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3.pn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Relationship Id="rId9" Type="http://schemas.openxmlformats.org/officeDocument/2006/relationships/image" Target="../media/image290.png"/><Relationship Id="rId10" Type="http://schemas.openxmlformats.org/officeDocument/2006/relationships/image" Target="../media/image556.png"/><Relationship Id="rId11" Type="http://schemas.openxmlformats.org/officeDocument/2006/relationships/image" Target="../media/image557.png"/><Relationship Id="rId12" Type="http://schemas.openxmlformats.org/officeDocument/2006/relationships/image" Target="../media/image558.png"/><Relationship Id="rId13" Type="http://schemas.openxmlformats.org/officeDocument/2006/relationships/image" Target="../media/image559.png"/><Relationship Id="rId14" Type="http://schemas.openxmlformats.org/officeDocument/2006/relationships/image" Target="../media/image560.png"/><Relationship Id="rId15" Type="http://schemas.openxmlformats.org/officeDocument/2006/relationships/image" Target="../media/image561.png"/><Relationship Id="rId16" Type="http://schemas.openxmlformats.org/officeDocument/2006/relationships/image" Target="../media/image562.png"/><Relationship Id="rId17" Type="http://schemas.openxmlformats.org/officeDocument/2006/relationships/image" Target="../media/image563.png"/><Relationship Id="rId18" Type="http://schemas.openxmlformats.org/officeDocument/2006/relationships/image" Target="../media/image564.png"/><Relationship Id="rId19" Type="http://schemas.openxmlformats.org/officeDocument/2006/relationships/image" Target="../media/image565.png"/><Relationship Id="rId20" Type="http://schemas.openxmlformats.org/officeDocument/2006/relationships/image" Target="../media/image566.png"/><Relationship Id="rId21" Type="http://schemas.openxmlformats.org/officeDocument/2006/relationships/image" Target="../media/image567.png"/><Relationship Id="rId22" Type="http://schemas.openxmlformats.org/officeDocument/2006/relationships/image" Target="../media/image568.png"/><Relationship Id="rId23" Type="http://schemas.openxmlformats.org/officeDocument/2006/relationships/image" Target="../media/image569.png"/><Relationship Id="rId24" Type="http://schemas.openxmlformats.org/officeDocument/2006/relationships/image" Target="../media/image570.png"/><Relationship Id="rId25" Type="http://schemas.openxmlformats.org/officeDocument/2006/relationships/image" Target="../media/image571.png"/><Relationship Id="rId26" Type="http://schemas.openxmlformats.org/officeDocument/2006/relationships/image" Target="../media/image572.png"/><Relationship Id="rId27" Type="http://schemas.openxmlformats.org/officeDocument/2006/relationships/image" Target="../media/image573.png"/><Relationship Id="rId28" Type="http://schemas.openxmlformats.org/officeDocument/2006/relationships/image" Target="../media/image574.png"/><Relationship Id="rId29" Type="http://schemas.openxmlformats.org/officeDocument/2006/relationships/image" Target="../media/image57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6.png"/><Relationship Id="rId3" Type="http://schemas.openxmlformats.org/officeDocument/2006/relationships/image" Target="../media/image577.png"/><Relationship Id="rId4" Type="http://schemas.openxmlformats.org/officeDocument/2006/relationships/image" Target="../media/image578.png"/><Relationship Id="rId5" Type="http://schemas.openxmlformats.org/officeDocument/2006/relationships/image" Target="../media/image579.png"/><Relationship Id="rId6" Type="http://schemas.openxmlformats.org/officeDocument/2006/relationships/image" Target="../media/image580.png"/><Relationship Id="rId7" Type="http://schemas.openxmlformats.org/officeDocument/2006/relationships/image" Target="../media/image581.png"/><Relationship Id="rId8" Type="http://schemas.openxmlformats.org/officeDocument/2006/relationships/image" Target="../media/image582.png"/><Relationship Id="rId9" Type="http://schemas.openxmlformats.org/officeDocument/2006/relationships/image" Target="../media/image583.png"/><Relationship Id="rId10" Type="http://schemas.openxmlformats.org/officeDocument/2006/relationships/image" Target="../media/image584.png"/><Relationship Id="rId11" Type="http://schemas.openxmlformats.org/officeDocument/2006/relationships/image" Target="../media/image585.png"/><Relationship Id="rId12" Type="http://schemas.openxmlformats.org/officeDocument/2006/relationships/image" Target="../media/image586.png"/><Relationship Id="rId13" Type="http://schemas.openxmlformats.org/officeDocument/2006/relationships/image" Target="../media/image587.png"/><Relationship Id="rId14" Type="http://schemas.openxmlformats.org/officeDocument/2006/relationships/image" Target="../media/image588.png"/><Relationship Id="rId15" Type="http://schemas.openxmlformats.org/officeDocument/2006/relationships/image" Target="../media/image589.png"/><Relationship Id="rId16" Type="http://schemas.openxmlformats.org/officeDocument/2006/relationships/image" Target="../media/image590.png"/><Relationship Id="rId17" Type="http://schemas.openxmlformats.org/officeDocument/2006/relationships/image" Target="../media/image591.png"/><Relationship Id="rId18" Type="http://schemas.openxmlformats.org/officeDocument/2006/relationships/image" Target="../media/image592.png"/><Relationship Id="rId19" Type="http://schemas.openxmlformats.org/officeDocument/2006/relationships/image" Target="../media/image305.png"/><Relationship Id="rId20" Type="http://schemas.openxmlformats.org/officeDocument/2006/relationships/image" Target="../media/image593.png"/><Relationship Id="rId21" Type="http://schemas.openxmlformats.org/officeDocument/2006/relationships/image" Target="../media/image594.png"/><Relationship Id="rId22" Type="http://schemas.openxmlformats.org/officeDocument/2006/relationships/image" Target="../media/image595.png"/><Relationship Id="rId23" Type="http://schemas.openxmlformats.org/officeDocument/2006/relationships/image" Target="../media/image596.png"/><Relationship Id="rId24" Type="http://schemas.openxmlformats.org/officeDocument/2006/relationships/image" Target="../media/image597.png"/><Relationship Id="rId25" Type="http://schemas.openxmlformats.org/officeDocument/2006/relationships/image" Target="../media/image598.png"/><Relationship Id="rId26" Type="http://schemas.openxmlformats.org/officeDocument/2006/relationships/image" Target="../media/image599.png"/><Relationship Id="rId27" Type="http://schemas.openxmlformats.org/officeDocument/2006/relationships/image" Target="../media/image600.png"/><Relationship Id="rId28" Type="http://schemas.openxmlformats.org/officeDocument/2006/relationships/image" Target="../media/image601.png"/><Relationship Id="rId29" Type="http://schemas.openxmlformats.org/officeDocument/2006/relationships/image" Target="../media/image602.png"/><Relationship Id="rId30" Type="http://schemas.openxmlformats.org/officeDocument/2006/relationships/image" Target="../media/image603.png"/><Relationship Id="rId31" Type="http://schemas.openxmlformats.org/officeDocument/2006/relationships/image" Target="../media/image60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5.png"/><Relationship Id="rId3" Type="http://schemas.openxmlformats.org/officeDocument/2006/relationships/image" Target="../media/image606.png"/><Relationship Id="rId4" Type="http://schemas.openxmlformats.org/officeDocument/2006/relationships/image" Target="../media/image607.png"/><Relationship Id="rId5" Type="http://schemas.openxmlformats.org/officeDocument/2006/relationships/image" Target="../media/image608.png"/><Relationship Id="rId6" Type="http://schemas.openxmlformats.org/officeDocument/2006/relationships/image" Target="../media/image609.png"/><Relationship Id="rId7" Type="http://schemas.openxmlformats.org/officeDocument/2006/relationships/image" Target="../media/image610.png"/><Relationship Id="rId8" Type="http://schemas.openxmlformats.org/officeDocument/2006/relationships/image" Target="../media/image611.png"/><Relationship Id="rId9" Type="http://schemas.openxmlformats.org/officeDocument/2006/relationships/image" Target="../media/image305.png"/><Relationship Id="rId10" Type="http://schemas.openxmlformats.org/officeDocument/2006/relationships/image" Target="../media/image612.png"/><Relationship Id="rId11" Type="http://schemas.openxmlformats.org/officeDocument/2006/relationships/image" Target="../media/image613.png"/><Relationship Id="rId12" Type="http://schemas.openxmlformats.org/officeDocument/2006/relationships/image" Target="../media/image614.png"/><Relationship Id="rId13" Type="http://schemas.openxmlformats.org/officeDocument/2006/relationships/image" Target="../media/image615.png"/><Relationship Id="rId14" Type="http://schemas.openxmlformats.org/officeDocument/2006/relationships/image" Target="../media/image616.png"/><Relationship Id="rId15" Type="http://schemas.openxmlformats.org/officeDocument/2006/relationships/image" Target="../media/image617.png"/><Relationship Id="rId16" Type="http://schemas.openxmlformats.org/officeDocument/2006/relationships/image" Target="../media/image618.png"/><Relationship Id="rId17" Type="http://schemas.openxmlformats.org/officeDocument/2006/relationships/image" Target="../media/image619.png"/><Relationship Id="rId18" Type="http://schemas.openxmlformats.org/officeDocument/2006/relationships/image" Target="../media/image620.png"/><Relationship Id="rId19" Type="http://schemas.openxmlformats.org/officeDocument/2006/relationships/image" Target="../media/image621.png"/><Relationship Id="rId20" Type="http://schemas.openxmlformats.org/officeDocument/2006/relationships/image" Target="../media/image622.png"/><Relationship Id="rId21" Type="http://schemas.openxmlformats.org/officeDocument/2006/relationships/image" Target="../media/image623.png"/><Relationship Id="rId22" Type="http://schemas.openxmlformats.org/officeDocument/2006/relationships/image" Target="../media/image624.png"/><Relationship Id="rId23" Type="http://schemas.openxmlformats.org/officeDocument/2006/relationships/image" Target="../media/image625.png"/><Relationship Id="rId24" Type="http://schemas.openxmlformats.org/officeDocument/2006/relationships/image" Target="../media/image626.png"/><Relationship Id="rId25" Type="http://schemas.openxmlformats.org/officeDocument/2006/relationships/image" Target="../media/image627.png"/><Relationship Id="rId26" Type="http://schemas.openxmlformats.org/officeDocument/2006/relationships/image" Target="../media/image628.png"/><Relationship Id="rId27" Type="http://schemas.openxmlformats.org/officeDocument/2006/relationships/image" Target="../media/image629.png"/><Relationship Id="rId28" Type="http://schemas.openxmlformats.org/officeDocument/2006/relationships/image" Target="../media/image630.png"/><Relationship Id="rId29" Type="http://schemas.openxmlformats.org/officeDocument/2006/relationships/image" Target="../media/image631.png"/><Relationship Id="rId30" Type="http://schemas.openxmlformats.org/officeDocument/2006/relationships/image" Target="../media/image632.png"/><Relationship Id="rId31" Type="http://schemas.openxmlformats.org/officeDocument/2006/relationships/image" Target="../media/image633.png"/><Relationship Id="rId32" Type="http://schemas.openxmlformats.org/officeDocument/2006/relationships/image" Target="../media/image634.png"/><Relationship Id="rId33" Type="http://schemas.openxmlformats.org/officeDocument/2006/relationships/image" Target="../media/image635.png"/><Relationship Id="rId34" Type="http://schemas.openxmlformats.org/officeDocument/2006/relationships/image" Target="../media/image636.png"/><Relationship Id="rId35" Type="http://schemas.openxmlformats.org/officeDocument/2006/relationships/image" Target="../media/image637.png"/><Relationship Id="rId36" Type="http://schemas.openxmlformats.org/officeDocument/2006/relationships/image" Target="../media/image638.png"/><Relationship Id="rId37" Type="http://schemas.openxmlformats.org/officeDocument/2006/relationships/image" Target="../media/image639.png"/><Relationship Id="rId38" Type="http://schemas.openxmlformats.org/officeDocument/2006/relationships/image" Target="../media/image640.png"/><Relationship Id="rId39" Type="http://schemas.openxmlformats.org/officeDocument/2006/relationships/image" Target="../media/image641.png"/><Relationship Id="rId40" Type="http://schemas.openxmlformats.org/officeDocument/2006/relationships/image" Target="../media/image642.png"/><Relationship Id="rId41" Type="http://schemas.openxmlformats.org/officeDocument/2006/relationships/image" Target="../media/image643.png"/><Relationship Id="rId42" Type="http://schemas.openxmlformats.org/officeDocument/2006/relationships/image" Target="../media/image644.png"/><Relationship Id="rId43" Type="http://schemas.openxmlformats.org/officeDocument/2006/relationships/image" Target="../media/image645.png"/><Relationship Id="rId44" Type="http://schemas.openxmlformats.org/officeDocument/2006/relationships/image" Target="../media/image646.png"/><Relationship Id="rId45" Type="http://schemas.openxmlformats.org/officeDocument/2006/relationships/image" Target="../media/image647.png"/><Relationship Id="rId46" Type="http://schemas.openxmlformats.org/officeDocument/2006/relationships/image" Target="../media/image215.png"/><Relationship Id="rId47" Type="http://schemas.openxmlformats.org/officeDocument/2006/relationships/image" Target="../media/image648.png"/><Relationship Id="rId48" Type="http://schemas.openxmlformats.org/officeDocument/2006/relationships/image" Target="../media/image649.png"/><Relationship Id="rId49" Type="http://schemas.openxmlformats.org/officeDocument/2006/relationships/image" Target="../media/image650.png"/><Relationship Id="rId50" Type="http://schemas.openxmlformats.org/officeDocument/2006/relationships/image" Target="../media/image651.png"/><Relationship Id="rId51" Type="http://schemas.openxmlformats.org/officeDocument/2006/relationships/image" Target="../media/image652.png"/><Relationship Id="rId52" Type="http://schemas.openxmlformats.org/officeDocument/2006/relationships/image" Target="../media/image463.png"/><Relationship Id="rId53" Type="http://schemas.openxmlformats.org/officeDocument/2006/relationships/image" Target="../media/image653.png"/><Relationship Id="rId54" Type="http://schemas.openxmlformats.org/officeDocument/2006/relationships/image" Target="../media/image654.png"/><Relationship Id="rId55" Type="http://schemas.openxmlformats.org/officeDocument/2006/relationships/image" Target="../media/image655.png"/><Relationship Id="rId56" Type="http://schemas.openxmlformats.org/officeDocument/2006/relationships/image" Target="../media/image656.png"/><Relationship Id="rId57" Type="http://schemas.openxmlformats.org/officeDocument/2006/relationships/image" Target="../media/image65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5.png"/><Relationship Id="rId3" Type="http://schemas.openxmlformats.org/officeDocument/2006/relationships/image" Target="../media/image631.png"/><Relationship Id="rId4" Type="http://schemas.openxmlformats.org/officeDocument/2006/relationships/image" Target="../media/image658.png"/><Relationship Id="rId5" Type="http://schemas.openxmlformats.org/officeDocument/2006/relationships/image" Target="../media/image659.png"/><Relationship Id="rId6" Type="http://schemas.openxmlformats.org/officeDocument/2006/relationships/image" Target="../media/image660.png"/><Relationship Id="rId7" Type="http://schemas.openxmlformats.org/officeDocument/2006/relationships/image" Target="../media/image661.png"/><Relationship Id="rId8" Type="http://schemas.openxmlformats.org/officeDocument/2006/relationships/image" Target="../media/image329.png"/><Relationship Id="rId9" Type="http://schemas.openxmlformats.org/officeDocument/2006/relationships/image" Target="../media/image662.png"/><Relationship Id="rId10" Type="http://schemas.openxmlformats.org/officeDocument/2006/relationships/image" Target="../media/image663.png"/><Relationship Id="rId11" Type="http://schemas.openxmlformats.org/officeDocument/2006/relationships/image" Target="../media/image664.png"/><Relationship Id="rId12" Type="http://schemas.openxmlformats.org/officeDocument/2006/relationships/image" Target="../media/image665.png"/><Relationship Id="rId13" Type="http://schemas.openxmlformats.org/officeDocument/2006/relationships/image" Target="../media/image666.png"/><Relationship Id="rId14" Type="http://schemas.openxmlformats.org/officeDocument/2006/relationships/image" Target="../media/image667.png"/><Relationship Id="rId15" Type="http://schemas.openxmlformats.org/officeDocument/2006/relationships/image" Target="../media/image305.png"/><Relationship Id="rId16" Type="http://schemas.openxmlformats.org/officeDocument/2006/relationships/image" Target="../media/image668.png"/><Relationship Id="rId17" Type="http://schemas.openxmlformats.org/officeDocument/2006/relationships/image" Target="../media/image669.png"/><Relationship Id="rId18" Type="http://schemas.openxmlformats.org/officeDocument/2006/relationships/image" Target="../media/image670.png"/><Relationship Id="rId19" Type="http://schemas.openxmlformats.org/officeDocument/2006/relationships/image" Target="../media/image671.png"/><Relationship Id="rId20" Type="http://schemas.openxmlformats.org/officeDocument/2006/relationships/image" Target="../media/image672.png"/><Relationship Id="rId21" Type="http://schemas.openxmlformats.org/officeDocument/2006/relationships/image" Target="../media/image673.png"/><Relationship Id="rId22" Type="http://schemas.openxmlformats.org/officeDocument/2006/relationships/image" Target="../media/image674.png"/><Relationship Id="rId23" Type="http://schemas.openxmlformats.org/officeDocument/2006/relationships/image" Target="../media/image675.png"/><Relationship Id="rId24" Type="http://schemas.openxmlformats.org/officeDocument/2006/relationships/image" Target="../media/image676.png"/><Relationship Id="rId25" Type="http://schemas.openxmlformats.org/officeDocument/2006/relationships/image" Target="../media/image677.png"/><Relationship Id="rId26" Type="http://schemas.openxmlformats.org/officeDocument/2006/relationships/image" Target="../media/image678.png"/><Relationship Id="rId27" Type="http://schemas.openxmlformats.org/officeDocument/2006/relationships/image" Target="../media/image679.png"/><Relationship Id="rId28" Type="http://schemas.openxmlformats.org/officeDocument/2006/relationships/image" Target="../media/image680.png"/><Relationship Id="rId29" Type="http://schemas.openxmlformats.org/officeDocument/2006/relationships/image" Target="../media/image681.png"/><Relationship Id="rId30" Type="http://schemas.openxmlformats.org/officeDocument/2006/relationships/image" Target="../media/image682.png"/><Relationship Id="rId31" Type="http://schemas.openxmlformats.org/officeDocument/2006/relationships/image" Target="../media/image683.png"/><Relationship Id="rId32" Type="http://schemas.openxmlformats.org/officeDocument/2006/relationships/image" Target="../media/image684.png"/><Relationship Id="rId33" Type="http://schemas.openxmlformats.org/officeDocument/2006/relationships/image" Target="../media/image685.png"/><Relationship Id="rId34" Type="http://schemas.openxmlformats.org/officeDocument/2006/relationships/image" Target="../media/image686.png"/><Relationship Id="rId35" Type="http://schemas.openxmlformats.org/officeDocument/2006/relationships/image" Target="../media/image687.png"/><Relationship Id="rId36" Type="http://schemas.openxmlformats.org/officeDocument/2006/relationships/image" Target="../media/image688.png"/><Relationship Id="rId37" Type="http://schemas.openxmlformats.org/officeDocument/2006/relationships/image" Target="../media/image689.png"/><Relationship Id="rId38" Type="http://schemas.openxmlformats.org/officeDocument/2006/relationships/image" Target="../media/image690.png"/><Relationship Id="rId39" Type="http://schemas.openxmlformats.org/officeDocument/2006/relationships/image" Target="../media/image691.png"/><Relationship Id="rId40" Type="http://schemas.openxmlformats.org/officeDocument/2006/relationships/image" Target="../media/image692.png"/><Relationship Id="rId41" Type="http://schemas.openxmlformats.org/officeDocument/2006/relationships/image" Target="../media/image693.png"/><Relationship Id="rId42" Type="http://schemas.openxmlformats.org/officeDocument/2006/relationships/image" Target="../media/image694.png"/><Relationship Id="rId43" Type="http://schemas.openxmlformats.org/officeDocument/2006/relationships/image" Target="../media/image695.png"/><Relationship Id="rId44" Type="http://schemas.openxmlformats.org/officeDocument/2006/relationships/image" Target="../media/image696.png"/><Relationship Id="rId45" Type="http://schemas.openxmlformats.org/officeDocument/2006/relationships/image" Target="../media/image697.png"/><Relationship Id="rId46" Type="http://schemas.openxmlformats.org/officeDocument/2006/relationships/image" Target="../media/image698.png"/><Relationship Id="rId47" Type="http://schemas.openxmlformats.org/officeDocument/2006/relationships/image" Target="../media/image699.png"/><Relationship Id="rId48" Type="http://schemas.openxmlformats.org/officeDocument/2006/relationships/image" Target="../media/image700.png"/><Relationship Id="rId49" Type="http://schemas.openxmlformats.org/officeDocument/2006/relationships/image" Target="../media/image701.png"/><Relationship Id="rId50" Type="http://schemas.openxmlformats.org/officeDocument/2006/relationships/image" Target="../media/image702.png"/><Relationship Id="rId51" Type="http://schemas.openxmlformats.org/officeDocument/2006/relationships/image" Target="../media/image703.png"/><Relationship Id="rId52" Type="http://schemas.openxmlformats.org/officeDocument/2006/relationships/image" Target="../media/image704.png"/><Relationship Id="rId53" Type="http://schemas.openxmlformats.org/officeDocument/2006/relationships/image" Target="../media/image705.png"/><Relationship Id="rId54" Type="http://schemas.openxmlformats.org/officeDocument/2006/relationships/image" Target="../media/image706.png"/><Relationship Id="rId55" Type="http://schemas.openxmlformats.org/officeDocument/2006/relationships/image" Target="../media/image70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5.png"/><Relationship Id="rId3" Type="http://schemas.openxmlformats.org/officeDocument/2006/relationships/image" Target="../media/image631.png"/><Relationship Id="rId4" Type="http://schemas.openxmlformats.org/officeDocument/2006/relationships/image" Target="../media/image708.png"/><Relationship Id="rId5" Type="http://schemas.openxmlformats.org/officeDocument/2006/relationships/image" Target="../media/image709.png"/><Relationship Id="rId6" Type="http://schemas.openxmlformats.org/officeDocument/2006/relationships/image" Target="../media/image710.png"/><Relationship Id="rId7" Type="http://schemas.openxmlformats.org/officeDocument/2006/relationships/image" Target="../media/image711.png"/><Relationship Id="rId8" Type="http://schemas.openxmlformats.org/officeDocument/2006/relationships/image" Target="../media/image305.png"/><Relationship Id="rId9" Type="http://schemas.openxmlformats.org/officeDocument/2006/relationships/image" Target="../media/image712.png"/><Relationship Id="rId10" Type="http://schemas.openxmlformats.org/officeDocument/2006/relationships/image" Target="../media/image713.png"/><Relationship Id="rId11" Type="http://schemas.openxmlformats.org/officeDocument/2006/relationships/image" Target="../media/image714.png"/><Relationship Id="rId12" Type="http://schemas.openxmlformats.org/officeDocument/2006/relationships/image" Target="../media/image608.png"/><Relationship Id="rId13" Type="http://schemas.openxmlformats.org/officeDocument/2006/relationships/image" Target="../media/image715.png"/><Relationship Id="rId14" Type="http://schemas.openxmlformats.org/officeDocument/2006/relationships/image" Target="../media/image716.png"/><Relationship Id="rId15" Type="http://schemas.openxmlformats.org/officeDocument/2006/relationships/image" Target="../media/image717.png"/><Relationship Id="rId16" Type="http://schemas.openxmlformats.org/officeDocument/2006/relationships/image" Target="../media/image718.png"/><Relationship Id="rId17" Type="http://schemas.openxmlformats.org/officeDocument/2006/relationships/image" Target="../media/image719.png"/><Relationship Id="rId18" Type="http://schemas.openxmlformats.org/officeDocument/2006/relationships/image" Target="../media/image720.png"/><Relationship Id="rId19" Type="http://schemas.openxmlformats.org/officeDocument/2006/relationships/image" Target="../media/image721.png"/><Relationship Id="rId20" Type="http://schemas.openxmlformats.org/officeDocument/2006/relationships/image" Target="../media/image722.png"/><Relationship Id="rId21" Type="http://schemas.openxmlformats.org/officeDocument/2006/relationships/image" Target="../media/image723.png"/><Relationship Id="rId22" Type="http://schemas.openxmlformats.org/officeDocument/2006/relationships/image" Target="../media/image724.png"/><Relationship Id="rId23" Type="http://schemas.openxmlformats.org/officeDocument/2006/relationships/image" Target="../media/image463.png"/><Relationship Id="rId24" Type="http://schemas.openxmlformats.org/officeDocument/2006/relationships/image" Target="../media/image725.png"/><Relationship Id="rId25" Type="http://schemas.openxmlformats.org/officeDocument/2006/relationships/image" Target="../media/image726.png"/><Relationship Id="rId26" Type="http://schemas.openxmlformats.org/officeDocument/2006/relationships/image" Target="../media/image727.png"/><Relationship Id="rId27" Type="http://schemas.openxmlformats.org/officeDocument/2006/relationships/image" Target="../media/image728.png"/><Relationship Id="rId28" Type="http://schemas.openxmlformats.org/officeDocument/2006/relationships/image" Target="../media/image729.png"/><Relationship Id="rId29" Type="http://schemas.openxmlformats.org/officeDocument/2006/relationships/image" Target="../media/image730.png"/><Relationship Id="rId30" Type="http://schemas.openxmlformats.org/officeDocument/2006/relationships/image" Target="../media/image731.png"/><Relationship Id="rId31" Type="http://schemas.openxmlformats.org/officeDocument/2006/relationships/image" Target="../media/image732.png"/><Relationship Id="rId32" Type="http://schemas.openxmlformats.org/officeDocument/2006/relationships/image" Target="../media/image733.png"/><Relationship Id="rId33" Type="http://schemas.openxmlformats.org/officeDocument/2006/relationships/image" Target="../media/image734.png"/><Relationship Id="rId34" Type="http://schemas.openxmlformats.org/officeDocument/2006/relationships/image" Target="../media/image735.png"/><Relationship Id="rId35" Type="http://schemas.openxmlformats.org/officeDocument/2006/relationships/image" Target="../media/image736.png"/><Relationship Id="rId36" Type="http://schemas.openxmlformats.org/officeDocument/2006/relationships/image" Target="../media/image7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png"/><Relationship Id="rId29" Type="http://schemas.openxmlformats.org/officeDocument/2006/relationships/image" Target="../media/image53.png"/><Relationship Id="rId30" Type="http://schemas.openxmlformats.org/officeDocument/2006/relationships/image" Target="../media/image54.png"/><Relationship Id="rId31" Type="http://schemas.openxmlformats.org/officeDocument/2006/relationships/image" Target="../media/image55.png"/><Relationship Id="rId32" Type="http://schemas.openxmlformats.org/officeDocument/2006/relationships/image" Target="../media/image56.png"/><Relationship Id="rId33" Type="http://schemas.openxmlformats.org/officeDocument/2006/relationships/image" Target="../media/image57.png"/><Relationship Id="rId34" Type="http://schemas.openxmlformats.org/officeDocument/2006/relationships/image" Target="../media/image58.png"/><Relationship Id="rId35" Type="http://schemas.openxmlformats.org/officeDocument/2006/relationships/image" Target="../media/image59.png"/><Relationship Id="rId36" Type="http://schemas.openxmlformats.org/officeDocument/2006/relationships/image" Target="../media/image60.png"/><Relationship Id="rId37" Type="http://schemas.openxmlformats.org/officeDocument/2006/relationships/image" Target="../media/image61.png"/><Relationship Id="rId38" Type="http://schemas.openxmlformats.org/officeDocument/2006/relationships/image" Target="../media/image62.png"/><Relationship Id="rId39" Type="http://schemas.openxmlformats.org/officeDocument/2006/relationships/image" Target="../media/image63.png"/><Relationship Id="rId40" Type="http://schemas.openxmlformats.org/officeDocument/2006/relationships/image" Target="../media/image64.png"/><Relationship Id="rId41" Type="http://schemas.openxmlformats.org/officeDocument/2006/relationships/image" Target="../media/image65.png"/><Relationship Id="rId42" Type="http://schemas.openxmlformats.org/officeDocument/2006/relationships/image" Target="../media/image66.png"/><Relationship Id="rId43" Type="http://schemas.openxmlformats.org/officeDocument/2006/relationships/image" Target="../media/image67.png"/><Relationship Id="rId44" Type="http://schemas.openxmlformats.org/officeDocument/2006/relationships/image" Target="../media/image68.png"/><Relationship Id="rId45" Type="http://schemas.openxmlformats.org/officeDocument/2006/relationships/image" Target="../media/image69.png"/><Relationship Id="rId46" Type="http://schemas.openxmlformats.org/officeDocument/2006/relationships/image" Target="../media/image70.png"/><Relationship Id="rId47" Type="http://schemas.openxmlformats.org/officeDocument/2006/relationships/image" Target="../media/image71.png"/><Relationship Id="rId48" Type="http://schemas.openxmlformats.org/officeDocument/2006/relationships/image" Target="../media/image72.png"/><Relationship Id="rId49" Type="http://schemas.openxmlformats.org/officeDocument/2006/relationships/image" Target="../media/image73.png"/><Relationship Id="rId50" Type="http://schemas.openxmlformats.org/officeDocument/2006/relationships/image" Target="../media/image74.png"/><Relationship Id="rId51" Type="http://schemas.openxmlformats.org/officeDocument/2006/relationships/image" Target="../media/image75.png"/><Relationship Id="rId52" Type="http://schemas.openxmlformats.org/officeDocument/2006/relationships/image" Target="../media/image76.png"/><Relationship Id="rId53" Type="http://schemas.openxmlformats.org/officeDocument/2006/relationships/image" Target="../media/image77.png"/><Relationship Id="rId54" Type="http://schemas.openxmlformats.org/officeDocument/2006/relationships/image" Target="../media/image78.png"/><Relationship Id="rId55" Type="http://schemas.openxmlformats.org/officeDocument/2006/relationships/image" Target="../media/image79.png"/><Relationship Id="rId56" Type="http://schemas.openxmlformats.org/officeDocument/2006/relationships/image" Target="../media/image8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8.png"/><Relationship Id="rId20" Type="http://schemas.openxmlformats.org/officeDocument/2006/relationships/image" Target="../media/image99.png"/><Relationship Id="rId21" Type="http://schemas.openxmlformats.org/officeDocument/2006/relationships/image" Target="../media/image100.png"/><Relationship Id="rId22" Type="http://schemas.openxmlformats.org/officeDocument/2006/relationships/image" Target="../media/image101.png"/><Relationship Id="rId23" Type="http://schemas.openxmlformats.org/officeDocument/2006/relationships/image" Target="../media/image102.png"/><Relationship Id="rId24" Type="http://schemas.openxmlformats.org/officeDocument/2006/relationships/image" Target="../media/image103.png"/><Relationship Id="rId25" Type="http://schemas.openxmlformats.org/officeDocument/2006/relationships/image" Target="../media/image104.png"/><Relationship Id="rId26" Type="http://schemas.openxmlformats.org/officeDocument/2006/relationships/image" Target="../media/image105.png"/><Relationship Id="rId27" Type="http://schemas.openxmlformats.org/officeDocument/2006/relationships/image" Target="../media/image106.png"/><Relationship Id="rId28" Type="http://schemas.openxmlformats.org/officeDocument/2006/relationships/image" Target="../media/image107.png"/><Relationship Id="rId29" Type="http://schemas.openxmlformats.org/officeDocument/2006/relationships/image" Target="../media/image108.png"/><Relationship Id="rId30" Type="http://schemas.openxmlformats.org/officeDocument/2006/relationships/image" Target="../media/image109.png"/><Relationship Id="rId31" Type="http://schemas.openxmlformats.org/officeDocument/2006/relationships/image" Target="../media/image110.png"/><Relationship Id="rId32" Type="http://schemas.openxmlformats.org/officeDocument/2006/relationships/image" Target="../media/image111.png"/><Relationship Id="rId33" Type="http://schemas.openxmlformats.org/officeDocument/2006/relationships/image" Target="../media/image112.png"/><Relationship Id="rId34" Type="http://schemas.openxmlformats.org/officeDocument/2006/relationships/image" Target="../media/image113.png"/><Relationship Id="rId35" Type="http://schemas.openxmlformats.org/officeDocument/2006/relationships/image" Target="../media/image114.png"/><Relationship Id="rId36" Type="http://schemas.openxmlformats.org/officeDocument/2006/relationships/image" Target="../media/image115.png"/><Relationship Id="rId37" Type="http://schemas.openxmlformats.org/officeDocument/2006/relationships/image" Target="../media/image116.png"/><Relationship Id="rId38" Type="http://schemas.openxmlformats.org/officeDocument/2006/relationships/image" Target="../media/image117.png"/><Relationship Id="rId39" Type="http://schemas.openxmlformats.org/officeDocument/2006/relationships/image" Target="../media/image118.png"/><Relationship Id="rId40" Type="http://schemas.openxmlformats.org/officeDocument/2006/relationships/image" Target="../media/image119.png"/><Relationship Id="rId41" Type="http://schemas.openxmlformats.org/officeDocument/2006/relationships/image" Target="../media/image120.png"/><Relationship Id="rId42" Type="http://schemas.openxmlformats.org/officeDocument/2006/relationships/image" Target="../media/image121.png"/><Relationship Id="rId43" Type="http://schemas.openxmlformats.org/officeDocument/2006/relationships/image" Target="../media/image122.png"/><Relationship Id="rId44" Type="http://schemas.openxmlformats.org/officeDocument/2006/relationships/image" Target="../media/image123.png"/><Relationship Id="rId45" Type="http://schemas.openxmlformats.org/officeDocument/2006/relationships/image" Target="../media/image124.png"/><Relationship Id="rId46" Type="http://schemas.openxmlformats.org/officeDocument/2006/relationships/image" Target="../media/image125.png"/><Relationship Id="rId47" Type="http://schemas.openxmlformats.org/officeDocument/2006/relationships/image" Target="../media/image126.png"/><Relationship Id="rId48" Type="http://schemas.openxmlformats.org/officeDocument/2006/relationships/image" Target="../media/image127.png"/><Relationship Id="rId49" Type="http://schemas.openxmlformats.org/officeDocument/2006/relationships/image" Target="../media/image128.png"/><Relationship Id="rId50" Type="http://schemas.openxmlformats.org/officeDocument/2006/relationships/image" Target="../media/image129.png"/><Relationship Id="rId51" Type="http://schemas.openxmlformats.org/officeDocument/2006/relationships/image" Target="../media/image130.png"/><Relationship Id="rId52" Type="http://schemas.openxmlformats.org/officeDocument/2006/relationships/image" Target="../media/image131.png"/><Relationship Id="rId53" Type="http://schemas.openxmlformats.org/officeDocument/2006/relationships/image" Target="../media/image132.png"/><Relationship Id="rId54" Type="http://schemas.openxmlformats.org/officeDocument/2006/relationships/image" Target="../media/image133.png"/><Relationship Id="rId55" Type="http://schemas.openxmlformats.org/officeDocument/2006/relationships/image" Target="../media/image134.png"/><Relationship Id="rId56" Type="http://schemas.openxmlformats.org/officeDocument/2006/relationships/image" Target="../media/image135.png"/><Relationship Id="rId57" Type="http://schemas.openxmlformats.org/officeDocument/2006/relationships/image" Target="../media/image136.png"/><Relationship Id="rId58" Type="http://schemas.openxmlformats.org/officeDocument/2006/relationships/image" Target="../media/image137.png"/><Relationship Id="rId59" Type="http://schemas.openxmlformats.org/officeDocument/2006/relationships/image" Target="../media/image138.png"/><Relationship Id="rId60" Type="http://schemas.openxmlformats.org/officeDocument/2006/relationships/image" Target="../media/image139.png"/><Relationship Id="rId61" Type="http://schemas.openxmlformats.org/officeDocument/2006/relationships/image" Target="../media/image140.png"/><Relationship Id="rId62" Type="http://schemas.openxmlformats.org/officeDocument/2006/relationships/image" Target="../media/image141.png"/><Relationship Id="rId63" Type="http://schemas.openxmlformats.org/officeDocument/2006/relationships/image" Target="../media/image142.png"/><Relationship Id="rId64" Type="http://schemas.openxmlformats.org/officeDocument/2006/relationships/image" Target="../media/image143.png"/><Relationship Id="rId65" Type="http://schemas.openxmlformats.org/officeDocument/2006/relationships/image" Target="../media/image144.png"/><Relationship Id="rId66" Type="http://schemas.openxmlformats.org/officeDocument/2006/relationships/image" Target="../media/image145.png"/><Relationship Id="rId67" Type="http://schemas.openxmlformats.org/officeDocument/2006/relationships/image" Target="../media/image146.png"/><Relationship Id="rId68" Type="http://schemas.openxmlformats.org/officeDocument/2006/relationships/image" Target="../media/image147.png"/><Relationship Id="rId69" Type="http://schemas.openxmlformats.org/officeDocument/2006/relationships/image" Target="../media/image148.png"/><Relationship Id="rId70" Type="http://schemas.openxmlformats.org/officeDocument/2006/relationships/image" Target="../media/image149.png"/><Relationship Id="rId71" Type="http://schemas.openxmlformats.org/officeDocument/2006/relationships/image" Target="../media/image150.png"/><Relationship Id="rId72" Type="http://schemas.openxmlformats.org/officeDocument/2006/relationships/image" Target="../media/image151.png"/><Relationship Id="rId73" Type="http://schemas.openxmlformats.org/officeDocument/2006/relationships/image" Target="../media/image152.png"/><Relationship Id="rId74" Type="http://schemas.openxmlformats.org/officeDocument/2006/relationships/image" Target="../media/image153.png"/><Relationship Id="rId75" Type="http://schemas.openxmlformats.org/officeDocument/2006/relationships/image" Target="../media/image154.png"/><Relationship Id="rId76" Type="http://schemas.openxmlformats.org/officeDocument/2006/relationships/image" Target="../media/image155.png"/><Relationship Id="rId77" Type="http://schemas.openxmlformats.org/officeDocument/2006/relationships/image" Target="../media/image156.png"/><Relationship Id="rId78" Type="http://schemas.openxmlformats.org/officeDocument/2006/relationships/image" Target="../media/image157.png"/><Relationship Id="rId79" Type="http://schemas.openxmlformats.org/officeDocument/2006/relationships/image" Target="../media/image158.png"/><Relationship Id="rId80" Type="http://schemas.openxmlformats.org/officeDocument/2006/relationships/image" Target="../media/image159.png"/><Relationship Id="rId81" Type="http://schemas.openxmlformats.org/officeDocument/2006/relationships/image" Target="../media/image160.png"/><Relationship Id="rId82" Type="http://schemas.openxmlformats.org/officeDocument/2006/relationships/image" Target="../media/image161.png"/><Relationship Id="rId83" Type="http://schemas.openxmlformats.org/officeDocument/2006/relationships/image" Target="../media/image162.png"/><Relationship Id="rId84" Type="http://schemas.openxmlformats.org/officeDocument/2006/relationships/image" Target="../media/image163.png"/><Relationship Id="rId85" Type="http://schemas.openxmlformats.org/officeDocument/2006/relationships/image" Target="../media/image164.png"/><Relationship Id="rId86" Type="http://schemas.openxmlformats.org/officeDocument/2006/relationships/image" Target="../media/image165.png"/><Relationship Id="rId87" Type="http://schemas.openxmlformats.org/officeDocument/2006/relationships/image" Target="../media/image166.png"/><Relationship Id="rId88" Type="http://schemas.openxmlformats.org/officeDocument/2006/relationships/image" Target="../media/image167.png"/><Relationship Id="rId89" Type="http://schemas.openxmlformats.org/officeDocument/2006/relationships/image" Target="../media/image168.png"/><Relationship Id="rId90" Type="http://schemas.openxmlformats.org/officeDocument/2006/relationships/image" Target="../media/image169.png"/><Relationship Id="rId91" Type="http://schemas.openxmlformats.org/officeDocument/2006/relationships/image" Target="../media/image170.png"/><Relationship Id="rId92" Type="http://schemas.openxmlformats.org/officeDocument/2006/relationships/image" Target="../media/image171.png"/><Relationship Id="rId93" Type="http://schemas.openxmlformats.org/officeDocument/2006/relationships/image" Target="../media/image172.png"/><Relationship Id="rId94" Type="http://schemas.openxmlformats.org/officeDocument/2006/relationships/image" Target="../media/image173.png"/><Relationship Id="rId95" Type="http://schemas.openxmlformats.org/officeDocument/2006/relationships/image" Target="../media/image174.png"/><Relationship Id="rId96" Type="http://schemas.openxmlformats.org/officeDocument/2006/relationships/image" Target="../media/image175.png"/><Relationship Id="rId97" Type="http://schemas.openxmlformats.org/officeDocument/2006/relationships/image" Target="../media/image176.png"/><Relationship Id="rId98" Type="http://schemas.openxmlformats.org/officeDocument/2006/relationships/image" Target="../media/image177.png"/><Relationship Id="rId99" Type="http://schemas.openxmlformats.org/officeDocument/2006/relationships/image" Target="../media/image178.png"/><Relationship Id="rId100" Type="http://schemas.openxmlformats.org/officeDocument/2006/relationships/image" Target="../media/image179.png"/><Relationship Id="rId101" Type="http://schemas.openxmlformats.org/officeDocument/2006/relationships/image" Target="../media/image180.png"/><Relationship Id="rId102" Type="http://schemas.openxmlformats.org/officeDocument/2006/relationships/image" Target="../media/image181.png"/><Relationship Id="rId103" Type="http://schemas.openxmlformats.org/officeDocument/2006/relationships/image" Target="../media/image182.png"/><Relationship Id="rId104" Type="http://schemas.openxmlformats.org/officeDocument/2006/relationships/image" Target="../media/image183.png"/><Relationship Id="rId105" Type="http://schemas.openxmlformats.org/officeDocument/2006/relationships/image" Target="../media/image184.png"/><Relationship Id="rId106" Type="http://schemas.openxmlformats.org/officeDocument/2006/relationships/image" Target="../media/image185.png"/><Relationship Id="rId107" Type="http://schemas.openxmlformats.org/officeDocument/2006/relationships/image" Target="../media/image18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7.png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93.png"/><Relationship Id="rId9" Type="http://schemas.openxmlformats.org/officeDocument/2006/relationships/image" Target="../media/image194.png"/><Relationship Id="rId10" Type="http://schemas.openxmlformats.org/officeDocument/2006/relationships/image" Target="../media/image195.png"/><Relationship Id="rId11" Type="http://schemas.openxmlformats.org/officeDocument/2006/relationships/image" Target="../media/image196.png"/><Relationship Id="rId12" Type="http://schemas.openxmlformats.org/officeDocument/2006/relationships/image" Target="../media/image197.png"/><Relationship Id="rId13" Type="http://schemas.openxmlformats.org/officeDocument/2006/relationships/image" Target="../media/image198.png"/><Relationship Id="rId14" Type="http://schemas.openxmlformats.org/officeDocument/2006/relationships/image" Target="../media/image199.png"/><Relationship Id="rId15" Type="http://schemas.openxmlformats.org/officeDocument/2006/relationships/image" Target="../media/image200.png"/><Relationship Id="rId16" Type="http://schemas.openxmlformats.org/officeDocument/2006/relationships/image" Target="../media/image201.png"/><Relationship Id="rId17" Type="http://schemas.openxmlformats.org/officeDocument/2006/relationships/image" Target="../media/image202.png"/><Relationship Id="rId18" Type="http://schemas.openxmlformats.org/officeDocument/2006/relationships/image" Target="../media/image203.png"/><Relationship Id="rId19" Type="http://schemas.openxmlformats.org/officeDocument/2006/relationships/image" Target="../media/image204.png"/><Relationship Id="rId20" Type="http://schemas.openxmlformats.org/officeDocument/2006/relationships/image" Target="../media/image205.png"/><Relationship Id="rId21" Type="http://schemas.openxmlformats.org/officeDocument/2006/relationships/image" Target="../media/image206.png"/><Relationship Id="rId22" Type="http://schemas.openxmlformats.org/officeDocument/2006/relationships/image" Target="../media/image207.png"/><Relationship Id="rId23" Type="http://schemas.openxmlformats.org/officeDocument/2006/relationships/image" Target="../media/image208.png"/><Relationship Id="rId24" Type="http://schemas.openxmlformats.org/officeDocument/2006/relationships/image" Target="../media/image209.png"/><Relationship Id="rId25" Type="http://schemas.openxmlformats.org/officeDocument/2006/relationships/image" Target="../media/image210.png"/><Relationship Id="rId26" Type="http://schemas.openxmlformats.org/officeDocument/2006/relationships/image" Target="../media/image211.png"/><Relationship Id="rId27" Type="http://schemas.openxmlformats.org/officeDocument/2006/relationships/image" Target="../media/image212.png"/><Relationship Id="rId28" Type="http://schemas.openxmlformats.org/officeDocument/2006/relationships/image" Target="../media/image213.png"/><Relationship Id="rId29" Type="http://schemas.openxmlformats.org/officeDocument/2006/relationships/image" Target="../media/image214.png"/><Relationship Id="rId30" Type="http://schemas.openxmlformats.org/officeDocument/2006/relationships/image" Target="../media/image215.png"/><Relationship Id="rId31" Type="http://schemas.openxmlformats.org/officeDocument/2006/relationships/image" Target="../media/image216.png"/><Relationship Id="rId32" Type="http://schemas.openxmlformats.org/officeDocument/2006/relationships/image" Target="../media/image217.png"/><Relationship Id="rId33" Type="http://schemas.openxmlformats.org/officeDocument/2006/relationships/image" Target="../media/image218.png"/><Relationship Id="rId34" Type="http://schemas.openxmlformats.org/officeDocument/2006/relationships/image" Target="../media/image219.png"/><Relationship Id="rId35" Type="http://schemas.openxmlformats.org/officeDocument/2006/relationships/image" Target="../media/image220.png"/><Relationship Id="rId36" Type="http://schemas.openxmlformats.org/officeDocument/2006/relationships/image" Target="../media/image221.png"/><Relationship Id="rId37" Type="http://schemas.openxmlformats.org/officeDocument/2006/relationships/image" Target="../media/image222.png"/><Relationship Id="rId38" Type="http://schemas.openxmlformats.org/officeDocument/2006/relationships/image" Target="../media/image223.png"/><Relationship Id="rId39" Type="http://schemas.openxmlformats.org/officeDocument/2006/relationships/image" Target="../media/image224.png"/><Relationship Id="rId40" Type="http://schemas.openxmlformats.org/officeDocument/2006/relationships/image" Target="../media/image225.png"/><Relationship Id="rId41" Type="http://schemas.openxmlformats.org/officeDocument/2006/relationships/image" Target="../media/image226.png"/><Relationship Id="rId42" Type="http://schemas.openxmlformats.org/officeDocument/2006/relationships/image" Target="../media/image227.png"/><Relationship Id="rId43" Type="http://schemas.openxmlformats.org/officeDocument/2006/relationships/image" Target="../media/image228.png"/><Relationship Id="rId44" Type="http://schemas.openxmlformats.org/officeDocument/2006/relationships/image" Target="../media/image229.png"/><Relationship Id="rId45" Type="http://schemas.openxmlformats.org/officeDocument/2006/relationships/image" Target="../media/image230.png"/><Relationship Id="rId46" Type="http://schemas.openxmlformats.org/officeDocument/2006/relationships/image" Target="../media/image231.png"/><Relationship Id="rId47" Type="http://schemas.openxmlformats.org/officeDocument/2006/relationships/image" Target="../media/image232.png"/><Relationship Id="rId48" Type="http://schemas.openxmlformats.org/officeDocument/2006/relationships/image" Target="../media/image233.png"/><Relationship Id="rId49" Type="http://schemas.openxmlformats.org/officeDocument/2006/relationships/image" Target="../media/image234.png"/><Relationship Id="rId50" Type="http://schemas.openxmlformats.org/officeDocument/2006/relationships/image" Target="../media/image235.png"/><Relationship Id="rId51" Type="http://schemas.openxmlformats.org/officeDocument/2006/relationships/image" Target="../media/image236.png"/><Relationship Id="rId52" Type="http://schemas.openxmlformats.org/officeDocument/2006/relationships/image" Target="../media/image237.png"/><Relationship Id="rId53" Type="http://schemas.openxmlformats.org/officeDocument/2006/relationships/image" Target="../media/image238.png"/><Relationship Id="rId54" Type="http://schemas.openxmlformats.org/officeDocument/2006/relationships/image" Target="../media/image239.png"/><Relationship Id="rId55" Type="http://schemas.openxmlformats.org/officeDocument/2006/relationships/image" Target="../media/image240.png"/><Relationship Id="rId56" Type="http://schemas.openxmlformats.org/officeDocument/2006/relationships/image" Target="../media/image241.png"/><Relationship Id="rId57" Type="http://schemas.openxmlformats.org/officeDocument/2006/relationships/image" Target="../media/image242.png"/><Relationship Id="rId58" Type="http://schemas.openxmlformats.org/officeDocument/2006/relationships/image" Target="../media/image243.png"/><Relationship Id="rId59" Type="http://schemas.openxmlformats.org/officeDocument/2006/relationships/image" Target="../media/image244.png"/><Relationship Id="rId60" Type="http://schemas.openxmlformats.org/officeDocument/2006/relationships/image" Target="../media/image245.png"/><Relationship Id="rId61" Type="http://schemas.openxmlformats.org/officeDocument/2006/relationships/image" Target="../media/image246.png"/><Relationship Id="rId62" Type="http://schemas.openxmlformats.org/officeDocument/2006/relationships/image" Target="../media/image247.png"/><Relationship Id="rId63" Type="http://schemas.openxmlformats.org/officeDocument/2006/relationships/image" Target="../media/image248.png"/><Relationship Id="rId64" Type="http://schemas.openxmlformats.org/officeDocument/2006/relationships/image" Target="../media/image249.png"/><Relationship Id="rId65" Type="http://schemas.openxmlformats.org/officeDocument/2006/relationships/image" Target="../media/image250.png"/><Relationship Id="rId66" Type="http://schemas.openxmlformats.org/officeDocument/2006/relationships/image" Target="../media/image251.png"/><Relationship Id="rId67" Type="http://schemas.openxmlformats.org/officeDocument/2006/relationships/image" Target="../media/image252.png"/><Relationship Id="rId68" Type="http://schemas.openxmlformats.org/officeDocument/2006/relationships/image" Target="../media/image253.png"/><Relationship Id="rId69" Type="http://schemas.openxmlformats.org/officeDocument/2006/relationships/image" Target="../media/image254.png"/><Relationship Id="rId70" Type="http://schemas.openxmlformats.org/officeDocument/2006/relationships/image" Target="../media/image255.png"/><Relationship Id="rId71" Type="http://schemas.openxmlformats.org/officeDocument/2006/relationships/image" Target="../media/image256.png"/><Relationship Id="rId72" Type="http://schemas.openxmlformats.org/officeDocument/2006/relationships/image" Target="../media/image257.png"/><Relationship Id="rId73" Type="http://schemas.openxmlformats.org/officeDocument/2006/relationships/image" Target="../media/image258.png"/><Relationship Id="rId74" Type="http://schemas.openxmlformats.org/officeDocument/2006/relationships/image" Target="../media/image259.png"/><Relationship Id="rId75" Type="http://schemas.openxmlformats.org/officeDocument/2006/relationships/image" Target="../media/image26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1.png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Relationship Id="rId9" Type="http://schemas.openxmlformats.org/officeDocument/2006/relationships/image" Target="../media/image268.png"/><Relationship Id="rId10" Type="http://schemas.openxmlformats.org/officeDocument/2006/relationships/image" Target="../media/image269.png"/><Relationship Id="rId11" Type="http://schemas.openxmlformats.org/officeDocument/2006/relationships/image" Target="../media/image270.png"/><Relationship Id="rId12" Type="http://schemas.openxmlformats.org/officeDocument/2006/relationships/image" Target="../media/image271.png"/><Relationship Id="rId13" Type="http://schemas.openxmlformats.org/officeDocument/2006/relationships/image" Target="../media/image272.png"/><Relationship Id="rId14" Type="http://schemas.openxmlformats.org/officeDocument/2006/relationships/image" Target="../media/image273.png"/><Relationship Id="rId15" Type="http://schemas.openxmlformats.org/officeDocument/2006/relationships/image" Target="../media/image274.png"/><Relationship Id="rId16" Type="http://schemas.openxmlformats.org/officeDocument/2006/relationships/image" Target="../media/image275.png"/><Relationship Id="rId17" Type="http://schemas.openxmlformats.org/officeDocument/2006/relationships/image" Target="../media/image276.png"/><Relationship Id="rId18" Type="http://schemas.openxmlformats.org/officeDocument/2006/relationships/image" Target="../media/image277.png"/><Relationship Id="rId19" Type="http://schemas.openxmlformats.org/officeDocument/2006/relationships/image" Target="../media/image278.png"/><Relationship Id="rId20" Type="http://schemas.openxmlformats.org/officeDocument/2006/relationships/image" Target="../media/image279.png"/><Relationship Id="rId21" Type="http://schemas.openxmlformats.org/officeDocument/2006/relationships/image" Target="../media/image280.png"/><Relationship Id="rId22" Type="http://schemas.openxmlformats.org/officeDocument/2006/relationships/image" Target="../media/image281.png"/><Relationship Id="rId23" Type="http://schemas.openxmlformats.org/officeDocument/2006/relationships/image" Target="../media/image28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3.pn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Relationship Id="rId9" Type="http://schemas.openxmlformats.org/officeDocument/2006/relationships/image" Target="../media/image290.png"/><Relationship Id="rId10" Type="http://schemas.openxmlformats.org/officeDocument/2006/relationships/image" Target="../media/image291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Relationship Id="rId13" Type="http://schemas.openxmlformats.org/officeDocument/2006/relationships/image" Target="../media/image294.png"/><Relationship Id="rId14" Type="http://schemas.openxmlformats.org/officeDocument/2006/relationships/image" Target="../media/image295.png"/><Relationship Id="rId15" Type="http://schemas.openxmlformats.org/officeDocument/2006/relationships/image" Target="../media/image296.png"/><Relationship Id="rId16" Type="http://schemas.openxmlformats.org/officeDocument/2006/relationships/image" Target="../media/image297.png"/><Relationship Id="rId17" Type="http://schemas.openxmlformats.org/officeDocument/2006/relationships/image" Target="../media/image298.png"/><Relationship Id="rId18" Type="http://schemas.openxmlformats.org/officeDocument/2006/relationships/image" Target="../media/image299.png"/><Relationship Id="rId19" Type="http://schemas.openxmlformats.org/officeDocument/2006/relationships/image" Target="../media/image300.png"/><Relationship Id="rId20" Type="http://schemas.openxmlformats.org/officeDocument/2006/relationships/image" Target="../media/image301.png"/><Relationship Id="rId21" Type="http://schemas.openxmlformats.org/officeDocument/2006/relationships/image" Target="../media/image302.png"/><Relationship Id="rId22" Type="http://schemas.openxmlformats.org/officeDocument/2006/relationships/image" Target="../media/image303.png"/><Relationship Id="rId23" Type="http://schemas.openxmlformats.org/officeDocument/2006/relationships/image" Target="../media/image304.png"/><Relationship Id="rId24" Type="http://schemas.openxmlformats.org/officeDocument/2006/relationships/image" Target="../media/image305.png"/><Relationship Id="rId25" Type="http://schemas.openxmlformats.org/officeDocument/2006/relationships/image" Target="../media/image306.png"/><Relationship Id="rId26" Type="http://schemas.openxmlformats.org/officeDocument/2006/relationships/image" Target="../media/image307.png"/><Relationship Id="rId27" Type="http://schemas.openxmlformats.org/officeDocument/2006/relationships/image" Target="../media/image308.png"/><Relationship Id="rId28" Type="http://schemas.openxmlformats.org/officeDocument/2006/relationships/image" Target="../media/image309.png"/><Relationship Id="rId29" Type="http://schemas.openxmlformats.org/officeDocument/2006/relationships/image" Target="../media/image310.png"/><Relationship Id="rId30" Type="http://schemas.openxmlformats.org/officeDocument/2006/relationships/image" Target="../media/image311.png"/><Relationship Id="rId31" Type="http://schemas.openxmlformats.org/officeDocument/2006/relationships/image" Target="../media/image312.png"/><Relationship Id="rId32" Type="http://schemas.openxmlformats.org/officeDocument/2006/relationships/image" Target="../media/image313.png"/><Relationship Id="rId33" Type="http://schemas.openxmlformats.org/officeDocument/2006/relationships/image" Target="../media/image314.png"/><Relationship Id="rId34" Type="http://schemas.openxmlformats.org/officeDocument/2006/relationships/image" Target="../media/image315.png"/><Relationship Id="rId35" Type="http://schemas.openxmlformats.org/officeDocument/2006/relationships/image" Target="../media/image316.png"/><Relationship Id="rId36" Type="http://schemas.openxmlformats.org/officeDocument/2006/relationships/image" Target="../media/image317.png"/><Relationship Id="rId37" Type="http://schemas.openxmlformats.org/officeDocument/2006/relationships/image" Target="../media/image318.png"/><Relationship Id="rId38" Type="http://schemas.openxmlformats.org/officeDocument/2006/relationships/image" Target="../media/image319.png"/><Relationship Id="rId39" Type="http://schemas.openxmlformats.org/officeDocument/2006/relationships/image" Target="../media/image320.png"/><Relationship Id="rId40" Type="http://schemas.openxmlformats.org/officeDocument/2006/relationships/image" Target="../media/image321.png"/><Relationship Id="rId41" Type="http://schemas.openxmlformats.org/officeDocument/2006/relationships/image" Target="../media/image322.png"/><Relationship Id="rId42" Type="http://schemas.openxmlformats.org/officeDocument/2006/relationships/image" Target="../media/image323.png"/><Relationship Id="rId43" Type="http://schemas.openxmlformats.org/officeDocument/2006/relationships/image" Target="../media/image324.png"/><Relationship Id="rId44" Type="http://schemas.openxmlformats.org/officeDocument/2006/relationships/image" Target="../media/image325.png"/><Relationship Id="rId45" Type="http://schemas.openxmlformats.org/officeDocument/2006/relationships/image" Target="../media/image326.png"/><Relationship Id="rId46" Type="http://schemas.openxmlformats.org/officeDocument/2006/relationships/image" Target="../media/image327.png"/><Relationship Id="rId47" Type="http://schemas.openxmlformats.org/officeDocument/2006/relationships/image" Target="../media/image328.png"/><Relationship Id="rId48" Type="http://schemas.openxmlformats.org/officeDocument/2006/relationships/image" Target="../media/image329.png"/><Relationship Id="rId49" Type="http://schemas.openxmlformats.org/officeDocument/2006/relationships/image" Target="../media/image330.png"/><Relationship Id="rId50" Type="http://schemas.openxmlformats.org/officeDocument/2006/relationships/image" Target="../media/image331.png"/><Relationship Id="rId51" Type="http://schemas.openxmlformats.org/officeDocument/2006/relationships/image" Target="../media/image332.png"/><Relationship Id="rId52" Type="http://schemas.openxmlformats.org/officeDocument/2006/relationships/image" Target="../media/image333.png"/><Relationship Id="rId53" Type="http://schemas.openxmlformats.org/officeDocument/2006/relationships/image" Target="../media/image334.png"/><Relationship Id="rId54" Type="http://schemas.openxmlformats.org/officeDocument/2006/relationships/image" Target="../media/image335.png"/><Relationship Id="rId55" Type="http://schemas.openxmlformats.org/officeDocument/2006/relationships/image" Target="../media/image336.png"/><Relationship Id="rId56" Type="http://schemas.openxmlformats.org/officeDocument/2006/relationships/image" Target="../media/image337.png"/><Relationship Id="rId57" Type="http://schemas.openxmlformats.org/officeDocument/2006/relationships/image" Target="../media/image338.png"/><Relationship Id="rId58" Type="http://schemas.openxmlformats.org/officeDocument/2006/relationships/image" Target="../media/image339.png"/><Relationship Id="rId59" Type="http://schemas.openxmlformats.org/officeDocument/2006/relationships/image" Target="../media/image340.png"/><Relationship Id="rId60" Type="http://schemas.openxmlformats.org/officeDocument/2006/relationships/image" Target="../media/image341.png"/><Relationship Id="rId61" Type="http://schemas.openxmlformats.org/officeDocument/2006/relationships/image" Target="../media/image342.png"/><Relationship Id="rId62" Type="http://schemas.openxmlformats.org/officeDocument/2006/relationships/image" Target="../media/image343.png"/><Relationship Id="rId63" Type="http://schemas.openxmlformats.org/officeDocument/2006/relationships/image" Target="../media/image344.png"/><Relationship Id="rId64" Type="http://schemas.openxmlformats.org/officeDocument/2006/relationships/image" Target="../media/image345.png"/><Relationship Id="rId65" Type="http://schemas.openxmlformats.org/officeDocument/2006/relationships/image" Target="../media/image346.png"/><Relationship Id="rId66" Type="http://schemas.openxmlformats.org/officeDocument/2006/relationships/image" Target="../media/image347.png"/><Relationship Id="rId67" Type="http://schemas.openxmlformats.org/officeDocument/2006/relationships/image" Target="../media/image348.png"/><Relationship Id="rId68" Type="http://schemas.openxmlformats.org/officeDocument/2006/relationships/image" Target="../media/image349.png"/><Relationship Id="rId69" Type="http://schemas.openxmlformats.org/officeDocument/2006/relationships/image" Target="../media/image350.png"/><Relationship Id="rId70" Type="http://schemas.openxmlformats.org/officeDocument/2006/relationships/image" Target="../media/image351.png"/><Relationship Id="rId71" Type="http://schemas.openxmlformats.org/officeDocument/2006/relationships/image" Target="../media/image352.png"/><Relationship Id="rId72" Type="http://schemas.openxmlformats.org/officeDocument/2006/relationships/image" Target="../media/image353.png"/><Relationship Id="rId73" Type="http://schemas.openxmlformats.org/officeDocument/2006/relationships/image" Target="../media/image354.png"/><Relationship Id="rId74" Type="http://schemas.openxmlformats.org/officeDocument/2006/relationships/image" Target="../media/image355.png"/><Relationship Id="rId75" Type="http://schemas.openxmlformats.org/officeDocument/2006/relationships/image" Target="../media/image356.png"/><Relationship Id="rId76" Type="http://schemas.openxmlformats.org/officeDocument/2006/relationships/image" Target="../media/image357.png"/><Relationship Id="rId77" Type="http://schemas.openxmlformats.org/officeDocument/2006/relationships/image" Target="../media/image358.png"/><Relationship Id="rId78" Type="http://schemas.openxmlformats.org/officeDocument/2006/relationships/image" Target="../media/image359.png"/><Relationship Id="rId79" Type="http://schemas.openxmlformats.org/officeDocument/2006/relationships/image" Target="../media/image360.png"/><Relationship Id="rId80" Type="http://schemas.openxmlformats.org/officeDocument/2006/relationships/image" Target="../media/image361.png"/><Relationship Id="rId81" Type="http://schemas.openxmlformats.org/officeDocument/2006/relationships/image" Target="../media/image362.png"/><Relationship Id="rId82" Type="http://schemas.openxmlformats.org/officeDocument/2006/relationships/image" Target="../media/image363.png"/><Relationship Id="rId83" Type="http://schemas.openxmlformats.org/officeDocument/2006/relationships/image" Target="../media/image364.png"/><Relationship Id="rId84" Type="http://schemas.openxmlformats.org/officeDocument/2006/relationships/image" Target="../media/image365.png"/><Relationship Id="rId85" Type="http://schemas.openxmlformats.org/officeDocument/2006/relationships/image" Target="../media/image366.png"/><Relationship Id="rId86" Type="http://schemas.openxmlformats.org/officeDocument/2006/relationships/image" Target="../media/image367.png"/><Relationship Id="rId87" Type="http://schemas.openxmlformats.org/officeDocument/2006/relationships/image" Target="../media/image368.png"/><Relationship Id="rId88" Type="http://schemas.openxmlformats.org/officeDocument/2006/relationships/image" Target="../media/image369.png"/><Relationship Id="rId89" Type="http://schemas.openxmlformats.org/officeDocument/2006/relationships/image" Target="../media/image370.png"/><Relationship Id="rId90" Type="http://schemas.openxmlformats.org/officeDocument/2006/relationships/image" Target="../media/image371.png"/><Relationship Id="rId91" Type="http://schemas.openxmlformats.org/officeDocument/2006/relationships/image" Target="../media/image372.png"/><Relationship Id="rId92" Type="http://schemas.openxmlformats.org/officeDocument/2006/relationships/image" Target="../media/image373.png"/><Relationship Id="rId93" Type="http://schemas.openxmlformats.org/officeDocument/2006/relationships/image" Target="../media/image374.png"/><Relationship Id="rId94" Type="http://schemas.openxmlformats.org/officeDocument/2006/relationships/image" Target="../media/image375.png"/><Relationship Id="rId95" Type="http://schemas.openxmlformats.org/officeDocument/2006/relationships/image" Target="../media/image376.png"/><Relationship Id="rId96" Type="http://schemas.openxmlformats.org/officeDocument/2006/relationships/image" Target="../media/image377.png"/><Relationship Id="rId97" Type="http://schemas.openxmlformats.org/officeDocument/2006/relationships/image" Target="../media/image378.png"/><Relationship Id="rId98" Type="http://schemas.openxmlformats.org/officeDocument/2006/relationships/image" Target="../media/image379.png"/><Relationship Id="rId99" Type="http://schemas.openxmlformats.org/officeDocument/2006/relationships/image" Target="../media/image380.png"/><Relationship Id="rId100" Type="http://schemas.openxmlformats.org/officeDocument/2006/relationships/image" Target="../media/image381.png"/><Relationship Id="rId101" Type="http://schemas.openxmlformats.org/officeDocument/2006/relationships/image" Target="../media/image382.png"/><Relationship Id="rId102" Type="http://schemas.openxmlformats.org/officeDocument/2006/relationships/image" Target="../media/image383.png"/><Relationship Id="rId103" Type="http://schemas.openxmlformats.org/officeDocument/2006/relationships/image" Target="../media/image384.png"/><Relationship Id="rId104" Type="http://schemas.openxmlformats.org/officeDocument/2006/relationships/image" Target="../media/image385.png"/><Relationship Id="rId105" Type="http://schemas.openxmlformats.org/officeDocument/2006/relationships/image" Target="../media/image386.png"/><Relationship Id="rId106" Type="http://schemas.openxmlformats.org/officeDocument/2006/relationships/image" Target="../media/image387.png"/><Relationship Id="rId107" Type="http://schemas.openxmlformats.org/officeDocument/2006/relationships/image" Target="../media/image388.png"/><Relationship Id="rId108" Type="http://schemas.openxmlformats.org/officeDocument/2006/relationships/image" Target="../media/image389.png"/><Relationship Id="rId109" Type="http://schemas.openxmlformats.org/officeDocument/2006/relationships/image" Target="../media/image390.png"/><Relationship Id="rId110" Type="http://schemas.openxmlformats.org/officeDocument/2006/relationships/image" Target="../media/image391.png"/><Relationship Id="rId111" Type="http://schemas.openxmlformats.org/officeDocument/2006/relationships/image" Target="../media/image392.png"/><Relationship Id="rId112" Type="http://schemas.openxmlformats.org/officeDocument/2006/relationships/image" Target="../media/image393.png"/><Relationship Id="rId113" Type="http://schemas.openxmlformats.org/officeDocument/2006/relationships/image" Target="../media/image394.png"/><Relationship Id="rId114" Type="http://schemas.openxmlformats.org/officeDocument/2006/relationships/image" Target="../media/image395.png"/><Relationship Id="rId115" Type="http://schemas.openxmlformats.org/officeDocument/2006/relationships/image" Target="../media/image396.png"/><Relationship Id="rId116" Type="http://schemas.openxmlformats.org/officeDocument/2006/relationships/image" Target="../media/image397.png"/><Relationship Id="rId117" Type="http://schemas.openxmlformats.org/officeDocument/2006/relationships/image" Target="../media/image398.png"/><Relationship Id="rId118" Type="http://schemas.openxmlformats.org/officeDocument/2006/relationships/image" Target="../media/image399.png"/><Relationship Id="rId119" Type="http://schemas.openxmlformats.org/officeDocument/2006/relationships/image" Target="../media/image400.png"/><Relationship Id="rId120" Type="http://schemas.openxmlformats.org/officeDocument/2006/relationships/image" Target="../media/image401.png"/><Relationship Id="rId121" Type="http://schemas.openxmlformats.org/officeDocument/2006/relationships/image" Target="../media/image402.png"/><Relationship Id="rId122" Type="http://schemas.openxmlformats.org/officeDocument/2006/relationships/image" Target="../media/image403.png"/><Relationship Id="rId123" Type="http://schemas.openxmlformats.org/officeDocument/2006/relationships/image" Target="../media/image404.png"/><Relationship Id="rId124" Type="http://schemas.openxmlformats.org/officeDocument/2006/relationships/image" Target="../media/image405.png"/><Relationship Id="rId125" Type="http://schemas.openxmlformats.org/officeDocument/2006/relationships/image" Target="../media/image406.png"/><Relationship Id="rId126" Type="http://schemas.openxmlformats.org/officeDocument/2006/relationships/image" Target="../media/image407.png"/><Relationship Id="rId127" Type="http://schemas.openxmlformats.org/officeDocument/2006/relationships/image" Target="../media/image408.png"/><Relationship Id="rId128" Type="http://schemas.openxmlformats.org/officeDocument/2006/relationships/image" Target="../media/image409.png"/><Relationship Id="rId129" Type="http://schemas.openxmlformats.org/officeDocument/2006/relationships/image" Target="../media/image410.png"/><Relationship Id="rId130" Type="http://schemas.openxmlformats.org/officeDocument/2006/relationships/image" Target="../media/image411.png"/><Relationship Id="rId131" Type="http://schemas.openxmlformats.org/officeDocument/2006/relationships/image" Target="../media/image412.png"/><Relationship Id="rId132" Type="http://schemas.openxmlformats.org/officeDocument/2006/relationships/image" Target="../media/image413.png"/><Relationship Id="rId133" Type="http://schemas.openxmlformats.org/officeDocument/2006/relationships/image" Target="../media/image414.png"/><Relationship Id="rId134" Type="http://schemas.openxmlformats.org/officeDocument/2006/relationships/image" Target="../media/image415.png"/><Relationship Id="rId135" Type="http://schemas.openxmlformats.org/officeDocument/2006/relationships/image" Target="../media/image416.png"/><Relationship Id="rId136" Type="http://schemas.openxmlformats.org/officeDocument/2006/relationships/image" Target="../media/image417.png"/><Relationship Id="rId137" Type="http://schemas.openxmlformats.org/officeDocument/2006/relationships/image" Target="../media/image418.png"/><Relationship Id="rId138" Type="http://schemas.openxmlformats.org/officeDocument/2006/relationships/image" Target="../media/image419.png"/><Relationship Id="rId139" Type="http://schemas.openxmlformats.org/officeDocument/2006/relationships/image" Target="../media/image420.png"/><Relationship Id="rId140" Type="http://schemas.openxmlformats.org/officeDocument/2006/relationships/image" Target="../media/image421.png"/><Relationship Id="rId141" Type="http://schemas.openxmlformats.org/officeDocument/2006/relationships/image" Target="../media/image422.png"/><Relationship Id="rId142" Type="http://schemas.openxmlformats.org/officeDocument/2006/relationships/image" Target="../media/image423.png"/><Relationship Id="rId143" Type="http://schemas.openxmlformats.org/officeDocument/2006/relationships/image" Target="../media/image424.png"/><Relationship Id="rId144" Type="http://schemas.openxmlformats.org/officeDocument/2006/relationships/image" Target="../media/image425.png"/><Relationship Id="rId145" Type="http://schemas.openxmlformats.org/officeDocument/2006/relationships/image" Target="../media/image426.png"/><Relationship Id="rId146" Type="http://schemas.openxmlformats.org/officeDocument/2006/relationships/image" Target="../media/image427.png"/><Relationship Id="rId147" Type="http://schemas.openxmlformats.org/officeDocument/2006/relationships/image" Target="../media/image428.png"/><Relationship Id="rId148" Type="http://schemas.openxmlformats.org/officeDocument/2006/relationships/image" Target="../media/image429.png"/><Relationship Id="rId149" Type="http://schemas.openxmlformats.org/officeDocument/2006/relationships/image" Target="../media/image430.png"/><Relationship Id="rId150" Type="http://schemas.openxmlformats.org/officeDocument/2006/relationships/image" Target="../media/image431.png"/><Relationship Id="rId151" Type="http://schemas.openxmlformats.org/officeDocument/2006/relationships/image" Target="../media/image432.png"/><Relationship Id="rId152" Type="http://schemas.openxmlformats.org/officeDocument/2006/relationships/image" Target="../media/image433.png"/><Relationship Id="rId153" Type="http://schemas.openxmlformats.org/officeDocument/2006/relationships/image" Target="../media/image434.png"/><Relationship Id="rId154" Type="http://schemas.openxmlformats.org/officeDocument/2006/relationships/image" Target="../media/image435.png"/><Relationship Id="rId155" Type="http://schemas.openxmlformats.org/officeDocument/2006/relationships/image" Target="../media/image436.png"/><Relationship Id="rId156" Type="http://schemas.openxmlformats.org/officeDocument/2006/relationships/image" Target="../media/image437.png"/><Relationship Id="rId157" Type="http://schemas.openxmlformats.org/officeDocument/2006/relationships/image" Target="../media/image438.png"/><Relationship Id="rId158" Type="http://schemas.openxmlformats.org/officeDocument/2006/relationships/image" Target="../media/image439.png"/><Relationship Id="rId159" Type="http://schemas.openxmlformats.org/officeDocument/2006/relationships/image" Target="../media/image440.png"/><Relationship Id="rId160" Type="http://schemas.openxmlformats.org/officeDocument/2006/relationships/image" Target="../media/image441.png"/><Relationship Id="rId161" Type="http://schemas.openxmlformats.org/officeDocument/2006/relationships/image" Target="../media/image442.png"/><Relationship Id="rId162" Type="http://schemas.openxmlformats.org/officeDocument/2006/relationships/image" Target="../media/image443.png"/><Relationship Id="rId163" Type="http://schemas.openxmlformats.org/officeDocument/2006/relationships/image" Target="../media/image444.png"/><Relationship Id="rId164" Type="http://schemas.openxmlformats.org/officeDocument/2006/relationships/image" Target="../media/image445.png"/><Relationship Id="rId165" Type="http://schemas.openxmlformats.org/officeDocument/2006/relationships/image" Target="../media/image446.png"/><Relationship Id="rId166" Type="http://schemas.openxmlformats.org/officeDocument/2006/relationships/image" Target="../media/image447.png"/><Relationship Id="rId167" Type="http://schemas.openxmlformats.org/officeDocument/2006/relationships/image" Target="../media/image448.png"/><Relationship Id="rId168" Type="http://schemas.openxmlformats.org/officeDocument/2006/relationships/image" Target="../media/image449.png"/><Relationship Id="rId169" Type="http://schemas.openxmlformats.org/officeDocument/2006/relationships/image" Target="../media/image450.png"/><Relationship Id="rId170" Type="http://schemas.openxmlformats.org/officeDocument/2006/relationships/image" Target="../media/image451.png"/><Relationship Id="rId171" Type="http://schemas.openxmlformats.org/officeDocument/2006/relationships/image" Target="../media/image452.png"/><Relationship Id="rId172" Type="http://schemas.openxmlformats.org/officeDocument/2006/relationships/image" Target="../media/image453.png"/><Relationship Id="rId173" Type="http://schemas.openxmlformats.org/officeDocument/2006/relationships/image" Target="../media/image454.png"/><Relationship Id="rId174" Type="http://schemas.openxmlformats.org/officeDocument/2006/relationships/image" Target="../media/image455.png"/><Relationship Id="rId175" Type="http://schemas.openxmlformats.org/officeDocument/2006/relationships/image" Target="../media/image456.png"/><Relationship Id="rId176" Type="http://schemas.openxmlformats.org/officeDocument/2006/relationships/image" Target="../media/image457.png"/><Relationship Id="rId177" Type="http://schemas.openxmlformats.org/officeDocument/2006/relationships/image" Target="../media/image458.png"/><Relationship Id="rId178" Type="http://schemas.openxmlformats.org/officeDocument/2006/relationships/image" Target="../media/image459.png"/><Relationship Id="rId179" Type="http://schemas.openxmlformats.org/officeDocument/2006/relationships/image" Target="../media/image460.png"/><Relationship Id="rId180" Type="http://schemas.openxmlformats.org/officeDocument/2006/relationships/image" Target="../media/image461.png"/><Relationship Id="rId181" Type="http://schemas.openxmlformats.org/officeDocument/2006/relationships/image" Target="../media/image462.png"/><Relationship Id="rId182" Type="http://schemas.openxmlformats.org/officeDocument/2006/relationships/image" Target="../media/image463.png"/><Relationship Id="rId183" Type="http://schemas.openxmlformats.org/officeDocument/2006/relationships/image" Target="../media/image464.png"/><Relationship Id="rId184" Type="http://schemas.openxmlformats.org/officeDocument/2006/relationships/image" Target="../media/image465.png"/><Relationship Id="rId185" Type="http://schemas.openxmlformats.org/officeDocument/2006/relationships/image" Target="../media/image466.png"/><Relationship Id="rId186" Type="http://schemas.openxmlformats.org/officeDocument/2006/relationships/image" Target="../media/image467.png"/><Relationship Id="rId187" Type="http://schemas.openxmlformats.org/officeDocument/2006/relationships/image" Target="../media/image468.png"/><Relationship Id="rId188" Type="http://schemas.openxmlformats.org/officeDocument/2006/relationships/image" Target="../media/image469.png"/><Relationship Id="rId189" Type="http://schemas.openxmlformats.org/officeDocument/2006/relationships/image" Target="../media/image470.png"/><Relationship Id="rId190" Type="http://schemas.openxmlformats.org/officeDocument/2006/relationships/image" Target="../media/image471.png"/><Relationship Id="rId191" Type="http://schemas.openxmlformats.org/officeDocument/2006/relationships/image" Target="../media/image472.png"/><Relationship Id="rId192" Type="http://schemas.openxmlformats.org/officeDocument/2006/relationships/image" Target="../media/image473.png"/><Relationship Id="rId193" Type="http://schemas.openxmlformats.org/officeDocument/2006/relationships/image" Target="../media/image474.png"/><Relationship Id="rId194" Type="http://schemas.openxmlformats.org/officeDocument/2006/relationships/image" Target="../media/image475.png"/><Relationship Id="rId195" Type="http://schemas.openxmlformats.org/officeDocument/2006/relationships/image" Target="../media/image476.png"/><Relationship Id="rId196" Type="http://schemas.openxmlformats.org/officeDocument/2006/relationships/image" Target="../media/image477.png"/><Relationship Id="rId197" Type="http://schemas.openxmlformats.org/officeDocument/2006/relationships/image" Target="../media/image478.png"/><Relationship Id="rId198" Type="http://schemas.openxmlformats.org/officeDocument/2006/relationships/image" Target="../media/image479.png"/><Relationship Id="rId199" Type="http://schemas.openxmlformats.org/officeDocument/2006/relationships/image" Target="../media/image480.png"/><Relationship Id="rId200" Type="http://schemas.openxmlformats.org/officeDocument/2006/relationships/image" Target="../media/image481.png"/><Relationship Id="rId201" Type="http://schemas.openxmlformats.org/officeDocument/2006/relationships/image" Target="../media/image482.png"/><Relationship Id="rId202" Type="http://schemas.openxmlformats.org/officeDocument/2006/relationships/image" Target="../media/image483.png"/><Relationship Id="rId203" Type="http://schemas.openxmlformats.org/officeDocument/2006/relationships/image" Target="../media/image484.png"/><Relationship Id="rId204" Type="http://schemas.openxmlformats.org/officeDocument/2006/relationships/image" Target="../media/image485.png"/><Relationship Id="rId205" Type="http://schemas.openxmlformats.org/officeDocument/2006/relationships/image" Target="../media/image486.png"/><Relationship Id="rId206" Type="http://schemas.openxmlformats.org/officeDocument/2006/relationships/image" Target="../media/image48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8.png"/><Relationship Id="rId3" Type="http://schemas.openxmlformats.org/officeDocument/2006/relationships/image" Target="../media/image489.png"/><Relationship Id="rId4" Type="http://schemas.openxmlformats.org/officeDocument/2006/relationships/image" Target="../media/image490.png"/><Relationship Id="rId5" Type="http://schemas.openxmlformats.org/officeDocument/2006/relationships/image" Target="../media/image491.png"/><Relationship Id="rId6" Type="http://schemas.openxmlformats.org/officeDocument/2006/relationships/image" Target="../media/image492.png"/><Relationship Id="rId7" Type="http://schemas.openxmlformats.org/officeDocument/2006/relationships/image" Target="../media/image493.png"/><Relationship Id="rId8" Type="http://schemas.openxmlformats.org/officeDocument/2006/relationships/image" Target="../media/image494.png"/><Relationship Id="rId9" Type="http://schemas.openxmlformats.org/officeDocument/2006/relationships/image" Target="../media/image495.png"/><Relationship Id="rId10" Type="http://schemas.openxmlformats.org/officeDocument/2006/relationships/image" Target="../media/image496.png"/><Relationship Id="rId11" Type="http://schemas.openxmlformats.org/officeDocument/2006/relationships/image" Target="../media/image497.png"/><Relationship Id="rId12" Type="http://schemas.openxmlformats.org/officeDocument/2006/relationships/image" Target="../media/image498.png"/><Relationship Id="rId13" Type="http://schemas.openxmlformats.org/officeDocument/2006/relationships/image" Target="../media/image499.png"/><Relationship Id="rId14" Type="http://schemas.openxmlformats.org/officeDocument/2006/relationships/image" Target="../media/image500.png"/><Relationship Id="rId15" Type="http://schemas.openxmlformats.org/officeDocument/2006/relationships/image" Target="../media/image501.png"/><Relationship Id="rId16" Type="http://schemas.openxmlformats.org/officeDocument/2006/relationships/image" Target="../media/image502.png"/><Relationship Id="rId17" Type="http://schemas.openxmlformats.org/officeDocument/2006/relationships/image" Target="../media/image503.png"/><Relationship Id="rId18" Type="http://schemas.openxmlformats.org/officeDocument/2006/relationships/image" Target="../media/image504.png"/><Relationship Id="rId19" Type="http://schemas.openxmlformats.org/officeDocument/2006/relationships/image" Target="../media/image505.png"/><Relationship Id="rId20" Type="http://schemas.openxmlformats.org/officeDocument/2006/relationships/image" Target="../media/image506.png"/><Relationship Id="rId21" Type="http://schemas.openxmlformats.org/officeDocument/2006/relationships/image" Target="../media/image507.png"/><Relationship Id="rId22" Type="http://schemas.openxmlformats.org/officeDocument/2006/relationships/image" Target="../media/image508.png"/><Relationship Id="rId23" Type="http://schemas.openxmlformats.org/officeDocument/2006/relationships/image" Target="../media/image509.png"/><Relationship Id="rId24" Type="http://schemas.openxmlformats.org/officeDocument/2006/relationships/image" Target="../media/image510.png"/><Relationship Id="rId25" Type="http://schemas.openxmlformats.org/officeDocument/2006/relationships/image" Target="../media/image511.png"/><Relationship Id="rId26" Type="http://schemas.openxmlformats.org/officeDocument/2006/relationships/image" Target="../media/image512.png"/><Relationship Id="rId27" Type="http://schemas.openxmlformats.org/officeDocument/2006/relationships/image" Target="../media/image513.png"/><Relationship Id="rId28" Type="http://schemas.openxmlformats.org/officeDocument/2006/relationships/image" Target="../media/image514.png"/><Relationship Id="rId29" Type="http://schemas.openxmlformats.org/officeDocument/2006/relationships/image" Target="../media/image515.png"/><Relationship Id="rId30" Type="http://schemas.openxmlformats.org/officeDocument/2006/relationships/image" Target="../media/image516.png"/><Relationship Id="rId31" Type="http://schemas.openxmlformats.org/officeDocument/2006/relationships/image" Target="../media/image517.png"/><Relationship Id="rId32" Type="http://schemas.openxmlformats.org/officeDocument/2006/relationships/image" Target="../media/image518.png"/><Relationship Id="rId33" Type="http://schemas.openxmlformats.org/officeDocument/2006/relationships/image" Target="../media/image519.png"/><Relationship Id="rId34" Type="http://schemas.openxmlformats.org/officeDocument/2006/relationships/image" Target="../media/image520.png"/><Relationship Id="rId35" Type="http://schemas.openxmlformats.org/officeDocument/2006/relationships/image" Target="../media/image5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2.png"/><Relationship Id="rId3" Type="http://schemas.openxmlformats.org/officeDocument/2006/relationships/image" Target="../media/image523.png"/><Relationship Id="rId4" Type="http://schemas.openxmlformats.org/officeDocument/2006/relationships/image" Target="../media/image524.png"/><Relationship Id="rId5" Type="http://schemas.openxmlformats.org/officeDocument/2006/relationships/image" Target="../media/image525.png"/><Relationship Id="rId6" Type="http://schemas.openxmlformats.org/officeDocument/2006/relationships/image" Target="../media/image526.png"/><Relationship Id="rId7" Type="http://schemas.openxmlformats.org/officeDocument/2006/relationships/image" Target="../media/image527.png"/><Relationship Id="rId8" Type="http://schemas.openxmlformats.org/officeDocument/2006/relationships/image" Target="../media/image528.png"/><Relationship Id="rId9" Type="http://schemas.openxmlformats.org/officeDocument/2006/relationships/image" Target="../media/image529.png"/><Relationship Id="rId10" Type="http://schemas.openxmlformats.org/officeDocument/2006/relationships/image" Target="../media/image530.png"/><Relationship Id="rId11" Type="http://schemas.openxmlformats.org/officeDocument/2006/relationships/image" Target="../media/image531.png"/><Relationship Id="rId12" Type="http://schemas.openxmlformats.org/officeDocument/2006/relationships/image" Target="../media/image532.png"/><Relationship Id="rId13" Type="http://schemas.openxmlformats.org/officeDocument/2006/relationships/image" Target="../media/image533.png"/><Relationship Id="rId14" Type="http://schemas.openxmlformats.org/officeDocument/2006/relationships/image" Target="../media/image534.png"/><Relationship Id="rId15" Type="http://schemas.openxmlformats.org/officeDocument/2006/relationships/image" Target="../media/image535.png"/><Relationship Id="rId16" Type="http://schemas.openxmlformats.org/officeDocument/2006/relationships/image" Target="../media/image536.png"/><Relationship Id="rId17" Type="http://schemas.openxmlformats.org/officeDocument/2006/relationships/image" Target="../media/image537.png"/><Relationship Id="rId18" Type="http://schemas.openxmlformats.org/officeDocument/2006/relationships/image" Target="../media/image538.png"/><Relationship Id="rId19" Type="http://schemas.openxmlformats.org/officeDocument/2006/relationships/image" Target="../media/image539.png"/><Relationship Id="rId20" Type="http://schemas.openxmlformats.org/officeDocument/2006/relationships/image" Target="../media/image540.png"/><Relationship Id="rId21" Type="http://schemas.openxmlformats.org/officeDocument/2006/relationships/image" Target="../media/image541.png"/><Relationship Id="rId22" Type="http://schemas.openxmlformats.org/officeDocument/2006/relationships/image" Target="../media/image542.png"/><Relationship Id="rId23" Type="http://schemas.openxmlformats.org/officeDocument/2006/relationships/image" Target="../media/image543.png"/><Relationship Id="rId24" Type="http://schemas.openxmlformats.org/officeDocument/2006/relationships/image" Target="../media/image544.png"/><Relationship Id="rId25" Type="http://schemas.openxmlformats.org/officeDocument/2006/relationships/image" Target="../media/image545.png"/><Relationship Id="rId26" Type="http://schemas.openxmlformats.org/officeDocument/2006/relationships/image" Target="../media/image546.png"/><Relationship Id="rId27" Type="http://schemas.openxmlformats.org/officeDocument/2006/relationships/image" Target="../media/image547.png"/><Relationship Id="rId28" Type="http://schemas.openxmlformats.org/officeDocument/2006/relationships/image" Target="../media/image548.png"/><Relationship Id="rId29" Type="http://schemas.openxmlformats.org/officeDocument/2006/relationships/image" Target="../media/image549.png"/><Relationship Id="rId30" Type="http://schemas.openxmlformats.org/officeDocument/2006/relationships/image" Target="../media/image550.png"/><Relationship Id="rId31" Type="http://schemas.openxmlformats.org/officeDocument/2006/relationships/image" Target="../media/image551.png"/><Relationship Id="rId32" Type="http://schemas.openxmlformats.org/officeDocument/2006/relationships/image" Target="../media/image552.png"/><Relationship Id="rId33" Type="http://schemas.openxmlformats.org/officeDocument/2006/relationships/image" Target="../media/image553.png"/><Relationship Id="rId34" Type="http://schemas.openxmlformats.org/officeDocument/2006/relationships/image" Target="../media/image554.png"/><Relationship Id="rId35" Type="http://schemas.openxmlformats.org/officeDocument/2006/relationships/image" Target="../media/image55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Drawing"/>
          <p:cNvGrpSpPr/>
          <p:nvPr/>
        </p:nvGrpSpPr>
        <p:grpSpPr>
          <a:xfrm>
            <a:off x="1111976" y="1397000"/>
            <a:ext cx="11449039" cy="6388101"/>
            <a:chOff x="0" y="0"/>
            <a:chExt cx="11449038" cy="6388099"/>
          </a:xfrm>
        </p:grpSpPr>
        <p:sp>
          <p:nvSpPr>
            <p:cNvPr id="119" name="Line"/>
            <p:cNvSpPr/>
            <p:nvPr/>
          </p:nvSpPr>
          <p:spPr>
            <a:xfrm>
              <a:off x="685073" y="304800"/>
              <a:ext cx="6351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711"/>
                    <a:pt x="0" y="5421"/>
                    <a:pt x="3600" y="8259"/>
                  </a:cubicBezTo>
                  <a:cubicBezTo>
                    <a:pt x="7200" y="11096"/>
                    <a:pt x="14400" y="14061"/>
                    <a:pt x="18000" y="16306"/>
                  </a:cubicBezTo>
                  <a:cubicBezTo>
                    <a:pt x="21600" y="18551"/>
                    <a:pt x="21600" y="200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259623" y="177800"/>
              <a:ext cx="6667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9" y="18790"/>
                    <a:pt x="3977" y="15980"/>
                    <a:pt x="6137" y="13346"/>
                  </a:cubicBezTo>
                  <a:cubicBezTo>
                    <a:pt x="8297" y="10712"/>
                    <a:pt x="10629" y="8254"/>
                    <a:pt x="13029" y="6146"/>
                  </a:cubicBezTo>
                  <a:cubicBezTo>
                    <a:pt x="15429" y="4039"/>
                    <a:pt x="17897" y="2283"/>
                    <a:pt x="19337" y="1317"/>
                  </a:cubicBezTo>
                  <a:cubicBezTo>
                    <a:pt x="20777" y="351"/>
                    <a:pt x="21189" y="1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875573" y="495300"/>
              <a:ext cx="2349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11" y="14824"/>
                    <a:pt x="13622" y="8047"/>
                    <a:pt x="17222" y="4447"/>
                  </a:cubicBezTo>
                  <a:cubicBezTo>
                    <a:pt x="20822" y="847"/>
                    <a:pt x="21211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320985" y="120650"/>
              <a:ext cx="68939" cy="60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25" fill="norm" stroke="1" extrusionOk="0">
                  <a:moveTo>
                    <a:pt x="15427" y="0"/>
                  </a:moveTo>
                  <a:cubicBezTo>
                    <a:pt x="12809" y="3248"/>
                    <a:pt x="10191" y="6495"/>
                    <a:pt x="7573" y="9327"/>
                  </a:cubicBezTo>
                  <a:cubicBezTo>
                    <a:pt x="4954" y="12159"/>
                    <a:pt x="2336" y="14576"/>
                    <a:pt x="1027" y="16389"/>
                  </a:cubicBezTo>
                  <a:cubicBezTo>
                    <a:pt x="-282" y="18201"/>
                    <a:pt x="-282" y="19410"/>
                    <a:pt x="700" y="20203"/>
                  </a:cubicBezTo>
                  <a:cubicBezTo>
                    <a:pt x="1682" y="20996"/>
                    <a:pt x="3645" y="21373"/>
                    <a:pt x="6263" y="21487"/>
                  </a:cubicBezTo>
                  <a:cubicBezTo>
                    <a:pt x="8882" y="21600"/>
                    <a:pt x="12154" y="21449"/>
                    <a:pt x="14773" y="21222"/>
                  </a:cubicBezTo>
                  <a:cubicBezTo>
                    <a:pt x="17391" y="20996"/>
                    <a:pt x="19354" y="20694"/>
                    <a:pt x="21318" y="20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243873" y="400050"/>
              <a:ext cx="177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600"/>
                    <a:pt x="10800" y="9600"/>
                    <a:pt x="14400" y="6000"/>
                  </a:cubicBezTo>
                  <a:cubicBezTo>
                    <a:pt x="18000" y="2400"/>
                    <a:pt x="19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491523" y="379188"/>
              <a:ext cx="266701" cy="25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9257"/>
                  </a:moveTo>
                  <a:cubicBezTo>
                    <a:pt x="3600" y="7829"/>
                    <a:pt x="7200" y="6401"/>
                    <a:pt x="9600" y="5241"/>
                  </a:cubicBezTo>
                  <a:cubicBezTo>
                    <a:pt x="12000" y="4080"/>
                    <a:pt x="13200" y="3188"/>
                    <a:pt x="13971" y="2295"/>
                  </a:cubicBezTo>
                  <a:cubicBezTo>
                    <a:pt x="14743" y="1403"/>
                    <a:pt x="15086" y="510"/>
                    <a:pt x="14571" y="153"/>
                  </a:cubicBezTo>
                  <a:cubicBezTo>
                    <a:pt x="14057" y="-204"/>
                    <a:pt x="12686" y="-25"/>
                    <a:pt x="10800" y="1670"/>
                  </a:cubicBezTo>
                  <a:cubicBezTo>
                    <a:pt x="8914" y="3366"/>
                    <a:pt x="6514" y="6579"/>
                    <a:pt x="5400" y="9703"/>
                  </a:cubicBezTo>
                  <a:cubicBezTo>
                    <a:pt x="4286" y="12827"/>
                    <a:pt x="4457" y="15862"/>
                    <a:pt x="5314" y="18004"/>
                  </a:cubicBezTo>
                  <a:cubicBezTo>
                    <a:pt x="6171" y="20146"/>
                    <a:pt x="7714" y="21396"/>
                    <a:pt x="10543" y="21396"/>
                  </a:cubicBezTo>
                  <a:cubicBezTo>
                    <a:pt x="13371" y="21396"/>
                    <a:pt x="17486" y="20146"/>
                    <a:pt x="21600" y="18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777273" y="311149"/>
              <a:ext cx="106141" cy="31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417" fill="norm" stroke="1" extrusionOk="0">
                  <a:moveTo>
                    <a:pt x="18692" y="0"/>
                  </a:moveTo>
                  <a:cubicBezTo>
                    <a:pt x="15785" y="0"/>
                    <a:pt x="12877" y="0"/>
                    <a:pt x="10177" y="142"/>
                  </a:cubicBezTo>
                  <a:cubicBezTo>
                    <a:pt x="7477" y="284"/>
                    <a:pt x="4985" y="568"/>
                    <a:pt x="3738" y="1137"/>
                  </a:cubicBezTo>
                  <a:cubicBezTo>
                    <a:pt x="2492" y="1705"/>
                    <a:pt x="2492" y="2558"/>
                    <a:pt x="4985" y="4192"/>
                  </a:cubicBezTo>
                  <a:cubicBezTo>
                    <a:pt x="7477" y="5826"/>
                    <a:pt x="12462" y="8242"/>
                    <a:pt x="15992" y="10800"/>
                  </a:cubicBezTo>
                  <a:cubicBezTo>
                    <a:pt x="19523" y="13358"/>
                    <a:pt x="21600" y="16058"/>
                    <a:pt x="20562" y="17905"/>
                  </a:cubicBezTo>
                  <a:cubicBezTo>
                    <a:pt x="19523" y="19753"/>
                    <a:pt x="15369" y="20747"/>
                    <a:pt x="12254" y="21174"/>
                  </a:cubicBezTo>
                  <a:cubicBezTo>
                    <a:pt x="9138" y="21600"/>
                    <a:pt x="7062" y="21458"/>
                    <a:pt x="5192" y="20818"/>
                  </a:cubicBezTo>
                  <a:cubicBezTo>
                    <a:pt x="3323" y="20179"/>
                    <a:pt x="1662" y="19042"/>
                    <a:pt x="0" y="17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976240" y="25400"/>
              <a:ext cx="86784" cy="55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0"/>
                  </a:moveTo>
                  <a:cubicBezTo>
                    <a:pt x="17912" y="2546"/>
                    <a:pt x="14224" y="5092"/>
                    <a:pt x="10800" y="7967"/>
                  </a:cubicBezTo>
                  <a:cubicBezTo>
                    <a:pt x="7376" y="10841"/>
                    <a:pt x="4215" y="14044"/>
                    <a:pt x="2371" y="16097"/>
                  </a:cubicBezTo>
                  <a:cubicBezTo>
                    <a:pt x="527" y="18151"/>
                    <a:pt x="0" y="19054"/>
                    <a:pt x="0" y="19752"/>
                  </a:cubicBezTo>
                  <a:cubicBezTo>
                    <a:pt x="0" y="20450"/>
                    <a:pt x="527" y="20943"/>
                    <a:pt x="2107" y="21230"/>
                  </a:cubicBezTo>
                  <a:cubicBezTo>
                    <a:pt x="3688" y="21518"/>
                    <a:pt x="6322" y="21600"/>
                    <a:pt x="9483" y="21354"/>
                  </a:cubicBezTo>
                  <a:cubicBezTo>
                    <a:pt x="12644" y="21107"/>
                    <a:pt x="16332" y="20532"/>
                    <a:pt x="20020" y="1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936023" y="384356"/>
              <a:ext cx="3238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729523" y="698500"/>
              <a:ext cx="12890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0" y="20880"/>
                    <a:pt x="2979" y="20160"/>
                    <a:pt x="4345" y="18960"/>
                  </a:cubicBezTo>
                  <a:cubicBezTo>
                    <a:pt x="5710" y="17760"/>
                    <a:pt x="6952" y="16080"/>
                    <a:pt x="8317" y="14280"/>
                  </a:cubicBezTo>
                  <a:cubicBezTo>
                    <a:pt x="9683" y="12480"/>
                    <a:pt x="11172" y="10560"/>
                    <a:pt x="12680" y="8640"/>
                  </a:cubicBezTo>
                  <a:cubicBezTo>
                    <a:pt x="14187" y="6720"/>
                    <a:pt x="15712" y="4800"/>
                    <a:pt x="17202" y="3360"/>
                  </a:cubicBezTo>
                  <a:cubicBezTo>
                    <a:pt x="18692" y="1920"/>
                    <a:pt x="20146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1096142" y="800099"/>
              <a:ext cx="789082" cy="15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74" fill="norm" stroke="1" extrusionOk="0">
                  <a:moveTo>
                    <a:pt x="912" y="15978"/>
                  </a:moveTo>
                  <a:cubicBezTo>
                    <a:pt x="508" y="17162"/>
                    <a:pt x="103" y="18345"/>
                    <a:pt x="17" y="19381"/>
                  </a:cubicBezTo>
                  <a:cubicBezTo>
                    <a:pt x="-70" y="20416"/>
                    <a:pt x="161" y="21304"/>
                    <a:pt x="1027" y="21452"/>
                  </a:cubicBezTo>
                  <a:cubicBezTo>
                    <a:pt x="1894" y="21600"/>
                    <a:pt x="3395" y="21008"/>
                    <a:pt x="5214" y="19381"/>
                  </a:cubicBezTo>
                  <a:cubicBezTo>
                    <a:pt x="7034" y="17753"/>
                    <a:pt x="9171" y="15090"/>
                    <a:pt x="11539" y="12427"/>
                  </a:cubicBezTo>
                  <a:cubicBezTo>
                    <a:pt x="13906" y="9764"/>
                    <a:pt x="16505" y="7101"/>
                    <a:pt x="18209" y="5030"/>
                  </a:cubicBezTo>
                  <a:cubicBezTo>
                    <a:pt x="19913" y="2959"/>
                    <a:pt x="20721" y="1479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329723" y="36830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355123" y="52069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646973" y="1581149"/>
              <a:ext cx="12701" cy="46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0"/>
                  </a:moveTo>
                  <a:cubicBezTo>
                    <a:pt x="0" y="4025"/>
                    <a:pt x="0" y="8051"/>
                    <a:pt x="1800" y="11438"/>
                  </a:cubicBezTo>
                  <a:cubicBezTo>
                    <a:pt x="3600" y="14825"/>
                    <a:pt x="7200" y="17575"/>
                    <a:pt x="9000" y="19244"/>
                  </a:cubicBezTo>
                  <a:cubicBezTo>
                    <a:pt x="10800" y="20913"/>
                    <a:pt x="10800" y="21502"/>
                    <a:pt x="12600" y="21551"/>
                  </a:cubicBezTo>
                  <a:cubicBezTo>
                    <a:pt x="14400" y="21600"/>
                    <a:pt x="18000" y="21109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30819" y="1581149"/>
              <a:ext cx="34315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003" y="21600"/>
                  </a:moveTo>
                  <a:cubicBezTo>
                    <a:pt x="1076" y="20640"/>
                    <a:pt x="148" y="19680"/>
                    <a:pt x="16" y="18480"/>
                  </a:cubicBezTo>
                  <a:cubicBezTo>
                    <a:pt x="-117" y="17280"/>
                    <a:pt x="546" y="15840"/>
                    <a:pt x="3196" y="13200"/>
                  </a:cubicBezTo>
                  <a:cubicBezTo>
                    <a:pt x="5846" y="10560"/>
                    <a:pt x="10484" y="6720"/>
                    <a:pt x="13863" y="4320"/>
                  </a:cubicBezTo>
                  <a:cubicBezTo>
                    <a:pt x="17243" y="1920"/>
                    <a:pt x="19363" y="96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793023" y="186055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985966" y="1744356"/>
              <a:ext cx="111858" cy="22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230" fill="norm" stroke="1" extrusionOk="0">
                  <a:moveTo>
                    <a:pt x="21138" y="179"/>
                  </a:moveTo>
                  <a:cubicBezTo>
                    <a:pt x="16338" y="-21"/>
                    <a:pt x="11538" y="-221"/>
                    <a:pt x="7938" y="579"/>
                  </a:cubicBezTo>
                  <a:cubicBezTo>
                    <a:pt x="4338" y="1379"/>
                    <a:pt x="1938" y="3179"/>
                    <a:pt x="738" y="4679"/>
                  </a:cubicBezTo>
                  <a:cubicBezTo>
                    <a:pt x="-462" y="6179"/>
                    <a:pt x="-462" y="7379"/>
                    <a:pt x="2738" y="9479"/>
                  </a:cubicBezTo>
                  <a:cubicBezTo>
                    <a:pt x="5938" y="11579"/>
                    <a:pt x="12338" y="14579"/>
                    <a:pt x="15538" y="16579"/>
                  </a:cubicBezTo>
                  <a:cubicBezTo>
                    <a:pt x="18738" y="18579"/>
                    <a:pt x="18738" y="19579"/>
                    <a:pt x="17338" y="20279"/>
                  </a:cubicBezTo>
                  <a:cubicBezTo>
                    <a:pt x="15938" y="20979"/>
                    <a:pt x="13138" y="21379"/>
                    <a:pt x="11138" y="21179"/>
                  </a:cubicBezTo>
                  <a:cubicBezTo>
                    <a:pt x="9138" y="20979"/>
                    <a:pt x="7938" y="20179"/>
                    <a:pt x="6738" y="19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1234084" y="1536700"/>
              <a:ext cx="54240" cy="41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50" fill="norm" stroke="1" extrusionOk="0">
                  <a:moveTo>
                    <a:pt x="3842" y="0"/>
                  </a:moveTo>
                  <a:cubicBezTo>
                    <a:pt x="2180" y="4386"/>
                    <a:pt x="519" y="8772"/>
                    <a:pt x="103" y="12225"/>
                  </a:cubicBezTo>
                  <a:cubicBezTo>
                    <a:pt x="-312" y="15679"/>
                    <a:pt x="519" y="18201"/>
                    <a:pt x="2596" y="19681"/>
                  </a:cubicBezTo>
                  <a:cubicBezTo>
                    <a:pt x="4673" y="21161"/>
                    <a:pt x="7996" y="21600"/>
                    <a:pt x="11319" y="21545"/>
                  </a:cubicBezTo>
                  <a:cubicBezTo>
                    <a:pt x="14642" y="21490"/>
                    <a:pt x="17965" y="20942"/>
                    <a:pt x="21288" y="2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1174023" y="1746250"/>
              <a:ext cx="171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321446" y="1477361"/>
              <a:ext cx="258978" cy="43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92" fill="norm" stroke="1" extrusionOk="0">
                  <a:moveTo>
                    <a:pt x="9369" y="13439"/>
                  </a:moveTo>
                  <a:cubicBezTo>
                    <a:pt x="7437" y="13336"/>
                    <a:pt x="5506" y="13232"/>
                    <a:pt x="3925" y="13697"/>
                  </a:cubicBezTo>
                  <a:cubicBezTo>
                    <a:pt x="2345" y="14163"/>
                    <a:pt x="1115" y="15196"/>
                    <a:pt x="501" y="16333"/>
                  </a:cubicBezTo>
                  <a:cubicBezTo>
                    <a:pt x="-114" y="17470"/>
                    <a:pt x="-114" y="18710"/>
                    <a:pt x="237" y="19485"/>
                  </a:cubicBezTo>
                  <a:cubicBezTo>
                    <a:pt x="588" y="20260"/>
                    <a:pt x="1291" y="20570"/>
                    <a:pt x="2081" y="20570"/>
                  </a:cubicBezTo>
                  <a:cubicBezTo>
                    <a:pt x="2871" y="20570"/>
                    <a:pt x="3749" y="20260"/>
                    <a:pt x="4627" y="19537"/>
                  </a:cubicBezTo>
                  <a:cubicBezTo>
                    <a:pt x="5506" y="18813"/>
                    <a:pt x="6384" y="17676"/>
                    <a:pt x="6910" y="16798"/>
                  </a:cubicBezTo>
                  <a:cubicBezTo>
                    <a:pt x="7437" y="15919"/>
                    <a:pt x="7613" y="15299"/>
                    <a:pt x="7701" y="15248"/>
                  </a:cubicBezTo>
                  <a:cubicBezTo>
                    <a:pt x="7788" y="15196"/>
                    <a:pt x="7788" y="15713"/>
                    <a:pt x="7788" y="16488"/>
                  </a:cubicBezTo>
                  <a:cubicBezTo>
                    <a:pt x="7788" y="17263"/>
                    <a:pt x="7788" y="18297"/>
                    <a:pt x="7964" y="19072"/>
                  </a:cubicBezTo>
                  <a:cubicBezTo>
                    <a:pt x="8140" y="19847"/>
                    <a:pt x="8491" y="20364"/>
                    <a:pt x="9106" y="20674"/>
                  </a:cubicBezTo>
                  <a:cubicBezTo>
                    <a:pt x="9720" y="20984"/>
                    <a:pt x="10598" y="21087"/>
                    <a:pt x="11301" y="20932"/>
                  </a:cubicBezTo>
                  <a:cubicBezTo>
                    <a:pt x="12003" y="20777"/>
                    <a:pt x="12530" y="20364"/>
                    <a:pt x="13408" y="18607"/>
                  </a:cubicBezTo>
                  <a:cubicBezTo>
                    <a:pt x="14286" y="16850"/>
                    <a:pt x="15515" y="13749"/>
                    <a:pt x="16481" y="10855"/>
                  </a:cubicBezTo>
                  <a:cubicBezTo>
                    <a:pt x="17447" y="7962"/>
                    <a:pt x="18149" y="5275"/>
                    <a:pt x="18588" y="3363"/>
                  </a:cubicBezTo>
                  <a:cubicBezTo>
                    <a:pt x="19027" y="1451"/>
                    <a:pt x="19203" y="314"/>
                    <a:pt x="19027" y="55"/>
                  </a:cubicBezTo>
                  <a:cubicBezTo>
                    <a:pt x="18852" y="-203"/>
                    <a:pt x="18325" y="417"/>
                    <a:pt x="17710" y="2536"/>
                  </a:cubicBezTo>
                  <a:cubicBezTo>
                    <a:pt x="17096" y="4654"/>
                    <a:pt x="16393" y="8272"/>
                    <a:pt x="16130" y="11217"/>
                  </a:cubicBezTo>
                  <a:cubicBezTo>
                    <a:pt x="15866" y="14163"/>
                    <a:pt x="16042" y="16436"/>
                    <a:pt x="16218" y="17986"/>
                  </a:cubicBezTo>
                  <a:cubicBezTo>
                    <a:pt x="16393" y="19537"/>
                    <a:pt x="16569" y="20364"/>
                    <a:pt x="17096" y="20829"/>
                  </a:cubicBezTo>
                  <a:cubicBezTo>
                    <a:pt x="17623" y="21294"/>
                    <a:pt x="18501" y="21397"/>
                    <a:pt x="19203" y="21190"/>
                  </a:cubicBezTo>
                  <a:cubicBezTo>
                    <a:pt x="19906" y="20984"/>
                    <a:pt x="20432" y="20467"/>
                    <a:pt x="20784" y="19847"/>
                  </a:cubicBezTo>
                  <a:cubicBezTo>
                    <a:pt x="21135" y="19227"/>
                    <a:pt x="21310" y="18503"/>
                    <a:pt x="21486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478823" y="1630221"/>
              <a:ext cx="266701" cy="22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0764"/>
                  </a:moveTo>
                  <a:cubicBezTo>
                    <a:pt x="2400" y="9783"/>
                    <a:pt x="4800" y="8801"/>
                    <a:pt x="6514" y="8212"/>
                  </a:cubicBezTo>
                  <a:cubicBezTo>
                    <a:pt x="8229" y="7623"/>
                    <a:pt x="9257" y="7426"/>
                    <a:pt x="10286" y="7328"/>
                  </a:cubicBezTo>
                  <a:cubicBezTo>
                    <a:pt x="11314" y="7230"/>
                    <a:pt x="12343" y="7230"/>
                    <a:pt x="12686" y="8604"/>
                  </a:cubicBezTo>
                  <a:cubicBezTo>
                    <a:pt x="13029" y="9979"/>
                    <a:pt x="12686" y="12728"/>
                    <a:pt x="12514" y="14593"/>
                  </a:cubicBezTo>
                  <a:cubicBezTo>
                    <a:pt x="12343" y="16459"/>
                    <a:pt x="12343" y="17441"/>
                    <a:pt x="12429" y="18619"/>
                  </a:cubicBezTo>
                  <a:cubicBezTo>
                    <a:pt x="12514" y="19797"/>
                    <a:pt x="12686" y="21172"/>
                    <a:pt x="13029" y="21270"/>
                  </a:cubicBezTo>
                  <a:cubicBezTo>
                    <a:pt x="13371" y="21368"/>
                    <a:pt x="13886" y="20190"/>
                    <a:pt x="14229" y="17146"/>
                  </a:cubicBezTo>
                  <a:cubicBezTo>
                    <a:pt x="14571" y="14103"/>
                    <a:pt x="14743" y="9193"/>
                    <a:pt x="14914" y="5953"/>
                  </a:cubicBezTo>
                  <a:cubicBezTo>
                    <a:pt x="15086" y="2713"/>
                    <a:pt x="15257" y="1143"/>
                    <a:pt x="15857" y="455"/>
                  </a:cubicBezTo>
                  <a:cubicBezTo>
                    <a:pt x="16457" y="-232"/>
                    <a:pt x="17486" y="-36"/>
                    <a:pt x="18514" y="357"/>
                  </a:cubicBezTo>
                  <a:cubicBezTo>
                    <a:pt x="19543" y="750"/>
                    <a:pt x="20571" y="1339"/>
                    <a:pt x="21600" y="1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1758223" y="1653330"/>
              <a:ext cx="71932" cy="22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063" fill="norm" stroke="1" extrusionOk="0">
                  <a:moveTo>
                    <a:pt x="18514" y="989"/>
                  </a:moveTo>
                  <a:cubicBezTo>
                    <a:pt x="15429" y="384"/>
                    <a:pt x="12343" y="-222"/>
                    <a:pt x="8640" y="81"/>
                  </a:cubicBezTo>
                  <a:cubicBezTo>
                    <a:pt x="4937" y="384"/>
                    <a:pt x="617" y="1595"/>
                    <a:pt x="1543" y="4118"/>
                  </a:cubicBezTo>
                  <a:cubicBezTo>
                    <a:pt x="2469" y="6642"/>
                    <a:pt x="8640" y="10477"/>
                    <a:pt x="12651" y="12899"/>
                  </a:cubicBezTo>
                  <a:cubicBezTo>
                    <a:pt x="16663" y="15322"/>
                    <a:pt x="18514" y="16331"/>
                    <a:pt x="19749" y="17442"/>
                  </a:cubicBezTo>
                  <a:cubicBezTo>
                    <a:pt x="20983" y="18552"/>
                    <a:pt x="21600" y="19763"/>
                    <a:pt x="20057" y="20470"/>
                  </a:cubicBezTo>
                  <a:cubicBezTo>
                    <a:pt x="18514" y="21176"/>
                    <a:pt x="14811" y="21378"/>
                    <a:pt x="11417" y="20369"/>
                  </a:cubicBezTo>
                  <a:cubicBezTo>
                    <a:pt x="8023" y="19359"/>
                    <a:pt x="4937" y="17139"/>
                    <a:pt x="3086" y="15322"/>
                  </a:cubicBezTo>
                  <a:cubicBezTo>
                    <a:pt x="1234" y="13505"/>
                    <a:pt x="617" y="12092"/>
                    <a:pt x="0" y="10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1913538" y="1454149"/>
              <a:ext cx="54236" cy="40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32" fill="norm" stroke="1" extrusionOk="0">
                  <a:moveTo>
                    <a:pt x="21287" y="0"/>
                  </a:moveTo>
                  <a:cubicBezTo>
                    <a:pt x="15472" y="2700"/>
                    <a:pt x="9656" y="5400"/>
                    <a:pt x="5918" y="8662"/>
                  </a:cubicBezTo>
                  <a:cubicBezTo>
                    <a:pt x="2179" y="11925"/>
                    <a:pt x="518" y="15750"/>
                    <a:pt x="102" y="18000"/>
                  </a:cubicBezTo>
                  <a:cubicBezTo>
                    <a:pt x="-313" y="20250"/>
                    <a:pt x="518" y="20925"/>
                    <a:pt x="3010" y="21262"/>
                  </a:cubicBezTo>
                  <a:cubicBezTo>
                    <a:pt x="5502" y="21600"/>
                    <a:pt x="9656" y="21600"/>
                    <a:pt x="12979" y="21375"/>
                  </a:cubicBezTo>
                  <a:cubicBezTo>
                    <a:pt x="16302" y="21150"/>
                    <a:pt x="18795" y="20700"/>
                    <a:pt x="21287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1904273" y="1617285"/>
              <a:ext cx="228601" cy="25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7128"/>
                  </a:moveTo>
                  <a:cubicBezTo>
                    <a:pt x="2600" y="6592"/>
                    <a:pt x="5200" y="6056"/>
                    <a:pt x="7000" y="5789"/>
                  </a:cubicBezTo>
                  <a:cubicBezTo>
                    <a:pt x="8800" y="5521"/>
                    <a:pt x="9800" y="5521"/>
                    <a:pt x="11000" y="6056"/>
                  </a:cubicBezTo>
                  <a:cubicBezTo>
                    <a:pt x="12200" y="6592"/>
                    <a:pt x="13600" y="7663"/>
                    <a:pt x="14000" y="9984"/>
                  </a:cubicBezTo>
                  <a:cubicBezTo>
                    <a:pt x="14400" y="12304"/>
                    <a:pt x="13800" y="15875"/>
                    <a:pt x="13400" y="18106"/>
                  </a:cubicBezTo>
                  <a:cubicBezTo>
                    <a:pt x="13000" y="20337"/>
                    <a:pt x="12800" y="21230"/>
                    <a:pt x="12700" y="21141"/>
                  </a:cubicBezTo>
                  <a:cubicBezTo>
                    <a:pt x="12600" y="21051"/>
                    <a:pt x="12600" y="19980"/>
                    <a:pt x="13200" y="17124"/>
                  </a:cubicBezTo>
                  <a:cubicBezTo>
                    <a:pt x="13800" y="14268"/>
                    <a:pt x="15000" y="9627"/>
                    <a:pt x="15900" y="6324"/>
                  </a:cubicBezTo>
                  <a:cubicBezTo>
                    <a:pt x="16800" y="3022"/>
                    <a:pt x="17400" y="1058"/>
                    <a:pt x="18300" y="344"/>
                  </a:cubicBezTo>
                  <a:cubicBezTo>
                    <a:pt x="19200" y="-370"/>
                    <a:pt x="20400" y="166"/>
                    <a:pt x="21600" y="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2130091" y="1662502"/>
              <a:ext cx="174233" cy="19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159" fill="norm" stroke="1" extrusionOk="0">
                  <a:moveTo>
                    <a:pt x="14996" y="133"/>
                  </a:moveTo>
                  <a:cubicBezTo>
                    <a:pt x="13453" y="-102"/>
                    <a:pt x="11910" y="-337"/>
                    <a:pt x="9338" y="2363"/>
                  </a:cubicBezTo>
                  <a:cubicBezTo>
                    <a:pt x="6767" y="5063"/>
                    <a:pt x="3167" y="10698"/>
                    <a:pt x="1367" y="14102"/>
                  </a:cubicBezTo>
                  <a:cubicBezTo>
                    <a:pt x="-433" y="17506"/>
                    <a:pt x="-433" y="18680"/>
                    <a:pt x="1238" y="19620"/>
                  </a:cubicBezTo>
                  <a:cubicBezTo>
                    <a:pt x="2910" y="20559"/>
                    <a:pt x="6253" y="21263"/>
                    <a:pt x="9853" y="21146"/>
                  </a:cubicBezTo>
                  <a:cubicBezTo>
                    <a:pt x="13453" y="21028"/>
                    <a:pt x="17310" y="20089"/>
                    <a:pt x="21167" y="19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3542573" y="1447799"/>
              <a:ext cx="161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8100" y="0"/>
                  </a:moveTo>
                  <a:cubicBezTo>
                    <a:pt x="13500" y="2829"/>
                    <a:pt x="18900" y="5657"/>
                    <a:pt x="20250" y="8936"/>
                  </a:cubicBezTo>
                  <a:cubicBezTo>
                    <a:pt x="21600" y="12214"/>
                    <a:pt x="18900" y="15943"/>
                    <a:pt x="14850" y="18129"/>
                  </a:cubicBezTo>
                  <a:cubicBezTo>
                    <a:pt x="10800" y="20314"/>
                    <a:pt x="5400" y="20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3368493" y="1390650"/>
              <a:ext cx="37728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509" y="21600"/>
                  </a:moveTo>
                  <a:cubicBezTo>
                    <a:pt x="149" y="19385"/>
                    <a:pt x="-211" y="17169"/>
                    <a:pt x="149" y="15231"/>
                  </a:cubicBezTo>
                  <a:cubicBezTo>
                    <a:pt x="509" y="13292"/>
                    <a:pt x="1589" y="11631"/>
                    <a:pt x="4109" y="9415"/>
                  </a:cubicBezTo>
                  <a:cubicBezTo>
                    <a:pt x="6629" y="7200"/>
                    <a:pt x="10589" y="4431"/>
                    <a:pt x="13709" y="2769"/>
                  </a:cubicBezTo>
                  <a:cubicBezTo>
                    <a:pt x="16829" y="1108"/>
                    <a:pt x="19109" y="554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3758473" y="161925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3815623" y="174625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4799873" y="1168400"/>
              <a:ext cx="1460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" y="1366"/>
                    <a:pt x="626" y="2731"/>
                    <a:pt x="3130" y="5028"/>
                  </a:cubicBezTo>
                  <a:cubicBezTo>
                    <a:pt x="5635" y="7324"/>
                    <a:pt x="10330" y="10552"/>
                    <a:pt x="13774" y="13469"/>
                  </a:cubicBezTo>
                  <a:cubicBezTo>
                    <a:pt x="17217" y="16386"/>
                    <a:pt x="19409" y="189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4764701" y="1176727"/>
              <a:ext cx="257423" cy="42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94" fill="norm" stroke="1" extrusionOk="0">
                  <a:moveTo>
                    <a:pt x="21532" y="220"/>
                  </a:moveTo>
                  <a:cubicBezTo>
                    <a:pt x="20647" y="7"/>
                    <a:pt x="19762" y="-206"/>
                    <a:pt x="18434" y="379"/>
                  </a:cubicBezTo>
                  <a:cubicBezTo>
                    <a:pt x="17106" y="964"/>
                    <a:pt x="15335" y="2348"/>
                    <a:pt x="12945" y="4689"/>
                  </a:cubicBezTo>
                  <a:cubicBezTo>
                    <a:pt x="10555" y="7029"/>
                    <a:pt x="7545" y="10328"/>
                    <a:pt x="5332" y="13094"/>
                  </a:cubicBezTo>
                  <a:cubicBezTo>
                    <a:pt x="3119" y="15861"/>
                    <a:pt x="1702" y="18095"/>
                    <a:pt x="906" y="19479"/>
                  </a:cubicBezTo>
                  <a:cubicBezTo>
                    <a:pt x="109" y="20862"/>
                    <a:pt x="-68" y="21394"/>
                    <a:pt x="21" y="21394"/>
                  </a:cubicBezTo>
                  <a:cubicBezTo>
                    <a:pt x="109" y="21394"/>
                    <a:pt x="463" y="20862"/>
                    <a:pt x="817" y="20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4647473" y="1054100"/>
              <a:ext cx="3365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1" y="16200"/>
                    <a:pt x="9781" y="10800"/>
                    <a:pt x="13381" y="7200"/>
                  </a:cubicBezTo>
                  <a:cubicBezTo>
                    <a:pt x="16981" y="3600"/>
                    <a:pt x="1929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212623" y="1428750"/>
              <a:ext cx="139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498373" y="1191683"/>
              <a:ext cx="342901" cy="33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8986"/>
                    <a:pt x="1600" y="16372"/>
                    <a:pt x="2800" y="13139"/>
                  </a:cubicBezTo>
                  <a:cubicBezTo>
                    <a:pt x="4000" y="9906"/>
                    <a:pt x="5600" y="6054"/>
                    <a:pt x="6467" y="3715"/>
                  </a:cubicBezTo>
                  <a:cubicBezTo>
                    <a:pt x="7333" y="1376"/>
                    <a:pt x="7467" y="550"/>
                    <a:pt x="7467" y="482"/>
                  </a:cubicBezTo>
                  <a:cubicBezTo>
                    <a:pt x="7467" y="413"/>
                    <a:pt x="7333" y="1101"/>
                    <a:pt x="6867" y="3371"/>
                  </a:cubicBezTo>
                  <a:cubicBezTo>
                    <a:pt x="6400" y="5641"/>
                    <a:pt x="5600" y="9493"/>
                    <a:pt x="5200" y="11832"/>
                  </a:cubicBezTo>
                  <a:cubicBezTo>
                    <a:pt x="4800" y="14171"/>
                    <a:pt x="4800" y="14996"/>
                    <a:pt x="4800" y="15753"/>
                  </a:cubicBezTo>
                  <a:cubicBezTo>
                    <a:pt x="4800" y="16510"/>
                    <a:pt x="4800" y="17197"/>
                    <a:pt x="5133" y="17679"/>
                  </a:cubicBezTo>
                  <a:cubicBezTo>
                    <a:pt x="5467" y="18161"/>
                    <a:pt x="6133" y="18436"/>
                    <a:pt x="7000" y="18161"/>
                  </a:cubicBezTo>
                  <a:cubicBezTo>
                    <a:pt x="7867" y="17885"/>
                    <a:pt x="8933" y="17060"/>
                    <a:pt x="10533" y="14927"/>
                  </a:cubicBezTo>
                  <a:cubicBezTo>
                    <a:pt x="12133" y="12795"/>
                    <a:pt x="14267" y="9355"/>
                    <a:pt x="15533" y="7223"/>
                  </a:cubicBezTo>
                  <a:cubicBezTo>
                    <a:pt x="16800" y="5090"/>
                    <a:pt x="17200" y="4265"/>
                    <a:pt x="17467" y="3508"/>
                  </a:cubicBezTo>
                  <a:cubicBezTo>
                    <a:pt x="17733" y="2752"/>
                    <a:pt x="17867" y="2064"/>
                    <a:pt x="17867" y="1376"/>
                  </a:cubicBezTo>
                  <a:cubicBezTo>
                    <a:pt x="17867" y="688"/>
                    <a:pt x="17733" y="0"/>
                    <a:pt x="17600" y="0"/>
                  </a:cubicBezTo>
                  <a:cubicBezTo>
                    <a:pt x="17467" y="0"/>
                    <a:pt x="17333" y="688"/>
                    <a:pt x="17133" y="2820"/>
                  </a:cubicBezTo>
                  <a:cubicBezTo>
                    <a:pt x="16933" y="4953"/>
                    <a:pt x="16667" y="8530"/>
                    <a:pt x="16667" y="10800"/>
                  </a:cubicBezTo>
                  <a:cubicBezTo>
                    <a:pt x="16667" y="13070"/>
                    <a:pt x="16933" y="14033"/>
                    <a:pt x="17800" y="14859"/>
                  </a:cubicBezTo>
                  <a:cubicBezTo>
                    <a:pt x="18667" y="15684"/>
                    <a:pt x="20133" y="16372"/>
                    <a:pt x="21600" y="17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886517" y="1403350"/>
              <a:ext cx="76527" cy="10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368" fill="norm" stroke="1" extrusionOk="0">
                  <a:moveTo>
                    <a:pt x="16840" y="0"/>
                  </a:moveTo>
                  <a:cubicBezTo>
                    <a:pt x="13998" y="0"/>
                    <a:pt x="11155" y="0"/>
                    <a:pt x="8882" y="900"/>
                  </a:cubicBezTo>
                  <a:cubicBezTo>
                    <a:pt x="6608" y="1800"/>
                    <a:pt x="4903" y="3600"/>
                    <a:pt x="3482" y="5850"/>
                  </a:cubicBezTo>
                  <a:cubicBezTo>
                    <a:pt x="2061" y="8100"/>
                    <a:pt x="924" y="10800"/>
                    <a:pt x="355" y="13500"/>
                  </a:cubicBezTo>
                  <a:cubicBezTo>
                    <a:pt x="-213" y="16200"/>
                    <a:pt x="-213" y="18900"/>
                    <a:pt x="1208" y="20250"/>
                  </a:cubicBezTo>
                  <a:cubicBezTo>
                    <a:pt x="2629" y="21600"/>
                    <a:pt x="5471" y="21600"/>
                    <a:pt x="8313" y="20925"/>
                  </a:cubicBezTo>
                  <a:cubicBezTo>
                    <a:pt x="11155" y="20250"/>
                    <a:pt x="13998" y="18900"/>
                    <a:pt x="16555" y="17100"/>
                  </a:cubicBezTo>
                  <a:cubicBezTo>
                    <a:pt x="19113" y="15300"/>
                    <a:pt x="21387" y="13050"/>
                    <a:pt x="20250" y="10125"/>
                  </a:cubicBezTo>
                  <a:cubicBezTo>
                    <a:pt x="19113" y="7200"/>
                    <a:pt x="14566" y="3600"/>
                    <a:pt x="100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768123" y="1727200"/>
              <a:ext cx="1022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5" y="20800"/>
                    <a:pt x="3309" y="20000"/>
                    <a:pt x="4942" y="18400"/>
                  </a:cubicBezTo>
                  <a:cubicBezTo>
                    <a:pt x="6574" y="16800"/>
                    <a:pt x="8184" y="14400"/>
                    <a:pt x="9861" y="12800"/>
                  </a:cubicBezTo>
                  <a:cubicBezTo>
                    <a:pt x="11538" y="11200"/>
                    <a:pt x="13282" y="10400"/>
                    <a:pt x="14892" y="9600"/>
                  </a:cubicBezTo>
                  <a:cubicBezTo>
                    <a:pt x="16502" y="8800"/>
                    <a:pt x="17978" y="8000"/>
                    <a:pt x="18984" y="7600"/>
                  </a:cubicBezTo>
                  <a:cubicBezTo>
                    <a:pt x="19990" y="7200"/>
                    <a:pt x="20527" y="7200"/>
                    <a:pt x="20884" y="6000"/>
                  </a:cubicBezTo>
                  <a:cubicBezTo>
                    <a:pt x="21242" y="4800"/>
                    <a:pt x="2142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4971758" y="1980675"/>
              <a:ext cx="127789" cy="33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51" fill="norm" stroke="1" extrusionOk="0">
                  <a:moveTo>
                    <a:pt x="19786" y="3294"/>
                  </a:moveTo>
                  <a:cubicBezTo>
                    <a:pt x="20483" y="2615"/>
                    <a:pt x="21180" y="1936"/>
                    <a:pt x="21006" y="1324"/>
                  </a:cubicBezTo>
                  <a:cubicBezTo>
                    <a:pt x="20832" y="713"/>
                    <a:pt x="19786" y="170"/>
                    <a:pt x="17348" y="34"/>
                  </a:cubicBezTo>
                  <a:cubicBezTo>
                    <a:pt x="14909" y="-102"/>
                    <a:pt x="11077" y="170"/>
                    <a:pt x="7941" y="917"/>
                  </a:cubicBezTo>
                  <a:cubicBezTo>
                    <a:pt x="4806" y="1664"/>
                    <a:pt x="2367" y="2887"/>
                    <a:pt x="1322" y="4177"/>
                  </a:cubicBezTo>
                  <a:cubicBezTo>
                    <a:pt x="277" y="5468"/>
                    <a:pt x="625" y="6826"/>
                    <a:pt x="2715" y="8049"/>
                  </a:cubicBezTo>
                  <a:cubicBezTo>
                    <a:pt x="4806" y="9272"/>
                    <a:pt x="8638" y="10358"/>
                    <a:pt x="11599" y="11513"/>
                  </a:cubicBezTo>
                  <a:cubicBezTo>
                    <a:pt x="14561" y="12668"/>
                    <a:pt x="16651" y="13890"/>
                    <a:pt x="17522" y="15181"/>
                  </a:cubicBezTo>
                  <a:cubicBezTo>
                    <a:pt x="18393" y="16472"/>
                    <a:pt x="18045" y="17830"/>
                    <a:pt x="15780" y="18917"/>
                  </a:cubicBezTo>
                  <a:cubicBezTo>
                    <a:pt x="13515" y="20004"/>
                    <a:pt x="9335" y="20819"/>
                    <a:pt x="6199" y="21158"/>
                  </a:cubicBezTo>
                  <a:cubicBezTo>
                    <a:pt x="3064" y="21498"/>
                    <a:pt x="974" y="21362"/>
                    <a:pt x="277" y="20955"/>
                  </a:cubicBezTo>
                  <a:cubicBezTo>
                    <a:pt x="-420" y="20547"/>
                    <a:pt x="277" y="19868"/>
                    <a:pt x="1496" y="19392"/>
                  </a:cubicBezTo>
                  <a:cubicBezTo>
                    <a:pt x="2715" y="18917"/>
                    <a:pt x="4457" y="18645"/>
                    <a:pt x="6199" y="18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5104673" y="1987550"/>
              <a:ext cx="1968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3948"/>
                    <a:pt x="14632" y="7897"/>
                    <a:pt x="11032" y="11497"/>
                  </a:cubicBezTo>
                  <a:cubicBezTo>
                    <a:pt x="7432" y="15097"/>
                    <a:pt x="3716" y="18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5316340" y="2064255"/>
              <a:ext cx="330080" cy="37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71" fill="norm" stroke="1" extrusionOk="0">
                  <a:moveTo>
                    <a:pt x="275" y="10954"/>
                  </a:moveTo>
                  <a:cubicBezTo>
                    <a:pt x="138" y="14005"/>
                    <a:pt x="0" y="17056"/>
                    <a:pt x="0" y="18947"/>
                  </a:cubicBezTo>
                  <a:cubicBezTo>
                    <a:pt x="0" y="20839"/>
                    <a:pt x="138" y="21571"/>
                    <a:pt x="413" y="21571"/>
                  </a:cubicBezTo>
                  <a:cubicBezTo>
                    <a:pt x="688" y="21571"/>
                    <a:pt x="1101" y="20839"/>
                    <a:pt x="1582" y="18581"/>
                  </a:cubicBezTo>
                  <a:cubicBezTo>
                    <a:pt x="2064" y="16324"/>
                    <a:pt x="2614" y="12540"/>
                    <a:pt x="2820" y="9978"/>
                  </a:cubicBezTo>
                  <a:cubicBezTo>
                    <a:pt x="3027" y="7415"/>
                    <a:pt x="2889" y="6073"/>
                    <a:pt x="2614" y="5035"/>
                  </a:cubicBezTo>
                  <a:cubicBezTo>
                    <a:pt x="2339" y="3998"/>
                    <a:pt x="1926" y="3266"/>
                    <a:pt x="2064" y="2839"/>
                  </a:cubicBezTo>
                  <a:cubicBezTo>
                    <a:pt x="2201" y="2412"/>
                    <a:pt x="2889" y="2290"/>
                    <a:pt x="4953" y="1924"/>
                  </a:cubicBezTo>
                  <a:cubicBezTo>
                    <a:pt x="7017" y="1557"/>
                    <a:pt x="10456" y="947"/>
                    <a:pt x="12932" y="581"/>
                  </a:cubicBezTo>
                  <a:cubicBezTo>
                    <a:pt x="15409" y="215"/>
                    <a:pt x="16922" y="93"/>
                    <a:pt x="18229" y="32"/>
                  </a:cubicBezTo>
                  <a:cubicBezTo>
                    <a:pt x="19536" y="-29"/>
                    <a:pt x="20637" y="-29"/>
                    <a:pt x="21118" y="276"/>
                  </a:cubicBezTo>
                  <a:cubicBezTo>
                    <a:pt x="21600" y="581"/>
                    <a:pt x="21462" y="1191"/>
                    <a:pt x="21325" y="1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5444944" y="2212181"/>
              <a:ext cx="167730" cy="20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47" fill="norm" stroke="1" extrusionOk="0">
                  <a:moveTo>
                    <a:pt x="335" y="1097"/>
                  </a:moveTo>
                  <a:cubicBezTo>
                    <a:pt x="875" y="6722"/>
                    <a:pt x="1415" y="12347"/>
                    <a:pt x="1415" y="15722"/>
                  </a:cubicBezTo>
                  <a:cubicBezTo>
                    <a:pt x="1415" y="19097"/>
                    <a:pt x="875" y="20222"/>
                    <a:pt x="470" y="20109"/>
                  </a:cubicBezTo>
                  <a:cubicBezTo>
                    <a:pt x="65" y="19997"/>
                    <a:pt x="-205" y="18647"/>
                    <a:pt x="200" y="16059"/>
                  </a:cubicBezTo>
                  <a:cubicBezTo>
                    <a:pt x="605" y="13472"/>
                    <a:pt x="1685" y="9647"/>
                    <a:pt x="3035" y="6722"/>
                  </a:cubicBezTo>
                  <a:cubicBezTo>
                    <a:pt x="4385" y="3797"/>
                    <a:pt x="6005" y="1772"/>
                    <a:pt x="8165" y="759"/>
                  </a:cubicBezTo>
                  <a:cubicBezTo>
                    <a:pt x="10325" y="-253"/>
                    <a:pt x="13025" y="-253"/>
                    <a:pt x="15050" y="759"/>
                  </a:cubicBezTo>
                  <a:cubicBezTo>
                    <a:pt x="17075" y="1772"/>
                    <a:pt x="18425" y="3797"/>
                    <a:pt x="19505" y="6947"/>
                  </a:cubicBezTo>
                  <a:cubicBezTo>
                    <a:pt x="20585" y="10097"/>
                    <a:pt x="21395" y="14372"/>
                    <a:pt x="21395" y="16959"/>
                  </a:cubicBezTo>
                  <a:cubicBezTo>
                    <a:pt x="21395" y="19547"/>
                    <a:pt x="20585" y="20447"/>
                    <a:pt x="19775" y="21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01237" y="1857627"/>
              <a:ext cx="446435" cy="617289"/>
            </a:xfrm>
            <a:prstGeom prst="rect">
              <a:avLst/>
            </a:prstGeom>
            <a:effectLst/>
          </p:spPr>
        </p:pic>
        <p:pic>
          <p:nvPicPr>
            <p:cNvPr id="16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08357" y="2419350"/>
              <a:ext cx="1729932" cy="437725"/>
            </a:xfrm>
            <a:prstGeom prst="rect">
              <a:avLst/>
            </a:prstGeom>
            <a:effectLst/>
          </p:spPr>
        </p:pic>
        <p:pic>
          <p:nvPicPr>
            <p:cNvPr id="16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50873" y="2679700"/>
              <a:ext cx="108013" cy="342900"/>
            </a:xfrm>
            <a:prstGeom prst="rect">
              <a:avLst/>
            </a:prstGeom>
            <a:effectLst/>
          </p:spPr>
        </p:pic>
        <p:pic>
          <p:nvPicPr>
            <p:cNvPr id="16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85923" y="2364881"/>
              <a:ext cx="45677" cy="264020"/>
            </a:xfrm>
            <a:prstGeom prst="rect">
              <a:avLst/>
            </a:prstGeom>
            <a:effectLst/>
          </p:spPr>
        </p:pic>
        <p:pic>
          <p:nvPicPr>
            <p:cNvPr id="16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263673" y="2798233"/>
              <a:ext cx="501651" cy="40217"/>
            </a:xfrm>
            <a:prstGeom prst="rect">
              <a:avLst/>
            </a:prstGeom>
            <a:effectLst/>
          </p:spPr>
        </p:pic>
        <p:pic>
          <p:nvPicPr>
            <p:cNvPr id="16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48456" y="2929814"/>
              <a:ext cx="161268" cy="298189"/>
            </a:xfrm>
            <a:prstGeom prst="rect">
              <a:avLst/>
            </a:prstGeom>
            <a:effectLst/>
          </p:spPr>
        </p:pic>
        <p:pic>
          <p:nvPicPr>
            <p:cNvPr id="17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94760" y="3012281"/>
              <a:ext cx="122914" cy="195600"/>
            </a:xfrm>
            <a:prstGeom prst="rect">
              <a:avLst/>
            </a:prstGeom>
            <a:effectLst/>
          </p:spPr>
        </p:pic>
        <p:pic>
          <p:nvPicPr>
            <p:cNvPr id="17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555773" y="3073400"/>
              <a:ext cx="127001" cy="57150"/>
            </a:xfrm>
            <a:prstGeom prst="rect">
              <a:avLst/>
            </a:prstGeom>
            <a:effectLst/>
          </p:spPr>
        </p:pic>
        <p:pic>
          <p:nvPicPr>
            <p:cNvPr id="17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708173" y="3028950"/>
              <a:ext cx="38101" cy="152400"/>
            </a:xfrm>
            <a:prstGeom prst="rect">
              <a:avLst/>
            </a:prstGeom>
            <a:effectLst/>
          </p:spPr>
        </p:pic>
        <p:pic>
          <p:nvPicPr>
            <p:cNvPr id="17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97073" y="2940050"/>
              <a:ext cx="87004" cy="311150"/>
            </a:xfrm>
            <a:prstGeom prst="rect">
              <a:avLst/>
            </a:prstGeom>
            <a:effectLst/>
          </p:spPr>
        </p:pic>
        <p:pic>
          <p:nvPicPr>
            <p:cNvPr id="17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237589" y="2492285"/>
              <a:ext cx="292039" cy="380433"/>
            </a:xfrm>
            <a:prstGeom prst="rect">
              <a:avLst/>
            </a:prstGeom>
            <a:effectLst/>
          </p:spPr>
        </p:pic>
        <p:pic>
          <p:nvPicPr>
            <p:cNvPr id="18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675215" y="2452801"/>
              <a:ext cx="258509" cy="417400"/>
            </a:xfrm>
            <a:prstGeom prst="rect">
              <a:avLst/>
            </a:prstGeom>
            <a:effectLst/>
          </p:spPr>
        </p:pic>
        <p:pic>
          <p:nvPicPr>
            <p:cNvPr id="18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984523" y="2533650"/>
              <a:ext cx="222251" cy="323850"/>
            </a:xfrm>
            <a:prstGeom prst="rect">
              <a:avLst/>
            </a:prstGeom>
            <a:effectLst/>
          </p:spPr>
        </p:pic>
        <p:pic>
          <p:nvPicPr>
            <p:cNvPr id="18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997718" y="2476500"/>
              <a:ext cx="272556" cy="406037"/>
            </a:xfrm>
            <a:prstGeom prst="rect">
              <a:avLst/>
            </a:prstGeom>
            <a:effectLst/>
          </p:spPr>
        </p:pic>
        <p:pic>
          <p:nvPicPr>
            <p:cNvPr id="187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213123" y="2724150"/>
              <a:ext cx="38101" cy="139700"/>
            </a:xfrm>
            <a:prstGeom prst="rect">
              <a:avLst/>
            </a:prstGeom>
            <a:effectLst/>
          </p:spPr>
        </p:pic>
        <p:pic>
          <p:nvPicPr>
            <p:cNvPr id="18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32173" y="2606939"/>
              <a:ext cx="116242" cy="62264"/>
            </a:xfrm>
            <a:prstGeom prst="rect">
              <a:avLst/>
            </a:prstGeom>
            <a:effectLst/>
          </p:spPr>
        </p:pic>
        <p:pic>
          <p:nvPicPr>
            <p:cNvPr id="191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454423" y="2686050"/>
              <a:ext cx="171451" cy="31750"/>
            </a:xfrm>
            <a:prstGeom prst="rect">
              <a:avLst/>
            </a:prstGeom>
            <a:effectLst/>
          </p:spPr>
        </p:pic>
        <p:pic>
          <p:nvPicPr>
            <p:cNvPr id="19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676673" y="2520950"/>
              <a:ext cx="215901" cy="336550"/>
            </a:xfrm>
            <a:prstGeom prst="rect">
              <a:avLst/>
            </a:prstGeom>
            <a:effectLst/>
          </p:spPr>
        </p:pic>
        <p:pic>
          <p:nvPicPr>
            <p:cNvPr id="19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657623" y="2590800"/>
              <a:ext cx="292101" cy="304800"/>
            </a:xfrm>
            <a:prstGeom prst="rect">
              <a:avLst/>
            </a:prstGeom>
            <a:effectLst/>
          </p:spPr>
        </p:pic>
        <p:pic>
          <p:nvPicPr>
            <p:cNvPr id="19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657623" y="2473822"/>
              <a:ext cx="311151" cy="47129"/>
            </a:xfrm>
            <a:prstGeom prst="rect">
              <a:avLst/>
            </a:prstGeom>
            <a:effectLst/>
          </p:spPr>
        </p:pic>
        <p:pic>
          <p:nvPicPr>
            <p:cNvPr id="19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051323" y="2495550"/>
              <a:ext cx="145154" cy="406400"/>
            </a:xfrm>
            <a:prstGeom prst="rect">
              <a:avLst/>
            </a:prstGeom>
            <a:effectLst/>
          </p:spPr>
        </p:pic>
        <p:pic>
          <p:nvPicPr>
            <p:cNvPr id="20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00680" y="2341927"/>
              <a:ext cx="150694" cy="217124"/>
            </a:xfrm>
            <a:prstGeom prst="rect">
              <a:avLst/>
            </a:prstGeom>
            <a:effectLst/>
          </p:spPr>
        </p:pic>
        <p:pic>
          <p:nvPicPr>
            <p:cNvPr id="20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908073" y="2083441"/>
              <a:ext cx="3003551" cy="1259075"/>
            </a:xfrm>
            <a:prstGeom prst="rect">
              <a:avLst/>
            </a:prstGeom>
            <a:effectLst/>
          </p:spPr>
        </p:pic>
        <p:sp>
          <p:nvSpPr>
            <p:cNvPr id="205" name="Line"/>
            <p:cNvSpPr/>
            <p:nvPr/>
          </p:nvSpPr>
          <p:spPr>
            <a:xfrm>
              <a:off x="53979" y="3482491"/>
              <a:ext cx="179882" cy="67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14" fill="norm" stroke="1" extrusionOk="0">
                  <a:moveTo>
                    <a:pt x="290" y="21514"/>
                  </a:moveTo>
                  <a:cubicBezTo>
                    <a:pt x="39" y="20291"/>
                    <a:pt x="-212" y="19069"/>
                    <a:pt x="290" y="17235"/>
                  </a:cubicBezTo>
                  <a:cubicBezTo>
                    <a:pt x="793" y="15401"/>
                    <a:pt x="2048" y="12956"/>
                    <a:pt x="3932" y="10578"/>
                  </a:cubicBezTo>
                  <a:cubicBezTo>
                    <a:pt x="5816" y="8201"/>
                    <a:pt x="8328" y="5891"/>
                    <a:pt x="10337" y="4261"/>
                  </a:cubicBezTo>
                  <a:cubicBezTo>
                    <a:pt x="12346" y="2631"/>
                    <a:pt x="13853" y="1680"/>
                    <a:pt x="14858" y="1001"/>
                  </a:cubicBezTo>
                  <a:cubicBezTo>
                    <a:pt x="15862" y="322"/>
                    <a:pt x="16365" y="-86"/>
                    <a:pt x="16867" y="16"/>
                  </a:cubicBezTo>
                  <a:cubicBezTo>
                    <a:pt x="17369" y="118"/>
                    <a:pt x="17872" y="729"/>
                    <a:pt x="18374" y="2054"/>
                  </a:cubicBezTo>
                  <a:cubicBezTo>
                    <a:pt x="18876" y="3378"/>
                    <a:pt x="19379" y="5416"/>
                    <a:pt x="19755" y="7623"/>
                  </a:cubicBezTo>
                  <a:cubicBezTo>
                    <a:pt x="20132" y="9831"/>
                    <a:pt x="20383" y="12208"/>
                    <a:pt x="20635" y="14008"/>
                  </a:cubicBezTo>
                  <a:cubicBezTo>
                    <a:pt x="20886" y="15808"/>
                    <a:pt x="21137" y="17031"/>
                    <a:pt x="21262" y="17948"/>
                  </a:cubicBezTo>
                  <a:cubicBezTo>
                    <a:pt x="21388" y="18865"/>
                    <a:pt x="21388" y="19476"/>
                    <a:pt x="21137" y="19612"/>
                  </a:cubicBezTo>
                  <a:cubicBezTo>
                    <a:pt x="20886" y="19748"/>
                    <a:pt x="20383" y="19408"/>
                    <a:pt x="19881" y="19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63136" y="3886200"/>
              <a:ext cx="209188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611" y="21600"/>
                  </a:moveTo>
                  <a:cubicBezTo>
                    <a:pt x="179" y="18831"/>
                    <a:pt x="-253" y="16062"/>
                    <a:pt x="179" y="13846"/>
                  </a:cubicBezTo>
                  <a:cubicBezTo>
                    <a:pt x="611" y="11631"/>
                    <a:pt x="1907" y="9969"/>
                    <a:pt x="5579" y="7754"/>
                  </a:cubicBezTo>
                  <a:cubicBezTo>
                    <a:pt x="9251" y="5538"/>
                    <a:pt x="15299" y="2769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252565" y="3774016"/>
              <a:ext cx="119835" cy="32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375" fill="norm" stroke="1" extrusionOk="0">
                  <a:moveTo>
                    <a:pt x="16597" y="3206"/>
                  </a:moveTo>
                  <a:cubicBezTo>
                    <a:pt x="16231" y="2091"/>
                    <a:pt x="15865" y="976"/>
                    <a:pt x="14583" y="418"/>
                  </a:cubicBezTo>
                  <a:cubicBezTo>
                    <a:pt x="13302" y="-139"/>
                    <a:pt x="11105" y="-139"/>
                    <a:pt x="8543" y="418"/>
                  </a:cubicBezTo>
                  <a:cubicBezTo>
                    <a:pt x="5980" y="976"/>
                    <a:pt x="3051" y="2091"/>
                    <a:pt x="1404" y="3415"/>
                  </a:cubicBezTo>
                  <a:cubicBezTo>
                    <a:pt x="-244" y="4738"/>
                    <a:pt x="-610" y="6271"/>
                    <a:pt x="1221" y="7874"/>
                  </a:cubicBezTo>
                  <a:cubicBezTo>
                    <a:pt x="3051" y="9476"/>
                    <a:pt x="7078" y="11149"/>
                    <a:pt x="10739" y="12612"/>
                  </a:cubicBezTo>
                  <a:cubicBezTo>
                    <a:pt x="14400" y="14075"/>
                    <a:pt x="17695" y="15329"/>
                    <a:pt x="19343" y="16444"/>
                  </a:cubicBezTo>
                  <a:cubicBezTo>
                    <a:pt x="20990" y="17559"/>
                    <a:pt x="20990" y="18535"/>
                    <a:pt x="20258" y="19301"/>
                  </a:cubicBezTo>
                  <a:cubicBezTo>
                    <a:pt x="19526" y="20067"/>
                    <a:pt x="18061" y="20625"/>
                    <a:pt x="16414" y="20973"/>
                  </a:cubicBezTo>
                  <a:cubicBezTo>
                    <a:pt x="14766" y="21322"/>
                    <a:pt x="12936" y="21461"/>
                    <a:pt x="11105" y="21322"/>
                  </a:cubicBezTo>
                  <a:cubicBezTo>
                    <a:pt x="9275" y="21182"/>
                    <a:pt x="7444" y="20764"/>
                    <a:pt x="6895" y="19789"/>
                  </a:cubicBezTo>
                  <a:cubicBezTo>
                    <a:pt x="6346" y="18813"/>
                    <a:pt x="7078" y="17280"/>
                    <a:pt x="7810" y="15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366671" y="3794669"/>
              <a:ext cx="114195" cy="29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208" fill="norm" stroke="1" extrusionOk="0">
                  <a:moveTo>
                    <a:pt x="18351" y="641"/>
                  </a:moveTo>
                  <a:cubicBezTo>
                    <a:pt x="16457" y="188"/>
                    <a:pt x="14562" y="-265"/>
                    <a:pt x="11151" y="188"/>
                  </a:cubicBezTo>
                  <a:cubicBezTo>
                    <a:pt x="7741" y="641"/>
                    <a:pt x="2814" y="2001"/>
                    <a:pt x="920" y="3587"/>
                  </a:cubicBezTo>
                  <a:cubicBezTo>
                    <a:pt x="-975" y="5173"/>
                    <a:pt x="162" y="6985"/>
                    <a:pt x="3383" y="8873"/>
                  </a:cubicBezTo>
                  <a:cubicBezTo>
                    <a:pt x="6604" y="10762"/>
                    <a:pt x="11909" y="12725"/>
                    <a:pt x="15130" y="14085"/>
                  </a:cubicBezTo>
                  <a:cubicBezTo>
                    <a:pt x="18351" y="15444"/>
                    <a:pt x="19488" y="16199"/>
                    <a:pt x="20057" y="17030"/>
                  </a:cubicBezTo>
                  <a:cubicBezTo>
                    <a:pt x="20625" y="17861"/>
                    <a:pt x="20625" y="18767"/>
                    <a:pt x="19678" y="19522"/>
                  </a:cubicBezTo>
                  <a:cubicBezTo>
                    <a:pt x="18730" y="20278"/>
                    <a:pt x="16836" y="20882"/>
                    <a:pt x="14751" y="21108"/>
                  </a:cubicBezTo>
                  <a:cubicBezTo>
                    <a:pt x="12667" y="21335"/>
                    <a:pt x="10393" y="21184"/>
                    <a:pt x="9067" y="20580"/>
                  </a:cubicBezTo>
                  <a:cubicBezTo>
                    <a:pt x="7741" y="19976"/>
                    <a:pt x="7362" y="18918"/>
                    <a:pt x="6983" y="17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508185" y="3860800"/>
              <a:ext cx="176889" cy="22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044" fill="norm" stroke="1" extrusionOk="0">
                  <a:moveTo>
                    <a:pt x="2203" y="0"/>
                  </a:moveTo>
                  <a:cubicBezTo>
                    <a:pt x="1432" y="5695"/>
                    <a:pt x="660" y="11389"/>
                    <a:pt x="275" y="14727"/>
                  </a:cubicBezTo>
                  <a:cubicBezTo>
                    <a:pt x="-111" y="18065"/>
                    <a:pt x="-111" y="19047"/>
                    <a:pt x="403" y="19931"/>
                  </a:cubicBezTo>
                  <a:cubicBezTo>
                    <a:pt x="918" y="20815"/>
                    <a:pt x="1946" y="21600"/>
                    <a:pt x="4132" y="20520"/>
                  </a:cubicBezTo>
                  <a:cubicBezTo>
                    <a:pt x="6318" y="19440"/>
                    <a:pt x="9660" y="16495"/>
                    <a:pt x="11718" y="13942"/>
                  </a:cubicBezTo>
                  <a:cubicBezTo>
                    <a:pt x="13775" y="11389"/>
                    <a:pt x="14546" y="9229"/>
                    <a:pt x="14932" y="7265"/>
                  </a:cubicBezTo>
                  <a:cubicBezTo>
                    <a:pt x="15318" y="5302"/>
                    <a:pt x="15318" y="3535"/>
                    <a:pt x="15189" y="3142"/>
                  </a:cubicBezTo>
                  <a:cubicBezTo>
                    <a:pt x="15060" y="2749"/>
                    <a:pt x="14803" y="3731"/>
                    <a:pt x="14803" y="6087"/>
                  </a:cubicBezTo>
                  <a:cubicBezTo>
                    <a:pt x="14803" y="8444"/>
                    <a:pt x="15060" y="12175"/>
                    <a:pt x="15575" y="14629"/>
                  </a:cubicBezTo>
                  <a:cubicBezTo>
                    <a:pt x="16089" y="17084"/>
                    <a:pt x="16860" y="18262"/>
                    <a:pt x="17889" y="18655"/>
                  </a:cubicBezTo>
                  <a:cubicBezTo>
                    <a:pt x="18918" y="19047"/>
                    <a:pt x="20203" y="18655"/>
                    <a:pt x="21489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704123" y="3894286"/>
              <a:ext cx="196851" cy="1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fill="norm" stroke="1" extrusionOk="0">
                  <a:moveTo>
                    <a:pt x="0" y="1472"/>
                  </a:moveTo>
                  <a:cubicBezTo>
                    <a:pt x="697" y="4030"/>
                    <a:pt x="1394" y="6588"/>
                    <a:pt x="1742" y="9430"/>
                  </a:cubicBezTo>
                  <a:cubicBezTo>
                    <a:pt x="2090" y="12272"/>
                    <a:pt x="2090" y="15399"/>
                    <a:pt x="1974" y="17672"/>
                  </a:cubicBezTo>
                  <a:cubicBezTo>
                    <a:pt x="1858" y="19946"/>
                    <a:pt x="1626" y="21367"/>
                    <a:pt x="1510" y="21083"/>
                  </a:cubicBezTo>
                  <a:cubicBezTo>
                    <a:pt x="1394" y="20799"/>
                    <a:pt x="1394" y="18809"/>
                    <a:pt x="1858" y="16251"/>
                  </a:cubicBezTo>
                  <a:cubicBezTo>
                    <a:pt x="2323" y="13693"/>
                    <a:pt x="3252" y="10567"/>
                    <a:pt x="4297" y="7867"/>
                  </a:cubicBezTo>
                  <a:cubicBezTo>
                    <a:pt x="5342" y="5167"/>
                    <a:pt x="6503" y="2893"/>
                    <a:pt x="7316" y="2609"/>
                  </a:cubicBezTo>
                  <a:cubicBezTo>
                    <a:pt x="8129" y="2325"/>
                    <a:pt x="8594" y="4030"/>
                    <a:pt x="8826" y="6304"/>
                  </a:cubicBezTo>
                  <a:cubicBezTo>
                    <a:pt x="9058" y="8578"/>
                    <a:pt x="9058" y="11420"/>
                    <a:pt x="9058" y="13551"/>
                  </a:cubicBezTo>
                  <a:cubicBezTo>
                    <a:pt x="9058" y="15683"/>
                    <a:pt x="9058" y="17104"/>
                    <a:pt x="9290" y="16962"/>
                  </a:cubicBezTo>
                  <a:cubicBezTo>
                    <a:pt x="9523" y="16820"/>
                    <a:pt x="9987" y="15114"/>
                    <a:pt x="10452" y="12556"/>
                  </a:cubicBezTo>
                  <a:cubicBezTo>
                    <a:pt x="10916" y="9999"/>
                    <a:pt x="11381" y="6588"/>
                    <a:pt x="12542" y="4172"/>
                  </a:cubicBezTo>
                  <a:cubicBezTo>
                    <a:pt x="13703" y="1756"/>
                    <a:pt x="15561" y="335"/>
                    <a:pt x="16955" y="51"/>
                  </a:cubicBezTo>
                  <a:cubicBezTo>
                    <a:pt x="18348" y="-233"/>
                    <a:pt x="19277" y="620"/>
                    <a:pt x="19974" y="3888"/>
                  </a:cubicBezTo>
                  <a:cubicBezTo>
                    <a:pt x="20671" y="7156"/>
                    <a:pt x="21135" y="12841"/>
                    <a:pt x="21600" y="18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948323" y="3804491"/>
              <a:ext cx="119339" cy="50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34" fill="norm" stroke="1" extrusionOk="0">
                  <a:moveTo>
                    <a:pt x="3959" y="5320"/>
                  </a:moveTo>
                  <a:cubicBezTo>
                    <a:pt x="3586" y="7551"/>
                    <a:pt x="3214" y="9782"/>
                    <a:pt x="3028" y="12326"/>
                  </a:cubicBezTo>
                  <a:cubicBezTo>
                    <a:pt x="2841" y="14870"/>
                    <a:pt x="2841" y="17726"/>
                    <a:pt x="2469" y="19377"/>
                  </a:cubicBezTo>
                  <a:cubicBezTo>
                    <a:pt x="2096" y="21029"/>
                    <a:pt x="1352" y="21475"/>
                    <a:pt x="793" y="21430"/>
                  </a:cubicBezTo>
                  <a:cubicBezTo>
                    <a:pt x="234" y="21386"/>
                    <a:pt x="-138" y="20850"/>
                    <a:pt x="48" y="18976"/>
                  </a:cubicBezTo>
                  <a:cubicBezTo>
                    <a:pt x="234" y="17101"/>
                    <a:pt x="979" y="13888"/>
                    <a:pt x="2655" y="10809"/>
                  </a:cubicBezTo>
                  <a:cubicBezTo>
                    <a:pt x="4331" y="7730"/>
                    <a:pt x="6938" y="4784"/>
                    <a:pt x="8614" y="3044"/>
                  </a:cubicBezTo>
                  <a:cubicBezTo>
                    <a:pt x="10290" y="1303"/>
                    <a:pt x="11034" y="768"/>
                    <a:pt x="12338" y="411"/>
                  </a:cubicBezTo>
                  <a:cubicBezTo>
                    <a:pt x="13641" y="54"/>
                    <a:pt x="15503" y="-125"/>
                    <a:pt x="16993" y="98"/>
                  </a:cubicBezTo>
                  <a:cubicBezTo>
                    <a:pt x="18483" y="321"/>
                    <a:pt x="19600" y="946"/>
                    <a:pt x="20345" y="2151"/>
                  </a:cubicBezTo>
                  <a:cubicBezTo>
                    <a:pt x="21090" y="3356"/>
                    <a:pt x="21462" y="5141"/>
                    <a:pt x="19972" y="6435"/>
                  </a:cubicBezTo>
                  <a:cubicBezTo>
                    <a:pt x="18483" y="7730"/>
                    <a:pt x="15131" y="8533"/>
                    <a:pt x="11965" y="8979"/>
                  </a:cubicBezTo>
                  <a:cubicBezTo>
                    <a:pt x="8800" y="9425"/>
                    <a:pt x="5821" y="9515"/>
                    <a:pt x="4145" y="9068"/>
                  </a:cubicBezTo>
                  <a:cubicBezTo>
                    <a:pt x="2469" y="8622"/>
                    <a:pt x="2096" y="7640"/>
                    <a:pt x="1724" y="6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176943" y="3536950"/>
              <a:ext cx="60581" cy="49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22" fill="norm" stroke="1" extrusionOk="0">
                  <a:moveTo>
                    <a:pt x="21317" y="0"/>
                  </a:moveTo>
                  <a:cubicBezTo>
                    <a:pt x="19083" y="1761"/>
                    <a:pt x="16848" y="3523"/>
                    <a:pt x="13496" y="5887"/>
                  </a:cubicBezTo>
                  <a:cubicBezTo>
                    <a:pt x="10145" y="8251"/>
                    <a:pt x="5676" y="11217"/>
                    <a:pt x="3069" y="13720"/>
                  </a:cubicBezTo>
                  <a:cubicBezTo>
                    <a:pt x="462" y="16223"/>
                    <a:pt x="-283" y="18263"/>
                    <a:pt x="89" y="19561"/>
                  </a:cubicBezTo>
                  <a:cubicBezTo>
                    <a:pt x="462" y="20858"/>
                    <a:pt x="1951" y="21415"/>
                    <a:pt x="3814" y="21507"/>
                  </a:cubicBezTo>
                  <a:cubicBezTo>
                    <a:pt x="5676" y="21600"/>
                    <a:pt x="7910" y="21229"/>
                    <a:pt x="9027" y="20951"/>
                  </a:cubicBezTo>
                  <a:cubicBezTo>
                    <a:pt x="10145" y="20673"/>
                    <a:pt x="10145" y="20488"/>
                    <a:pt x="10145" y="20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078773" y="3726886"/>
              <a:ext cx="196851" cy="20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8397"/>
                  </a:moveTo>
                  <a:cubicBezTo>
                    <a:pt x="2323" y="8397"/>
                    <a:pt x="4645" y="8397"/>
                    <a:pt x="7548" y="9360"/>
                  </a:cubicBezTo>
                  <a:cubicBezTo>
                    <a:pt x="10452" y="10322"/>
                    <a:pt x="13935" y="12247"/>
                    <a:pt x="15794" y="13744"/>
                  </a:cubicBezTo>
                  <a:cubicBezTo>
                    <a:pt x="17652" y="15241"/>
                    <a:pt x="17884" y="16310"/>
                    <a:pt x="18000" y="17700"/>
                  </a:cubicBezTo>
                  <a:cubicBezTo>
                    <a:pt x="18116" y="19091"/>
                    <a:pt x="18116" y="20801"/>
                    <a:pt x="18000" y="21122"/>
                  </a:cubicBezTo>
                  <a:cubicBezTo>
                    <a:pt x="17884" y="21443"/>
                    <a:pt x="17652" y="20374"/>
                    <a:pt x="17652" y="16952"/>
                  </a:cubicBezTo>
                  <a:cubicBezTo>
                    <a:pt x="17652" y="13530"/>
                    <a:pt x="17884" y="7756"/>
                    <a:pt x="18348" y="4441"/>
                  </a:cubicBezTo>
                  <a:cubicBezTo>
                    <a:pt x="18813" y="1126"/>
                    <a:pt x="19510" y="271"/>
                    <a:pt x="20090" y="57"/>
                  </a:cubicBezTo>
                  <a:cubicBezTo>
                    <a:pt x="20671" y="-157"/>
                    <a:pt x="21135" y="271"/>
                    <a:pt x="21600" y="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1290025" y="3812654"/>
              <a:ext cx="125299" cy="19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698" fill="norm" stroke="1" extrusionOk="0">
                  <a:moveTo>
                    <a:pt x="20231" y="393"/>
                  </a:moveTo>
                  <a:cubicBezTo>
                    <a:pt x="17711" y="-57"/>
                    <a:pt x="15191" y="-507"/>
                    <a:pt x="11771" y="1406"/>
                  </a:cubicBezTo>
                  <a:cubicBezTo>
                    <a:pt x="8351" y="3318"/>
                    <a:pt x="4031" y="7593"/>
                    <a:pt x="1871" y="10968"/>
                  </a:cubicBezTo>
                  <a:cubicBezTo>
                    <a:pt x="-289" y="14343"/>
                    <a:pt x="-289" y="16818"/>
                    <a:pt x="431" y="18505"/>
                  </a:cubicBezTo>
                  <a:cubicBezTo>
                    <a:pt x="1151" y="20193"/>
                    <a:pt x="2591" y="21093"/>
                    <a:pt x="5831" y="20530"/>
                  </a:cubicBezTo>
                  <a:cubicBezTo>
                    <a:pt x="9071" y="19968"/>
                    <a:pt x="14111" y="17943"/>
                    <a:pt x="16991" y="15355"/>
                  </a:cubicBezTo>
                  <a:cubicBezTo>
                    <a:pt x="19871" y="12768"/>
                    <a:pt x="20591" y="9618"/>
                    <a:pt x="21311" y="6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459773" y="3811588"/>
              <a:ext cx="146051" cy="18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1304"/>
                  </a:moveTo>
                  <a:cubicBezTo>
                    <a:pt x="626" y="5773"/>
                    <a:pt x="1252" y="10242"/>
                    <a:pt x="2504" y="10490"/>
                  </a:cubicBezTo>
                  <a:cubicBezTo>
                    <a:pt x="3757" y="10738"/>
                    <a:pt x="5635" y="6766"/>
                    <a:pt x="7357" y="4283"/>
                  </a:cubicBezTo>
                  <a:cubicBezTo>
                    <a:pt x="9078" y="1800"/>
                    <a:pt x="10643" y="807"/>
                    <a:pt x="12209" y="311"/>
                  </a:cubicBezTo>
                  <a:cubicBezTo>
                    <a:pt x="13774" y="-186"/>
                    <a:pt x="15339" y="-186"/>
                    <a:pt x="16904" y="1055"/>
                  </a:cubicBezTo>
                  <a:cubicBezTo>
                    <a:pt x="18470" y="2297"/>
                    <a:pt x="20035" y="4780"/>
                    <a:pt x="20817" y="8380"/>
                  </a:cubicBezTo>
                  <a:cubicBezTo>
                    <a:pt x="21600" y="11980"/>
                    <a:pt x="21600" y="16697"/>
                    <a:pt x="216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227873" y="4216400"/>
              <a:ext cx="9652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11" y="19482"/>
                    <a:pt x="3221" y="17365"/>
                    <a:pt x="4926" y="14824"/>
                  </a:cubicBezTo>
                  <a:cubicBezTo>
                    <a:pt x="6632" y="12282"/>
                    <a:pt x="8432" y="9318"/>
                    <a:pt x="10326" y="7200"/>
                  </a:cubicBezTo>
                  <a:cubicBezTo>
                    <a:pt x="12221" y="5082"/>
                    <a:pt x="14211" y="3812"/>
                    <a:pt x="16105" y="2753"/>
                  </a:cubicBezTo>
                  <a:cubicBezTo>
                    <a:pt x="18000" y="1694"/>
                    <a:pt x="19800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722901" y="4197349"/>
              <a:ext cx="571773" cy="8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77" fill="norm" stroke="1" extrusionOk="0">
                  <a:moveTo>
                    <a:pt x="728" y="18277"/>
                  </a:moveTo>
                  <a:cubicBezTo>
                    <a:pt x="330" y="19385"/>
                    <a:pt x="-69" y="20492"/>
                    <a:pt x="11" y="21046"/>
                  </a:cubicBezTo>
                  <a:cubicBezTo>
                    <a:pt x="90" y="21600"/>
                    <a:pt x="648" y="21600"/>
                    <a:pt x="2362" y="19938"/>
                  </a:cubicBezTo>
                  <a:cubicBezTo>
                    <a:pt x="4076" y="18277"/>
                    <a:pt x="6945" y="14954"/>
                    <a:pt x="9854" y="11631"/>
                  </a:cubicBezTo>
                  <a:cubicBezTo>
                    <a:pt x="12763" y="8308"/>
                    <a:pt x="15713" y="4985"/>
                    <a:pt x="17665" y="3046"/>
                  </a:cubicBezTo>
                  <a:cubicBezTo>
                    <a:pt x="19618" y="1108"/>
                    <a:pt x="20575" y="554"/>
                    <a:pt x="215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853473" y="3867149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853473" y="3975100"/>
              <a:ext cx="50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2331840" y="3709924"/>
              <a:ext cx="162984" cy="48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1059"/>
                  </a:moveTo>
                  <a:cubicBezTo>
                    <a:pt x="20758" y="683"/>
                    <a:pt x="19917" y="308"/>
                    <a:pt x="18094" y="120"/>
                  </a:cubicBezTo>
                  <a:cubicBezTo>
                    <a:pt x="16270" y="-68"/>
                    <a:pt x="13465" y="-68"/>
                    <a:pt x="11081" y="355"/>
                  </a:cubicBezTo>
                  <a:cubicBezTo>
                    <a:pt x="8696" y="777"/>
                    <a:pt x="6732" y="1622"/>
                    <a:pt x="5610" y="2749"/>
                  </a:cubicBezTo>
                  <a:cubicBezTo>
                    <a:pt x="4488" y="3876"/>
                    <a:pt x="4208" y="5285"/>
                    <a:pt x="4769" y="6600"/>
                  </a:cubicBezTo>
                  <a:cubicBezTo>
                    <a:pt x="5330" y="7915"/>
                    <a:pt x="6732" y="9135"/>
                    <a:pt x="7434" y="10215"/>
                  </a:cubicBezTo>
                  <a:cubicBezTo>
                    <a:pt x="8135" y="11295"/>
                    <a:pt x="8135" y="12235"/>
                    <a:pt x="7714" y="12892"/>
                  </a:cubicBezTo>
                  <a:cubicBezTo>
                    <a:pt x="7294" y="13549"/>
                    <a:pt x="6452" y="13925"/>
                    <a:pt x="5330" y="14207"/>
                  </a:cubicBezTo>
                  <a:cubicBezTo>
                    <a:pt x="4208" y="14489"/>
                    <a:pt x="2805" y="14676"/>
                    <a:pt x="1823" y="14535"/>
                  </a:cubicBezTo>
                  <a:cubicBezTo>
                    <a:pt x="842" y="14395"/>
                    <a:pt x="281" y="13925"/>
                    <a:pt x="561" y="13549"/>
                  </a:cubicBezTo>
                  <a:cubicBezTo>
                    <a:pt x="842" y="13174"/>
                    <a:pt x="1964" y="12892"/>
                    <a:pt x="2665" y="12986"/>
                  </a:cubicBezTo>
                  <a:cubicBezTo>
                    <a:pt x="3366" y="13080"/>
                    <a:pt x="3647" y="13549"/>
                    <a:pt x="3226" y="14582"/>
                  </a:cubicBezTo>
                  <a:cubicBezTo>
                    <a:pt x="2805" y="15615"/>
                    <a:pt x="1683" y="17212"/>
                    <a:pt x="982" y="18245"/>
                  </a:cubicBezTo>
                  <a:cubicBezTo>
                    <a:pt x="281" y="19278"/>
                    <a:pt x="0" y="19748"/>
                    <a:pt x="0" y="20217"/>
                  </a:cubicBezTo>
                  <a:cubicBezTo>
                    <a:pt x="0" y="20687"/>
                    <a:pt x="281" y="21156"/>
                    <a:pt x="2525" y="21344"/>
                  </a:cubicBezTo>
                  <a:cubicBezTo>
                    <a:pt x="4769" y="21532"/>
                    <a:pt x="8977" y="21438"/>
                    <a:pt x="13184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2520223" y="3892550"/>
              <a:ext cx="2476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69" y="2679"/>
                    <a:pt x="5538" y="5358"/>
                    <a:pt x="9138" y="8958"/>
                  </a:cubicBezTo>
                  <a:cubicBezTo>
                    <a:pt x="12738" y="12558"/>
                    <a:pt x="17169" y="170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2545623" y="3862501"/>
              <a:ext cx="234951" cy="34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693"/>
                  </a:moveTo>
                  <a:cubicBezTo>
                    <a:pt x="20822" y="293"/>
                    <a:pt x="20043" y="-107"/>
                    <a:pt x="19362" y="26"/>
                  </a:cubicBezTo>
                  <a:cubicBezTo>
                    <a:pt x="18681" y="160"/>
                    <a:pt x="18097" y="826"/>
                    <a:pt x="16249" y="3093"/>
                  </a:cubicBezTo>
                  <a:cubicBezTo>
                    <a:pt x="14400" y="5360"/>
                    <a:pt x="11286" y="9226"/>
                    <a:pt x="8368" y="12560"/>
                  </a:cubicBezTo>
                  <a:cubicBezTo>
                    <a:pt x="5449" y="15893"/>
                    <a:pt x="2724" y="18693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2831373" y="4095749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2945673" y="4203700"/>
              <a:ext cx="698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0"/>
                    <a:pt x="15055" y="0"/>
                    <a:pt x="11455" y="3600"/>
                  </a:cubicBezTo>
                  <a:cubicBezTo>
                    <a:pt x="7855" y="7200"/>
                    <a:pt x="3927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3180623" y="423545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3466373" y="4203700"/>
              <a:ext cx="76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3938390" y="3901346"/>
              <a:ext cx="258234" cy="37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1416" y="1690"/>
                  </a:moveTo>
                  <a:cubicBezTo>
                    <a:pt x="708" y="957"/>
                    <a:pt x="0" y="225"/>
                    <a:pt x="0" y="42"/>
                  </a:cubicBezTo>
                  <a:cubicBezTo>
                    <a:pt x="0" y="-141"/>
                    <a:pt x="708" y="225"/>
                    <a:pt x="2567" y="2117"/>
                  </a:cubicBezTo>
                  <a:cubicBezTo>
                    <a:pt x="4426" y="4008"/>
                    <a:pt x="7436" y="7425"/>
                    <a:pt x="10446" y="10659"/>
                  </a:cubicBezTo>
                  <a:cubicBezTo>
                    <a:pt x="13456" y="13893"/>
                    <a:pt x="16466" y="16944"/>
                    <a:pt x="18325" y="18713"/>
                  </a:cubicBezTo>
                  <a:cubicBezTo>
                    <a:pt x="20184" y="20483"/>
                    <a:pt x="20892" y="20971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3942623" y="3898900"/>
              <a:ext cx="2032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75" y="2743"/>
                    <a:pt x="13950" y="5486"/>
                    <a:pt x="10575" y="8457"/>
                  </a:cubicBezTo>
                  <a:cubicBezTo>
                    <a:pt x="7200" y="11429"/>
                    <a:pt x="4275" y="14629"/>
                    <a:pt x="2587" y="16857"/>
                  </a:cubicBezTo>
                  <a:cubicBezTo>
                    <a:pt x="900" y="19086"/>
                    <a:pt x="450" y="203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4169058" y="4159250"/>
              <a:ext cx="108872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4009" y="3927"/>
                  </a:moveTo>
                  <a:cubicBezTo>
                    <a:pt x="3609" y="5564"/>
                    <a:pt x="3209" y="7200"/>
                    <a:pt x="2609" y="9164"/>
                  </a:cubicBezTo>
                  <a:cubicBezTo>
                    <a:pt x="2009" y="11127"/>
                    <a:pt x="1209" y="13418"/>
                    <a:pt x="609" y="13745"/>
                  </a:cubicBezTo>
                  <a:cubicBezTo>
                    <a:pt x="9" y="14073"/>
                    <a:pt x="-391" y="12436"/>
                    <a:pt x="609" y="10145"/>
                  </a:cubicBezTo>
                  <a:cubicBezTo>
                    <a:pt x="1609" y="7855"/>
                    <a:pt x="4009" y="4909"/>
                    <a:pt x="6009" y="2945"/>
                  </a:cubicBezTo>
                  <a:cubicBezTo>
                    <a:pt x="8009" y="982"/>
                    <a:pt x="9609" y="0"/>
                    <a:pt x="12209" y="0"/>
                  </a:cubicBezTo>
                  <a:cubicBezTo>
                    <a:pt x="14809" y="0"/>
                    <a:pt x="18409" y="982"/>
                    <a:pt x="19809" y="4745"/>
                  </a:cubicBezTo>
                  <a:cubicBezTo>
                    <a:pt x="21209" y="8509"/>
                    <a:pt x="20409" y="15055"/>
                    <a:pt x="196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4399823" y="3867150"/>
              <a:ext cx="106267" cy="42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555" fill="norm" stroke="1" extrusionOk="0">
                  <a:moveTo>
                    <a:pt x="6231" y="0"/>
                  </a:moveTo>
                  <a:cubicBezTo>
                    <a:pt x="8308" y="107"/>
                    <a:pt x="10385" y="214"/>
                    <a:pt x="12254" y="962"/>
                  </a:cubicBezTo>
                  <a:cubicBezTo>
                    <a:pt x="14123" y="1711"/>
                    <a:pt x="15785" y="3101"/>
                    <a:pt x="15162" y="4224"/>
                  </a:cubicBezTo>
                  <a:cubicBezTo>
                    <a:pt x="14538" y="5347"/>
                    <a:pt x="11631" y="6202"/>
                    <a:pt x="9762" y="6897"/>
                  </a:cubicBezTo>
                  <a:cubicBezTo>
                    <a:pt x="7892" y="7592"/>
                    <a:pt x="7062" y="8127"/>
                    <a:pt x="7477" y="8929"/>
                  </a:cubicBezTo>
                  <a:cubicBezTo>
                    <a:pt x="7892" y="9731"/>
                    <a:pt x="9554" y="10800"/>
                    <a:pt x="12254" y="12190"/>
                  </a:cubicBezTo>
                  <a:cubicBezTo>
                    <a:pt x="14954" y="13580"/>
                    <a:pt x="18692" y="15291"/>
                    <a:pt x="20146" y="16788"/>
                  </a:cubicBezTo>
                  <a:cubicBezTo>
                    <a:pt x="21600" y="18285"/>
                    <a:pt x="20769" y="19568"/>
                    <a:pt x="18069" y="20370"/>
                  </a:cubicBezTo>
                  <a:cubicBezTo>
                    <a:pt x="15369" y="21172"/>
                    <a:pt x="10800" y="21493"/>
                    <a:pt x="7477" y="21547"/>
                  </a:cubicBezTo>
                  <a:cubicBezTo>
                    <a:pt x="4154" y="21600"/>
                    <a:pt x="2077" y="21386"/>
                    <a:pt x="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296496" y="4003889"/>
              <a:ext cx="513028" cy="26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168" fill="norm" stroke="1" extrusionOk="0">
                  <a:moveTo>
                    <a:pt x="6077" y="10281"/>
                  </a:moveTo>
                  <a:cubicBezTo>
                    <a:pt x="5988" y="8606"/>
                    <a:pt x="5900" y="6932"/>
                    <a:pt x="5722" y="5760"/>
                  </a:cubicBezTo>
                  <a:cubicBezTo>
                    <a:pt x="5544" y="4588"/>
                    <a:pt x="5277" y="3918"/>
                    <a:pt x="4522" y="4337"/>
                  </a:cubicBezTo>
                  <a:cubicBezTo>
                    <a:pt x="3766" y="4755"/>
                    <a:pt x="2522" y="6262"/>
                    <a:pt x="1677" y="8439"/>
                  </a:cubicBezTo>
                  <a:cubicBezTo>
                    <a:pt x="833" y="10616"/>
                    <a:pt x="388" y="13462"/>
                    <a:pt x="166" y="15472"/>
                  </a:cubicBezTo>
                  <a:cubicBezTo>
                    <a:pt x="-56" y="17481"/>
                    <a:pt x="-56" y="18653"/>
                    <a:pt x="166" y="19323"/>
                  </a:cubicBezTo>
                  <a:cubicBezTo>
                    <a:pt x="388" y="19992"/>
                    <a:pt x="833" y="20160"/>
                    <a:pt x="1500" y="19239"/>
                  </a:cubicBezTo>
                  <a:cubicBezTo>
                    <a:pt x="2166" y="18318"/>
                    <a:pt x="3055" y="16309"/>
                    <a:pt x="3588" y="14885"/>
                  </a:cubicBezTo>
                  <a:cubicBezTo>
                    <a:pt x="4122" y="13462"/>
                    <a:pt x="4300" y="12625"/>
                    <a:pt x="4255" y="12541"/>
                  </a:cubicBezTo>
                  <a:cubicBezTo>
                    <a:pt x="4211" y="12458"/>
                    <a:pt x="3944" y="13127"/>
                    <a:pt x="3766" y="13965"/>
                  </a:cubicBezTo>
                  <a:cubicBezTo>
                    <a:pt x="3588" y="14802"/>
                    <a:pt x="3500" y="15806"/>
                    <a:pt x="3500" y="16727"/>
                  </a:cubicBezTo>
                  <a:cubicBezTo>
                    <a:pt x="3500" y="17648"/>
                    <a:pt x="3588" y="18485"/>
                    <a:pt x="3855" y="18820"/>
                  </a:cubicBezTo>
                  <a:cubicBezTo>
                    <a:pt x="4122" y="19155"/>
                    <a:pt x="4566" y="18988"/>
                    <a:pt x="5233" y="17565"/>
                  </a:cubicBezTo>
                  <a:cubicBezTo>
                    <a:pt x="5900" y="16141"/>
                    <a:pt x="6788" y="13462"/>
                    <a:pt x="7500" y="10867"/>
                  </a:cubicBezTo>
                  <a:cubicBezTo>
                    <a:pt x="8211" y="8272"/>
                    <a:pt x="8744" y="5760"/>
                    <a:pt x="9011" y="3834"/>
                  </a:cubicBezTo>
                  <a:cubicBezTo>
                    <a:pt x="9277" y="1909"/>
                    <a:pt x="9277" y="569"/>
                    <a:pt x="9544" y="151"/>
                  </a:cubicBezTo>
                  <a:cubicBezTo>
                    <a:pt x="9811" y="-268"/>
                    <a:pt x="10344" y="234"/>
                    <a:pt x="11011" y="1072"/>
                  </a:cubicBezTo>
                  <a:cubicBezTo>
                    <a:pt x="11677" y="1909"/>
                    <a:pt x="12477" y="3081"/>
                    <a:pt x="12877" y="4085"/>
                  </a:cubicBezTo>
                  <a:cubicBezTo>
                    <a:pt x="13277" y="5090"/>
                    <a:pt x="13277" y="5927"/>
                    <a:pt x="12700" y="7937"/>
                  </a:cubicBezTo>
                  <a:cubicBezTo>
                    <a:pt x="12122" y="9946"/>
                    <a:pt x="10966" y="13127"/>
                    <a:pt x="10344" y="15137"/>
                  </a:cubicBezTo>
                  <a:cubicBezTo>
                    <a:pt x="9722" y="17146"/>
                    <a:pt x="9633" y="17983"/>
                    <a:pt x="9677" y="18820"/>
                  </a:cubicBezTo>
                  <a:cubicBezTo>
                    <a:pt x="9722" y="19658"/>
                    <a:pt x="9900" y="20495"/>
                    <a:pt x="10300" y="20913"/>
                  </a:cubicBezTo>
                  <a:cubicBezTo>
                    <a:pt x="10700" y="21332"/>
                    <a:pt x="11322" y="21332"/>
                    <a:pt x="12522" y="20160"/>
                  </a:cubicBezTo>
                  <a:cubicBezTo>
                    <a:pt x="13722" y="18988"/>
                    <a:pt x="15500" y="16644"/>
                    <a:pt x="16744" y="14634"/>
                  </a:cubicBezTo>
                  <a:cubicBezTo>
                    <a:pt x="17988" y="12625"/>
                    <a:pt x="18700" y="10951"/>
                    <a:pt x="19055" y="9695"/>
                  </a:cubicBezTo>
                  <a:cubicBezTo>
                    <a:pt x="19411" y="8439"/>
                    <a:pt x="19411" y="7602"/>
                    <a:pt x="19188" y="7183"/>
                  </a:cubicBezTo>
                  <a:cubicBezTo>
                    <a:pt x="18966" y="6765"/>
                    <a:pt x="18522" y="6765"/>
                    <a:pt x="17722" y="7602"/>
                  </a:cubicBezTo>
                  <a:cubicBezTo>
                    <a:pt x="16922" y="8439"/>
                    <a:pt x="15766" y="10113"/>
                    <a:pt x="15144" y="11453"/>
                  </a:cubicBezTo>
                  <a:cubicBezTo>
                    <a:pt x="14522" y="12792"/>
                    <a:pt x="14433" y="13797"/>
                    <a:pt x="14388" y="14802"/>
                  </a:cubicBezTo>
                  <a:cubicBezTo>
                    <a:pt x="14344" y="15806"/>
                    <a:pt x="14344" y="16811"/>
                    <a:pt x="14522" y="17565"/>
                  </a:cubicBezTo>
                  <a:cubicBezTo>
                    <a:pt x="14700" y="18318"/>
                    <a:pt x="15055" y="18820"/>
                    <a:pt x="16255" y="19155"/>
                  </a:cubicBezTo>
                  <a:cubicBezTo>
                    <a:pt x="17455" y="19490"/>
                    <a:pt x="19500" y="19658"/>
                    <a:pt x="21544" y="19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6437617" y="3909659"/>
              <a:ext cx="310528" cy="41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32" fill="norm" stroke="1" extrusionOk="0">
                  <a:moveTo>
                    <a:pt x="5292" y="8523"/>
                  </a:moveTo>
                  <a:cubicBezTo>
                    <a:pt x="4708" y="11547"/>
                    <a:pt x="4124" y="14571"/>
                    <a:pt x="3760" y="16569"/>
                  </a:cubicBezTo>
                  <a:cubicBezTo>
                    <a:pt x="3395" y="18567"/>
                    <a:pt x="3249" y="19539"/>
                    <a:pt x="2957" y="20241"/>
                  </a:cubicBezTo>
                  <a:cubicBezTo>
                    <a:pt x="2665" y="20943"/>
                    <a:pt x="2227" y="21375"/>
                    <a:pt x="1789" y="21267"/>
                  </a:cubicBezTo>
                  <a:cubicBezTo>
                    <a:pt x="1351" y="21159"/>
                    <a:pt x="914" y="20511"/>
                    <a:pt x="549" y="18621"/>
                  </a:cubicBezTo>
                  <a:cubicBezTo>
                    <a:pt x="184" y="16731"/>
                    <a:pt x="-108" y="13599"/>
                    <a:pt x="38" y="10899"/>
                  </a:cubicBezTo>
                  <a:cubicBezTo>
                    <a:pt x="184" y="8199"/>
                    <a:pt x="768" y="5931"/>
                    <a:pt x="1278" y="4473"/>
                  </a:cubicBezTo>
                  <a:cubicBezTo>
                    <a:pt x="1789" y="3015"/>
                    <a:pt x="2227" y="2367"/>
                    <a:pt x="2811" y="1935"/>
                  </a:cubicBezTo>
                  <a:cubicBezTo>
                    <a:pt x="3395" y="1503"/>
                    <a:pt x="4124" y="1287"/>
                    <a:pt x="4781" y="1719"/>
                  </a:cubicBezTo>
                  <a:cubicBezTo>
                    <a:pt x="5438" y="2151"/>
                    <a:pt x="6022" y="3231"/>
                    <a:pt x="6751" y="5823"/>
                  </a:cubicBezTo>
                  <a:cubicBezTo>
                    <a:pt x="7481" y="8415"/>
                    <a:pt x="8357" y="12519"/>
                    <a:pt x="9087" y="15273"/>
                  </a:cubicBezTo>
                  <a:cubicBezTo>
                    <a:pt x="9816" y="18027"/>
                    <a:pt x="10400" y="19431"/>
                    <a:pt x="10984" y="20295"/>
                  </a:cubicBezTo>
                  <a:cubicBezTo>
                    <a:pt x="11568" y="21159"/>
                    <a:pt x="12151" y="21483"/>
                    <a:pt x="12808" y="21267"/>
                  </a:cubicBezTo>
                  <a:cubicBezTo>
                    <a:pt x="13465" y="21051"/>
                    <a:pt x="14195" y="20295"/>
                    <a:pt x="15362" y="18243"/>
                  </a:cubicBezTo>
                  <a:cubicBezTo>
                    <a:pt x="16530" y="16191"/>
                    <a:pt x="18135" y="12843"/>
                    <a:pt x="19230" y="9873"/>
                  </a:cubicBezTo>
                  <a:cubicBezTo>
                    <a:pt x="20324" y="6903"/>
                    <a:pt x="20908" y="4311"/>
                    <a:pt x="21200" y="2745"/>
                  </a:cubicBezTo>
                  <a:cubicBezTo>
                    <a:pt x="21492" y="1179"/>
                    <a:pt x="21492" y="639"/>
                    <a:pt x="21127" y="315"/>
                  </a:cubicBezTo>
                  <a:cubicBezTo>
                    <a:pt x="20762" y="-9"/>
                    <a:pt x="20033" y="-117"/>
                    <a:pt x="19522" y="153"/>
                  </a:cubicBezTo>
                  <a:cubicBezTo>
                    <a:pt x="19011" y="423"/>
                    <a:pt x="18719" y="1071"/>
                    <a:pt x="18573" y="1665"/>
                  </a:cubicBezTo>
                  <a:cubicBezTo>
                    <a:pt x="18427" y="2259"/>
                    <a:pt x="18427" y="2799"/>
                    <a:pt x="18427" y="3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6758299" y="4173603"/>
              <a:ext cx="100132" cy="11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0629" fill="norm" stroke="1" extrusionOk="0">
                  <a:moveTo>
                    <a:pt x="20200" y="812"/>
                  </a:moveTo>
                  <a:cubicBezTo>
                    <a:pt x="18040" y="80"/>
                    <a:pt x="15880" y="-652"/>
                    <a:pt x="12424" y="995"/>
                  </a:cubicBezTo>
                  <a:cubicBezTo>
                    <a:pt x="8968" y="2643"/>
                    <a:pt x="4216" y="6670"/>
                    <a:pt x="1840" y="9782"/>
                  </a:cubicBezTo>
                  <a:cubicBezTo>
                    <a:pt x="-536" y="12894"/>
                    <a:pt x="-536" y="15090"/>
                    <a:pt x="1408" y="17104"/>
                  </a:cubicBezTo>
                  <a:cubicBezTo>
                    <a:pt x="3352" y="19117"/>
                    <a:pt x="7240" y="20948"/>
                    <a:pt x="10696" y="20582"/>
                  </a:cubicBezTo>
                  <a:cubicBezTo>
                    <a:pt x="14152" y="20216"/>
                    <a:pt x="17176" y="17653"/>
                    <a:pt x="18904" y="15090"/>
                  </a:cubicBezTo>
                  <a:cubicBezTo>
                    <a:pt x="20632" y="12528"/>
                    <a:pt x="21064" y="9965"/>
                    <a:pt x="19336" y="7951"/>
                  </a:cubicBezTo>
                  <a:cubicBezTo>
                    <a:pt x="17608" y="5938"/>
                    <a:pt x="13720" y="4473"/>
                    <a:pt x="9832" y="3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6876323" y="4133850"/>
              <a:ext cx="133351" cy="20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4629"/>
                  </a:moveTo>
                  <a:cubicBezTo>
                    <a:pt x="1714" y="4629"/>
                    <a:pt x="3429" y="4629"/>
                    <a:pt x="4971" y="5731"/>
                  </a:cubicBezTo>
                  <a:cubicBezTo>
                    <a:pt x="6514" y="6833"/>
                    <a:pt x="7886" y="9037"/>
                    <a:pt x="8914" y="11351"/>
                  </a:cubicBezTo>
                  <a:cubicBezTo>
                    <a:pt x="9943" y="13665"/>
                    <a:pt x="10629" y="16090"/>
                    <a:pt x="10971" y="17963"/>
                  </a:cubicBezTo>
                  <a:cubicBezTo>
                    <a:pt x="11314" y="19837"/>
                    <a:pt x="11314" y="21159"/>
                    <a:pt x="10457" y="21380"/>
                  </a:cubicBezTo>
                  <a:cubicBezTo>
                    <a:pt x="9600" y="21600"/>
                    <a:pt x="7886" y="20718"/>
                    <a:pt x="6857" y="18514"/>
                  </a:cubicBezTo>
                  <a:cubicBezTo>
                    <a:pt x="5829" y="16310"/>
                    <a:pt x="5486" y="12784"/>
                    <a:pt x="6686" y="9698"/>
                  </a:cubicBezTo>
                  <a:cubicBezTo>
                    <a:pt x="7886" y="6612"/>
                    <a:pt x="10629" y="3967"/>
                    <a:pt x="13371" y="2424"/>
                  </a:cubicBezTo>
                  <a:cubicBezTo>
                    <a:pt x="16114" y="882"/>
                    <a:pt x="18857" y="4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7157605" y="3942283"/>
              <a:ext cx="175919" cy="375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19" fill="norm" stroke="1" extrusionOk="0">
                  <a:moveTo>
                    <a:pt x="21120" y="2232"/>
                  </a:moveTo>
                  <a:cubicBezTo>
                    <a:pt x="21120" y="1388"/>
                    <a:pt x="21120" y="543"/>
                    <a:pt x="20358" y="181"/>
                  </a:cubicBezTo>
                  <a:cubicBezTo>
                    <a:pt x="19595" y="-181"/>
                    <a:pt x="18071" y="-60"/>
                    <a:pt x="15529" y="1086"/>
                  </a:cubicBezTo>
                  <a:cubicBezTo>
                    <a:pt x="12988" y="2232"/>
                    <a:pt x="9431" y="4404"/>
                    <a:pt x="6508" y="7240"/>
                  </a:cubicBezTo>
                  <a:cubicBezTo>
                    <a:pt x="3586" y="10076"/>
                    <a:pt x="1299" y="13575"/>
                    <a:pt x="409" y="15928"/>
                  </a:cubicBezTo>
                  <a:cubicBezTo>
                    <a:pt x="-480" y="18282"/>
                    <a:pt x="28" y="19488"/>
                    <a:pt x="2442" y="20212"/>
                  </a:cubicBezTo>
                  <a:cubicBezTo>
                    <a:pt x="4856" y="20936"/>
                    <a:pt x="9176" y="21178"/>
                    <a:pt x="13496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7384323" y="4110276"/>
              <a:ext cx="254001" cy="19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21172"/>
                  </a:moveTo>
                  <a:cubicBezTo>
                    <a:pt x="1800" y="15198"/>
                    <a:pt x="3600" y="9223"/>
                    <a:pt x="4590" y="5546"/>
                  </a:cubicBezTo>
                  <a:cubicBezTo>
                    <a:pt x="5580" y="1870"/>
                    <a:pt x="5760" y="491"/>
                    <a:pt x="5670" y="491"/>
                  </a:cubicBezTo>
                  <a:cubicBezTo>
                    <a:pt x="5580" y="491"/>
                    <a:pt x="5220" y="1870"/>
                    <a:pt x="4860" y="4972"/>
                  </a:cubicBezTo>
                  <a:cubicBezTo>
                    <a:pt x="4500" y="8074"/>
                    <a:pt x="4140" y="12900"/>
                    <a:pt x="4140" y="15887"/>
                  </a:cubicBezTo>
                  <a:cubicBezTo>
                    <a:pt x="4140" y="18874"/>
                    <a:pt x="4500" y="20023"/>
                    <a:pt x="5130" y="20598"/>
                  </a:cubicBezTo>
                  <a:cubicBezTo>
                    <a:pt x="5760" y="21172"/>
                    <a:pt x="6660" y="21172"/>
                    <a:pt x="8190" y="19678"/>
                  </a:cubicBezTo>
                  <a:cubicBezTo>
                    <a:pt x="9720" y="18185"/>
                    <a:pt x="11880" y="15198"/>
                    <a:pt x="13680" y="11981"/>
                  </a:cubicBezTo>
                  <a:cubicBezTo>
                    <a:pt x="15480" y="8763"/>
                    <a:pt x="16920" y="5317"/>
                    <a:pt x="17820" y="3019"/>
                  </a:cubicBezTo>
                  <a:cubicBezTo>
                    <a:pt x="18720" y="721"/>
                    <a:pt x="19080" y="-428"/>
                    <a:pt x="19170" y="146"/>
                  </a:cubicBezTo>
                  <a:cubicBezTo>
                    <a:pt x="19260" y="721"/>
                    <a:pt x="19080" y="3019"/>
                    <a:pt x="18900" y="6121"/>
                  </a:cubicBezTo>
                  <a:cubicBezTo>
                    <a:pt x="18720" y="9223"/>
                    <a:pt x="18540" y="13129"/>
                    <a:pt x="18540" y="15657"/>
                  </a:cubicBezTo>
                  <a:cubicBezTo>
                    <a:pt x="18540" y="18185"/>
                    <a:pt x="18720" y="19334"/>
                    <a:pt x="19260" y="20023"/>
                  </a:cubicBezTo>
                  <a:cubicBezTo>
                    <a:pt x="19800" y="20712"/>
                    <a:pt x="20700" y="20942"/>
                    <a:pt x="2160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7733573" y="4286249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8004886" y="4175306"/>
              <a:ext cx="331938" cy="16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968" fill="norm" stroke="1" extrusionOk="0">
                  <a:moveTo>
                    <a:pt x="4624" y="4546"/>
                  </a:moveTo>
                  <a:cubicBezTo>
                    <a:pt x="4624" y="8146"/>
                    <a:pt x="4624" y="11746"/>
                    <a:pt x="4350" y="14376"/>
                  </a:cubicBezTo>
                  <a:cubicBezTo>
                    <a:pt x="4077" y="17007"/>
                    <a:pt x="3530" y="18669"/>
                    <a:pt x="2915" y="19776"/>
                  </a:cubicBezTo>
                  <a:cubicBezTo>
                    <a:pt x="2300" y="20884"/>
                    <a:pt x="1616" y="21438"/>
                    <a:pt x="1001" y="20469"/>
                  </a:cubicBezTo>
                  <a:cubicBezTo>
                    <a:pt x="386" y="19500"/>
                    <a:pt x="-161" y="17007"/>
                    <a:pt x="44" y="13684"/>
                  </a:cubicBezTo>
                  <a:cubicBezTo>
                    <a:pt x="249" y="10361"/>
                    <a:pt x="1206" y="6207"/>
                    <a:pt x="3257" y="3715"/>
                  </a:cubicBezTo>
                  <a:cubicBezTo>
                    <a:pt x="5307" y="1223"/>
                    <a:pt x="8452" y="392"/>
                    <a:pt x="11664" y="115"/>
                  </a:cubicBezTo>
                  <a:cubicBezTo>
                    <a:pt x="14877" y="-162"/>
                    <a:pt x="18158" y="115"/>
                    <a:pt x="21439" y="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8353429" y="3987275"/>
              <a:ext cx="135795" cy="1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57" fill="norm" stroke="1" extrusionOk="0">
                  <a:moveTo>
                    <a:pt x="384" y="3632"/>
                  </a:moveTo>
                  <a:cubicBezTo>
                    <a:pt x="1381" y="2061"/>
                    <a:pt x="2377" y="490"/>
                    <a:pt x="3707" y="98"/>
                  </a:cubicBezTo>
                  <a:cubicBezTo>
                    <a:pt x="5036" y="-295"/>
                    <a:pt x="6697" y="490"/>
                    <a:pt x="7362" y="2650"/>
                  </a:cubicBezTo>
                  <a:cubicBezTo>
                    <a:pt x="8027" y="4810"/>
                    <a:pt x="7694" y="8345"/>
                    <a:pt x="6697" y="11094"/>
                  </a:cubicBezTo>
                  <a:cubicBezTo>
                    <a:pt x="5701" y="13843"/>
                    <a:pt x="4039" y="15807"/>
                    <a:pt x="2544" y="17378"/>
                  </a:cubicBezTo>
                  <a:cubicBezTo>
                    <a:pt x="1048" y="18949"/>
                    <a:pt x="-281" y="20127"/>
                    <a:pt x="51" y="20716"/>
                  </a:cubicBezTo>
                  <a:cubicBezTo>
                    <a:pt x="384" y="21305"/>
                    <a:pt x="2377" y="21305"/>
                    <a:pt x="6199" y="20716"/>
                  </a:cubicBezTo>
                  <a:cubicBezTo>
                    <a:pt x="10021" y="20127"/>
                    <a:pt x="15670" y="18949"/>
                    <a:pt x="21319" y="17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8444773" y="3956050"/>
              <a:ext cx="103455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5552" y="0"/>
                  </a:moveTo>
                  <a:cubicBezTo>
                    <a:pt x="17712" y="2880"/>
                    <a:pt x="19872" y="5760"/>
                    <a:pt x="20736" y="8580"/>
                  </a:cubicBezTo>
                  <a:cubicBezTo>
                    <a:pt x="21600" y="11400"/>
                    <a:pt x="21168" y="14160"/>
                    <a:pt x="17496" y="16320"/>
                  </a:cubicBezTo>
                  <a:cubicBezTo>
                    <a:pt x="13824" y="18480"/>
                    <a:pt x="6912" y="20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7574823" y="4381500"/>
              <a:ext cx="889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7511323" y="4387849"/>
              <a:ext cx="165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3927"/>
                    <a:pt x="13846" y="7855"/>
                    <a:pt x="10246" y="11455"/>
                  </a:cubicBezTo>
                  <a:cubicBezTo>
                    <a:pt x="6646" y="15055"/>
                    <a:pt x="3323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4672873" y="394335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4647473" y="384175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4710973" y="3930649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4723673" y="38608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4740373" y="3736889"/>
              <a:ext cx="106898" cy="28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224" fill="norm" stroke="1" extrusionOk="0">
                  <a:moveTo>
                    <a:pt x="19153" y="15624"/>
                  </a:moveTo>
                  <a:cubicBezTo>
                    <a:pt x="17907" y="15002"/>
                    <a:pt x="16661" y="14381"/>
                    <a:pt x="13545" y="14225"/>
                  </a:cubicBezTo>
                  <a:cubicBezTo>
                    <a:pt x="10430" y="14070"/>
                    <a:pt x="5445" y="14381"/>
                    <a:pt x="2745" y="15313"/>
                  </a:cubicBezTo>
                  <a:cubicBezTo>
                    <a:pt x="45" y="16246"/>
                    <a:pt x="-370" y="17800"/>
                    <a:pt x="253" y="18887"/>
                  </a:cubicBezTo>
                  <a:cubicBezTo>
                    <a:pt x="876" y="19975"/>
                    <a:pt x="2538" y="20597"/>
                    <a:pt x="4615" y="20985"/>
                  </a:cubicBezTo>
                  <a:cubicBezTo>
                    <a:pt x="6692" y="21374"/>
                    <a:pt x="9184" y="21529"/>
                    <a:pt x="11468" y="19509"/>
                  </a:cubicBezTo>
                  <a:cubicBezTo>
                    <a:pt x="13753" y="17489"/>
                    <a:pt x="15830" y="13293"/>
                    <a:pt x="17492" y="9952"/>
                  </a:cubicBezTo>
                  <a:cubicBezTo>
                    <a:pt x="19153" y="6611"/>
                    <a:pt x="20399" y="4125"/>
                    <a:pt x="20815" y="2493"/>
                  </a:cubicBezTo>
                  <a:cubicBezTo>
                    <a:pt x="21230" y="861"/>
                    <a:pt x="20815" y="84"/>
                    <a:pt x="19984" y="7"/>
                  </a:cubicBezTo>
                  <a:cubicBezTo>
                    <a:pt x="19153" y="-71"/>
                    <a:pt x="17907" y="551"/>
                    <a:pt x="17284" y="2882"/>
                  </a:cubicBezTo>
                  <a:cubicBezTo>
                    <a:pt x="16661" y="5212"/>
                    <a:pt x="16661" y="9253"/>
                    <a:pt x="17284" y="12205"/>
                  </a:cubicBezTo>
                  <a:cubicBezTo>
                    <a:pt x="17907" y="15158"/>
                    <a:pt x="19153" y="17023"/>
                    <a:pt x="20399" y="18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4628423" y="4133850"/>
              <a:ext cx="215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4698273" y="4159249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5600"/>
                    <a:pt x="12077" y="9600"/>
                    <a:pt x="15677" y="6000"/>
                  </a:cubicBezTo>
                  <a:cubicBezTo>
                    <a:pt x="19277" y="2400"/>
                    <a:pt x="2043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0" y="5080000"/>
              <a:ext cx="199071" cy="31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534" fill="norm" stroke="1" extrusionOk="0">
                  <a:moveTo>
                    <a:pt x="2623" y="0"/>
                  </a:moveTo>
                  <a:cubicBezTo>
                    <a:pt x="1723" y="4408"/>
                    <a:pt x="823" y="8816"/>
                    <a:pt x="373" y="11829"/>
                  </a:cubicBezTo>
                  <a:cubicBezTo>
                    <a:pt x="-77" y="14841"/>
                    <a:pt x="-77" y="16457"/>
                    <a:pt x="148" y="17633"/>
                  </a:cubicBezTo>
                  <a:cubicBezTo>
                    <a:pt x="373" y="18808"/>
                    <a:pt x="823" y="19543"/>
                    <a:pt x="1610" y="19763"/>
                  </a:cubicBezTo>
                  <a:cubicBezTo>
                    <a:pt x="2398" y="19984"/>
                    <a:pt x="3523" y="19690"/>
                    <a:pt x="4535" y="19176"/>
                  </a:cubicBezTo>
                  <a:cubicBezTo>
                    <a:pt x="5548" y="18661"/>
                    <a:pt x="6448" y="17927"/>
                    <a:pt x="7348" y="16898"/>
                  </a:cubicBezTo>
                  <a:cubicBezTo>
                    <a:pt x="8248" y="15869"/>
                    <a:pt x="9148" y="14547"/>
                    <a:pt x="9598" y="14253"/>
                  </a:cubicBezTo>
                  <a:cubicBezTo>
                    <a:pt x="10048" y="13959"/>
                    <a:pt x="10048" y="14694"/>
                    <a:pt x="10273" y="15943"/>
                  </a:cubicBezTo>
                  <a:cubicBezTo>
                    <a:pt x="10498" y="17192"/>
                    <a:pt x="10948" y="18955"/>
                    <a:pt x="11736" y="20057"/>
                  </a:cubicBezTo>
                  <a:cubicBezTo>
                    <a:pt x="12523" y="21159"/>
                    <a:pt x="13648" y="21600"/>
                    <a:pt x="14885" y="21527"/>
                  </a:cubicBezTo>
                  <a:cubicBezTo>
                    <a:pt x="16123" y="21453"/>
                    <a:pt x="17473" y="20865"/>
                    <a:pt x="18823" y="18882"/>
                  </a:cubicBezTo>
                  <a:cubicBezTo>
                    <a:pt x="20173" y="16898"/>
                    <a:pt x="21523" y="13518"/>
                    <a:pt x="21073" y="10653"/>
                  </a:cubicBezTo>
                  <a:cubicBezTo>
                    <a:pt x="20623" y="7788"/>
                    <a:pt x="18373" y="5437"/>
                    <a:pt x="16123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270207" y="5010150"/>
              <a:ext cx="160867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47" y="0"/>
                  </a:moveTo>
                  <a:cubicBezTo>
                    <a:pt x="3695" y="3000"/>
                    <a:pt x="2842" y="6000"/>
                    <a:pt x="2558" y="9300"/>
                  </a:cubicBezTo>
                  <a:cubicBezTo>
                    <a:pt x="2274" y="12600"/>
                    <a:pt x="2558" y="16200"/>
                    <a:pt x="2416" y="18360"/>
                  </a:cubicBezTo>
                  <a:cubicBezTo>
                    <a:pt x="2274" y="20520"/>
                    <a:pt x="1705" y="21240"/>
                    <a:pt x="1137" y="21240"/>
                  </a:cubicBezTo>
                  <a:cubicBezTo>
                    <a:pt x="568" y="21240"/>
                    <a:pt x="0" y="20520"/>
                    <a:pt x="0" y="19500"/>
                  </a:cubicBezTo>
                  <a:cubicBezTo>
                    <a:pt x="0" y="18480"/>
                    <a:pt x="568" y="17160"/>
                    <a:pt x="1279" y="16200"/>
                  </a:cubicBezTo>
                  <a:cubicBezTo>
                    <a:pt x="1989" y="15240"/>
                    <a:pt x="2842" y="14640"/>
                    <a:pt x="3979" y="14280"/>
                  </a:cubicBezTo>
                  <a:cubicBezTo>
                    <a:pt x="5116" y="13920"/>
                    <a:pt x="6537" y="13800"/>
                    <a:pt x="8384" y="14700"/>
                  </a:cubicBezTo>
                  <a:cubicBezTo>
                    <a:pt x="10232" y="15600"/>
                    <a:pt x="12505" y="17520"/>
                    <a:pt x="14068" y="18780"/>
                  </a:cubicBezTo>
                  <a:cubicBezTo>
                    <a:pt x="15632" y="20040"/>
                    <a:pt x="16484" y="20640"/>
                    <a:pt x="17621" y="21000"/>
                  </a:cubicBezTo>
                  <a:cubicBezTo>
                    <a:pt x="18758" y="21360"/>
                    <a:pt x="20179" y="21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423197" y="5243749"/>
              <a:ext cx="103127" cy="13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133" fill="norm" stroke="1" extrusionOk="0">
                  <a:moveTo>
                    <a:pt x="5496" y="7419"/>
                  </a:moveTo>
                  <a:cubicBezTo>
                    <a:pt x="7656" y="6733"/>
                    <a:pt x="9816" y="6047"/>
                    <a:pt x="11976" y="4847"/>
                  </a:cubicBezTo>
                  <a:cubicBezTo>
                    <a:pt x="14136" y="3647"/>
                    <a:pt x="16296" y="1933"/>
                    <a:pt x="16296" y="904"/>
                  </a:cubicBezTo>
                  <a:cubicBezTo>
                    <a:pt x="16296" y="-124"/>
                    <a:pt x="14136" y="-467"/>
                    <a:pt x="11544" y="904"/>
                  </a:cubicBezTo>
                  <a:cubicBezTo>
                    <a:pt x="8952" y="2276"/>
                    <a:pt x="5928" y="5362"/>
                    <a:pt x="3984" y="7762"/>
                  </a:cubicBezTo>
                  <a:cubicBezTo>
                    <a:pt x="2040" y="10162"/>
                    <a:pt x="1176" y="11876"/>
                    <a:pt x="528" y="13762"/>
                  </a:cubicBezTo>
                  <a:cubicBezTo>
                    <a:pt x="-120" y="15647"/>
                    <a:pt x="-552" y="17704"/>
                    <a:pt x="1608" y="19076"/>
                  </a:cubicBezTo>
                  <a:cubicBezTo>
                    <a:pt x="3768" y="20447"/>
                    <a:pt x="8520" y="21133"/>
                    <a:pt x="12192" y="21133"/>
                  </a:cubicBezTo>
                  <a:cubicBezTo>
                    <a:pt x="15864" y="21133"/>
                    <a:pt x="18456" y="20447"/>
                    <a:pt x="21048" y="19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590088" y="5215084"/>
              <a:ext cx="126736" cy="15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57" fill="norm" stroke="1" extrusionOk="0">
                  <a:moveTo>
                    <a:pt x="1035" y="9521"/>
                  </a:moveTo>
                  <a:cubicBezTo>
                    <a:pt x="675" y="12480"/>
                    <a:pt x="315" y="15439"/>
                    <a:pt x="135" y="17658"/>
                  </a:cubicBezTo>
                  <a:cubicBezTo>
                    <a:pt x="-45" y="19878"/>
                    <a:pt x="-45" y="21357"/>
                    <a:pt x="135" y="21357"/>
                  </a:cubicBezTo>
                  <a:cubicBezTo>
                    <a:pt x="315" y="21357"/>
                    <a:pt x="675" y="19878"/>
                    <a:pt x="2115" y="16327"/>
                  </a:cubicBezTo>
                  <a:cubicBezTo>
                    <a:pt x="3555" y="12776"/>
                    <a:pt x="6075" y="7154"/>
                    <a:pt x="8415" y="3899"/>
                  </a:cubicBezTo>
                  <a:cubicBezTo>
                    <a:pt x="10755" y="645"/>
                    <a:pt x="12915" y="-243"/>
                    <a:pt x="14535" y="53"/>
                  </a:cubicBezTo>
                  <a:cubicBezTo>
                    <a:pt x="16155" y="349"/>
                    <a:pt x="17235" y="1828"/>
                    <a:pt x="18315" y="5527"/>
                  </a:cubicBezTo>
                  <a:cubicBezTo>
                    <a:pt x="19395" y="9225"/>
                    <a:pt x="20475" y="15143"/>
                    <a:pt x="21555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1059723" y="524510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1053373" y="51435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1067914" y="5204006"/>
              <a:ext cx="129043" cy="17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6" h="21448" fill="norm" stroke="1" extrusionOk="0">
                  <a:moveTo>
                    <a:pt x="18943" y="368"/>
                  </a:moveTo>
                  <a:cubicBezTo>
                    <a:pt x="13881" y="108"/>
                    <a:pt x="8818" y="-152"/>
                    <a:pt x="5612" y="108"/>
                  </a:cubicBezTo>
                  <a:cubicBezTo>
                    <a:pt x="2406" y="368"/>
                    <a:pt x="1056" y="1149"/>
                    <a:pt x="381" y="2190"/>
                  </a:cubicBezTo>
                  <a:cubicBezTo>
                    <a:pt x="-294" y="3231"/>
                    <a:pt x="-294" y="4532"/>
                    <a:pt x="2237" y="6094"/>
                  </a:cubicBezTo>
                  <a:cubicBezTo>
                    <a:pt x="4768" y="7655"/>
                    <a:pt x="9831" y="9477"/>
                    <a:pt x="13206" y="10908"/>
                  </a:cubicBezTo>
                  <a:cubicBezTo>
                    <a:pt x="16581" y="12340"/>
                    <a:pt x="18269" y="13381"/>
                    <a:pt x="19450" y="14552"/>
                  </a:cubicBezTo>
                  <a:cubicBezTo>
                    <a:pt x="20631" y="15723"/>
                    <a:pt x="21306" y="17024"/>
                    <a:pt x="19281" y="18195"/>
                  </a:cubicBezTo>
                  <a:cubicBezTo>
                    <a:pt x="17256" y="19366"/>
                    <a:pt x="12531" y="20407"/>
                    <a:pt x="780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1421673" y="5257800"/>
              <a:ext cx="1" cy="1016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1428023" y="51308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1495757" y="5010150"/>
              <a:ext cx="78317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43" y="0"/>
                  </a:moveTo>
                  <a:cubicBezTo>
                    <a:pt x="9341" y="2685"/>
                    <a:pt x="5838" y="5369"/>
                    <a:pt x="3503" y="8298"/>
                  </a:cubicBezTo>
                  <a:cubicBezTo>
                    <a:pt x="1168" y="11227"/>
                    <a:pt x="0" y="14400"/>
                    <a:pt x="0" y="16658"/>
                  </a:cubicBezTo>
                  <a:cubicBezTo>
                    <a:pt x="0" y="18915"/>
                    <a:pt x="1168" y="20258"/>
                    <a:pt x="4962" y="20929"/>
                  </a:cubicBezTo>
                  <a:cubicBezTo>
                    <a:pt x="8757" y="21600"/>
                    <a:pt x="1517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1485173" y="5213350"/>
              <a:ext cx="171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1800557" y="5213350"/>
              <a:ext cx="237067" cy="13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3664" y="0"/>
                  </a:moveTo>
                  <a:cubicBezTo>
                    <a:pt x="2700" y="686"/>
                    <a:pt x="1736" y="1371"/>
                    <a:pt x="1061" y="4114"/>
                  </a:cubicBezTo>
                  <a:cubicBezTo>
                    <a:pt x="386" y="6857"/>
                    <a:pt x="0" y="11657"/>
                    <a:pt x="0" y="14914"/>
                  </a:cubicBezTo>
                  <a:cubicBezTo>
                    <a:pt x="0" y="18171"/>
                    <a:pt x="386" y="19886"/>
                    <a:pt x="1543" y="20743"/>
                  </a:cubicBezTo>
                  <a:cubicBezTo>
                    <a:pt x="2700" y="21600"/>
                    <a:pt x="4629" y="21600"/>
                    <a:pt x="6171" y="19886"/>
                  </a:cubicBezTo>
                  <a:cubicBezTo>
                    <a:pt x="7714" y="18171"/>
                    <a:pt x="8871" y="14743"/>
                    <a:pt x="9546" y="12171"/>
                  </a:cubicBezTo>
                  <a:cubicBezTo>
                    <a:pt x="10221" y="9600"/>
                    <a:pt x="10414" y="7886"/>
                    <a:pt x="10607" y="8057"/>
                  </a:cubicBezTo>
                  <a:cubicBezTo>
                    <a:pt x="10800" y="8229"/>
                    <a:pt x="10993" y="10286"/>
                    <a:pt x="11571" y="12171"/>
                  </a:cubicBezTo>
                  <a:cubicBezTo>
                    <a:pt x="12150" y="14057"/>
                    <a:pt x="13114" y="15771"/>
                    <a:pt x="14850" y="15943"/>
                  </a:cubicBezTo>
                  <a:cubicBezTo>
                    <a:pt x="16586" y="16114"/>
                    <a:pt x="19093" y="14743"/>
                    <a:pt x="21600" y="13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1974123" y="5204692"/>
              <a:ext cx="76201" cy="13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21600" y="3405"/>
                  </a:moveTo>
                  <a:cubicBezTo>
                    <a:pt x="19200" y="2393"/>
                    <a:pt x="16800" y="1380"/>
                    <a:pt x="13500" y="705"/>
                  </a:cubicBezTo>
                  <a:cubicBezTo>
                    <a:pt x="10200" y="30"/>
                    <a:pt x="6000" y="-307"/>
                    <a:pt x="4200" y="368"/>
                  </a:cubicBezTo>
                  <a:cubicBezTo>
                    <a:pt x="2400" y="1043"/>
                    <a:pt x="3000" y="2730"/>
                    <a:pt x="5700" y="4756"/>
                  </a:cubicBezTo>
                  <a:cubicBezTo>
                    <a:pt x="8400" y="6781"/>
                    <a:pt x="13200" y="9143"/>
                    <a:pt x="16200" y="11168"/>
                  </a:cubicBezTo>
                  <a:cubicBezTo>
                    <a:pt x="19200" y="13193"/>
                    <a:pt x="20400" y="14881"/>
                    <a:pt x="20100" y="16568"/>
                  </a:cubicBezTo>
                  <a:cubicBezTo>
                    <a:pt x="19800" y="18256"/>
                    <a:pt x="18000" y="19943"/>
                    <a:pt x="14400" y="20618"/>
                  </a:cubicBezTo>
                  <a:cubicBezTo>
                    <a:pt x="10800" y="21293"/>
                    <a:pt x="5400" y="20956"/>
                    <a:pt x="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2073263" y="5196115"/>
              <a:ext cx="154861" cy="1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87" fill="norm" stroke="1" extrusionOk="0">
                  <a:moveTo>
                    <a:pt x="1214" y="8427"/>
                  </a:moveTo>
                  <a:cubicBezTo>
                    <a:pt x="2674" y="8427"/>
                    <a:pt x="4133" y="8427"/>
                    <a:pt x="5739" y="7783"/>
                  </a:cubicBezTo>
                  <a:cubicBezTo>
                    <a:pt x="7344" y="7138"/>
                    <a:pt x="9096" y="5848"/>
                    <a:pt x="10117" y="4398"/>
                  </a:cubicBezTo>
                  <a:cubicBezTo>
                    <a:pt x="11139" y="2947"/>
                    <a:pt x="11431" y="1335"/>
                    <a:pt x="10701" y="529"/>
                  </a:cubicBezTo>
                  <a:cubicBezTo>
                    <a:pt x="9971" y="-277"/>
                    <a:pt x="8220" y="-277"/>
                    <a:pt x="6323" y="1335"/>
                  </a:cubicBezTo>
                  <a:cubicBezTo>
                    <a:pt x="4425" y="2947"/>
                    <a:pt x="2382" y="6171"/>
                    <a:pt x="1214" y="9395"/>
                  </a:cubicBezTo>
                  <a:cubicBezTo>
                    <a:pt x="47" y="12619"/>
                    <a:pt x="-245" y="15842"/>
                    <a:pt x="193" y="17938"/>
                  </a:cubicBezTo>
                  <a:cubicBezTo>
                    <a:pt x="631" y="20033"/>
                    <a:pt x="1798" y="21001"/>
                    <a:pt x="5447" y="21162"/>
                  </a:cubicBezTo>
                  <a:cubicBezTo>
                    <a:pt x="9096" y="21323"/>
                    <a:pt x="15225" y="20678"/>
                    <a:pt x="21355" y="20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2272573" y="4986032"/>
              <a:ext cx="107951" cy="41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21600" y="1927"/>
                  </a:moveTo>
                  <a:cubicBezTo>
                    <a:pt x="19906" y="1262"/>
                    <a:pt x="18212" y="598"/>
                    <a:pt x="16306" y="265"/>
                  </a:cubicBezTo>
                  <a:cubicBezTo>
                    <a:pt x="14400" y="-67"/>
                    <a:pt x="12282" y="-67"/>
                    <a:pt x="10588" y="155"/>
                  </a:cubicBezTo>
                  <a:cubicBezTo>
                    <a:pt x="8894" y="376"/>
                    <a:pt x="7624" y="819"/>
                    <a:pt x="6353" y="2647"/>
                  </a:cubicBezTo>
                  <a:cubicBezTo>
                    <a:pt x="5082" y="4475"/>
                    <a:pt x="3812" y="7687"/>
                    <a:pt x="3812" y="10401"/>
                  </a:cubicBezTo>
                  <a:cubicBezTo>
                    <a:pt x="3812" y="13115"/>
                    <a:pt x="5082" y="15330"/>
                    <a:pt x="4659" y="17102"/>
                  </a:cubicBezTo>
                  <a:cubicBezTo>
                    <a:pt x="4235" y="18875"/>
                    <a:pt x="2118" y="20204"/>
                    <a:pt x="0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2177323" y="5032237"/>
              <a:ext cx="431801" cy="33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17409"/>
                  </a:moveTo>
                  <a:cubicBezTo>
                    <a:pt x="106" y="16742"/>
                    <a:pt x="212" y="16076"/>
                    <a:pt x="900" y="15409"/>
                  </a:cubicBezTo>
                  <a:cubicBezTo>
                    <a:pt x="1588" y="14742"/>
                    <a:pt x="2859" y="14076"/>
                    <a:pt x="3812" y="13742"/>
                  </a:cubicBezTo>
                  <a:cubicBezTo>
                    <a:pt x="4765" y="13409"/>
                    <a:pt x="5400" y="13409"/>
                    <a:pt x="6141" y="13676"/>
                  </a:cubicBezTo>
                  <a:cubicBezTo>
                    <a:pt x="6882" y="13942"/>
                    <a:pt x="7729" y="14476"/>
                    <a:pt x="8153" y="15476"/>
                  </a:cubicBezTo>
                  <a:cubicBezTo>
                    <a:pt x="8576" y="16476"/>
                    <a:pt x="8576" y="17942"/>
                    <a:pt x="8524" y="19009"/>
                  </a:cubicBezTo>
                  <a:cubicBezTo>
                    <a:pt x="8471" y="20076"/>
                    <a:pt x="8365" y="20742"/>
                    <a:pt x="8471" y="20809"/>
                  </a:cubicBezTo>
                  <a:cubicBezTo>
                    <a:pt x="8576" y="20876"/>
                    <a:pt x="8894" y="20342"/>
                    <a:pt x="9159" y="19676"/>
                  </a:cubicBezTo>
                  <a:cubicBezTo>
                    <a:pt x="9424" y="19009"/>
                    <a:pt x="9635" y="18209"/>
                    <a:pt x="9953" y="17476"/>
                  </a:cubicBezTo>
                  <a:cubicBezTo>
                    <a:pt x="10271" y="16742"/>
                    <a:pt x="10694" y="16076"/>
                    <a:pt x="10906" y="16076"/>
                  </a:cubicBezTo>
                  <a:cubicBezTo>
                    <a:pt x="11118" y="16076"/>
                    <a:pt x="11118" y="16742"/>
                    <a:pt x="11171" y="17409"/>
                  </a:cubicBezTo>
                  <a:cubicBezTo>
                    <a:pt x="11224" y="18076"/>
                    <a:pt x="11329" y="18742"/>
                    <a:pt x="11541" y="19409"/>
                  </a:cubicBezTo>
                  <a:cubicBezTo>
                    <a:pt x="11753" y="20076"/>
                    <a:pt x="12071" y="20742"/>
                    <a:pt x="12547" y="21076"/>
                  </a:cubicBezTo>
                  <a:cubicBezTo>
                    <a:pt x="13024" y="21409"/>
                    <a:pt x="13659" y="21409"/>
                    <a:pt x="14718" y="20476"/>
                  </a:cubicBezTo>
                  <a:cubicBezTo>
                    <a:pt x="15776" y="19542"/>
                    <a:pt x="17259" y="17676"/>
                    <a:pt x="18476" y="14809"/>
                  </a:cubicBezTo>
                  <a:cubicBezTo>
                    <a:pt x="19694" y="11942"/>
                    <a:pt x="20647" y="8076"/>
                    <a:pt x="21124" y="5809"/>
                  </a:cubicBezTo>
                  <a:cubicBezTo>
                    <a:pt x="21600" y="3542"/>
                    <a:pt x="21600" y="2876"/>
                    <a:pt x="21600" y="2076"/>
                  </a:cubicBezTo>
                  <a:cubicBezTo>
                    <a:pt x="21600" y="1276"/>
                    <a:pt x="21600" y="342"/>
                    <a:pt x="21388" y="76"/>
                  </a:cubicBezTo>
                  <a:cubicBezTo>
                    <a:pt x="21176" y="-191"/>
                    <a:pt x="20753" y="209"/>
                    <a:pt x="20224" y="1942"/>
                  </a:cubicBezTo>
                  <a:cubicBezTo>
                    <a:pt x="19694" y="3676"/>
                    <a:pt x="19059" y="6742"/>
                    <a:pt x="19271" y="10076"/>
                  </a:cubicBezTo>
                  <a:cubicBezTo>
                    <a:pt x="19482" y="13409"/>
                    <a:pt x="20541" y="17009"/>
                    <a:pt x="21600" y="20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456473" y="5537200"/>
              <a:ext cx="21463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" y="19385"/>
                    <a:pt x="128" y="17169"/>
                    <a:pt x="405" y="16338"/>
                  </a:cubicBezTo>
                  <a:cubicBezTo>
                    <a:pt x="682" y="15508"/>
                    <a:pt x="1172" y="16062"/>
                    <a:pt x="1885" y="16338"/>
                  </a:cubicBezTo>
                  <a:cubicBezTo>
                    <a:pt x="2599" y="16615"/>
                    <a:pt x="3536" y="16615"/>
                    <a:pt x="4452" y="15785"/>
                  </a:cubicBezTo>
                  <a:cubicBezTo>
                    <a:pt x="5368" y="14954"/>
                    <a:pt x="6263" y="13292"/>
                    <a:pt x="7125" y="11631"/>
                  </a:cubicBezTo>
                  <a:cubicBezTo>
                    <a:pt x="7988" y="9969"/>
                    <a:pt x="8819" y="8308"/>
                    <a:pt x="9639" y="6923"/>
                  </a:cubicBezTo>
                  <a:cubicBezTo>
                    <a:pt x="10459" y="5538"/>
                    <a:pt x="11269" y="4431"/>
                    <a:pt x="12078" y="3323"/>
                  </a:cubicBezTo>
                  <a:cubicBezTo>
                    <a:pt x="12888" y="2215"/>
                    <a:pt x="13697" y="1108"/>
                    <a:pt x="14570" y="554"/>
                  </a:cubicBezTo>
                  <a:cubicBezTo>
                    <a:pt x="15444" y="0"/>
                    <a:pt x="16381" y="0"/>
                    <a:pt x="17265" y="0"/>
                  </a:cubicBezTo>
                  <a:cubicBezTo>
                    <a:pt x="18149" y="0"/>
                    <a:pt x="18980" y="0"/>
                    <a:pt x="19693" y="277"/>
                  </a:cubicBezTo>
                  <a:cubicBezTo>
                    <a:pt x="20407" y="554"/>
                    <a:pt x="21004" y="1108"/>
                    <a:pt x="21600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742223" y="5619750"/>
              <a:ext cx="1676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45" y="20640"/>
                    <a:pt x="2291" y="19680"/>
                    <a:pt x="3409" y="18240"/>
                  </a:cubicBezTo>
                  <a:cubicBezTo>
                    <a:pt x="4527" y="16800"/>
                    <a:pt x="5618" y="14880"/>
                    <a:pt x="6764" y="12720"/>
                  </a:cubicBezTo>
                  <a:cubicBezTo>
                    <a:pt x="7909" y="10560"/>
                    <a:pt x="9109" y="8160"/>
                    <a:pt x="10268" y="6480"/>
                  </a:cubicBezTo>
                  <a:cubicBezTo>
                    <a:pt x="11427" y="4800"/>
                    <a:pt x="12545" y="3840"/>
                    <a:pt x="13636" y="3120"/>
                  </a:cubicBezTo>
                  <a:cubicBezTo>
                    <a:pt x="14727" y="2400"/>
                    <a:pt x="15791" y="1920"/>
                    <a:pt x="16936" y="1440"/>
                  </a:cubicBezTo>
                  <a:cubicBezTo>
                    <a:pt x="18082" y="960"/>
                    <a:pt x="19309" y="480"/>
                    <a:pt x="20100" y="240"/>
                  </a:cubicBezTo>
                  <a:cubicBezTo>
                    <a:pt x="20891" y="0"/>
                    <a:pt x="212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2748823" y="5257800"/>
              <a:ext cx="31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2729773" y="5378450"/>
              <a:ext cx="635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3509094" y="5317105"/>
              <a:ext cx="183550" cy="22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18" fill="norm" stroke="1" extrusionOk="0">
                  <a:moveTo>
                    <a:pt x="3839" y="3888"/>
                  </a:moveTo>
                  <a:cubicBezTo>
                    <a:pt x="3596" y="8948"/>
                    <a:pt x="3353" y="14007"/>
                    <a:pt x="3111" y="17023"/>
                  </a:cubicBezTo>
                  <a:cubicBezTo>
                    <a:pt x="2868" y="20039"/>
                    <a:pt x="2625" y="21012"/>
                    <a:pt x="2140" y="21110"/>
                  </a:cubicBezTo>
                  <a:cubicBezTo>
                    <a:pt x="1655" y="21207"/>
                    <a:pt x="926" y="20429"/>
                    <a:pt x="441" y="17607"/>
                  </a:cubicBezTo>
                  <a:cubicBezTo>
                    <a:pt x="-44" y="14785"/>
                    <a:pt x="-287" y="9921"/>
                    <a:pt x="562" y="6515"/>
                  </a:cubicBezTo>
                  <a:cubicBezTo>
                    <a:pt x="1412" y="3110"/>
                    <a:pt x="3353" y="1164"/>
                    <a:pt x="6387" y="385"/>
                  </a:cubicBezTo>
                  <a:cubicBezTo>
                    <a:pt x="9421" y="-393"/>
                    <a:pt x="13547" y="-4"/>
                    <a:pt x="16338" y="1650"/>
                  </a:cubicBezTo>
                  <a:cubicBezTo>
                    <a:pt x="19129" y="3304"/>
                    <a:pt x="20585" y="6223"/>
                    <a:pt x="20949" y="8850"/>
                  </a:cubicBezTo>
                  <a:cubicBezTo>
                    <a:pt x="21313" y="11477"/>
                    <a:pt x="20585" y="13812"/>
                    <a:pt x="19857" y="16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4126773" y="539115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4120423" y="5321300"/>
              <a:ext cx="25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4189774" y="5347982"/>
              <a:ext cx="102100" cy="20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464" fill="norm" stroke="1" extrusionOk="0">
                  <a:moveTo>
                    <a:pt x="20838" y="2564"/>
                  </a:moveTo>
                  <a:cubicBezTo>
                    <a:pt x="19110" y="1664"/>
                    <a:pt x="17382" y="764"/>
                    <a:pt x="15438" y="314"/>
                  </a:cubicBezTo>
                  <a:cubicBezTo>
                    <a:pt x="13494" y="-136"/>
                    <a:pt x="11334" y="-136"/>
                    <a:pt x="8310" y="539"/>
                  </a:cubicBezTo>
                  <a:cubicBezTo>
                    <a:pt x="5286" y="1214"/>
                    <a:pt x="1398" y="2564"/>
                    <a:pt x="318" y="3802"/>
                  </a:cubicBezTo>
                  <a:cubicBezTo>
                    <a:pt x="-762" y="5039"/>
                    <a:pt x="966" y="6164"/>
                    <a:pt x="4638" y="8189"/>
                  </a:cubicBezTo>
                  <a:cubicBezTo>
                    <a:pt x="8310" y="10214"/>
                    <a:pt x="13926" y="13139"/>
                    <a:pt x="16518" y="15164"/>
                  </a:cubicBezTo>
                  <a:cubicBezTo>
                    <a:pt x="19110" y="17189"/>
                    <a:pt x="18678" y="18314"/>
                    <a:pt x="15870" y="19214"/>
                  </a:cubicBezTo>
                  <a:cubicBezTo>
                    <a:pt x="13062" y="20114"/>
                    <a:pt x="7878" y="20789"/>
                    <a:pt x="2694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4710973" y="5327120"/>
              <a:ext cx="152401" cy="23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5255"/>
                  </a:moveTo>
                  <a:cubicBezTo>
                    <a:pt x="19500" y="3712"/>
                    <a:pt x="17400" y="2169"/>
                    <a:pt x="14850" y="1205"/>
                  </a:cubicBezTo>
                  <a:cubicBezTo>
                    <a:pt x="12300" y="241"/>
                    <a:pt x="9300" y="-145"/>
                    <a:pt x="6600" y="48"/>
                  </a:cubicBezTo>
                  <a:cubicBezTo>
                    <a:pt x="3900" y="241"/>
                    <a:pt x="1500" y="1012"/>
                    <a:pt x="900" y="2459"/>
                  </a:cubicBezTo>
                  <a:cubicBezTo>
                    <a:pt x="300" y="3905"/>
                    <a:pt x="1500" y="6026"/>
                    <a:pt x="4200" y="8244"/>
                  </a:cubicBezTo>
                  <a:cubicBezTo>
                    <a:pt x="6900" y="10462"/>
                    <a:pt x="11100" y="12776"/>
                    <a:pt x="13350" y="14609"/>
                  </a:cubicBezTo>
                  <a:cubicBezTo>
                    <a:pt x="15600" y="16441"/>
                    <a:pt x="15900" y="17791"/>
                    <a:pt x="14700" y="18851"/>
                  </a:cubicBezTo>
                  <a:cubicBezTo>
                    <a:pt x="13500" y="19912"/>
                    <a:pt x="10800" y="20684"/>
                    <a:pt x="8400" y="21069"/>
                  </a:cubicBezTo>
                  <a:cubicBezTo>
                    <a:pt x="6000" y="21455"/>
                    <a:pt x="3900" y="21455"/>
                    <a:pt x="2550" y="20973"/>
                  </a:cubicBezTo>
                  <a:cubicBezTo>
                    <a:pt x="1200" y="20491"/>
                    <a:pt x="600" y="19526"/>
                    <a:pt x="0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4919304" y="5372100"/>
              <a:ext cx="24252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235" y="0"/>
                  </a:moveTo>
                  <a:cubicBezTo>
                    <a:pt x="1798" y="900"/>
                    <a:pt x="2362" y="1800"/>
                    <a:pt x="2362" y="4388"/>
                  </a:cubicBezTo>
                  <a:cubicBezTo>
                    <a:pt x="2362" y="6975"/>
                    <a:pt x="1798" y="11250"/>
                    <a:pt x="1235" y="14063"/>
                  </a:cubicBezTo>
                  <a:cubicBezTo>
                    <a:pt x="671" y="16875"/>
                    <a:pt x="108" y="18225"/>
                    <a:pt x="14" y="18225"/>
                  </a:cubicBezTo>
                  <a:cubicBezTo>
                    <a:pt x="-80" y="18225"/>
                    <a:pt x="296" y="16875"/>
                    <a:pt x="953" y="15075"/>
                  </a:cubicBezTo>
                  <a:cubicBezTo>
                    <a:pt x="1610" y="13275"/>
                    <a:pt x="2550" y="11025"/>
                    <a:pt x="3301" y="9450"/>
                  </a:cubicBezTo>
                  <a:cubicBezTo>
                    <a:pt x="4052" y="7875"/>
                    <a:pt x="4616" y="6975"/>
                    <a:pt x="5367" y="6750"/>
                  </a:cubicBezTo>
                  <a:cubicBezTo>
                    <a:pt x="6118" y="6525"/>
                    <a:pt x="7057" y="6975"/>
                    <a:pt x="7621" y="8100"/>
                  </a:cubicBezTo>
                  <a:cubicBezTo>
                    <a:pt x="8184" y="9225"/>
                    <a:pt x="8372" y="11025"/>
                    <a:pt x="8372" y="12488"/>
                  </a:cubicBezTo>
                  <a:cubicBezTo>
                    <a:pt x="8372" y="13950"/>
                    <a:pt x="8184" y="15075"/>
                    <a:pt x="8090" y="15075"/>
                  </a:cubicBezTo>
                  <a:cubicBezTo>
                    <a:pt x="7997" y="15075"/>
                    <a:pt x="7997" y="13950"/>
                    <a:pt x="8560" y="12375"/>
                  </a:cubicBezTo>
                  <a:cubicBezTo>
                    <a:pt x="9123" y="10800"/>
                    <a:pt x="10250" y="8775"/>
                    <a:pt x="11283" y="7312"/>
                  </a:cubicBezTo>
                  <a:cubicBezTo>
                    <a:pt x="12317" y="5850"/>
                    <a:pt x="13256" y="4950"/>
                    <a:pt x="14195" y="4388"/>
                  </a:cubicBezTo>
                  <a:cubicBezTo>
                    <a:pt x="15134" y="3825"/>
                    <a:pt x="16073" y="3600"/>
                    <a:pt x="16637" y="4050"/>
                  </a:cubicBezTo>
                  <a:cubicBezTo>
                    <a:pt x="17200" y="4500"/>
                    <a:pt x="17388" y="5625"/>
                    <a:pt x="17482" y="7538"/>
                  </a:cubicBezTo>
                  <a:cubicBezTo>
                    <a:pt x="17576" y="9450"/>
                    <a:pt x="17576" y="12150"/>
                    <a:pt x="18233" y="14625"/>
                  </a:cubicBezTo>
                  <a:cubicBezTo>
                    <a:pt x="18890" y="17100"/>
                    <a:pt x="20205" y="19350"/>
                    <a:pt x="21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5153461" y="5134361"/>
              <a:ext cx="401558" cy="39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49" fill="norm" stroke="1" extrusionOk="0">
                  <a:moveTo>
                    <a:pt x="6553" y="16434"/>
                  </a:moveTo>
                  <a:cubicBezTo>
                    <a:pt x="6101" y="15869"/>
                    <a:pt x="5649" y="15303"/>
                    <a:pt x="5140" y="15077"/>
                  </a:cubicBezTo>
                  <a:cubicBezTo>
                    <a:pt x="4631" y="14851"/>
                    <a:pt x="4065" y="14964"/>
                    <a:pt x="3217" y="15699"/>
                  </a:cubicBezTo>
                  <a:cubicBezTo>
                    <a:pt x="2369" y="16434"/>
                    <a:pt x="1238" y="17791"/>
                    <a:pt x="616" y="18752"/>
                  </a:cubicBezTo>
                  <a:cubicBezTo>
                    <a:pt x="-6" y="19714"/>
                    <a:pt x="-119" y="20279"/>
                    <a:pt x="107" y="20675"/>
                  </a:cubicBezTo>
                  <a:cubicBezTo>
                    <a:pt x="333" y="21071"/>
                    <a:pt x="899" y="21297"/>
                    <a:pt x="1408" y="21240"/>
                  </a:cubicBezTo>
                  <a:cubicBezTo>
                    <a:pt x="1917" y="21184"/>
                    <a:pt x="2369" y="20845"/>
                    <a:pt x="3104" y="20732"/>
                  </a:cubicBezTo>
                  <a:cubicBezTo>
                    <a:pt x="3839" y="20618"/>
                    <a:pt x="4857" y="20732"/>
                    <a:pt x="6044" y="20110"/>
                  </a:cubicBezTo>
                  <a:cubicBezTo>
                    <a:pt x="7232" y="19488"/>
                    <a:pt x="8589" y="18131"/>
                    <a:pt x="10002" y="15925"/>
                  </a:cubicBezTo>
                  <a:cubicBezTo>
                    <a:pt x="11416" y="13720"/>
                    <a:pt x="12886" y="10667"/>
                    <a:pt x="13791" y="8631"/>
                  </a:cubicBezTo>
                  <a:cubicBezTo>
                    <a:pt x="14696" y="6595"/>
                    <a:pt x="15035" y="5578"/>
                    <a:pt x="15261" y="4616"/>
                  </a:cubicBezTo>
                  <a:cubicBezTo>
                    <a:pt x="15487" y="3655"/>
                    <a:pt x="15600" y="2750"/>
                    <a:pt x="15374" y="2411"/>
                  </a:cubicBezTo>
                  <a:cubicBezTo>
                    <a:pt x="15148" y="2072"/>
                    <a:pt x="14583" y="2298"/>
                    <a:pt x="13678" y="3429"/>
                  </a:cubicBezTo>
                  <a:cubicBezTo>
                    <a:pt x="12773" y="4560"/>
                    <a:pt x="11529" y="6595"/>
                    <a:pt x="10455" y="9083"/>
                  </a:cubicBezTo>
                  <a:cubicBezTo>
                    <a:pt x="9380" y="11571"/>
                    <a:pt x="8476" y="14512"/>
                    <a:pt x="8023" y="16321"/>
                  </a:cubicBezTo>
                  <a:cubicBezTo>
                    <a:pt x="7571" y="18131"/>
                    <a:pt x="7571" y="18809"/>
                    <a:pt x="7741" y="19374"/>
                  </a:cubicBezTo>
                  <a:cubicBezTo>
                    <a:pt x="7910" y="19940"/>
                    <a:pt x="8250" y="20392"/>
                    <a:pt x="9154" y="20675"/>
                  </a:cubicBezTo>
                  <a:cubicBezTo>
                    <a:pt x="10059" y="20958"/>
                    <a:pt x="11529" y="21071"/>
                    <a:pt x="13169" y="20053"/>
                  </a:cubicBezTo>
                  <a:cubicBezTo>
                    <a:pt x="14809" y="19035"/>
                    <a:pt x="16618" y="16887"/>
                    <a:pt x="17919" y="14342"/>
                  </a:cubicBezTo>
                  <a:cubicBezTo>
                    <a:pt x="19219" y="11798"/>
                    <a:pt x="20011" y="8857"/>
                    <a:pt x="20463" y="6991"/>
                  </a:cubicBezTo>
                  <a:cubicBezTo>
                    <a:pt x="20916" y="5125"/>
                    <a:pt x="21029" y="4334"/>
                    <a:pt x="21142" y="3203"/>
                  </a:cubicBezTo>
                  <a:cubicBezTo>
                    <a:pt x="21255" y="2072"/>
                    <a:pt x="21368" y="602"/>
                    <a:pt x="21424" y="149"/>
                  </a:cubicBezTo>
                  <a:cubicBezTo>
                    <a:pt x="21481" y="-303"/>
                    <a:pt x="21481" y="262"/>
                    <a:pt x="21198" y="2015"/>
                  </a:cubicBezTo>
                  <a:cubicBezTo>
                    <a:pt x="20916" y="3768"/>
                    <a:pt x="20350" y="6709"/>
                    <a:pt x="20067" y="9366"/>
                  </a:cubicBezTo>
                  <a:cubicBezTo>
                    <a:pt x="19785" y="12024"/>
                    <a:pt x="19785" y="14399"/>
                    <a:pt x="19954" y="15812"/>
                  </a:cubicBezTo>
                  <a:cubicBezTo>
                    <a:pt x="20124" y="17226"/>
                    <a:pt x="20463" y="17678"/>
                    <a:pt x="20802" y="1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5657123" y="53276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5657123" y="547370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6422061" y="5345814"/>
              <a:ext cx="181213" cy="22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81" fill="norm" stroke="1" extrusionOk="0">
                  <a:moveTo>
                    <a:pt x="3419" y="4324"/>
                  </a:moveTo>
                  <a:cubicBezTo>
                    <a:pt x="2666" y="9169"/>
                    <a:pt x="1912" y="14014"/>
                    <a:pt x="1284" y="17042"/>
                  </a:cubicBezTo>
                  <a:cubicBezTo>
                    <a:pt x="656" y="20070"/>
                    <a:pt x="154" y="21281"/>
                    <a:pt x="29" y="21281"/>
                  </a:cubicBezTo>
                  <a:cubicBezTo>
                    <a:pt x="-97" y="21281"/>
                    <a:pt x="154" y="20070"/>
                    <a:pt x="1661" y="16941"/>
                  </a:cubicBezTo>
                  <a:cubicBezTo>
                    <a:pt x="3168" y="13812"/>
                    <a:pt x="5931" y="8765"/>
                    <a:pt x="8317" y="5535"/>
                  </a:cubicBezTo>
                  <a:cubicBezTo>
                    <a:pt x="10703" y="2305"/>
                    <a:pt x="12712" y="892"/>
                    <a:pt x="14470" y="287"/>
                  </a:cubicBezTo>
                  <a:cubicBezTo>
                    <a:pt x="16229" y="-319"/>
                    <a:pt x="17736" y="-117"/>
                    <a:pt x="18866" y="2406"/>
                  </a:cubicBezTo>
                  <a:cubicBezTo>
                    <a:pt x="19996" y="4930"/>
                    <a:pt x="20750" y="9774"/>
                    <a:pt x="21126" y="13206"/>
                  </a:cubicBezTo>
                  <a:cubicBezTo>
                    <a:pt x="21503" y="16638"/>
                    <a:pt x="21503" y="18657"/>
                    <a:pt x="21503" y="20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6912307" y="5378450"/>
              <a:ext cx="402167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03" y="1405"/>
                    <a:pt x="15006" y="2810"/>
                    <a:pt x="11937" y="4302"/>
                  </a:cubicBezTo>
                  <a:cubicBezTo>
                    <a:pt x="8867" y="5795"/>
                    <a:pt x="6025" y="7376"/>
                    <a:pt x="4263" y="8254"/>
                  </a:cubicBezTo>
                  <a:cubicBezTo>
                    <a:pt x="2501" y="9132"/>
                    <a:pt x="1819" y="9307"/>
                    <a:pt x="1194" y="9571"/>
                  </a:cubicBezTo>
                  <a:cubicBezTo>
                    <a:pt x="568" y="9834"/>
                    <a:pt x="0" y="10185"/>
                    <a:pt x="0" y="10537"/>
                  </a:cubicBezTo>
                  <a:cubicBezTo>
                    <a:pt x="0" y="10888"/>
                    <a:pt x="568" y="11239"/>
                    <a:pt x="2501" y="12293"/>
                  </a:cubicBezTo>
                  <a:cubicBezTo>
                    <a:pt x="4434" y="13346"/>
                    <a:pt x="7731" y="15102"/>
                    <a:pt x="10118" y="16332"/>
                  </a:cubicBezTo>
                  <a:cubicBezTo>
                    <a:pt x="12505" y="17561"/>
                    <a:pt x="13983" y="18263"/>
                    <a:pt x="14893" y="19054"/>
                  </a:cubicBezTo>
                  <a:cubicBezTo>
                    <a:pt x="15802" y="19844"/>
                    <a:pt x="16143" y="20722"/>
                    <a:pt x="16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7625623" y="5383586"/>
              <a:ext cx="172670" cy="26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76" fill="norm" stroke="1" extrusionOk="0">
                  <a:moveTo>
                    <a:pt x="0" y="1118"/>
                  </a:moveTo>
                  <a:cubicBezTo>
                    <a:pt x="5268" y="607"/>
                    <a:pt x="10537" y="97"/>
                    <a:pt x="13829" y="12"/>
                  </a:cubicBezTo>
                  <a:cubicBezTo>
                    <a:pt x="17122" y="-73"/>
                    <a:pt x="18439" y="267"/>
                    <a:pt x="19493" y="1373"/>
                  </a:cubicBezTo>
                  <a:cubicBezTo>
                    <a:pt x="20546" y="2478"/>
                    <a:pt x="21337" y="4349"/>
                    <a:pt x="21468" y="5710"/>
                  </a:cubicBezTo>
                  <a:cubicBezTo>
                    <a:pt x="21600" y="7070"/>
                    <a:pt x="21073" y="7921"/>
                    <a:pt x="20151" y="8516"/>
                  </a:cubicBezTo>
                  <a:cubicBezTo>
                    <a:pt x="19229" y="9111"/>
                    <a:pt x="17912" y="9451"/>
                    <a:pt x="16595" y="9707"/>
                  </a:cubicBezTo>
                  <a:cubicBezTo>
                    <a:pt x="15278" y="9962"/>
                    <a:pt x="13961" y="10132"/>
                    <a:pt x="14093" y="10557"/>
                  </a:cubicBezTo>
                  <a:cubicBezTo>
                    <a:pt x="14224" y="10982"/>
                    <a:pt x="15805" y="11662"/>
                    <a:pt x="16990" y="12428"/>
                  </a:cubicBezTo>
                  <a:cubicBezTo>
                    <a:pt x="18176" y="13193"/>
                    <a:pt x="18966" y="14044"/>
                    <a:pt x="19493" y="15064"/>
                  </a:cubicBezTo>
                  <a:cubicBezTo>
                    <a:pt x="20020" y="16084"/>
                    <a:pt x="20283" y="17275"/>
                    <a:pt x="19624" y="18210"/>
                  </a:cubicBezTo>
                  <a:cubicBezTo>
                    <a:pt x="18966" y="19146"/>
                    <a:pt x="17385" y="19826"/>
                    <a:pt x="15146" y="20336"/>
                  </a:cubicBezTo>
                  <a:cubicBezTo>
                    <a:pt x="12907" y="20847"/>
                    <a:pt x="10010" y="21187"/>
                    <a:pt x="7902" y="21357"/>
                  </a:cubicBezTo>
                  <a:cubicBezTo>
                    <a:pt x="5795" y="21527"/>
                    <a:pt x="4478" y="21527"/>
                    <a:pt x="3293" y="21272"/>
                  </a:cubicBezTo>
                  <a:cubicBezTo>
                    <a:pt x="2107" y="21017"/>
                    <a:pt x="1054" y="20507"/>
                    <a:pt x="1185" y="20081"/>
                  </a:cubicBezTo>
                  <a:cubicBezTo>
                    <a:pt x="1317" y="19656"/>
                    <a:pt x="2634" y="19316"/>
                    <a:pt x="4215" y="19061"/>
                  </a:cubicBezTo>
                  <a:cubicBezTo>
                    <a:pt x="5795" y="18806"/>
                    <a:pt x="7639" y="18636"/>
                    <a:pt x="9483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7872847" y="5405805"/>
              <a:ext cx="193130" cy="25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223" fill="norm" stroke="1" extrusionOk="0">
                  <a:moveTo>
                    <a:pt x="19620" y="1929"/>
                  </a:moveTo>
                  <a:cubicBezTo>
                    <a:pt x="16920" y="1233"/>
                    <a:pt x="14220" y="536"/>
                    <a:pt x="12195" y="187"/>
                  </a:cubicBezTo>
                  <a:cubicBezTo>
                    <a:pt x="10170" y="-161"/>
                    <a:pt x="8820" y="-161"/>
                    <a:pt x="6908" y="1407"/>
                  </a:cubicBezTo>
                  <a:cubicBezTo>
                    <a:pt x="4995" y="2974"/>
                    <a:pt x="2520" y="6110"/>
                    <a:pt x="1170" y="9158"/>
                  </a:cubicBezTo>
                  <a:cubicBezTo>
                    <a:pt x="-180" y="12207"/>
                    <a:pt x="-405" y="15168"/>
                    <a:pt x="720" y="17345"/>
                  </a:cubicBezTo>
                  <a:cubicBezTo>
                    <a:pt x="1845" y="19523"/>
                    <a:pt x="4320" y="20916"/>
                    <a:pt x="7357" y="21178"/>
                  </a:cubicBezTo>
                  <a:cubicBezTo>
                    <a:pt x="10395" y="21439"/>
                    <a:pt x="13995" y="20568"/>
                    <a:pt x="16695" y="18391"/>
                  </a:cubicBezTo>
                  <a:cubicBezTo>
                    <a:pt x="19395" y="16213"/>
                    <a:pt x="21195" y="12729"/>
                    <a:pt x="20295" y="9855"/>
                  </a:cubicBezTo>
                  <a:cubicBezTo>
                    <a:pt x="19395" y="6981"/>
                    <a:pt x="15795" y="4716"/>
                    <a:pt x="12983" y="3410"/>
                  </a:cubicBezTo>
                  <a:cubicBezTo>
                    <a:pt x="10170" y="2104"/>
                    <a:pt x="8145" y="1755"/>
                    <a:pt x="6120" y="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3148873" y="5334000"/>
              <a:ext cx="444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0" y="11700"/>
                  </a:cubicBezTo>
                  <a:cubicBezTo>
                    <a:pt x="0" y="14760"/>
                    <a:pt x="0" y="16560"/>
                    <a:pt x="3600" y="18000"/>
                  </a:cubicBezTo>
                  <a:cubicBezTo>
                    <a:pt x="7200" y="19440"/>
                    <a:pt x="14400" y="20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3218723" y="5492750"/>
              <a:ext cx="52982" cy="4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4" h="20461" fill="norm" stroke="1" extrusionOk="0">
                  <a:moveTo>
                    <a:pt x="7200" y="0"/>
                  </a:moveTo>
                  <a:cubicBezTo>
                    <a:pt x="5600" y="5143"/>
                    <a:pt x="4000" y="10286"/>
                    <a:pt x="5600" y="14400"/>
                  </a:cubicBezTo>
                  <a:cubicBezTo>
                    <a:pt x="7200" y="18514"/>
                    <a:pt x="12000" y="21600"/>
                    <a:pt x="15600" y="20057"/>
                  </a:cubicBezTo>
                  <a:cubicBezTo>
                    <a:pt x="19200" y="18514"/>
                    <a:pt x="21600" y="12343"/>
                    <a:pt x="18800" y="9257"/>
                  </a:cubicBezTo>
                  <a:cubicBezTo>
                    <a:pt x="16000" y="6171"/>
                    <a:pt x="8000" y="6171"/>
                    <a:pt x="0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2945673" y="5982879"/>
              <a:ext cx="190501" cy="28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1844"/>
                  </a:moveTo>
                  <a:cubicBezTo>
                    <a:pt x="2160" y="1200"/>
                    <a:pt x="4320" y="555"/>
                    <a:pt x="6720" y="232"/>
                  </a:cubicBezTo>
                  <a:cubicBezTo>
                    <a:pt x="9120" y="-90"/>
                    <a:pt x="11760" y="-90"/>
                    <a:pt x="13440" y="313"/>
                  </a:cubicBezTo>
                  <a:cubicBezTo>
                    <a:pt x="15120" y="716"/>
                    <a:pt x="15840" y="1522"/>
                    <a:pt x="14880" y="3779"/>
                  </a:cubicBezTo>
                  <a:cubicBezTo>
                    <a:pt x="13920" y="6035"/>
                    <a:pt x="11280" y="9743"/>
                    <a:pt x="8760" y="12483"/>
                  </a:cubicBezTo>
                  <a:cubicBezTo>
                    <a:pt x="6240" y="15223"/>
                    <a:pt x="3840" y="16997"/>
                    <a:pt x="2280" y="18286"/>
                  </a:cubicBezTo>
                  <a:cubicBezTo>
                    <a:pt x="720" y="19576"/>
                    <a:pt x="0" y="20382"/>
                    <a:pt x="720" y="20865"/>
                  </a:cubicBezTo>
                  <a:cubicBezTo>
                    <a:pt x="1440" y="21349"/>
                    <a:pt x="3600" y="21510"/>
                    <a:pt x="7320" y="21349"/>
                  </a:cubicBezTo>
                  <a:cubicBezTo>
                    <a:pt x="11040" y="21188"/>
                    <a:pt x="16320" y="20704"/>
                    <a:pt x="21600" y="20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3174273" y="6203950"/>
              <a:ext cx="59354" cy="4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0925" fill="norm" stroke="1" extrusionOk="0">
                  <a:moveTo>
                    <a:pt x="8938" y="3240"/>
                  </a:moveTo>
                  <a:cubicBezTo>
                    <a:pt x="5959" y="6480"/>
                    <a:pt x="2979" y="9720"/>
                    <a:pt x="2979" y="12960"/>
                  </a:cubicBezTo>
                  <a:cubicBezTo>
                    <a:pt x="2979" y="16200"/>
                    <a:pt x="5959" y="19440"/>
                    <a:pt x="9310" y="20520"/>
                  </a:cubicBezTo>
                  <a:cubicBezTo>
                    <a:pt x="12662" y="21600"/>
                    <a:pt x="16386" y="20520"/>
                    <a:pt x="18621" y="17280"/>
                  </a:cubicBezTo>
                  <a:cubicBezTo>
                    <a:pt x="20855" y="14040"/>
                    <a:pt x="21600" y="8640"/>
                    <a:pt x="20110" y="5400"/>
                  </a:cubicBezTo>
                  <a:cubicBezTo>
                    <a:pt x="18621" y="2160"/>
                    <a:pt x="14897" y="1080"/>
                    <a:pt x="11172" y="540"/>
                  </a:cubicBezTo>
                  <a:cubicBezTo>
                    <a:pt x="7448" y="0"/>
                    <a:pt x="3724" y="0"/>
                    <a:pt x="18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3592763" y="6127186"/>
              <a:ext cx="451461" cy="1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83" fill="norm" stroke="1" extrusionOk="0">
                  <a:moveTo>
                    <a:pt x="4851" y="2742"/>
                  </a:moveTo>
                  <a:cubicBezTo>
                    <a:pt x="5354" y="3038"/>
                    <a:pt x="5856" y="3334"/>
                    <a:pt x="6107" y="4221"/>
                  </a:cubicBezTo>
                  <a:cubicBezTo>
                    <a:pt x="6358" y="5109"/>
                    <a:pt x="6358" y="6588"/>
                    <a:pt x="6157" y="9251"/>
                  </a:cubicBezTo>
                  <a:cubicBezTo>
                    <a:pt x="5956" y="11915"/>
                    <a:pt x="5555" y="15761"/>
                    <a:pt x="4751" y="18128"/>
                  </a:cubicBezTo>
                  <a:cubicBezTo>
                    <a:pt x="3947" y="20495"/>
                    <a:pt x="2741" y="21383"/>
                    <a:pt x="1888" y="21383"/>
                  </a:cubicBezTo>
                  <a:cubicBezTo>
                    <a:pt x="1034" y="21383"/>
                    <a:pt x="531" y="20495"/>
                    <a:pt x="230" y="18424"/>
                  </a:cubicBezTo>
                  <a:cubicBezTo>
                    <a:pt x="-72" y="16353"/>
                    <a:pt x="-172" y="13098"/>
                    <a:pt x="531" y="10287"/>
                  </a:cubicBezTo>
                  <a:cubicBezTo>
                    <a:pt x="1235" y="7476"/>
                    <a:pt x="2741" y="5109"/>
                    <a:pt x="4801" y="3334"/>
                  </a:cubicBezTo>
                  <a:cubicBezTo>
                    <a:pt x="6861" y="1558"/>
                    <a:pt x="9473" y="375"/>
                    <a:pt x="12336" y="79"/>
                  </a:cubicBezTo>
                  <a:cubicBezTo>
                    <a:pt x="15199" y="-217"/>
                    <a:pt x="18314" y="375"/>
                    <a:pt x="21428" y="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4571273" y="6159500"/>
              <a:ext cx="12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760"/>
                    <a:pt x="21600" y="11520"/>
                    <a:pt x="21600" y="15120"/>
                  </a:cubicBezTo>
                  <a:cubicBezTo>
                    <a:pt x="21600" y="18720"/>
                    <a:pt x="108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4590323" y="6072716"/>
              <a:ext cx="3175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0800"/>
                    <a:pt x="5760" y="0"/>
                    <a:pt x="9360" y="0"/>
                  </a:cubicBezTo>
                  <a:cubicBezTo>
                    <a:pt x="12960" y="0"/>
                    <a:pt x="1728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4691923" y="6116496"/>
              <a:ext cx="82060" cy="207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69" fill="norm" stroke="1" extrusionOk="0">
                  <a:moveTo>
                    <a:pt x="14580" y="3124"/>
                  </a:moveTo>
                  <a:cubicBezTo>
                    <a:pt x="15660" y="2033"/>
                    <a:pt x="16740" y="942"/>
                    <a:pt x="15930" y="396"/>
                  </a:cubicBezTo>
                  <a:cubicBezTo>
                    <a:pt x="15120" y="-149"/>
                    <a:pt x="12420" y="-149"/>
                    <a:pt x="9720" y="506"/>
                  </a:cubicBezTo>
                  <a:cubicBezTo>
                    <a:pt x="7020" y="1160"/>
                    <a:pt x="4320" y="2469"/>
                    <a:pt x="3240" y="4324"/>
                  </a:cubicBezTo>
                  <a:cubicBezTo>
                    <a:pt x="2160" y="6178"/>
                    <a:pt x="2700" y="8578"/>
                    <a:pt x="5130" y="10542"/>
                  </a:cubicBezTo>
                  <a:cubicBezTo>
                    <a:pt x="7560" y="12506"/>
                    <a:pt x="11880" y="14033"/>
                    <a:pt x="15390" y="15560"/>
                  </a:cubicBezTo>
                  <a:cubicBezTo>
                    <a:pt x="18900" y="17087"/>
                    <a:pt x="21600" y="18615"/>
                    <a:pt x="20790" y="19596"/>
                  </a:cubicBezTo>
                  <a:cubicBezTo>
                    <a:pt x="19980" y="20578"/>
                    <a:pt x="15660" y="21015"/>
                    <a:pt x="12150" y="21233"/>
                  </a:cubicBezTo>
                  <a:cubicBezTo>
                    <a:pt x="8640" y="21451"/>
                    <a:pt x="5940" y="21451"/>
                    <a:pt x="4050" y="20906"/>
                  </a:cubicBezTo>
                  <a:cubicBezTo>
                    <a:pt x="2160" y="20360"/>
                    <a:pt x="1080" y="19269"/>
                    <a:pt x="0" y="18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5150825" y="6166163"/>
              <a:ext cx="160314" cy="16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747" fill="norm" stroke="1" extrusionOk="0">
                  <a:moveTo>
                    <a:pt x="617" y="2304"/>
                  </a:moveTo>
                  <a:cubicBezTo>
                    <a:pt x="1739" y="3084"/>
                    <a:pt x="2861" y="3865"/>
                    <a:pt x="3562" y="6337"/>
                  </a:cubicBezTo>
                  <a:cubicBezTo>
                    <a:pt x="4263" y="8810"/>
                    <a:pt x="4544" y="12974"/>
                    <a:pt x="4404" y="15836"/>
                  </a:cubicBezTo>
                  <a:cubicBezTo>
                    <a:pt x="4263" y="18699"/>
                    <a:pt x="3702" y="20260"/>
                    <a:pt x="2861" y="20651"/>
                  </a:cubicBezTo>
                  <a:cubicBezTo>
                    <a:pt x="2019" y="21041"/>
                    <a:pt x="897" y="20260"/>
                    <a:pt x="336" y="18048"/>
                  </a:cubicBezTo>
                  <a:cubicBezTo>
                    <a:pt x="-225" y="15836"/>
                    <a:pt x="-225" y="12193"/>
                    <a:pt x="1458" y="8810"/>
                  </a:cubicBezTo>
                  <a:cubicBezTo>
                    <a:pt x="3141" y="5427"/>
                    <a:pt x="6507" y="2304"/>
                    <a:pt x="9593" y="872"/>
                  </a:cubicBezTo>
                  <a:cubicBezTo>
                    <a:pt x="12679" y="-559"/>
                    <a:pt x="15484" y="-299"/>
                    <a:pt x="17588" y="2174"/>
                  </a:cubicBezTo>
                  <a:cubicBezTo>
                    <a:pt x="19692" y="4646"/>
                    <a:pt x="21094" y="9330"/>
                    <a:pt x="21235" y="12453"/>
                  </a:cubicBezTo>
                  <a:cubicBezTo>
                    <a:pt x="21375" y="15576"/>
                    <a:pt x="20253" y="17137"/>
                    <a:pt x="19131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5341177" y="6172200"/>
              <a:ext cx="83114" cy="15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86" fill="norm" stroke="1" extrusionOk="0">
                  <a:moveTo>
                    <a:pt x="19043" y="0"/>
                  </a:moveTo>
                  <a:cubicBezTo>
                    <a:pt x="16343" y="0"/>
                    <a:pt x="13643" y="0"/>
                    <a:pt x="10403" y="1751"/>
                  </a:cubicBezTo>
                  <a:cubicBezTo>
                    <a:pt x="7163" y="3503"/>
                    <a:pt x="3383" y="7005"/>
                    <a:pt x="1493" y="10362"/>
                  </a:cubicBezTo>
                  <a:cubicBezTo>
                    <a:pt x="-397" y="13719"/>
                    <a:pt x="-397" y="16930"/>
                    <a:pt x="953" y="18827"/>
                  </a:cubicBezTo>
                  <a:cubicBezTo>
                    <a:pt x="2303" y="20724"/>
                    <a:pt x="5003" y="21308"/>
                    <a:pt x="7703" y="21454"/>
                  </a:cubicBezTo>
                  <a:cubicBezTo>
                    <a:pt x="10403" y="21600"/>
                    <a:pt x="13103" y="21308"/>
                    <a:pt x="15803" y="19265"/>
                  </a:cubicBezTo>
                  <a:cubicBezTo>
                    <a:pt x="18503" y="17222"/>
                    <a:pt x="21203" y="13427"/>
                    <a:pt x="21203" y="10216"/>
                  </a:cubicBezTo>
                  <a:cubicBezTo>
                    <a:pt x="21203" y="7005"/>
                    <a:pt x="18503" y="4378"/>
                    <a:pt x="15803" y="1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5531131" y="5983467"/>
              <a:ext cx="77871" cy="34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159" fill="norm" stroke="1" extrusionOk="0">
                  <a:moveTo>
                    <a:pt x="20192" y="1075"/>
                  </a:moveTo>
                  <a:cubicBezTo>
                    <a:pt x="20761" y="417"/>
                    <a:pt x="21329" y="-242"/>
                    <a:pt x="20476" y="87"/>
                  </a:cubicBezTo>
                  <a:cubicBezTo>
                    <a:pt x="19624" y="417"/>
                    <a:pt x="17350" y="1734"/>
                    <a:pt x="14508" y="4368"/>
                  </a:cubicBezTo>
                  <a:cubicBezTo>
                    <a:pt x="11666" y="7002"/>
                    <a:pt x="8255" y="10953"/>
                    <a:pt x="5697" y="13521"/>
                  </a:cubicBezTo>
                  <a:cubicBezTo>
                    <a:pt x="3140" y="16090"/>
                    <a:pt x="1434" y="17275"/>
                    <a:pt x="582" y="18395"/>
                  </a:cubicBezTo>
                  <a:cubicBezTo>
                    <a:pt x="-271" y="19514"/>
                    <a:pt x="-271" y="20568"/>
                    <a:pt x="1150" y="20963"/>
                  </a:cubicBezTo>
                  <a:cubicBezTo>
                    <a:pt x="2571" y="21358"/>
                    <a:pt x="5413" y="21095"/>
                    <a:pt x="8255" y="20699"/>
                  </a:cubicBezTo>
                  <a:cubicBezTo>
                    <a:pt x="11097" y="20304"/>
                    <a:pt x="13940" y="19778"/>
                    <a:pt x="16782" y="19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5466623" y="6159500"/>
              <a:ext cx="215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840"/>
                    <a:pt x="12282" y="10080"/>
                    <a:pt x="15882" y="6480"/>
                  </a:cubicBezTo>
                  <a:cubicBezTo>
                    <a:pt x="19482" y="2880"/>
                    <a:pt x="2054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6017535" y="6168936"/>
              <a:ext cx="397756" cy="18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88" fill="norm" stroke="1" extrusionOk="0">
                  <a:moveTo>
                    <a:pt x="7586" y="8479"/>
                  </a:moveTo>
                  <a:cubicBezTo>
                    <a:pt x="7358" y="7252"/>
                    <a:pt x="7131" y="6024"/>
                    <a:pt x="6960" y="4674"/>
                  </a:cubicBezTo>
                  <a:cubicBezTo>
                    <a:pt x="6790" y="3324"/>
                    <a:pt x="6676" y="1852"/>
                    <a:pt x="6335" y="1115"/>
                  </a:cubicBezTo>
                  <a:cubicBezTo>
                    <a:pt x="5994" y="379"/>
                    <a:pt x="5426" y="379"/>
                    <a:pt x="4346" y="2711"/>
                  </a:cubicBezTo>
                  <a:cubicBezTo>
                    <a:pt x="3266" y="5043"/>
                    <a:pt x="1674" y="9706"/>
                    <a:pt x="821" y="12652"/>
                  </a:cubicBezTo>
                  <a:cubicBezTo>
                    <a:pt x="-31" y="15597"/>
                    <a:pt x="-145" y="16824"/>
                    <a:pt x="139" y="17561"/>
                  </a:cubicBezTo>
                  <a:cubicBezTo>
                    <a:pt x="423" y="18297"/>
                    <a:pt x="1106" y="18543"/>
                    <a:pt x="1958" y="17683"/>
                  </a:cubicBezTo>
                  <a:cubicBezTo>
                    <a:pt x="2811" y="16824"/>
                    <a:pt x="3834" y="14861"/>
                    <a:pt x="4630" y="13143"/>
                  </a:cubicBezTo>
                  <a:cubicBezTo>
                    <a:pt x="5426" y="11424"/>
                    <a:pt x="5994" y="9952"/>
                    <a:pt x="6449" y="8724"/>
                  </a:cubicBezTo>
                  <a:cubicBezTo>
                    <a:pt x="6903" y="7497"/>
                    <a:pt x="7244" y="6515"/>
                    <a:pt x="7358" y="6761"/>
                  </a:cubicBezTo>
                  <a:cubicBezTo>
                    <a:pt x="7472" y="7006"/>
                    <a:pt x="7358" y="8479"/>
                    <a:pt x="7301" y="9829"/>
                  </a:cubicBezTo>
                  <a:cubicBezTo>
                    <a:pt x="7244" y="11179"/>
                    <a:pt x="7244" y="12406"/>
                    <a:pt x="7813" y="13756"/>
                  </a:cubicBezTo>
                  <a:cubicBezTo>
                    <a:pt x="8381" y="15106"/>
                    <a:pt x="9518" y="16579"/>
                    <a:pt x="10655" y="15843"/>
                  </a:cubicBezTo>
                  <a:cubicBezTo>
                    <a:pt x="11792" y="15106"/>
                    <a:pt x="12929" y="12161"/>
                    <a:pt x="13611" y="9461"/>
                  </a:cubicBezTo>
                  <a:cubicBezTo>
                    <a:pt x="14293" y="6761"/>
                    <a:pt x="14520" y="4306"/>
                    <a:pt x="14463" y="2588"/>
                  </a:cubicBezTo>
                  <a:cubicBezTo>
                    <a:pt x="14407" y="870"/>
                    <a:pt x="14066" y="-112"/>
                    <a:pt x="13781" y="11"/>
                  </a:cubicBezTo>
                  <a:cubicBezTo>
                    <a:pt x="13497" y="133"/>
                    <a:pt x="13270" y="1361"/>
                    <a:pt x="13440" y="4061"/>
                  </a:cubicBezTo>
                  <a:cubicBezTo>
                    <a:pt x="13611" y="6761"/>
                    <a:pt x="14179" y="10933"/>
                    <a:pt x="14463" y="13756"/>
                  </a:cubicBezTo>
                  <a:cubicBezTo>
                    <a:pt x="14748" y="16579"/>
                    <a:pt x="14748" y="18052"/>
                    <a:pt x="14577" y="19279"/>
                  </a:cubicBezTo>
                  <a:cubicBezTo>
                    <a:pt x="14407" y="20506"/>
                    <a:pt x="14066" y="21488"/>
                    <a:pt x="13724" y="21488"/>
                  </a:cubicBezTo>
                  <a:cubicBezTo>
                    <a:pt x="13383" y="21488"/>
                    <a:pt x="13042" y="20506"/>
                    <a:pt x="13156" y="19524"/>
                  </a:cubicBezTo>
                  <a:cubicBezTo>
                    <a:pt x="13270" y="18543"/>
                    <a:pt x="13838" y="17561"/>
                    <a:pt x="14975" y="15720"/>
                  </a:cubicBezTo>
                  <a:cubicBezTo>
                    <a:pt x="16112" y="13879"/>
                    <a:pt x="17817" y="11179"/>
                    <a:pt x="18897" y="9461"/>
                  </a:cubicBezTo>
                  <a:cubicBezTo>
                    <a:pt x="19977" y="7743"/>
                    <a:pt x="20432" y="7006"/>
                    <a:pt x="20773" y="6024"/>
                  </a:cubicBezTo>
                  <a:cubicBezTo>
                    <a:pt x="21114" y="5043"/>
                    <a:pt x="21341" y="3815"/>
                    <a:pt x="21171" y="3324"/>
                  </a:cubicBezTo>
                  <a:cubicBezTo>
                    <a:pt x="21000" y="2833"/>
                    <a:pt x="20432" y="3079"/>
                    <a:pt x="20091" y="3815"/>
                  </a:cubicBezTo>
                  <a:cubicBezTo>
                    <a:pt x="19750" y="4552"/>
                    <a:pt x="19636" y="5779"/>
                    <a:pt x="19863" y="7743"/>
                  </a:cubicBezTo>
                  <a:cubicBezTo>
                    <a:pt x="20091" y="9706"/>
                    <a:pt x="20659" y="12406"/>
                    <a:pt x="21000" y="14493"/>
                  </a:cubicBezTo>
                  <a:cubicBezTo>
                    <a:pt x="21341" y="16579"/>
                    <a:pt x="21455" y="18052"/>
                    <a:pt x="21284" y="19156"/>
                  </a:cubicBezTo>
                  <a:cubicBezTo>
                    <a:pt x="21114" y="20261"/>
                    <a:pt x="20659" y="20997"/>
                    <a:pt x="20034" y="21243"/>
                  </a:cubicBezTo>
                  <a:cubicBezTo>
                    <a:pt x="19409" y="21488"/>
                    <a:pt x="18613" y="21243"/>
                    <a:pt x="17817" y="20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6464078" y="6203950"/>
              <a:ext cx="158246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3387" y="0"/>
                  </a:moveTo>
                  <a:cubicBezTo>
                    <a:pt x="2523" y="1152"/>
                    <a:pt x="1659" y="2304"/>
                    <a:pt x="1083" y="4608"/>
                  </a:cubicBezTo>
                  <a:cubicBezTo>
                    <a:pt x="507" y="6912"/>
                    <a:pt x="219" y="10368"/>
                    <a:pt x="75" y="13392"/>
                  </a:cubicBezTo>
                  <a:cubicBezTo>
                    <a:pt x="-69" y="16416"/>
                    <a:pt x="-69" y="19008"/>
                    <a:pt x="651" y="20016"/>
                  </a:cubicBezTo>
                  <a:cubicBezTo>
                    <a:pt x="1371" y="21024"/>
                    <a:pt x="2811" y="20448"/>
                    <a:pt x="4395" y="18864"/>
                  </a:cubicBezTo>
                  <a:cubicBezTo>
                    <a:pt x="5979" y="17280"/>
                    <a:pt x="7707" y="14688"/>
                    <a:pt x="9003" y="12816"/>
                  </a:cubicBezTo>
                  <a:cubicBezTo>
                    <a:pt x="10299" y="10944"/>
                    <a:pt x="11163" y="9792"/>
                    <a:pt x="11883" y="10368"/>
                  </a:cubicBezTo>
                  <a:cubicBezTo>
                    <a:pt x="12603" y="10944"/>
                    <a:pt x="13179" y="13248"/>
                    <a:pt x="14043" y="15264"/>
                  </a:cubicBezTo>
                  <a:cubicBezTo>
                    <a:pt x="14907" y="17280"/>
                    <a:pt x="16059" y="19008"/>
                    <a:pt x="17355" y="20016"/>
                  </a:cubicBezTo>
                  <a:cubicBezTo>
                    <a:pt x="18651" y="21024"/>
                    <a:pt x="20091" y="21312"/>
                    <a:pt x="215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6649840" y="6059771"/>
              <a:ext cx="505884" cy="31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452" y="11969"/>
                  </a:moveTo>
                  <a:cubicBezTo>
                    <a:pt x="362" y="14273"/>
                    <a:pt x="271" y="16577"/>
                    <a:pt x="181" y="18089"/>
                  </a:cubicBezTo>
                  <a:cubicBezTo>
                    <a:pt x="90" y="19601"/>
                    <a:pt x="0" y="20321"/>
                    <a:pt x="0" y="20249"/>
                  </a:cubicBezTo>
                  <a:cubicBezTo>
                    <a:pt x="0" y="20177"/>
                    <a:pt x="90" y="19313"/>
                    <a:pt x="407" y="18233"/>
                  </a:cubicBezTo>
                  <a:cubicBezTo>
                    <a:pt x="723" y="17153"/>
                    <a:pt x="1265" y="15857"/>
                    <a:pt x="1717" y="14993"/>
                  </a:cubicBezTo>
                  <a:cubicBezTo>
                    <a:pt x="2169" y="14129"/>
                    <a:pt x="2531" y="13697"/>
                    <a:pt x="2711" y="13841"/>
                  </a:cubicBezTo>
                  <a:cubicBezTo>
                    <a:pt x="2892" y="13985"/>
                    <a:pt x="2892" y="14705"/>
                    <a:pt x="2847" y="15785"/>
                  </a:cubicBezTo>
                  <a:cubicBezTo>
                    <a:pt x="2802" y="16865"/>
                    <a:pt x="2711" y="18305"/>
                    <a:pt x="2531" y="19313"/>
                  </a:cubicBezTo>
                  <a:cubicBezTo>
                    <a:pt x="2350" y="20321"/>
                    <a:pt x="2079" y="20897"/>
                    <a:pt x="2033" y="20609"/>
                  </a:cubicBezTo>
                  <a:cubicBezTo>
                    <a:pt x="1988" y="20321"/>
                    <a:pt x="2169" y="19169"/>
                    <a:pt x="2711" y="17729"/>
                  </a:cubicBezTo>
                  <a:cubicBezTo>
                    <a:pt x="3254" y="16289"/>
                    <a:pt x="4157" y="14561"/>
                    <a:pt x="4926" y="13553"/>
                  </a:cubicBezTo>
                  <a:cubicBezTo>
                    <a:pt x="5694" y="12545"/>
                    <a:pt x="6326" y="12257"/>
                    <a:pt x="6733" y="12617"/>
                  </a:cubicBezTo>
                  <a:cubicBezTo>
                    <a:pt x="7140" y="12977"/>
                    <a:pt x="7321" y="13985"/>
                    <a:pt x="7456" y="14921"/>
                  </a:cubicBezTo>
                  <a:cubicBezTo>
                    <a:pt x="7592" y="15857"/>
                    <a:pt x="7682" y="16721"/>
                    <a:pt x="7818" y="17513"/>
                  </a:cubicBezTo>
                  <a:cubicBezTo>
                    <a:pt x="7953" y="18305"/>
                    <a:pt x="8134" y="19025"/>
                    <a:pt x="8450" y="19457"/>
                  </a:cubicBezTo>
                  <a:cubicBezTo>
                    <a:pt x="8767" y="19889"/>
                    <a:pt x="9218" y="20033"/>
                    <a:pt x="9625" y="19817"/>
                  </a:cubicBezTo>
                  <a:cubicBezTo>
                    <a:pt x="10032" y="19601"/>
                    <a:pt x="10393" y="19025"/>
                    <a:pt x="10755" y="18233"/>
                  </a:cubicBezTo>
                  <a:cubicBezTo>
                    <a:pt x="11116" y="17441"/>
                    <a:pt x="11478" y="16433"/>
                    <a:pt x="11659" y="15497"/>
                  </a:cubicBezTo>
                  <a:cubicBezTo>
                    <a:pt x="11839" y="14561"/>
                    <a:pt x="11839" y="13697"/>
                    <a:pt x="11613" y="13193"/>
                  </a:cubicBezTo>
                  <a:cubicBezTo>
                    <a:pt x="11387" y="12689"/>
                    <a:pt x="10936" y="12545"/>
                    <a:pt x="10529" y="12689"/>
                  </a:cubicBezTo>
                  <a:cubicBezTo>
                    <a:pt x="10122" y="12833"/>
                    <a:pt x="9761" y="13265"/>
                    <a:pt x="9399" y="14417"/>
                  </a:cubicBezTo>
                  <a:cubicBezTo>
                    <a:pt x="9038" y="15569"/>
                    <a:pt x="8676" y="17441"/>
                    <a:pt x="8631" y="18665"/>
                  </a:cubicBezTo>
                  <a:cubicBezTo>
                    <a:pt x="8586" y="19889"/>
                    <a:pt x="8857" y="20465"/>
                    <a:pt x="9625" y="20825"/>
                  </a:cubicBezTo>
                  <a:cubicBezTo>
                    <a:pt x="10393" y="21185"/>
                    <a:pt x="11659" y="21329"/>
                    <a:pt x="13014" y="21113"/>
                  </a:cubicBezTo>
                  <a:cubicBezTo>
                    <a:pt x="14370" y="20897"/>
                    <a:pt x="15816" y="20321"/>
                    <a:pt x="16720" y="19745"/>
                  </a:cubicBezTo>
                  <a:cubicBezTo>
                    <a:pt x="17623" y="19169"/>
                    <a:pt x="17985" y="18593"/>
                    <a:pt x="18211" y="17945"/>
                  </a:cubicBezTo>
                  <a:cubicBezTo>
                    <a:pt x="18437" y="17297"/>
                    <a:pt x="18527" y="16577"/>
                    <a:pt x="18346" y="16217"/>
                  </a:cubicBezTo>
                  <a:cubicBezTo>
                    <a:pt x="18166" y="15857"/>
                    <a:pt x="17714" y="15857"/>
                    <a:pt x="17262" y="15929"/>
                  </a:cubicBezTo>
                  <a:cubicBezTo>
                    <a:pt x="16810" y="16001"/>
                    <a:pt x="16358" y="16145"/>
                    <a:pt x="15951" y="16505"/>
                  </a:cubicBezTo>
                  <a:cubicBezTo>
                    <a:pt x="15545" y="16865"/>
                    <a:pt x="15183" y="17441"/>
                    <a:pt x="14957" y="18089"/>
                  </a:cubicBezTo>
                  <a:cubicBezTo>
                    <a:pt x="14731" y="18737"/>
                    <a:pt x="14641" y="19457"/>
                    <a:pt x="14777" y="20033"/>
                  </a:cubicBezTo>
                  <a:cubicBezTo>
                    <a:pt x="14912" y="20609"/>
                    <a:pt x="15274" y="21041"/>
                    <a:pt x="15635" y="20897"/>
                  </a:cubicBezTo>
                  <a:cubicBezTo>
                    <a:pt x="15997" y="20753"/>
                    <a:pt x="16358" y="20033"/>
                    <a:pt x="17081" y="17585"/>
                  </a:cubicBezTo>
                  <a:cubicBezTo>
                    <a:pt x="17804" y="15137"/>
                    <a:pt x="18889" y="10961"/>
                    <a:pt x="19521" y="8297"/>
                  </a:cubicBezTo>
                  <a:cubicBezTo>
                    <a:pt x="20154" y="5633"/>
                    <a:pt x="20335" y="4481"/>
                    <a:pt x="20470" y="3185"/>
                  </a:cubicBezTo>
                  <a:cubicBezTo>
                    <a:pt x="20606" y="1889"/>
                    <a:pt x="20696" y="449"/>
                    <a:pt x="20741" y="89"/>
                  </a:cubicBezTo>
                  <a:cubicBezTo>
                    <a:pt x="20787" y="-271"/>
                    <a:pt x="20787" y="449"/>
                    <a:pt x="20425" y="2537"/>
                  </a:cubicBezTo>
                  <a:cubicBezTo>
                    <a:pt x="20064" y="4625"/>
                    <a:pt x="19341" y="8081"/>
                    <a:pt x="18979" y="10529"/>
                  </a:cubicBezTo>
                  <a:cubicBezTo>
                    <a:pt x="18618" y="12977"/>
                    <a:pt x="18618" y="14417"/>
                    <a:pt x="19115" y="15569"/>
                  </a:cubicBezTo>
                  <a:cubicBezTo>
                    <a:pt x="19612" y="16721"/>
                    <a:pt x="20606" y="17585"/>
                    <a:pt x="21600" y="18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7365273" y="6026150"/>
              <a:ext cx="90118" cy="30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08" fill="norm" stroke="1" extrusionOk="0">
                  <a:moveTo>
                    <a:pt x="21098" y="0"/>
                  </a:moveTo>
                  <a:cubicBezTo>
                    <a:pt x="16074" y="2351"/>
                    <a:pt x="11051" y="4702"/>
                    <a:pt x="7535" y="7494"/>
                  </a:cubicBezTo>
                  <a:cubicBezTo>
                    <a:pt x="4019" y="10286"/>
                    <a:pt x="2009" y="13518"/>
                    <a:pt x="1005" y="15576"/>
                  </a:cubicBezTo>
                  <a:cubicBezTo>
                    <a:pt x="0" y="17633"/>
                    <a:pt x="0" y="18514"/>
                    <a:pt x="0" y="19322"/>
                  </a:cubicBezTo>
                  <a:cubicBezTo>
                    <a:pt x="0" y="20131"/>
                    <a:pt x="0" y="20865"/>
                    <a:pt x="1507" y="21086"/>
                  </a:cubicBezTo>
                  <a:cubicBezTo>
                    <a:pt x="3014" y="21306"/>
                    <a:pt x="6028" y="21012"/>
                    <a:pt x="8791" y="20204"/>
                  </a:cubicBezTo>
                  <a:cubicBezTo>
                    <a:pt x="11553" y="19396"/>
                    <a:pt x="14065" y="18073"/>
                    <a:pt x="15572" y="16898"/>
                  </a:cubicBezTo>
                  <a:cubicBezTo>
                    <a:pt x="17079" y="15722"/>
                    <a:pt x="17581" y="14694"/>
                    <a:pt x="16577" y="14327"/>
                  </a:cubicBezTo>
                  <a:cubicBezTo>
                    <a:pt x="15572" y="13959"/>
                    <a:pt x="13060" y="14253"/>
                    <a:pt x="11302" y="14767"/>
                  </a:cubicBezTo>
                  <a:cubicBezTo>
                    <a:pt x="9544" y="15282"/>
                    <a:pt x="8540" y="16016"/>
                    <a:pt x="8037" y="16824"/>
                  </a:cubicBezTo>
                  <a:cubicBezTo>
                    <a:pt x="7535" y="17633"/>
                    <a:pt x="7535" y="18514"/>
                    <a:pt x="7786" y="19322"/>
                  </a:cubicBezTo>
                  <a:cubicBezTo>
                    <a:pt x="8037" y="20131"/>
                    <a:pt x="8540" y="20865"/>
                    <a:pt x="10549" y="21233"/>
                  </a:cubicBezTo>
                  <a:cubicBezTo>
                    <a:pt x="12558" y="21600"/>
                    <a:pt x="16074" y="21600"/>
                    <a:pt x="18335" y="21233"/>
                  </a:cubicBezTo>
                  <a:cubicBezTo>
                    <a:pt x="20595" y="20865"/>
                    <a:pt x="21600" y="20131"/>
                    <a:pt x="21349" y="19102"/>
                  </a:cubicBezTo>
                  <a:cubicBezTo>
                    <a:pt x="21098" y="18073"/>
                    <a:pt x="19591" y="16751"/>
                    <a:pt x="18084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7274900" y="6165850"/>
              <a:ext cx="22372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4380" y="21600"/>
                  </a:moveTo>
                  <a:cubicBezTo>
                    <a:pt x="2361" y="19200"/>
                    <a:pt x="343" y="16800"/>
                    <a:pt x="40" y="14400"/>
                  </a:cubicBezTo>
                  <a:cubicBezTo>
                    <a:pt x="-263" y="12000"/>
                    <a:pt x="1150" y="9600"/>
                    <a:pt x="4986" y="7200"/>
                  </a:cubicBezTo>
                  <a:cubicBezTo>
                    <a:pt x="8821" y="4800"/>
                    <a:pt x="15079" y="2400"/>
                    <a:pt x="21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7787459" y="6032500"/>
              <a:ext cx="181065" cy="32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10" fill="norm" stroke="1" extrusionOk="0">
                  <a:moveTo>
                    <a:pt x="21485" y="0"/>
                  </a:moveTo>
                  <a:cubicBezTo>
                    <a:pt x="18471" y="1800"/>
                    <a:pt x="15457" y="3600"/>
                    <a:pt x="13322" y="6092"/>
                  </a:cubicBezTo>
                  <a:cubicBezTo>
                    <a:pt x="11187" y="8585"/>
                    <a:pt x="9932" y="11769"/>
                    <a:pt x="9178" y="14192"/>
                  </a:cubicBezTo>
                  <a:cubicBezTo>
                    <a:pt x="8425" y="16615"/>
                    <a:pt x="8173" y="18277"/>
                    <a:pt x="8425" y="19385"/>
                  </a:cubicBezTo>
                  <a:cubicBezTo>
                    <a:pt x="8676" y="20492"/>
                    <a:pt x="9429" y="21046"/>
                    <a:pt x="10434" y="21323"/>
                  </a:cubicBezTo>
                  <a:cubicBezTo>
                    <a:pt x="11438" y="21600"/>
                    <a:pt x="12694" y="21600"/>
                    <a:pt x="14327" y="21115"/>
                  </a:cubicBezTo>
                  <a:cubicBezTo>
                    <a:pt x="15959" y="20631"/>
                    <a:pt x="17969" y="19662"/>
                    <a:pt x="19099" y="18831"/>
                  </a:cubicBezTo>
                  <a:cubicBezTo>
                    <a:pt x="20229" y="18000"/>
                    <a:pt x="20480" y="17308"/>
                    <a:pt x="19727" y="16408"/>
                  </a:cubicBezTo>
                  <a:cubicBezTo>
                    <a:pt x="18973" y="15508"/>
                    <a:pt x="17215" y="14400"/>
                    <a:pt x="14201" y="13708"/>
                  </a:cubicBezTo>
                  <a:cubicBezTo>
                    <a:pt x="11187" y="13015"/>
                    <a:pt x="6918" y="12738"/>
                    <a:pt x="4155" y="12808"/>
                  </a:cubicBezTo>
                  <a:cubicBezTo>
                    <a:pt x="1392" y="12877"/>
                    <a:pt x="136" y="13292"/>
                    <a:pt x="11" y="13708"/>
                  </a:cubicBezTo>
                  <a:cubicBezTo>
                    <a:pt x="-115" y="14123"/>
                    <a:pt x="890" y="14538"/>
                    <a:pt x="2271" y="14954"/>
                  </a:cubicBezTo>
                  <a:cubicBezTo>
                    <a:pt x="3652" y="15369"/>
                    <a:pt x="5411" y="15785"/>
                    <a:pt x="7169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7947350" y="6193266"/>
              <a:ext cx="179924" cy="13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932" fill="norm" stroke="1" extrusionOk="0">
                  <a:moveTo>
                    <a:pt x="5463" y="8655"/>
                  </a:moveTo>
                  <a:cubicBezTo>
                    <a:pt x="6456" y="7658"/>
                    <a:pt x="7449" y="6661"/>
                    <a:pt x="8566" y="5166"/>
                  </a:cubicBezTo>
                  <a:cubicBezTo>
                    <a:pt x="9683" y="3671"/>
                    <a:pt x="10925" y="1677"/>
                    <a:pt x="10676" y="680"/>
                  </a:cubicBezTo>
                  <a:cubicBezTo>
                    <a:pt x="10428" y="-317"/>
                    <a:pt x="8690" y="-317"/>
                    <a:pt x="6828" y="1345"/>
                  </a:cubicBezTo>
                  <a:cubicBezTo>
                    <a:pt x="4966" y="3006"/>
                    <a:pt x="2980" y="6329"/>
                    <a:pt x="1614" y="8655"/>
                  </a:cubicBezTo>
                  <a:cubicBezTo>
                    <a:pt x="249" y="10981"/>
                    <a:pt x="-496" y="12311"/>
                    <a:pt x="373" y="14305"/>
                  </a:cubicBezTo>
                  <a:cubicBezTo>
                    <a:pt x="1242" y="16298"/>
                    <a:pt x="3725" y="18957"/>
                    <a:pt x="7449" y="20120"/>
                  </a:cubicBezTo>
                  <a:cubicBezTo>
                    <a:pt x="11173" y="21283"/>
                    <a:pt x="16138" y="20951"/>
                    <a:pt x="21104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8367963" y="6026150"/>
              <a:ext cx="121261" cy="33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80" fill="norm" stroke="1" extrusionOk="0">
                  <a:moveTo>
                    <a:pt x="16580" y="0"/>
                  </a:moveTo>
                  <a:cubicBezTo>
                    <a:pt x="15481" y="3439"/>
                    <a:pt x="14383" y="6879"/>
                    <a:pt x="12736" y="10112"/>
                  </a:cubicBezTo>
                  <a:cubicBezTo>
                    <a:pt x="11088" y="13345"/>
                    <a:pt x="8892" y="16372"/>
                    <a:pt x="7061" y="18367"/>
                  </a:cubicBezTo>
                  <a:cubicBezTo>
                    <a:pt x="5231" y="20362"/>
                    <a:pt x="3766" y="21325"/>
                    <a:pt x="3034" y="21462"/>
                  </a:cubicBezTo>
                  <a:cubicBezTo>
                    <a:pt x="2302" y="21600"/>
                    <a:pt x="2302" y="20912"/>
                    <a:pt x="3766" y="19330"/>
                  </a:cubicBezTo>
                  <a:cubicBezTo>
                    <a:pt x="5231" y="17748"/>
                    <a:pt x="8159" y="15271"/>
                    <a:pt x="10173" y="13689"/>
                  </a:cubicBezTo>
                  <a:cubicBezTo>
                    <a:pt x="12187" y="12107"/>
                    <a:pt x="13285" y="11419"/>
                    <a:pt x="14566" y="10800"/>
                  </a:cubicBezTo>
                  <a:cubicBezTo>
                    <a:pt x="15848" y="10181"/>
                    <a:pt x="17312" y="9631"/>
                    <a:pt x="18227" y="9699"/>
                  </a:cubicBezTo>
                  <a:cubicBezTo>
                    <a:pt x="19142" y="9768"/>
                    <a:pt x="19509" y="10456"/>
                    <a:pt x="18959" y="11075"/>
                  </a:cubicBezTo>
                  <a:cubicBezTo>
                    <a:pt x="18410" y="11694"/>
                    <a:pt x="16946" y="12245"/>
                    <a:pt x="14566" y="12864"/>
                  </a:cubicBezTo>
                  <a:cubicBezTo>
                    <a:pt x="12187" y="13483"/>
                    <a:pt x="8892" y="14171"/>
                    <a:pt x="6329" y="14721"/>
                  </a:cubicBezTo>
                  <a:cubicBezTo>
                    <a:pt x="3766" y="15271"/>
                    <a:pt x="1936" y="15684"/>
                    <a:pt x="837" y="16303"/>
                  </a:cubicBezTo>
                  <a:cubicBezTo>
                    <a:pt x="-261" y="16922"/>
                    <a:pt x="-627" y="17748"/>
                    <a:pt x="1936" y="18504"/>
                  </a:cubicBezTo>
                  <a:cubicBezTo>
                    <a:pt x="4498" y="19261"/>
                    <a:pt x="9990" y="19949"/>
                    <a:pt x="13651" y="20362"/>
                  </a:cubicBezTo>
                  <a:cubicBezTo>
                    <a:pt x="17312" y="20775"/>
                    <a:pt x="19142" y="20912"/>
                    <a:pt x="20973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8538294" y="6203950"/>
              <a:ext cx="13508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9244" y="0"/>
                  </a:moveTo>
                  <a:cubicBezTo>
                    <a:pt x="7250" y="5462"/>
                    <a:pt x="5256" y="10924"/>
                    <a:pt x="3761" y="14152"/>
                  </a:cubicBezTo>
                  <a:cubicBezTo>
                    <a:pt x="2265" y="17379"/>
                    <a:pt x="1269" y="18372"/>
                    <a:pt x="604" y="18248"/>
                  </a:cubicBezTo>
                  <a:cubicBezTo>
                    <a:pt x="-61" y="18124"/>
                    <a:pt x="-393" y="16883"/>
                    <a:pt x="770" y="14400"/>
                  </a:cubicBezTo>
                  <a:cubicBezTo>
                    <a:pt x="1933" y="11917"/>
                    <a:pt x="4592" y="8193"/>
                    <a:pt x="6752" y="5834"/>
                  </a:cubicBezTo>
                  <a:cubicBezTo>
                    <a:pt x="8912" y="3476"/>
                    <a:pt x="10573" y="2483"/>
                    <a:pt x="12235" y="1862"/>
                  </a:cubicBezTo>
                  <a:cubicBezTo>
                    <a:pt x="13896" y="1241"/>
                    <a:pt x="15558" y="993"/>
                    <a:pt x="16721" y="2731"/>
                  </a:cubicBezTo>
                  <a:cubicBezTo>
                    <a:pt x="17884" y="4469"/>
                    <a:pt x="18549" y="8193"/>
                    <a:pt x="19213" y="11669"/>
                  </a:cubicBezTo>
                  <a:cubicBezTo>
                    <a:pt x="19878" y="15145"/>
                    <a:pt x="20542" y="18372"/>
                    <a:pt x="212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8691204" y="6242050"/>
              <a:ext cx="104035" cy="1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81" fill="norm" stroke="1" extrusionOk="0">
                  <a:moveTo>
                    <a:pt x="15801" y="0"/>
                  </a:moveTo>
                  <a:cubicBezTo>
                    <a:pt x="11481" y="1662"/>
                    <a:pt x="7161" y="3323"/>
                    <a:pt x="4353" y="5982"/>
                  </a:cubicBezTo>
                  <a:cubicBezTo>
                    <a:pt x="1545" y="8640"/>
                    <a:pt x="249" y="12295"/>
                    <a:pt x="33" y="14954"/>
                  </a:cubicBezTo>
                  <a:cubicBezTo>
                    <a:pt x="-183" y="17612"/>
                    <a:pt x="681" y="19274"/>
                    <a:pt x="2193" y="20271"/>
                  </a:cubicBezTo>
                  <a:cubicBezTo>
                    <a:pt x="3705" y="21268"/>
                    <a:pt x="5865" y="21600"/>
                    <a:pt x="8889" y="20935"/>
                  </a:cubicBezTo>
                  <a:cubicBezTo>
                    <a:pt x="11913" y="20271"/>
                    <a:pt x="15801" y="18609"/>
                    <a:pt x="18177" y="16283"/>
                  </a:cubicBezTo>
                  <a:cubicBezTo>
                    <a:pt x="20553" y="13957"/>
                    <a:pt x="21417" y="10966"/>
                    <a:pt x="21201" y="8806"/>
                  </a:cubicBezTo>
                  <a:cubicBezTo>
                    <a:pt x="20985" y="6646"/>
                    <a:pt x="19689" y="5317"/>
                    <a:pt x="17961" y="4985"/>
                  </a:cubicBezTo>
                  <a:cubicBezTo>
                    <a:pt x="16233" y="4652"/>
                    <a:pt x="14073" y="5317"/>
                    <a:pt x="11913" y="5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8830900" y="6261100"/>
              <a:ext cx="146266" cy="10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76" fill="norm" stroke="1" extrusionOk="0">
                  <a:moveTo>
                    <a:pt x="1104" y="2592"/>
                  </a:moveTo>
                  <a:cubicBezTo>
                    <a:pt x="487" y="6912"/>
                    <a:pt x="-130" y="11232"/>
                    <a:pt x="24" y="14472"/>
                  </a:cubicBezTo>
                  <a:cubicBezTo>
                    <a:pt x="179" y="17712"/>
                    <a:pt x="1104" y="19872"/>
                    <a:pt x="2339" y="20736"/>
                  </a:cubicBezTo>
                  <a:cubicBezTo>
                    <a:pt x="3573" y="21600"/>
                    <a:pt x="5116" y="21168"/>
                    <a:pt x="6659" y="19656"/>
                  </a:cubicBezTo>
                  <a:cubicBezTo>
                    <a:pt x="8201" y="18144"/>
                    <a:pt x="9744" y="15552"/>
                    <a:pt x="10979" y="15120"/>
                  </a:cubicBezTo>
                  <a:cubicBezTo>
                    <a:pt x="12213" y="14688"/>
                    <a:pt x="13139" y="16416"/>
                    <a:pt x="14373" y="17064"/>
                  </a:cubicBezTo>
                  <a:cubicBezTo>
                    <a:pt x="15607" y="17712"/>
                    <a:pt x="17150" y="17280"/>
                    <a:pt x="18384" y="16200"/>
                  </a:cubicBezTo>
                  <a:cubicBezTo>
                    <a:pt x="19619" y="15120"/>
                    <a:pt x="20544" y="13392"/>
                    <a:pt x="21007" y="11016"/>
                  </a:cubicBezTo>
                  <a:cubicBezTo>
                    <a:pt x="21470" y="8640"/>
                    <a:pt x="21470" y="5616"/>
                    <a:pt x="20699" y="3672"/>
                  </a:cubicBezTo>
                  <a:cubicBezTo>
                    <a:pt x="19927" y="1728"/>
                    <a:pt x="18384" y="864"/>
                    <a:pt x="168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9013379" y="6241830"/>
              <a:ext cx="123545" cy="14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023" fill="norm" stroke="1" extrusionOk="0">
                  <a:moveTo>
                    <a:pt x="7090" y="4595"/>
                  </a:moveTo>
                  <a:cubicBezTo>
                    <a:pt x="5626" y="7941"/>
                    <a:pt x="4161" y="11288"/>
                    <a:pt x="2880" y="13569"/>
                  </a:cubicBezTo>
                  <a:cubicBezTo>
                    <a:pt x="1599" y="15851"/>
                    <a:pt x="500" y="17068"/>
                    <a:pt x="134" y="16916"/>
                  </a:cubicBezTo>
                  <a:cubicBezTo>
                    <a:pt x="-232" y="16764"/>
                    <a:pt x="134" y="15243"/>
                    <a:pt x="1415" y="12809"/>
                  </a:cubicBezTo>
                  <a:cubicBezTo>
                    <a:pt x="2697" y="10375"/>
                    <a:pt x="4893" y="7029"/>
                    <a:pt x="6541" y="4747"/>
                  </a:cubicBezTo>
                  <a:cubicBezTo>
                    <a:pt x="8188" y="2465"/>
                    <a:pt x="9287" y="1248"/>
                    <a:pt x="10934" y="488"/>
                  </a:cubicBezTo>
                  <a:cubicBezTo>
                    <a:pt x="12582" y="-273"/>
                    <a:pt x="14778" y="-577"/>
                    <a:pt x="16609" y="2922"/>
                  </a:cubicBezTo>
                  <a:cubicBezTo>
                    <a:pt x="18439" y="6420"/>
                    <a:pt x="19904" y="13722"/>
                    <a:pt x="21368" y="21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5477016" y="0"/>
              <a:ext cx="218208" cy="42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50" fill="norm" stroke="1" extrusionOk="0">
                  <a:moveTo>
                    <a:pt x="849" y="0"/>
                  </a:moveTo>
                  <a:cubicBezTo>
                    <a:pt x="1680" y="3101"/>
                    <a:pt x="2511" y="6202"/>
                    <a:pt x="3030" y="9196"/>
                  </a:cubicBezTo>
                  <a:cubicBezTo>
                    <a:pt x="3549" y="12190"/>
                    <a:pt x="3757" y="15077"/>
                    <a:pt x="3861" y="16949"/>
                  </a:cubicBezTo>
                  <a:cubicBezTo>
                    <a:pt x="3965" y="18820"/>
                    <a:pt x="3965" y="19675"/>
                    <a:pt x="3861" y="20370"/>
                  </a:cubicBezTo>
                  <a:cubicBezTo>
                    <a:pt x="3757" y="21065"/>
                    <a:pt x="3549" y="21600"/>
                    <a:pt x="3238" y="21547"/>
                  </a:cubicBezTo>
                  <a:cubicBezTo>
                    <a:pt x="2926" y="21493"/>
                    <a:pt x="2511" y="20851"/>
                    <a:pt x="1992" y="19675"/>
                  </a:cubicBezTo>
                  <a:cubicBezTo>
                    <a:pt x="1473" y="18499"/>
                    <a:pt x="849" y="16788"/>
                    <a:pt x="434" y="15665"/>
                  </a:cubicBezTo>
                  <a:cubicBezTo>
                    <a:pt x="19" y="14543"/>
                    <a:pt x="-189" y="14008"/>
                    <a:pt x="226" y="13954"/>
                  </a:cubicBezTo>
                  <a:cubicBezTo>
                    <a:pt x="642" y="13901"/>
                    <a:pt x="1680" y="14329"/>
                    <a:pt x="2719" y="14543"/>
                  </a:cubicBezTo>
                  <a:cubicBezTo>
                    <a:pt x="3757" y="14756"/>
                    <a:pt x="4796" y="14756"/>
                    <a:pt x="5730" y="14543"/>
                  </a:cubicBezTo>
                  <a:cubicBezTo>
                    <a:pt x="6665" y="14329"/>
                    <a:pt x="7496" y="13901"/>
                    <a:pt x="8949" y="12190"/>
                  </a:cubicBezTo>
                  <a:cubicBezTo>
                    <a:pt x="10403" y="10479"/>
                    <a:pt x="12480" y="7485"/>
                    <a:pt x="13934" y="5507"/>
                  </a:cubicBezTo>
                  <a:cubicBezTo>
                    <a:pt x="15388" y="3529"/>
                    <a:pt x="16219" y="2566"/>
                    <a:pt x="16530" y="2406"/>
                  </a:cubicBezTo>
                  <a:cubicBezTo>
                    <a:pt x="16842" y="2246"/>
                    <a:pt x="16634" y="2887"/>
                    <a:pt x="16426" y="4438"/>
                  </a:cubicBezTo>
                  <a:cubicBezTo>
                    <a:pt x="16219" y="5988"/>
                    <a:pt x="16011" y="8448"/>
                    <a:pt x="16219" y="10853"/>
                  </a:cubicBezTo>
                  <a:cubicBezTo>
                    <a:pt x="16426" y="13259"/>
                    <a:pt x="17049" y="15612"/>
                    <a:pt x="17465" y="17055"/>
                  </a:cubicBezTo>
                  <a:cubicBezTo>
                    <a:pt x="17880" y="18499"/>
                    <a:pt x="18088" y="19034"/>
                    <a:pt x="18711" y="19301"/>
                  </a:cubicBezTo>
                  <a:cubicBezTo>
                    <a:pt x="19334" y="19568"/>
                    <a:pt x="20373" y="19568"/>
                    <a:pt x="21411" y="19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5726428" y="317500"/>
              <a:ext cx="54315" cy="11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350" fill="norm" stroke="1" extrusionOk="0">
                  <a:moveTo>
                    <a:pt x="7406" y="0"/>
                  </a:moveTo>
                  <a:cubicBezTo>
                    <a:pt x="4206" y="5200"/>
                    <a:pt x="1006" y="10400"/>
                    <a:pt x="206" y="14000"/>
                  </a:cubicBezTo>
                  <a:cubicBezTo>
                    <a:pt x="-594" y="17600"/>
                    <a:pt x="1006" y="19600"/>
                    <a:pt x="3806" y="20600"/>
                  </a:cubicBezTo>
                  <a:cubicBezTo>
                    <a:pt x="6606" y="21600"/>
                    <a:pt x="10606" y="21600"/>
                    <a:pt x="13406" y="20600"/>
                  </a:cubicBezTo>
                  <a:cubicBezTo>
                    <a:pt x="16206" y="19600"/>
                    <a:pt x="17806" y="17600"/>
                    <a:pt x="19006" y="15600"/>
                  </a:cubicBezTo>
                  <a:cubicBezTo>
                    <a:pt x="20206" y="13600"/>
                    <a:pt x="21006" y="11600"/>
                    <a:pt x="20206" y="9800"/>
                  </a:cubicBezTo>
                  <a:cubicBezTo>
                    <a:pt x="19406" y="8000"/>
                    <a:pt x="17006" y="6400"/>
                    <a:pt x="13806" y="5800"/>
                  </a:cubicBezTo>
                  <a:cubicBezTo>
                    <a:pt x="10606" y="5200"/>
                    <a:pt x="6606" y="5600"/>
                    <a:pt x="2606" y="6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5879373" y="1460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5885723" y="3302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6139723" y="167807"/>
              <a:ext cx="298451" cy="40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1456"/>
                  </a:moveTo>
                  <a:cubicBezTo>
                    <a:pt x="153" y="20331"/>
                    <a:pt x="306" y="19206"/>
                    <a:pt x="1149" y="16900"/>
                  </a:cubicBezTo>
                  <a:cubicBezTo>
                    <a:pt x="1991" y="14594"/>
                    <a:pt x="3523" y="11106"/>
                    <a:pt x="4519" y="8462"/>
                  </a:cubicBezTo>
                  <a:cubicBezTo>
                    <a:pt x="5515" y="5819"/>
                    <a:pt x="5974" y="4019"/>
                    <a:pt x="6128" y="2612"/>
                  </a:cubicBezTo>
                  <a:cubicBezTo>
                    <a:pt x="6281" y="1206"/>
                    <a:pt x="6128" y="194"/>
                    <a:pt x="5821" y="25"/>
                  </a:cubicBezTo>
                  <a:cubicBezTo>
                    <a:pt x="5515" y="-144"/>
                    <a:pt x="5055" y="531"/>
                    <a:pt x="4596" y="2556"/>
                  </a:cubicBezTo>
                  <a:cubicBezTo>
                    <a:pt x="4136" y="4581"/>
                    <a:pt x="3677" y="7956"/>
                    <a:pt x="3753" y="10656"/>
                  </a:cubicBezTo>
                  <a:cubicBezTo>
                    <a:pt x="3830" y="13356"/>
                    <a:pt x="4443" y="15381"/>
                    <a:pt x="5132" y="16562"/>
                  </a:cubicBezTo>
                  <a:cubicBezTo>
                    <a:pt x="5821" y="17743"/>
                    <a:pt x="6587" y="18081"/>
                    <a:pt x="7353" y="18194"/>
                  </a:cubicBezTo>
                  <a:cubicBezTo>
                    <a:pt x="8119" y="18306"/>
                    <a:pt x="8885" y="18194"/>
                    <a:pt x="9957" y="17350"/>
                  </a:cubicBezTo>
                  <a:cubicBezTo>
                    <a:pt x="11030" y="16506"/>
                    <a:pt x="12409" y="14931"/>
                    <a:pt x="13787" y="12231"/>
                  </a:cubicBezTo>
                  <a:cubicBezTo>
                    <a:pt x="15166" y="9531"/>
                    <a:pt x="16545" y="5706"/>
                    <a:pt x="17157" y="4637"/>
                  </a:cubicBezTo>
                  <a:cubicBezTo>
                    <a:pt x="17770" y="3569"/>
                    <a:pt x="17617" y="5256"/>
                    <a:pt x="17694" y="7056"/>
                  </a:cubicBezTo>
                  <a:cubicBezTo>
                    <a:pt x="17770" y="8856"/>
                    <a:pt x="18077" y="10769"/>
                    <a:pt x="18766" y="12062"/>
                  </a:cubicBezTo>
                  <a:cubicBezTo>
                    <a:pt x="19455" y="13356"/>
                    <a:pt x="20528" y="14031"/>
                    <a:pt x="21600" y="14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6476273" y="400050"/>
              <a:ext cx="2032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75" y="3168"/>
                    <a:pt x="6750" y="6336"/>
                    <a:pt x="9900" y="9792"/>
                  </a:cubicBezTo>
                  <a:cubicBezTo>
                    <a:pt x="13050" y="13248"/>
                    <a:pt x="15975" y="16992"/>
                    <a:pt x="17888" y="19008"/>
                  </a:cubicBezTo>
                  <a:cubicBezTo>
                    <a:pt x="19800" y="21024"/>
                    <a:pt x="20700" y="213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6542667" y="393700"/>
              <a:ext cx="105057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21441" y="0"/>
                  </a:moveTo>
                  <a:cubicBezTo>
                    <a:pt x="17553" y="3086"/>
                    <a:pt x="13665" y="6171"/>
                    <a:pt x="10425" y="8846"/>
                  </a:cubicBezTo>
                  <a:cubicBezTo>
                    <a:pt x="7185" y="11520"/>
                    <a:pt x="4593" y="13783"/>
                    <a:pt x="2865" y="15634"/>
                  </a:cubicBezTo>
                  <a:cubicBezTo>
                    <a:pt x="1137" y="17486"/>
                    <a:pt x="273" y="18926"/>
                    <a:pt x="57" y="19851"/>
                  </a:cubicBezTo>
                  <a:cubicBezTo>
                    <a:pt x="-159" y="20777"/>
                    <a:pt x="273" y="21189"/>
                    <a:pt x="7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6787423" y="29845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6790508" y="438150"/>
              <a:ext cx="225516" cy="2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700" fill="norm" stroke="1" extrusionOk="0">
                  <a:moveTo>
                    <a:pt x="1523" y="0"/>
                  </a:moveTo>
                  <a:cubicBezTo>
                    <a:pt x="715" y="7200"/>
                    <a:pt x="-92" y="14400"/>
                    <a:pt x="9" y="18000"/>
                  </a:cubicBezTo>
                  <a:cubicBezTo>
                    <a:pt x="110" y="21600"/>
                    <a:pt x="1119" y="21600"/>
                    <a:pt x="4854" y="18000"/>
                  </a:cubicBezTo>
                  <a:cubicBezTo>
                    <a:pt x="8588" y="14400"/>
                    <a:pt x="15048" y="720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7111273" y="152034"/>
              <a:ext cx="346351" cy="311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35" fill="norm" stroke="1" extrusionOk="0">
                  <a:moveTo>
                    <a:pt x="0" y="21335"/>
                  </a:moveTo>
                  <a:cubicBezTo>
                    <a:pt x="1976" y="18001"/>
                    <a:pt x="3951" y="14667"/>
                    <a:pt x="5532" y="11622"/>
                  </a:cubicBezTo>
                  <a:cubicBezTo>
                    <a:pt x="7112" y="8578"/>
                    <a:pt x="8298" y="5824"/>
                    <a:pt x="9022" y="3794"/>
                  </a:cubicBezTo>
                  <a:cubicBezTo>
                    <a:pt x="9746" y="1765"/>
                    <a:pt x="10010" y="460"/>
                    <a:pt x="9878" y="97"/>
                  </a:cubicBezTo>
                  <a:cubicBezTo>
                    <a:pt x="9746" y="-265"/>
                    <a:pt x="9220" y="315"/>
                    <a:pt x="8561" y="2997"/>
                  </a:cubicBezTo>
                  <a:cubicBezTo>
                    <a:pt x="7902" y="5679"/>
                    <a:pt x="7112" y="10463"/>
                    <a:pt x="6980" y="13724"/>
                  </a:cubicBezTo>
                  <a:cubicBezTo>
                    <a:pt x="6849" y="16986"/>
                    <a:pt x="7376" y="18726"/>
                    <a:pt x="8034" y="19740"/>
                  </a:cubicBezTo>
                  <a:cubicBezTo>
                    <a:pt x="8693" y="20755"/>
                    <a:pt x="9483" y="21045"/>
                    <a:pt x="10800" y="20610"/>
                  </a:cubicBezTo>
                  <a:cubicBezTo>
                    <a:pt x="12117" y="20175"/>
                    <a:pt x="13961" y="19016"/>
                    <a:pt x="15673" y="16479"/>
                  </a:cubicBezTo>
                  <a:cubicBezTo>
                    <a:pt x="17385" y="13942"/>
                    <a:pt x="18966" y="10028"/>
                    <a:pt x="19888" y="7708"/>
                  </a:cubicBezTo>
                  <a:cubicBezTo>
                    <a:pt x="20810" y="5389"/>
                    <a:pt x="21073" y="4664"/>
                    <a:pt x="21271" y="3867"/>
                  </a:cubicBezTo>
                  <a:cubicBezTo>
                    <a:pt x="21468" y="3069"/>
                    <a:pt x="21600" y="2199"/>
                    <a:pt x="21534" y="2417"/>
                  </a:cubicBezTo>
                  <a:cubicBezTo>
                    <a:pt x="21468" y="2634"/>
                    <a:pt x="21205" y="3939"/>
                    <a:pt x="20941" y="6041"/>
                  </a:cubicBezTo>
                  <a:cubicBezTo>
                    <a:pt x="20678" y="8143"/>
                    <a:pt x="20415" y="11042"/>
                    <a:pt x="20480" y="13362"/>
                  </a:cubicBezTo>
                  <a:cubicBezTo>
                    <a:pt x="20546" y="15681"/>
                    <a:pt x="20941" y="17421"/>
                    <a:pt x="21337" y="19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7521821" y="393700"/>
              <a:ext cx="83951" cy="9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3" h="21401" fill="norm" stroke="1" extrusionOk="0">
                  <a:moveTo>
                    <a:pt x="15592" y="0"/>
                  </a:moveTo>
                  <a:cubicBezTo>
                    <a:pt x="13081" y="0"/>
                    <a:pt x="10569" y="0"/>
                    <a:pt x="8058" y="1878"/>
                  </a:cubicBezTo>
                  <a:cubicBezTo>
                    <a:pt x="5546" y="3757"/>
                    <a:pt x="3034" y="7513"/>
                    <a:pt x="1527" y="10565"/>
                  </a:cubicBezTo>
                  <a:cubicBezTo>
                    <a:pt x="20" y="13617"/>
                    <a:pt x="-482" y="15965"/>
                    <a:pt x="523" y="17843"/>
                  </a:cubicBezTo>
                  <a:cubicBezTo>
                    <a:pt x="1527" y="19722"/>
                    <a:pt x="4039" y="21130"/>
                    <a:pt x="7053" y="21365"/>
                  </a:cubicBezTo>
                  <a:cubicBezTo>
                    <a:pt x="10067" y="21600"/>
                    <a:pt x="13583" y="20661"/>
                    <a:pt x="16346" y="18783"/>
                  </a:cubicBezTo>
                  <a:cubicBezTo>
                    <a:pt x="19109" y="16904"/>
                    <a:pt x="21118" y="14087"/>
                    <a:pt x="19109" y="10800"/>
                  </a:cubicBezTo>
                  <a:cubicBezTo>
                    <a:pt x="17099" y="7513"/>
                    <a:pt x="11071" y="3757"/>
                    <a:pt x="50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8127273" y="247650"/>
              <a:ext cx="152401" cy="18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5040"/>
                  </a:moveTo>
                  <a:cubicBezTo>
                    <a:pt x="3000" y="10080"/>
                    <a:pt x="6000" y="15120"/>
                    <a:pt x="8100" y="18000"/>
                  </a:cubicBezTo>
                  <a:cubicBezTo>
                    <a:pt x="10200" y="20880"/>
                    <a:pt x="11400" y="21600"/>
                    <a:pt x="12450" y="21360"/>
                  </a:cubicBezTo>
                  <a:cubicBezTo>
                    <a:pt x="13500" y="21120"/>
                    <a:pt x="14400" y="19920"/>
                    <a:pt x="15300" y="17400"/>
                  </a:cubicBezTo>
                  <a:cubicBezTo>
                    <a:pt x="16200" y="14880"/>
                    <a:pt x="17100" y="11040"/>
                    <a:pt x="18150" y="7920"/>
                  </a:cubicBezTo>
                  <a:cubicBezTo>
                    <a:pt x="19200" y="4800"/>
                    <a:pt x="20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8372606" y="228600"/>
              <a:ext cx="122968" cy="21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508" fill="norm" stroke="1" extrusionOk="0">
                  <a:moveTo>
                    <a:pt x="21269" y="0"/>
                  </a:moveTo>
                  <a:cubicBezTo>
                    <a:pt x="15777" y="0"/>
                    <a:pt x="10286" y="0"/>
                    <a:pt x="6259" y="972"/>
                  </a:cubicBezTo>
                  <a:cubicBezTo>
                    <a:pt x="2232" y="1944"/>
                    <a:pt x="-331" y="3888"/>
                    <a:pt x="35" y="5832"/>
                  </a:cubicBezTo>
                  <a:cubicBezTo>
                    <a:pt x="401" y="7776"/>
                    <a:pt x="3696" y="9720"/>
                    <a:pt x="7357" y="11664"/>
                  </a:cubicBezTo>
                  <a:cubicBezTo>
                    <a:pt x="11018" y="13608"/>
                    <a:pt x="15045" y="15552"/>
                    <a:pt x="17242" y="17064"/>
                  </a:cubicBezTo>
                  <a:cubicBezTo>
                    <a:pt x="19438" y="18576"/>
                    <a:pt x="19805" y="19656"/>
                    <a:pt x="19072" y="20412"/>
                  </a:cubicBezTo>
                  <a:cubicBezTo>
                    <a:pt x="18340" y="21168"/>
                    <a:pt x="16510" y="21600"/>
                    <a:pt x="13764" y="21492"/>
                  </a:cubicBezTo>
                  <a:cubicBezTo>
                    <a:pt x="11018" y="21384"/>
                    <a:pt x="7357" y="20736"/>
                    <a:pt x="3696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9101909" y="61383"/>
              <a:ext cx="218695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3436" y="2863"/>
                  </a:moveTo>
                  <a:cubicBezTo>
                    <a:pt x="3851" y="5855"/>
                    <a:pt x="4267" y="8848"/>
                    <a:pt x="4474" y="11516"/>
                  </a:cubicBezTo>
                  <a:cubicBezTo>
                    <a:pt x="4682" y="14183"/>
                    <a:pt x="4682" y="16525"/>
                    <a:pt x="4578" y="18022"/>
                  </a:cubicBezTo>
                  <a:cubicBezTo>
                    <a:pt x="4474" y="19518"/>
                    <a:pt x="4267" y="20169"/>
                    <a:pt x="3851" y="20169"/>
                  </a:cubicBezTo>
                  <a:cubicBezTo>
                    <a:pt x="3436" y="20169"/>
                    <a:pt x="2813" y="19518"/>
                    <a:pt x="1982" y="18152"/>
                  </a:cubicBezTo>
                  <a:cubicBezTo>
                    <a:pt x="1151" y="16786"/>
                    <a:pt x="113" y="14704"/>
                    <a:pt x="9" y="13858"/>
                  </a:cubicBezTo>
                  <a:cubicBezTo>
                    <a:pt x="-95" y="13012"/>
                    <a:pt x="736" y="13402"/>
                    <a:pt x="1774" y="13663"/>
                  </a:cubicBezTo>
                  <a:cubicBezTo>
                    <a:pt x="2813" y="13923"/>
                    <a:pt x="4059" y="14053"/>
                    <a:pt x="5720" y="13598"/>
                  </a:cubicBezTo>
                  <a:cubicBezTo>
                    <a:pt x="7382" y="13142"/>
                    <a:pt x="9459" y="12101"/>
                    <a:pt x="12055" y="9954"/>
                  </a:cubicBezTo>
                  <a:cubicBezTo>
                    <a:pt x="14651" y="7807"/>
                    <a:pt x="17767" y="4554"/>
                    <a:pt x="19428" y="2602"/>
                  </a:cubicBezTo>
                  <a:cubicBezTo>
                    <a:pt x="21090" y="651"/>
                    <a:pt x="21297" y="0"/>
                    <a:pt x="21401" y="0"/>
                  </a:cubicBezTo>
                  <a:cubicBezTo>
                    <a:pt x="21505" y="0"/>
                    <a:pt x="21505" y="651"/>
                    <a:pt x="21090" y="3123"/>
                  </a:cubicBezTo>
                  <a:cubicBezTo>
                    <a:pt x="20674" y="5595"/>
                    <a:pt x="19843" y="9889"/>
                    <a:pt x="19324" y="13077"/>
                  </a:cubicBezTo>
                  <a:cubicBezTo>
                    <a:pt x="18805" y="16265"/>
                    <a:pt x="18597" y="18347"/>
                    <a:pt x="18701" y="19583"/>
                  </a:cubicBezTo>
                  <a:cubicBezTo>
                    <a:pt x="18805" y="20819"/>
                    <a:pt x="19220" y="21210"/>
                    <a:pt x="19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9416323" y="349250"/>
              <a:ext cx="127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9562373" y="171450"/>
              <a:ext cx="31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160"/>
                    <a:pt x="10080" y="4320"/>
                    <a:pt x="6480" y="7920"/>
                  </a:cubicBezTo>
                  <a:cubicBezTo>
                    <a:pt x="2880" y="11520"/>
                    <a:pt x="1440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9606823" y="35560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9803673" y="91411"/>
              <a:ext cx="349251" cy="45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21382"/>
                  </a:moveTo>
                  <a:cubicBezTo>
                    <a:pt x="1047" y="19093"/>
                    <a:pt x="2095" y="16803"/>
                    <a:pt x="3404" y="13917"/>
                  </a:cubicBezTo>
                  <a:cubicBezTo>
                    <a:pt x="4713" y="11030"/>
                    <a:pt x="6284" y="7546"/>
                    <a:pt x="7200" y="5555"/>
                  </a:cubicBezTo>
                  <a:cubicBezTo>
                    <a:pt x="8116" y="3564"/>
                    <a:pt x="8378" y="3067"/>
                    <a:pt x="8640" y="2270"/>
                  </a:cubicBezTo>
                  <a:cubicBezTo>
                    <a:pt x="8902" y="1474"/>
                    <a:pt x="9164" y="379"/>
                    <a:pt x="9295" y="81"/>
                  </a:cubicBezTo>
                  <a:cubicBezTo>
                    <a:pt x="9425" y="-218"/>
                    <a:pt x="9425" y="280"/>
                    <a:pt x="8902" y="2071"/>
                  </a:cubicBezTo>
                  <a:cubicBezTo>
                    <a:pt x="8378" y="3863"/>
                    <a:pt x="7331" y="6949"/>
                    <a:pt x="6742" y="9686"/>
                  </a:cubicBezTo>
                  <a:cubicBezTo>
                    <a:pt x="6153" y="12423"/>
                    <a:pt x="6022" y="14812"/>
                    <a:pt x="6087" y="16306"/>
                  </a:cubicBezTo>
                  <a:cubicBezTo>
                    <a:pt x="6153" y="17799"/>
                    <a:pt x="6415" y="18396"/>
                    <a:pt x="6873" y="18744"/>
                  </a:cubicBezTo>
                  <a:cubicBezTo>
                    <a:pt x="7331" y="19093"/>
                    <a:pt x="7985" y="19192"/>
                    <a:pt x="9098" y="18495"/>
                  </a:cubicBezTo>
                  <a:cubicBezTo>
                    <a:pt x="10211" y="17799"/>
                    <a:pt x="11782" y="16306"/>
                    <a:pt x="13353" y="14165"/>
                  </a:cubicBezTo>
                  <a:cubicBezTo>
                    <a:pt x="14924" y="12025"/>
                    <a:pt x="16495" y="9238"/>
                    <a:pt x="17411" y="7198"/>
                  </a:cubicBezTo>
                  <a:cubicBezTo>
                    <a:pt x="18327" y="5157"/>
                    <a:pt x="18589" y="3863"/>
                    <a:pt x="18720" y="2669"/>
                  </a:cubicBezTo>
                  <a:cubicBezTo>
                    <a:pt x="18851" y="1474"/>
                    <a:pt x="18851" y="379"/>
                    <a:pt x="18851" y="180"/>
                  </a:cubicBezTo>
                  <a:cubicBezTo>
                    <a:pt x="18851" y="-19"/>
                    <a:pt x="18851" y="678"/>
                    <a:pt x="18785" y="2768"/>
                  </a:cubicBezTo>
                  <a:cubicBezTo>
                    <a:pt x="18720" y="4858"/>
                    <a:pt x="18589" y="8342"/>
                    <a:pt x="18720" y="10682"/>
                  </a:cubicBezTo>
                  <a:cubicBezTo>
                    <a:pt x="18851" y="13021"/>
                    <a:pt x="19244" y="14215"/>
                    <a:pt x="19767" y="14912"/>
                  </a:cubicBezTo>
                  <a:cubicBezTo>
                    <a:pt x="20291" y="15609"/>
                    <a:pt x="20945" y="15808"/>
                    <a:pt x="21600" y="1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10203723" y="368299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200"/>
                    <a:pt x="6171" y="6400"/>
                    <a:pt x="9771" y="10000"/>
                  </a:cubicBezTo>
                  <a:cubicBezTo>
                    <a:pt x="13371" y="13600"/>
                    <a:pt x="17486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10178323" y="381000"/>
              <a:ext cx="2349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9" y="527"/>
                    <a:pt x="17319" y="1054"/>
                    <a:pt x="14205" y="3600"/>
                  </a:cubicBezTo>
                  <a:cubicBezTo>
                    <a:pt x="11092" y="6146"/>
                    <a:pt x="7005" y="10712"/>
                    <a:pt x="4476" y="14049"/>
                  </a:cubicBezTo>
                  <a:cubicBezTo>
                    <a:pt x="1946" y="17385"/>
                    <a:pt x="973" y="194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10546623" y="263706"/>
              <a:ext cx="3746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149" y="11918"/>
                    <a:pt x="8298" y="3818"/>
                    <a:pt x="11898" y="1118"/>
                  </a:cubicBezTo>
                  <a:cubicBezTo>
                    <a:pt x="15498" y="-1582"/>
                    <a:pt x="1854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10616473" y="355600"/>
              <a:ext cx="3365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7" y="21600"/>
                    <a:pt x="5434" y="21600"/>
                    <a:pt x="8694" y="21600"/>
                  </a:cubicBezTo>
                  <a:cubicBezTo>
                    <a:pt x="11955" y="21600"/>
                    <a:pt x="15758" y="21600"/>
                    <a:pt x="18000" y="18000"/>
                  </a:cubicBezTo>
                  <a:cubicBezTo>
                    <a:pt x="20242" y="14400"/>
                    <a:pt x="2092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0718073" y="177800"/>
              <a:ext cx="19685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52" y="2138"/>
                    <a:pt x="13703" y="4275"/>
                    <a:pt x="10219" y="6694"/>
                  </a:cubicBezTo>
                  <a:cubicBezTo>
                    <a:pt x="6735" y="9112"/>
                    <a:pt x="3716" y="11812"/>
                    <a:pt x="2090" y="14344"/>
                  </a:cubicBezTo>
                  <a:cubicBezTo>
                    <a:pt x="465" y="16875"/>
                    <a:pt x="232" y="192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0965723" y="147793"/>
              <a:ext cx="349251" cy="385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21503"/>
                  </a:moveTo>
                  <a:cubicBezTo>
                    <a:pt x="2095" y="19024"/>
                    <a:pt x="4189" y="16546"/>
                    <a:pt x="5891" y="13713"/>
                  </a:cubicBezTo>
                  <a:cubicBezTo>
                    <a:pt x="7593" y="10880"/>
                    <a:pt x="8902" y="7693"/>
                    <a:pt x="9687" y="5569"/>
                  </a:cubicBezTo>
                  <a:cubicBezTo>
                    <a:pt x="10473" y="3444"/>
                    <a:pt x="10735" y="2382"/>
                    <a:pt x="10865" y="1555"/>
                  </a:cubicBezTo>
                  <a:cubicBezTo>
                    <a:pt x="10996" y="729"/>
                    <a:pt x="10996" y="139"/>
                    <a:pt x="10735" y="21"/>
                  </a:cubicBezTo>
                  <a:cubicBezTo>
                    <a:pt x="10473" y="-97"/>
                    <a:pt x="9949" y="257"/>
                    <a:pt x="9295" y="1851"/>
                  </a:cubicBezTo>
                  <a:cubicBezTo>
                    <a:pt x="8640" y="3444"/>
                    <a:pt x="7855" y="6277"/>
                    <a:pt x="7462" y="8933"/>
                  </a:cubicBezTo>
                  <a:cubicBezTo>
                    <a:pt x="7069" y="11588"/>
                    <a:pt x="7069" y="14067"/>
                    <a:pt x="7265" y="15542"/>
                  </a:cubicBezTo>
                  <a:cubicBezTo>
                    <a:pt x="7462" y="17018"/>
                    <a:pt x="7855" y="17490"/>
                    <a:pt x="8378" y="17608"/>
                  </a:cubicBezTo>
                  <a:cubicBezTo>
                    <a:pt x="8902" y="17726"/>
                    <a:pt x="9556" y="17490"/>
                    <a:pt x="11062" y="15955"/>
                  </a:cubicBezTo>
                  <a:cubicBezTo>
                    <a:pt x="12567" y="14421"/>
                    <a:pt x="14924" y="11588"/>
                    <a:pt x="16429" y="9641"/>
                  </a:cubicBezTo>
                  <a:cubicBezTo>
                    <a:pt x="17935" y="7693"/>
                    <a:pt x="18589" y="6631"/>
                    <a:pt x="19244" y="5746"/>
                  </a:cubicBezTo>
                  <a:cubicBezTo>
                    <a:pt x="19898" y="4860"/>
                    <a:pt x="20553" y="4152"/>
                    <a:pt x="20880" y="4152"/>
                  </a:cubicBezTo>
                  <a:cubicBezTo>
                    <a:pt x="21207" y="4152"/>
                    <a:pt x="21207" y="4860"/>
                    <a:pt x="20880" y="6926"/>
                  </a:cubicBezTo>
                  <a:cubicBezTo>
                    <a:pt x="20553" y="8992"/>
                    <a:pt x="19898" y="12414"/>
                    <a:pt x="19505" y="14421"/>
                  </a:cubicBezTo>
                  <a:cubicBezTo>
                    <a:pt x="19113" y="16428"/>
                    <a:pt x="18982" y="17018"/>
                    <a:pt x="18916" y="17608"/>
                  </a:cubicBezTo>
                  <a:cubicBezTo>
                    <a:pt x="18851" y="18198"/>
                    <a:pt x="18851" y="18788"/>
                    <a:pt x="19309" y="19024"/>
                  </a:cubicBezTo>
                  <a:cubicBezTo>
                    <a:pt x="19767" y="19260"/>
                    <a:pt x="20684" y="19142"/>
                    <a:pt x="21600" y="19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11350957" y="450850"/>
              <a:ext cx="98082" cy="9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213" fill="norm" stroke="1" extrusionOk="0">
                  <a:moveTo>
                    <a:pt x="12600" y="1440"/>
                  </a:moveTo>
                  <a:cubicBezTo>
                    <a:pt x="10350" y="1440"/>
                    <a:pt x="8100" y="1440"/>
                    <a:pt x="6300" y="2640"/>
                  </a:cubicBezTo>
                  <a:cubicBezTo>
                    <a:pt x="4500" y="3840"/>
                    <a:pt x="3150" y="6240"/>
                    <a:pt x="2025" y="8640"/>
                  </a:cubicBezTo>
                  <a:cubicBezTo>
                    <a:pt x="900" y="11040"/>
                    <a:pt x="0" y="13440"/>
                    <a:pt x="0" y="15840"/>
                  </a:cubicBezTo>
                  <a:cubicBezTo>
                    <a:pt x="0" y="18240"/>
                    <a:pt x="900" y="20640"/>
                    <a:pt x="3600" y="21120"/>
                  </a:cubicBezTo>
                  <a:cubicBezTo>
                    <a:pt x="6300" y="21600"/>
                    <a:pt x="10800" y="20160"/>
                    <a:pt x="13950" y="18240"/>
                  </a:cubicBezTo>
                  <a:cubicBezTo>
                    <a:pt x="17100" y="16320"/>
                    <a:pt x="18900" y="13920"/>
                    <a:pt x="20025" y="11520"/>
                  </a:cubicBezTo>
                  <a:cubicBezTo>
                    <a:pt x="21150" y="9120"/>
                    <a:pt x="21600" y="6720"/>
                    <a:pt x="18225" y="4800"/>
                  </a:cubicBezTo>
                  <a:cubicBezTo>
                    <a:pt x="14850" y="2880"/>
                    <a:pt x="7650" y="1440"/>
                    <a:pt x="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08240" y="647149"/>
              <a:ext cx="2495234" cy="2690058"/>
            </a:xfrm>
            <a:prstGeom prst="rect">
              <a:avLst/>
            </a:prstGeom>
            <a:effectLst/>
          </p:spPr>
        </p:pic>
        <p:pic>
          <p:nvPicPr>
            <p:cNvPr id="33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654578" y="1494366"/>
              <a:ext cx="4183200" cy="21730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9" name="Drawing"/>
          <p:cNvGrpSpPr/>
          <p:nvPr/>
        </p:nvGrpSpPr>
        <p:grpSpPr>
          <a:xfrm>
            <a:off x="3420043" y="1209111"/>
            <a:ext cx="9400607" cy="5091665"/>
            <a:chOff x="0" y="0"/>
            <a:chExt cx="9400606" cy="5091663"/>
          </a:xfrm>
        </p:grpSpPr>
        <p:sp>
          <p:nvSpPr>
            <p:cNvPr id="2969" name="Line"/>
            <p:cNvSpPr/>
            <p:nvPr/>
          </p:nvSpPr>
          <p:spPr>
            <a:xfrm>
              <a:off x="0" y="229709"/>
              <a:ext cx="217032" cy="51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00" fill="norm" stroke="1" extrusionOk="0">
                  <a:moveTo>
                    <a:pt x="0" y="3968"/>
                  </a:moveTo>
                  <a:cubicBezTo>
                    <a:pt x="1468" y="6965"/>
                    <a:pt x="2936" y="9963"/>
                    <a:pt x="3984" y="12387"/>
                  </a:cubicBezTo>
                  <a:cubicBezTo>
                    <a:pt x="5033" y="14812"/>
                    <a:pt x="5662" y="16663"/>
                    <a:pt x="6082" y="17942"/>
                  </a:cubicBezTo>
                  <a:cubicBezTo>
                    <a:pt x="6501" y="19220"/>
                    <a:pt x="6711" y="19925"/>
                    <a:pt x="6711" y="20057"/>
                  </a:cubicBezTo>
                  <a:cubicBezTo>
                    <a:pt x="6711" y="20190"/>
                    <a:pt x="6501" y="19749"/>
                    <a:pt x="5662" y="17897"/>
                  </a:cubicBezTo>
                  <a:cubicBezTo>
                    <a:pt x="4823" y="16046"/>
                    <a:pt x="3355" y="12784"/>
                    <a:pt x="2412" y="9919"/>
                  </a:cubicBezTo>
                  <a:cubicBezTo>
                    <a:pt x="1468" y="7053"/>
                    <a:pt x="1049" y="4585"/>
                    <a:pt x="1678" y="2998"/>
                  </a:cubicBezTo>
                  <a:cubicBezTo>
                    <a:pt x="2307" y="1411"/>
                    <a:pt x="3984" y="706"/>
                    <a:pt x="6186" y="309"/>
                  </a:cubicBezTo>
                  <a:cubicBezTo>
                    <a:pt x="8388" y="-88"/>
                    <a:pt x="11115" y="-176"/>
                    <a:pt x="13421" y="485"/>
                  </a:cubicBezTo>
                  <a:cubicBezTo>
                    <a:pt x="15728" y="1146"/>
                    <a:pt x="17616" y="2557"/>
                    <a:pt x="19083" y="4717"/>
                  </a:cubicBezTo>
                  <a:cubicBezTo>
                    <a:pt x="20551" y="6877"/>
                    <a:pt x="21600" y="9786"/>
                    <a:pt x="21495" y="12343"/>
                  </a:cubicBezTo>
                  <a:cubicBezTo>
                    <a:pt x="21390" y="14900"/>
                    <a:pt x="20132" y="17104"/>
                    <a:pt x="18559" y="18559"/>
                  </a:cubicBezTo>
                  <a:cubicBezTo>
                    <a:pt x="16986" y="20013"/>
                    <a:pt x="15099" y="20719"/>
                    <a:pt x="13631" y="21071"/>
                  </a:cubicBezTo>
                  <a:cubicBezTo>
                    <a:pt x="12163" y="21424"/>
                    <a:pt x="11115" y="21424"/>
                    <a:pt x="10066" y="21380"/>
                  </a:cubicBezTo>
                  <a:cubicBezTo>
                    <a:pt x="9017" y="21336"/>
                    <a:pt x="7969" y="21248"/>
                    <a:pt x="7445" y="20939"/>
                  </a:cubicBezTo>
                  <a:cubicBezTo>
                    <a:pt x="6920" y="20631"/>
                    <a:pt x="6920" y="20102"/>
                    <a:pt x="6920" y="19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387350" y="642475"/>
              <a:ext cx="1587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4896"/>
                    <a:pt x="10944" y="9792"/>
                    <a:pt x="14544" y="13392"/>
                  </a:cubicBezTo>
                  <a:cubicBezTo>
                    <a:pt x="18144" y="16992"/>
                    <a:pt x="19872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405177" y="617075"/>
              <a:ext cx="10282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15243" y="4168"/>
                    <a:pt x="9071" y="8337"/>
                    <a:pt x="5324" y="11747"/>
                  </a:cubicBezTo>
                  <a:cubicBezTo>
                    <a:pt x="1577" y="15158"/>
                    <a:pt x="255" y="17811"/>
                    <a:pt x="34" y="19326"/>
                  </a:cubicBezTo>
                  <a:cubicBezTo>
                    <a:pt x="-186" y="20842"/>
                    <a:pt x="696" y="21221"/>
                    <a:pt x="1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660400" y="407525"/>
              <a:ext cx="133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692150" y="528175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328856" y="104098"/>
              <a:ext cx="195144" cy="58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5" fill="norm" stroke="1" extrusionOk="0">
                  <a:moveTo>
                    <a:pt x="13052" y="876"/>
                  </a:moveTo>
                  <a:cubicBezTo>
                    <a:pt x="12355" y="567"/>
                    <a:pt x="11658" y="259"/>
                    <a:pt x="10729" y="104"/>
                  </a:cubicBezTo>
                  <a:cubicBezTo>
                    <a:pt x="9800" y="-50"/>
                    <a:pt x="8639" y="-50"/>
                    <a:pt x="7013" y="220"/>
                  </a:cubicBezTo>
                  <a:cubicBezTo>
                    <a:pt x="5387" y="490"/>
                    <a:pt x="3297" y="1030"/>
                    <a:pt x="2136" y="1686"/>
                  </a:cubicBezTo>
                  <a:cubicBezTo>
                    <a:pt x="974" y="2341"/>
                    <a:pt x="742" y="3113"/>
                    <a:pt x="1207" y="3576"/>
                  </a:cubicBezTo>
                  <a:cubicBezTo>
                    <a:pt x="1671" y="4039"/>
                    <a:pt x="2832" y="4193"/>
                    <a:pt x="4458" y="4617"/>
                  </a:cubicBezTo>
                  <a:cubicBezTo>
                    <a:pt x="6084" y="5041"/>
                    <a:pt x="8174" y="5736"/>
                    <a:pt x="8755" y="6661"/>
                  </a:cubicBezTo>
                  <a:cubicBezTo>
                    <a:pt x="9336" y="7587"/>
                    <a:pt x="8407" y="8744"/>
                    <a:pt x="7594" y="9516"/>
                  </a:cubicBezTo>
                  <a:cubicBezTo>
                    <a:pt x="6781" y="10287"/>
                    <a:pt x="6084" y="10673"/>
                    <a:pt x="5271" y="10981"/>
                  </a:cubicBezTo>
                  <a:cubicBezTo>
                    <a:pt x="4458" y="11290"/>
                    <a:pt x="3529" y="11521"/>
                    <a:pt x="2484" y="11714"/>
                  </a:cubicBezTo>
                  <a:cubicBezTo>
                    <a:pt x="1439" y="11907"/>
                    <a:pt x="278" y="12061"/>
                    <a:pt x="45" y="11946"/>
                  </a:cubicBezTo>
                  <a:cubicBezTo>
                    <a:pt x="-187" y="11830"/>
                    <a:pt x="510" y="11444"/>
                    <a:pt x="1439" y="11251"/>
                  </a:cubicBezTo>
                  <a:cubicBezTo>
                    <a:pt x="2368" y="11059"/>
                    <a:pt x="3529" y="11059"/>
                    <a:pt x="4458" y="11329"/>
                  </a:cubicBezTo>
                  <a:cubicBezTo>
                    <a:pt x="5387" y="11599"/>
                    <a:pt x="6084" y="12139"/>
                    <a:pt x="6084" y="13064"/>
                  </a:cubicBezTo>
                  <a:cubicBezTo>
                    <a:pt x="6084" y="13990"/>
                    <a:pt x="5387" y="15301"/>
                    <a:pt x="4574" y="16420"/>
                  </a:cubicBezTo>
                  <a:cubicBezTo>
                    <a:pt x="3761" y="17539"/>
                    <a:pt x="2832" y="18464"/>
                    <a:pt x="2252" y="19236"/>
                  </a:cubicBezTo>
                  <a:cubicBezTo>
                    <a:pt x="1671" y="20007"/>
                    <a:pt x="1439" y="20624"/>
                    <a:pt x="1903" y="21010"/>
                  </a:cubicBezTo>
                  <a:cubicBezTo>
                    <a:pt x="2368" y="21396"/>
                    <a:pt x="3529" y="21550"/>
                    <a:pt x="6200" y="21396"/>
                  </a:cubicBezTo>
                  <a:cubicBezTo>
                    <a:pt x="8871" y="21241"/>
                    <a:pt x="13052" y="20779"/>
                    <a:pt x="15839" y="20470"/>
                  </a:cubicBezTo>
                  <a:cubicBezTo>
                    <a:pt x="18626" y="20161"/>
                    <a:pt x="20019" y="20007"/>
                    <a:pt x="21413" y="19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1854200" y="242425"/>
              <a:ext cx="762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26"/>
                    <a:pt x="6000" y="253"/>
                    <a:pt x="9600" y="1705"/>
                  </a:cubicBezTo>
                  <a:cubicBezTo>
                    <a:pt x="13200" y="3158"/>
                    <a:pt x="17400" y="5937"/>
                    <a:pt x="19500" y="9474"/>
                  </a:cubicBezTo>
                  <a:cubicBezTo>
                    <a:pt x="21600" y="13011"/>
                    <a:pt x="21600" y="173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2044699" y="598025"/>
              <a:ext cx="23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4800"/>
                    <a:pt x="21600" y="9600"/>
                    <a:pt x="19800" y="13200"/>
                  </a:cubicBezTo>
                  <a:cubicBezTo>
                    <a:pt x="18000" y="16800"/>
                    <a:pt x="90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2540941" y="219888"/>
              <a:ext cx="186649" cy="30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00" fill="norm" stroke="1" extrusionOk="0">
                  <a:moveTo>
                    <a:pt x="1333" y="3795"/>
                  </a:moveTo>
                  <a:cubicBezTo>
                    <a:pt x="613" y="3203"/>
                    <a:pt x="-107" y="2611"/>
                    <a:pt x="13" y="2093"/>
                  </a:cubicBezTo>
                  <a:cubicBezTo>
                    <a:pt x="133" y="1575"/>
                    <a:pt x="1093" y="1132"/>
                    <a:pt x="3973" y="688"/>
                  </a:cubicBezTo>
                  <a:cubicBezTo>
                    <a:pt x="6853" y="244"/>
                    <a:pt x="11653" y="-200"/>
                    <a:pt x="15013" y="96"/>
                  </a:cubicBezTo>
                  <a:cubicBezTo>
                    <a:pt x="18373" y="392"/>
                    <a:pt x="20293" y="1427"/>
                    <a:pt x="20413" y="2907"/>
                  </a:cubicBezTo>
                  <a:cubicBezTo>
                    <a:pt x="20533" y="4386"/>
                    <a:pt x="18853" y="6310"/>
                    <a:pt x="17413" y="7493"/>
                  </a:cubicBezTo>
                  <a:cubicBezTo>
                    <a:pt x="15973" y="8677"/>
                    <a:pt x="14773" y="9121"/>
                    <a:pt x="13213" y="9638"/>
                  </a:cubicBezTo>
                  <a:cubicBezTo>
                    <a:pt x="11653" y="10156"/>
                    <a:pt x="9733" y="10748"/>
                    <a:pt x="9733" y="11118"/>
                  </a:cubicBezTo>
                  <a:cubicBezTo>
                    <a:pt x="9733" y="11488"/>
                    <a:pt x="11653" y="11636"/>
                    <a:pt x="13933" y="12375"/>
                  </a:cubicBezTo>
                  <a:cubicBezTo>
                    <a:pt x="16213" y="13115"/>
                    <a:pt x="18853" y="14447"/>
                    <a:pt x="20173" y="15556"/>
                  </a:cubicBezTo>
                  <a:cubicBezTo>
                    <a:pt x="21493" y="16666"/>
                    <a:pt x="21493" y="17553"/>
                    <a:pt x="20173" y="18441"/>
                  </a:cubicBezTo>
                  <a:cubicBezTo>
                    <a:pt x="18853" y="19329"/>
                    <a:pt x="16213" y="20216"/>
                    <a:pt x="13573" y="20734"/>
                  </a:cubicBezTo>
                  <a:cubicBezTo>
                    <a:pt x="10933" y="21252"/>
                    <a:pt x="8293" y="21400"/>
                    <a:pt x="6733" y="21400"/>
                  </a:cubicBezTo>
                  <a:cubicBezTo>
                    <a:pt x="5173" y="21400"/>
                    <a:pt x="4693" y="21252"/>
                    <a:pt x="4213" y="21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2914649" y="439275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3067049" y="185275"/>
              <a:ext cx="31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80"/>
                    <a:pt x="8640" y="8960"/>
                    <a:pt x="12240" y="12560"/>
                  </a:cubicBezTo>
                  <a:cubicBezTo>
                    <a:pt x="15840" y="16160"/>
                    <a:pt x="18720" y="18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3232149" y="528175"/>
              <a:ext cx="5269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9938" y="0"/>
                  </a:moveTo>
                  <a:cubicBezTo>
                    <a:pt x="20769" y="2250"/>
                    <a:pt x="21600" y="4500"/>
                    <a:pt x="18277" y="8100"/>
                  </a:cubicBezTo>
                  <a:cubicBezTo>
                    <a:pt x="14954" y="11700"/>
                    <a:pt x="7477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3830271" y="201483"/>
              <a:ext cx="144833" cy="25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346" fill="norm" stroke="1" extrusionOk="0">
                  <a:moveTo>
                    <a:pt x="18990" y="2363"/>
                  </a:moveTo>
                  <a:cubicBezTo>
                    <a:pt x="17773" y="1832"/>
                    <a:pt x="16556" y="1300"/>
                    <a:pt x="14579" y="1300"/>
                  </a:cubicBezTo>
                  <a:cubicBezTo>
                    <a:pt x="12601" y="1300"/>
                    <a:pt x="9863" y="1832"/>
                    <a:pt x="7278" y="3691"/>
                  </a:cubicBezTo>
                  <a:cubicBezTo>
                    <a:pt x="4692" y="5550"/>
                    <a:pt x="2258" y="8736"/>
                    <a:pt x="1041" y="11569"/>
                  </a:cubicBezTo>
                  <a:cubicBezTo>
                    <a:pt x="-176" y="14402"/>
                    <a:pt x="-176" y="16881"/>
                    <a:pt x="280" y="18474"/>
                  </a:cubicBezTo>
                  <a:cubicBezTo>
                    <a:pt x="737" y="20068"/>
                    <a:pt x="1649" y="20776"/>
                    <a:pt x="3170" y="21130"/>
                  </a:cubicBezTo>
                  <a:cubicBezTo>
                    <a:pt x="4692" y="21484"/>
                    <a:pt x="6821" y="21484"/>
                    <a:pt x="9559" y="20510"/>
                  </a:cubicBezTo>
                  <a:cubicBezTo>
                    <a:pt x="12297" y="19536"/>
                    <a:pt x="15644" y="17589"/>
                    <a:pt x="17925" y="14933"/>
                  </a:cubicBezTo>
                  <a:cubicBezTo>
                    <a:pt x="20207" y="12277"/>
                    <a:pt x="21424" y="8914"/>
                    <a:pt x="20511" y="6346"/>
                  </a:cubicBezTo>
                  <a:cubicBezTo>
                    <a:pt x="19599" y="3779"/>
                    <a:pt x="16556" y="2009"/>
                    <a:pt x="14123" y="1035"/>
                  </a:cubicBezTo>
                  <a:cubicBezTo>
                    <a:pt x="11689" y="61"/>
                    <a:pt x="9863" y="-116"/>
                    <a:pt x="8342" y="61"/>
                  </a:cubicBezTo>
                  <a:cubicBezTo>
                    <a:pt x="6821" y="238"/>
                    <a:pt x="5604" y="769"/>
                    <a:pt x="5452" y="1654"/>
                  </a:cubicBezTo>
                  <a:cubicBezTo>
                    <a:pt x="5300" y="2540"/>
                    <a:pt x="6213" y="3779"/>
                    <a:pt x="7125" y="5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4108449" y="350375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4146549" y="161328"/>
              <a:ext cx="203201" cy="29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4950"/>
                  </a:moveTo>
                  <a:cubicBezTo>
                    <a:pt x="0" y="3878"/>
                    <a:pt x="0" y="2806"/>
                    <a:pt x="1012" y="1963"/>
                  </a:cubicBezTo>
                  <a:cubicBezTo>
                    <a:pt x="2025" y="1121"/>
                    <a:pt x="4050" y="508"/>
                    <a:pt x="6188" y="201"/>
                  </a:cubicBezTo>
                  <a:cubicBezTo>
                    <a:pt x="8325" y="-105"/>
                    <a:pt x="10575" y="-105"/>
                    <a:pt x="12488" y="508"/>
                  </a:cubicBezTo>
                  <a:cubicBezTo>
                    <a:pt x="14400" y="1121"/>
                    <a:pt x="15975" y="2346"/>
                    <a:pt x="15413" y="4797"/>
                  </a:cubicBezTo>
                  <a:cubicBezTo>
                    <a:pt x="14850" y="7248"/>
                    <a:pt x="12150" y="10925"/>
                    <a:pt x="9788" y="13529"/>
                  </a:cubicBezTo>
                  <a:cubicBezTo>
                    <a:pt x="7425" y="16133"/>
                    <a:pt x="5400" y="17665"/>
                    <a:pt x="4050" y="18814"/>
                  </a:cubicBezTo>
                  <a:cubicBezTo>
                    <a:pt x="2700" y="19963"/>
                    <a:pt x="2025" y="20729"/>
                    <a:pt x="2250" y="21112"/>
                  </a:cubicBezTo>
                  <a:cubicBezTo>
                    <a:pt x="2475" y="21495"/>
                    <a:pt x="3600" y="21495"/>
                    <a:pt x="6975" y="21035"/>
                  </a:cubicBezTo>
                  <a:cubicBezTo>
                    <a:pt x="10350" y="20576"/>
                    <a:pt x="15975" y="19657"/>
                    <a:pt x="21600" y="18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4961239" y="176919"/>
              <a:ext cx="201312" cy="34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21" fill="norm" stroke="1" extrusionOk="0">
                  <a:moveTo>
                    <a:pt x="5199" y="3615"/>
                  </a:moveTo>
                  <a:cubicBezTo>
                    <a:pt x="4974" y="2968"/>
                    <a:pt x="4749" y="2321"/>
                    <a:pt x="4974" y="1739"/>
                  </a:cubicBezTo>
                  <a:cubicBezTo>
                    <a:pt x="5199" y="1157"/>
                    <a:pt x="5874" y="640"/>
                    <a:pt x="7562" y="317"/>
                  </a:cubicBezTo>
                  <a:cubicBezTo>
                    <a:pt x="9249" y="-7"/>
                    <a:pt x="11949" y="-136"/>
                    <a:pt x="13749" y="187"/>
                  </a:cubicBezTo>
                  <a:cubicBezTo>
                    <a:pt x="15549" y="511"/>
                    <a:pt x="16449" y="1287"/>
                    <a:pt x="16562" y="3227"/>
                  </a:cubicBezTo>
                  <a:cubicBezTo>
                    <a:pt x="16674" y="5167"/>
                    <a:pt x="15999" y="8271"/>
                    <a:pt x="13524" y="11181"/>
                  </a:cubicBezTo>
                  <a:cubicBezTo>
                    <a:pt x="11049" y="14092"/>
                    <a:pt x="6774" y="16808"/>
                    <a:pt x="3961" y="18554"/>
                  </a:cubicBezTo>
                  <a:cubicBezTo>
                    <a:pt x="1149" y="20300"/>
                    <a:pt x="-201" y="21076"/>
                    <a:pt x="24" y="21270"/>
                  </a:cubicBezTo>
                  <a:cubicBezTo>
                    <a:pt x="249" y="21464"/>
                    <a:pt x="2049" y="21076"/>
                    <a:pt x="5874" y="20623"/>
                  </a:cubicBezTo>
                  <a:cubicBezTo>
                    <a:pt x="9699" y="20171"/>
                    <a:pt x="15549" y="19653"/>
                    <a:pt x="21399" y="19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5257799" y="394825"/>
              <a:ext cx="25401" cy="4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5" fill="norm" stroke="1" extrusionOk="0">
                  <a:moveTo>
                    <a:pt x="21600" y="5891"/>
                  </a:moveTo>
                  <a:cubicBezTo>
                    <a:pt x="21600" y="12764"/>
                    <a:pt x="21600" y="19636"/>
                    <a:pt x="20700" y="20618"/>
                  </a:cubicBezTo>
                  <a:cubicBezTo>
                    <a:pt x="19800" y="21600"/>
                    <a:pt x="18000" y="16691"/>
                    <a:pt x="14400" y="12273"/>
                  </a:cubicBezTo>
                  <a:cubicBezTo>
                    <a:pt x="10800" y="7855"/>
                    <a:pt x="5400" y="392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5460978" y="172575"/>
              <a:ext cx="152423" cy="2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18" fill="norm" stroke="1" extrusionOk="0">
                  <a:moveTo>
                    <a:pt x="12430" y="0"/>
                  </a:moveTo>
                  <a:cubicBezTo>
                    <a:pt x="9767" y="3892"/>
                    <a:pt x="7104" y="7784"/>
                    <a:pt x="5181" y="10703"/>
                  </a:cubicBezTo>
                  <a:cubicBezTo>
                    <a:pt x="3258" y="13622"/>
                    <a:pt x="2074" y="15568"/>
                    <a:pt x="1186" y="17222"/>
                  </a:cubicBezTo>
                  <a:cubicBezTo>
                    <a:pt x="299" y="18876"/>
                    <a:pt x="-293" y="20238"/>
                    <a:pt x="151" y="20919"/>
                  </a:cubicBezTo>
                  <a:cubicBezTo>
                    <a:pt x="595" y="21600"/>
                    <a:pt x="2074" y="21600"/>
                    <a:pt x="5773" y="20822"/>
                  </a:cubicBezTo>
                  <a:cubicBezTo>
                    <a:pt x="9471" y="20043"/>
                    <a:pt x="15389" y="18486"/>
                    <a:pt x="21307" y="16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5568949" y="312275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5746749" y="204325"/>
              <a:ext cx="846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539"/>
                    <a:pt x="21600" y="9078"/>
                    <a:pt x="21600" y="12678"/>
                  </a:cubicBezTo>
                  <a:cubicBezTo>
                    <a:pt x="21600" y="16278"/>
                    <a:pt x="10800" y="189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5937249" y="0"/>
              <a:ext cx="138565" cy="6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495" fill="norm" stroke="1" extrusionOk="0">
                  <a:moveTo>
                    <a:pt x="0" y="467"/>
                  </a:moveTo>
                  <a:cubicBezTo>
                    <a:pt x="1271" y="181"/>
                    <a:pt x="2541" y="-105"/>
                    <a:pt x="6035" y="38"/>
                  </a:cubicBezTo>
                  <a:cubicBezTo>
                    <a:pt x="9529" y="181"/>
                    <a:pt x="15247" y="753"/>
                    <a:pt x="18265" y="1683"/>
                  </a:cubicBezTo>
                  <a:cubicBezTo>
                    <a:pt x="21282" y="2613"/>
                    <a:pt x="21600" y="3900"/>
                    <a:pt x="19218" y="5295"/>
                  </a:cubicBezTo>
                  <a:cubicBezTo>
                    <a:pt x="16835" y="6690"/>
                    <a:pt x="11753" y="8192"/>
                    <a:pt x="9053" y="9121"/>
                  </a:cubicBezTo>
                  <a:cubicBezTo>
                    <a:pt x="6353" y="10051"/>
                    <a:pt x="6035" y="10409"/>
                    <a:pt x="6353" y="10731"/>
                  </a:cubicBezTo>
                  <a:cubicBezTo>
                    <a:pt x="6671" y="11053"/>
                    <a:pt x="7624" y="11339"/>
                    <a:pt x="9847" y="12376"/>
                  </a:cubicBezTo>
                  <a:cubicBezTo>
                    <a:pt x="12071" y="13413"/>
                    <a:pt x="15565" y="15201"/>
                    <a:pt x="16676" y="16631"/>
                  </a:cubicBezTo>
                  <a:cubicBezTo>
                    <a:pt x="17788" y="18062"/>
                    <a:pt x="16518" y="19135"/>
                    <a:pt x="13500" y="19886"/>
                  </a:cubicBezTo>
                  <a:cubicBezTo>
                    <a:pt x="10482" y="20637"/>
                    <a:pt x="5718" y="21066"/>
                    <a:pt x="953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89100" y="796577"/>
              <a:ext cx="330200" cy="49100"/>
            </a:xfrm>
            <a:prstGeom prst="rect">
              <a:avLst/>
            </a:prstGeom>
            <a:effectLst/>
          </p:spPr>
        </p:pic>
        <p:pic>
          <p:nvPicPr>
            <p:cNvPr id="29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3004" y="896475"/>
              <a:ext cx="415197" cy="101601"/>
            </a:xfrm>
            <a:prstGeom prst="rect">
              <a:avLst/>
            </a:prstGeom>
            <a:effectLst/>
          </p:spPr>
        </p:pic>
        <p:pic>
          <p:nvPicPr>
            <p:cNvPr id="299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33649" y="707530"/>
              <a:ext cx="431801" cy="68296"/>
            </a:xfrm>
            <a:prstGeom prst="rect">
              <a:avLst/>
            </a:prstGeom>
            <a:effectLst/>
          </p:spPr>
        </p:pic>
        <p:pic>
          <p:nvPicPr>
            <p:cNvPr id="299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5218" y="852025"/>
              <a:ext cx="439283" cy="82551"/>
            </a:xfrm>
            <a:prstGeom prst="rect">
              <a:avLst/>
            </a:prstGeom>
            <a:effectLst/>
          </p:spPr>
        </p:pic>
        <p:pic>
          <p:nvPicPr>
            <p:cNvPr id="299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46499" y="684809"/>
              <a:ext cx="457201" cy="84667"/>
            </a:xfrm>
            <a:prstGeom prst="rect">
              <a:avLst/>
            </a:prstGeom>
            <a:effectLst/>
          </p:spPr>
        </p:pic>
        <p:pic>
          <p:nvPicPr>
            <p:cNvPr id="300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16349" y="788525"/>
              <a:ext cx="419101" cy="95251"/>
            </a:xfrm>
            <a:prstGeom prst="rect">
              <a:avLst/>
            </a:prstGeom>
            <a:effectLst/>
          </p:spPr>
        </p:pic>
        <p:pic>
          <p:nvPicPr>
            <p:cNvPr id="300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46649" y="651719"/>
              <a:ext cx="546101" cy="92357"/>
            </a:xfrm>
            <a:prstGeom prst="rect">
              <a:avLst/>
            </a:prstGeom>
            <a:effectLst/>
          </p:spPr>
        </p:pic>
        <p:pic>
          <p:nvPicPr>
            <p:cNvPr id="30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52999" y="735609"/>
              <a:ext cx="641351" cy="103717"/>
            </a:xfrm>
            <a:prstGeom prst="rect">
              <a:avLst/>
            </a:prstGeom>
            <a:effectLst/>
          </p:spPr>
        </p:pic>
        <p:sp>
          <p:nvSpPr>
            <p:cNvPr id="3006" name="Line"/>
            <p:cNvSpPr/>
            <p:nvPr/>
          </p:nvSpPr>
          <p:spPr>
            <a:xfrm>
              <a:off x="155006" y="2003987"/>
              <a:ext cx="114858" cy="252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0" y="0"/>
                  </a:moveTo>
                  <a:cubicBezTo>
                    <a:pt x="393" y="490"/>
                    <a:pt x="785" y="979"/>
                    <a:pt x="1375" y="1505"/>
                  </a:cubicBezTo>
                  <a:cubicBezTo>
                    <a:pt x="1964" y="2031"/>
                    <a:pt x="2749" y="2593"/>
                    <a:pt x="3535" y="3192"/>
                  </a:cubicBezTo>
                  <a:cubicBezTo>
                    <a:pt x="4320" y="3790"/>
                    <a:pt x="5105" y="4425"/>
                    <a:pt x="5695" y="5105"/>
                  </a:cubicBezTo>
                  <a:cubicBezTo>
                    <a:pt x="6284" y="5785"/>
                    <a:pt x="6676" y="6511"/>
                    <a:pt x="6873" y="7218"/>
                  </a:cubicBezTo>
                  <a:cubicBezTo>
                    <a:pt x="7069" y="7925"/>
                    <a:pt x="7069" y="8615"/>
                    <a:pt x="7069" y="9340"/>
                  </a:cubicBezTo>
                  <a:cubicBezTo>
                    <a:pt x="7069" y="10065"/>
                    <a:pt x="7069" y="10827"/>
                    <a:pt x="7265" y="11571"/>
                  </a:cubicBezTo>
                  <a:cubicBezTo>
                    <a:pt x="7462" y="12314"/>
                    <a:pt x="7855" y="13040"/>
                    <a:pt x="8640" y="13747"/>
                  </a:cubicBezTo>
                  <a:cubicBezTo>
                    <a:pt x="9425" y="14454"/>
                    <a:pt x="10604" y="15144"/>
                    <a:pt x="12175" y="15796"/>
                  </a:cubicBezTo>
                  <a:cubicBezTo>
                    <a:pt x="13745" y="16449"/>
                    <a:pt x="15709" y="17066"/>
                    <a:pt x="17476" y="17728"/>
                  </a:cubicBezTo>
                  <a:cubicBezTo>
                    <a:pt x="19244" y="18390"/>
                    <a:pt x="20815" y="19097"/>
                    <a:pt x="21207" y="19714"/>
                  </a:cubicBezTo>
                  <a:cubicBezTo>
                    <a:pt x="21600" y="20330"/>
                    <a:pt x="20815" y="20856"/>
                    <a:pt x="19833" y="21156"/>
                  </a:cubicBezTo>
                  <a:cubicBezTo>
                    <a:pt x="18851" y="21455"/>
                    <a:pt x="17673" y="21527"/>
                    <a:pt x="164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646199" y="4817037"/>
              <a:ext cx="156124" cy="18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0593" fill="norm" stroke="1" extrusionOk="0">
                  <a:moveTo>
                    <a:pt x="14851" y="0"/>
                  </a:moveTo>
                  <a:cubicBezTo>
                    <a:pt x="12046" y="475"/>
                    <a:pt x="9241" y="950"/>
                    <a:pt x="6716" y="3561"/>
                  </a:cubicBezTo>
                  <a:cubicBezTo>
                    <a:pt x="4191" y="6172"/>
                    <a:pt x="1947" y="10919"/>
                    <a:pt x="825" y="14005"/>
                  </a:cubicBezTo>
                  <a:cubicBezTo>
                    <a:pt x="-297" y="17090"/>
                    <a:pt x="-297" y="18515"/>
                    <a:pt x="965" y="19583"/>
                  </a:cubicBezTo>
                  <a:cubicBezTo>
                    <a:pt x="2228" y="20651"/>
                    <a:pt x="4752" y="21363"/>
                    <a:pt x="8259" y="19108"/>
                  </a:cubicBezTo>
                  <a:cubicBezTo>
                    <a:pt x="11765" y="16853"/>
                    <a:pt x="16254" y="11631"/>
                    <a:pt x="18638" y="8308"/>
                  </a:cubicBezTo>
                  <a:cubicBezTo>
                    <a:pt x="21022" y="4985"/>
                    <a:pt x="21303" y="3561"/>
                    <a:pt x="19620" y="2255"/>
                  </a:cubicBezTo>
                  <a:cubicBezTo>
                    <a:pt x="17937" y="950"/>
                    <a:pt x="14290" y="-237"/>
                    <a:pt x="11625" y="238"/>
                  </a:cubicBezTo>
                  <a:cubicBezTo>
                    <a:pt x="8960" y="712"/>
                    <a:pt x="7277" y="2849"/>
                    <a:pt x="5594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866206" y="49503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955619" y="4814835"/>
              <a:ext cx="189988" cy="27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40" fill="norm" stroke="1" extrusionOk="0">
                  <a:moveTo>
                    <a:pt x="654" y="2605"/>
                  </a:moveTo>
                  <a:cubicBezTo>
                    <a:pt x="892" y="1793"/>
                    <a:pt x="1129" y="981"/>
                    <a:pt x="1960" y="494"/>
                  </a:cubicBezTo>
                  <a:cubicBezTo>
                    <a:pt x="2791" y="6"/>
                    <a:pt x="4215" y="-156"/>
                    <a:pt x="5402" y="169"/>
                  </a:cubicBezTo>
                  <a:cubicBezTo>
                    <a:pt x="6589" y="494"/>
                    <a:pt x="7538" y="1306"/>
                    <a:pt x="7775" y="3092"/>
                  </a:cubicBezTo>
                  <a:cubicBezTo>
                    <a:pt x="8013" y="4879"/>
                    <a:pt x="7538" y="7639"/>
                    <a:pt x="6232" y="10238"/>
                  </a:cubicBezTo>
                  <a:cubicBezTo>
                    <a:pt x="4927" y="12836"/>
                    <a:pt x="2791" y="15273"/>
                    <a:pt x="1485" y="17059"/>
                  </a:cubicBezTo>
                  <a:cubicBezTo>
                    <a:pt x="180" y="18846"/>
                    <a:pt x="-295" y="19982"/>
                    <a:pt x="180" y="20632"/>
                  </a:cubicBezTo>
                  <a:cubicBezTo>
                    <a:pt x="654" y="21282"/>
                    <a:pt x="2079" y="21444"/>
                    <a:pt x="5758" y="20957"/>
                  </a:cubicBezTo>
                  <a:cubicBezTo>
                    <a:pt x="9437" y="20470"/>
                    <a:pt x="15371" y="19333"/>
                    <a:pt x="21305" y="18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793306" y="4239187"/>
              <a:ext cx="12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323"/>
                    <a:pt x="7200" y="6646"/>
                    <a:pt x="10800" y="10246"/>
                  </a:cubicBezTo>
                  <a:cubicBezTo>
                    <a:pt x="14400" y="13846"/>
                    <a:pt x="18000" y="17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834763" y="4829737"/>
              <a:ext cx="1569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300"/>
                    <a:pt x="3818" y="12600"/>
                    <a:pt x="1118" y="16200"/>
                  </a:cubicBezTo>
                  <a:cubicBezTo>
                    <a:pt x="-1582" y="19800"/>
                    <a:pt x="1118" y="207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3310956" y="4239187"/>
              <a:ext cx="254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157"/>
                    <a:pt x="10800" y="2314"/>
                    <a:pt x="13500" y="5529"/>
                  </a:cubicBezTo>
                  <a:cubicBezTo>
                    <a:pt x="16200" y="8743"/>
                    <a:pt x="16200" y="14014"/>
                    <a:pt x="17100" y="17036"/>
                  </a:cubicBezTo>
                  <a:cubicBezTo>
                    <a:pt x="18000" y="20057"/>
                    <a:pt x="19800" y="20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3228356" y="4692154"/>
              <a:ext cx="177851" cy="20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517" fill="norm" stroke="1" extrusionOk="0">
                  <a:moveTo>
                    <a:pt x="768" y="3747"/>
                  </a:moveTo>
                  <a:cubicBezTo>
                    <a:pt x="260" y="2645"/>
                    <a:pt x="-248" y="1543"/>
                    <a:pt x="133" y="882"/>
                  </a:cubicBezTo>
                  <a:cubicBezTo>
                    <a:pt x="514" y="220"/>
                    <a:pt x="1785" y="0"/>
                    <a:pt x="3056" y="0"/>
                  </a:cubicBezTo>
                  <a:cubicBezTo>
                    <a:pt x="4326" y="0"/>
                    <a:pt x="5597" y="220"/>
                    <a:pt x="6740" y="2204"/>
                  </a:cubicBezTo>
                  <a:cubicBezTo>
                    <a:pt x="7884" y="4188"/>
                    <a:pt x="8900" y="7935"/>
                    <a:pt x="8138" y="11131"/>
                  </a:cubicBezTo>
                  <a:cubicBezTo>
                    <a:pt x="7376" y="14327"/>
                    <a:pt x="4834" y="16971"/>
                    <a:pt x="3056" y="18624"/>
                  </a:cubicBezTo>
                  <a:cubicBezTo>
                    <a:pt x="1277" y="20278"/>
                    <a:pt x="260" y="20939"/>
                    <a:pt x="641" y="21269"/>
                  </a:cubicBezTo>
                  <a:cubicBezTo>
                    <a:pt x="1023" y="21600"/>
                    <a:pt x="2801" y="21600"/>
                    <a:pt x="6486" y="21269"/>
                  </a:cubicBezTo>
                  <a:cubicBezTo>
                    <a:pt x="10171" y="20939"/>
                    <a:pt x="15761" y="20278"/>
                    <a:pt x="21352" y="19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3457006" y="4842437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3552790" y="4639237"/>
              <a:ext cx="11635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14946" y="0"/>
                  </a:moveTo>
                  <a:cubicBezTo>
                    <a:pt x="10317" y="3349"/>
                    <a:pt x="5689" y="6698"/>
                    <a:pt x="3182" y="8874"/>
                  </a:cubicBezTo>
                  <a:cubicBezTo>
                    <a:pt x="674" y="11051"/>
                    <a:pt x="289" y="12056"/>
                    <a:pt x="96" y="12977"/>
                  </a:cubicBezTo>
                  <a:cubicBezTo>
                    <a:pt x="-97" y="13898"/>
                    <a:pt x="-97" y="14735"/>
                    <a:pt x="1060" y="15237"/>
                  </a:cubicBezTo>
                  <a:cubicBezTo>
                    <a:pt x="2217" y="15740"/>
                    <a:pt x="4532" y="15907"/>
                    <a:pt x="7424" y="15237"/>
                  </a:cubicBezTo>
                  <a:cubicBezTo>
                    <a:pt x="10317" y="14567"/>
                    <a:pt x="13789" y="13060"/>
                    <a:pt x="16296" y="11972"/>
                  </a:cubicBezTo>
                  <a:cubicBezTo>
                    <a:pt x="18803" y="10884"/>
                    <a:pt x="20346" y="10214"/>
                    <a:pt x="20924" y="10298"/>
                  </a:cubicBezTo>
                  <a:cubicBezTo>
                    <a:pt x="21503" y="10381"/>
                    <a:pt x="21117" y="11219"/>
                    <a:pt x="20346" y="12474"/>
                  </a:cubicBezTo>
                  <a:cubicBezTo>
                    <a:pt x="19574" y="13730"/>
                    <a:pt x="18417" y="15405"/>
                    <a:pt x="17646" y="16744"/>
                  </a:cubicBezTo>
                  <a:cubicBezTo>
                    <a:pt x="16874" y="18084"/>
                    <a:pt x="16489" y="19088"/>
                    <a:pt x="17067" y="19842"/>
                  </a:cubicBezTo>
                  <a:cubicBezTo>
                    <a:pt x="17646" y="20595"/>
                    <a:pt x="19189" y="21098"/>
                    <a:pt x="207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3774506" y="4747187"/>
              <a:ext cx="635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554"/>
                    <a:pt x="10080" y="11109"/>
                    <a:pt x="6480" y="14709"/>
                  </a:cubicBezTo>
                  <a:cubicBezTo>
                    <a:pt x="2880" y="18309"/>
                    <a:pt x="1440" y="199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4453956" y="4264587"/>
              <a:ext cx="127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521"/>
                    <a:pt x="14400" y="9042"/>
                    <a:pt x="10800" y="12642"/>
                  </a:cubicBezTo>
                  <a:cubicBezTo>
                    <a:pt x="7200" y="16242"/>
                    <a:pt x="3600" y="18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4434906" y="4648525"/>
              <a:ext cx="112058" cy="25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98" fill="norm" stroke="1" extrusionOk="0">
                  <a:moveTo>
                    <a:pt x="2400" y="3530"/>
                  </a:moveTo>
                  <a:cubicBezTo>
                    <a:pt x="2400" y="2630"/>
                    <a:pt x="2400" y="1730"/>
                    <a:pt x="3800" y="1100"/>
                  </a:cubicBezTo>
                  <a:cubicBezTo>
                    <a:pt x="5200" y="470"/>
                    <a:pt x="8000" y="110"/>
                    <a:pt x="10600" y="20"/>
                  </a:cubicBezTo>
                  <a:cubicBezTo>
                    <a:pt x="13200" y="-70"/>
                    <a:pt x="15600" y="110"/>
                    <a:pt x="17600" y="1190"/>
                  </a:cubicBezTo>
                  <a:cubicBezTo>
                    <a:pt x="19600" y="2270"/>
                    <a:pt x="21200" y="4250"/>
                    <a:pt x="21000" y="5690"/>
                  </a:cubicBezTo>
                  <a:cubicBezTo>
                    <a:pt x="20800" y="7130"/>
                    <a:pt x="18800" y="8030"/>
                    <a:pt x="16800" y="8660"/>
                  </a:cubicBezTo>
                  <a:cubicBezTo>
                    <a:pt x="14800" y="9290"/>
                    <a:pt x="12800" y="9650"/>
                    <a:pt x="12000" y="10280"/>
                  </a:cubicBezTo>
                  <a:cubicBezTo>
                    <a:pt x="11200" y="10910"/>
                    <a:pt x="11600" y="11810"/>
                    <a:pt x="13400" y="12980"/>
                  </a:cubicBezTo>
                  <a:cubicBezTo>
                    <a:pt x="15200" y="14150"/>
                    <a:pt x="18400" y="15590"/>
                    <a:pt x="20000" y="16760"/>
                  </a:cubicBezTo>
                  <a:cubicBezTo>
                    <a:pt x="21600" y="17930"/>
                    <a:pt x="21600" y="18830"/>
                    <a:pt x="19800" y="19640"/>
                  </a:cubicBezTo>
                  <a:cubicBezTo>
                    <a:pt x="18000" y="20450"/>
                    <a:pt x="14400" y="21170"/>
                    <a:pt x="10800" y="21350"/>
                  </a:cubicBezTo>
                  <a:cubicBezTo>
                    <a:pt x="7200" y="21530"/>
                    <a:pt x="3600" y="21170"/>
                    <a:pt x="0" y="20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4657156" y="4861487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4765106" y="4670987"/>
              <a:ext cx="889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4271"/>
                    <a:pt x="12343" y="8542"/>
                    <a:pt x="8743" y="12142"/>
                  </a:cubicBezTo>
                  <a:cubicBezTo>
                    <a:pt x="5143" y="15742"/>
                    <a:pt x="2571" y="18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6506" y="3804394"/>
              <a:ext cx="1174751" cy="110944"/>
            </a:xfrm>
            <a:prstGeom prst="rect">
              <a:avLst/>
            </a:prstGeom>
            <a:effectLst/>
          </p:spPr>
        </p:pic>
        <p:pic>
          <p:nvPicPr>
            <p:cNvPr id="302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36506" y="2664387"/>
              <a:ext cx="2139951" cy="38101"/>
            </a:xfrm>
            <a:prstGeom prst="rect">
              <a:avLst/>
            </a:prstGeom>
            <a:effectLst/>
          </p:spPr>
        </p:pic>
        <p:sp>
          <p:nvSpPr>
            <p:cNvPr id="3025" name="Line"/>
            <p:cNvSpPr/>
            <p:nvPr/>
          </p:nvSpPr>
          <p:spPr>
            <a:xfrm>
              <a:off x="4974656" y="4334702"/>
              <a:ext cx="4425951" cy="10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5344"/>
                  </a:moveTo>
                  <a:cubicBezTo>
                    <a:pt x="31" y="7144"/>
                    <a:pt x="62" y="8944"/>
                    <a:pt x="83" y="10969"/>
                  </a:cubicBezTo>
                  <a:cubicBezTo>
                    <a:pt x="103" y="12994"/>
                    <a:pt x="114" y="15244"/>
                    <a:pt x="150" y="16369"/>
                  </a:cubicBezTo>
                  <a:cubicBezTo>
                    <a:pt x="186" y="17494"/>
                    <a:pt x="248" y="17494"/>
                    <a:pt x="424" y="17269"/>
                  </a:cubicBezTo>
                  <a:cubicBezTo>
                    <a:pt x="599" y="17044"/>
                    <a:pt x="888" y="16594"/>
                    <a:pt x="1178" y="15919"/>
                  </a:cubicBezTo>
                  <a:cubicBezTo>
                    <a:pt x="1467" y="15244"/>
                    <a:pt x="1756" y="14344"/>
                    <a:pt x="2123" y="13894"/>
                  </a:cubicBezTo>
                  <a:cubicBezTo>
                    <a:pt x="2490" y="13444"/>
                    <a:pt x="2934" y="13444"/>
                    <a:pt x="3378" y="13444"/>
                  </a:cubicBezTo>
                  <a:cubicBezTo>
                    <a:pt x="3822" y="13444"/>
                    <a:pt x="4266" y="13444"/>
                    <a:pt x="4690" y="13219"/>
                  </a:cubicBezTo>
                  <a:cubicBezTo>
                    <a:pt x="5113" y="12994"/>
                    <a:pt x="5516" y="12544"/>
                    <a:pt x="5919" y="11869"/>
                  </a:cubicBezTo>
                  <a:cubicBezTo>
                    <a:pt x="6322" y="11194"/>
                    <a:pt x="6725" y="10294"/>
                    <a:pt x="7133" y="9619"/>
                  </a:cubicBezTo>
                  <a:cubicBezTo>
                    <a:pt x="7541" y="8944"/>
                    <a:pt x="7954" y="8494"/>
                    <a:pt x="8357" y="7819"/>
                  </a:cubicBezTo>
                  <a:cubicBezTo>
                    <a:pt x="8760" y="7144"/>
                    <a:pt x="9152" y="6244"/>
                    <a:pt x="9524" y="5344"/>
                  </a:cubicBezTo>
                  <a:cubicBezTo>
                    <a:pt x="9896" y="4444"/>
                    <a:pt x="10247" y="3544"/>
                    <a:pt x="10614" y="2869"/>
                  </a:cubicBezTo>
                  <a:cubicBezTo>
                    <a:pt x="10981" y="2194"/>
                    <a:pt x="11363" y="1744"/>
                    <a:pt x="11745" y="1294"/>
                  </a:cubicBezTo>
                  <a:cubicBezTo>
                    <a:pt x="12127" y="844"/>
                    <a:pt x="12510" y="394"/>
                    <a:pt x="12902" y="169"/>
                  </a:cubicBezTo>
                  <a:cubicBezTo>
                    <a:pt x="13295" y="-56"/>
                    <a:pt x="13698" y="-56"/>
                    <a:pt x="14100" y="169"/>
                  </a:cubicBezTo>
                  <a:cubicBezTo>
                    <a:pt x="14503" y="394"/>
                    <a:pt x="14906" y="844"/>
                    <a:pt x="15309" y="1294"/>
                  </a:cubicBezTo>
                  <a:cubicBezTo>
                    <a:pt x="15712" y="1744"/>
                    <a:pt x="16115" y="2194"/>
                    <a:pt x="16497" y="2644"/>
                  </a:cubicBezTo>
                  <a:cubicBezTo>
                    <a:pt x="16879" y="3094"/>
                    <a:pt x="17241" y="3544"/>
                    <a:pt x="17633" y="4219"/>
                  </a:cubicBezTo>
                  <a:cubicBezTo>
                    <a:pt x="18026" y="4894"/>
                    <a:pt x="18449" y="5794"/>
                    <a:pt x="18842" y="6919"/>
                  </a:cubicBezTo>
                  <a:cubicBezTo>
                    <a:pt x="19234" y="8044"/>
                    <a:pt x="19596" y="9394"/>
                    <a:pt x="19952" y="10519"/>
                  </a:cubicBezTo>
                  <a:cubicBezTo>
                    <a:pt x="20309" y="11644"/>
                    <a:pt x="20660" y="12544"/>
                    <a:pt x="20898" y="13219"/>
                  </a:cubicBezTo>
                  <a:cubicBezTo>
                    <a:pt x="21135" y="13894"/>
                    <a:pt x="21259" y="14344"/>
                    <a:pt x="21347" y="14569"/>
                  </a:cubicBezTo>
                  <a:cubicBezTo>
                    <a:pt x="21435" y="14794"/>
                    <a:pt x="21486" y="14794"/>
                    <a:pt x="21523" y="15919"/>
                  </a:cubicBezTo>
                  <a:cubicBezTo>
                    <a:pt x="21559" y="17044"/>
                    <a:pt x="21579" y="19294"/>
                    <a:pt x="2160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8172616" y="4347563"/>
              <a:ext cx="136923" cy="8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143" fill="norm" stroke="1" extrusionOk="0">
                  <a:moveTo>
                    <a:pt x="12159" y="9858"/>
                  </a:moveTo>
                  <a:cubicBezTo>
                    <a:pt x="13141" y="7643"/>
                    <a:pt x="14123" y="5427"/>
                    <a:pt x="13959" y="3489"/>
                  </a:cubicBezTo>
                  <a:cubicBezTo>
                    <a:pt x="13796" y="1551"/>
                    <a:pt x="12487" y="-111"/>
                    <a:pt x="10850" y="166"/>
                  </a:cubicBezTo>
                  <a:cubicBezTo>
                    <a:pt x="9214" y="443"/>
                    <a:pt x="7250" y="2658"/>
                    <a:pt x="5287" y="5151"/>
                  </a:cubicBezTo>
                  <a:cubicBezTo>
                    <a:pt x="3323" y="7643"/>
                    <a:pt x="1359" y="10412"/>
                    <a:pt x="541" y="13181"/>
                  </a:cubicBezTo>
                  <a:cubicBezTo>
                    <a:pt x="-277" y="15951"/>
                    <a:pt x="50" y="18720"/>
                    <a:pt x="1032" y="20104"/>
                  </a:cubicBezTo>
                  <a:cubicBezTo>
                    <a:pt x="2014" y="21489"/>
                    <a:pt x="3650" y="21489"/>
                    <a:pt x="6432" y="20104"/>
                  </a:cubicBezTo>
                  <a:cubicBezTo>
                    <a:pt x="9214" y="18720"/>
                    <a:pt x="13141" y="15951"/>
                    <a:pt x="16087" y="12627"/>
                  </a:cubicBezTo>
                  <a:cubicBezTo>
                    <a:pt x="19032" y="9304"/>
                    <a:pt x="20996" y="5427"/>
                    <a:pt x="21159" y="3212"/>
                  </a:cubicBezTo>
                  <a:cubicBezTo>
                    <a:pt x="21323" y="997"/>
                    <a:pt x="19687" y="443"/>
                    <a:pt x="17887" y="166"/>
                  </a:cubicBezTo>
                  <a:cubicBezTo>
                    <a:pt x="16087" y="-111"/>
                    <a:pt x="14123" y="-111"/>
                    <a:pt x="12487" y="720"/>
                  </a:cubicBezTo>
                  <a:cubicBezTo>
                    <a:pt x="10850" y="1551"/>
                    <a:pt x="9541" y="3212"/>
                    <a:pt x="8396" y="5151"/>
                  </a:cubicBezTo>
                  <a:cubicBezTo>
                    <a:pt x="7250" y="7089"/>
                    <a:pt x="6268" y="9304"/>
                    <a:pt x="6432" y="11243"/>
                  </a:cubicBezTo>
                  <a:cubicBezTo>
                    <a:pt x="6596" y="13181"/>
                    <a:pt x="7905" y="14843"/>
                    <a:pt x="9214" y="14566"/>
                  </a:cubicBezTo>
                  <a:cubicBezTo>
                    <a:pt x="10523" y="14289"/>
                    <a:pt x="11832" y="12074"/>
                    <a:pt x="11996" y="9858"/>
                  </a:cubicBezTo>
                  <a:cubicBezTo>
                    <a:pt x="12159" y="7643"/>
                    <a:pt x="11178" y="5427"/>
                    <a:pt x="9378" y="4874"/>
                  </a:cubicBezTo>
                  <a:cubicBezTo>
                    <a:pt x="7578" y="4320"/>
                    <a:pt x="4959" y="5427"/>
                    <a:pt x="2996" y="7366"/>
                  </a:cubicBezTo>
                  <a:cubicBezTo>
                    <a:pt x="1032" y="9304"/>
                    <a:pt x="-277" y="12074"/>
                    <a:pt x="50" y="13735"/>
                  </a:cubicBezTo>
                  <a:cubicBezTo>
                    <a:pt x="378" y="15397"/>
                    <a:pt x="2341" y="15951"/>
                    <a:pt x="4305" y="16227"/>
                  </a:cubicBezTo>
                  <a:cubicBezTo>
                    <a:pt x="6268" y="16504"/>
                    <a:pt x="8232" y="16504"/>
                    <a:pt x="10032" y="16504"/>
                  </a:cubicBezTo>
                  <a:cubicBezTo>
                    <a:pt x="11832" y="16504"/>
                    <a:pt x="13468" y="16504"/>
                    <a:pt x="13468" y="16227"/>
                  </a:cubicBezTo>
                  <a:cubicBezTo>
                    <a:pt x="13468" y="15951"/>
                    <a:pt x="11832" y="15397"/>
                    <a:pt x="9378" y="15397"/>
                  </a:cubicBezTo>
                  <a:cubicBezTo>
                    <a:pt x="6923" y="15397"/>
                    <a:pt x="3650" y="15951"/>
                    <a:pt x="2832" y="16227"/>
                  </a:cubicBezTo>
                  <a:cubicBezTo>
                    <a:pt x="2014" y="16504"/>
                    <a:pt x="3650" y="16504"/>
                    <a:pt x="5287" y="17058"/>
                  </a:cubicBezTo>
                  <a:cubicBezTo>
                    <a:pt x="6923" y="17612"/>
                    <a:pt x="8559" y="18720"/>
                    <a:pt x="10196" y="1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8037244" y="4707316"/>
              <a:ext cx="207663" cy="32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89" fill="norm" stroke="1" extrusionOk="0">
                  <a:moveTo>
                    <a:pt x="21405" y="3805"/>
                  </a:moveTo>
                  <a:cubicBezTo>
                    <a:pt x="20096" y="2712"/>
                    <a:pt x="18787" y="1618"/>
                    <a:pt x="16387" y="866"/>
                  </a:cubicBezTo>
                  <a:cubicBezTo>
                    <a:pt x="13987" y="114"/>
                    <a:pt x="10496" y="-296"/>
                    <a:pt x="7550" y="251"/>
                  </a:cubicBezTo>
                  <a:cubicBezTo>
                    <a:pt x="4605" y="798"/>
                    <a:pt x="2205" y="2301"/>
                    <a:pt x="1005" y="3463"/>
                  </a:cubicBezTo>
                  <a:cubicBezTo>
                    <a:pt x="-195" y="4626"/>
                    <a:pt x="-195" y="5446"/>
                    <a:pt x="350" y="5993"/>
                  </a:cubicBezTo>
                  <a:cubicBezTo>
                    <a:pt x="896" y="6539"/>
                    <a:pt x="1987" y="6813"/>
                    <a:pt x="4714" y="6676"/>
                  </a:cubicBezTo>
                  <a:cubicBezTo>
                    <a:pt x="7441" y="6539"/>
                    <a:pt x="11805" y="5993"/>
                    <a:pt x="14532" y="5582"/>
                  </a:cubicBezTo>
                  <a:cubicBezTo>
                    <a:pt x="17260" y="5172"/>
                    <a:pt x="18350" y="4899"/>
                    <a:pt x="19114" y="5172"/>
                  </a:cubicBezTo>
                  <a:cubicBezTo>
                    <a:pt x="19878" y="5446"/>
                    <a:pt x="20314" y="6266"/>
                    <a:pt x="19987" y="8180"/>
                  </a:cubicBezTo>
                  <a:cubicBezTo>
                    <a:pt x="19660" y="10094"/>
                    <a:pt x="18569" y="13101"/>
                    <a:pt x="17914" y="15152"/>
                  </a:cubicBezTo>
                  <a:cubicBezTo>
                    <a:pt x="17260" y="17203"/>
                    <a:pt x="17041" y="18296"/>
                    <a:pt x="17150" y="19185"/>
                  </a:cubicBezTo>
                  <a:cubicBezTo>
                    <a:pt x="17260" y="20074"/>
                    <a:pt x="17696" y="20757"/>
                    <a:pt x="18460" y="21031"/>
                  </a:cubicBezTo>
                  <a:cubicBezTo>
                    <a:pt x="19223" y="21304"/>
                    <a:pt x="20314" y="21167"/>
                    <a:pt x="21405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8327040" y="4734487"/>
              <a:ext cx="140117" cy="34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75" fill="norm" stroke="1" extrusionOk="0">
                  <a:moveTo>
                    <a:pt x="21027" y="2749"/>
                  </a:moveTo>
                  <a:cubicBezTo>
                    <a:pt x="16898" y="2095"/>
                    <a:pt x="12768" y="1440"/>
                    <a:pt x="9115" y="1375"/>
                  </a:cubicBezTo>
                  <a:cubicBezTo>
                    <a:pt x="5462" y="1309"/>
                    <a:pt x="2286" y="1833"/>
                    <a:pt x="856" y="2815"/>
                  </a:cubicBezTo>
                  <a:cubicBezTo>
                    <a:pt x="-573" y="3796"/>
                    <a:pt x="-255" y="5236"/>
                    <a:pt x="2127" y="7135"/>
                  </a:cubicBezTo>
                  <a:cubicBezTo>
                    <a:pt x="4509" y="9033"/>
                    <a:pt x="8956" y="11389"/>
                    <a:pt x="11656" y="13484"/>
                  </a:cubicBezTo>
                  <a:cubicBezTo>
                    <a:pt x="14356" y="15578"/>
                    <a:pt x="15309" y="17411"/>
                    <a:pt x="14356" y="18720"/>
                  </a:cubicBezTo>
                  <a:cubicBezTo>
                    <a:pt x="13403" y="20029"/>
                    <a:pt x="10545" y="20815"/>
                    <a:pt x="8162" y="21207"/>
                  </a:cubicBezTo>
                  <a:cubicBezTo>
                    <a:pt x="5780" y="21600"/>
                    <a:pt x="3874" y="21600"/>
                    <a:pt x="2445" y="20945"/>
                  </a:cubicBezTo>
                  <a:cubicBezTo>
                    <a:pt x="1015" y="20291"/>
                    <a:pt x="62" y="18982"/>
                    <a:pt x="1651" y="17411"/>
                  </a:cubicBezTo>
                  <a:cubicBezTo>
                    <a:pt x="3239" y="15840"/>
                    <a:pt x="7368" y="14007"/>
                    <a:pt x="11021" y="12044"/>
                  </a:cubicBezTo>
                  <a:cubicBezTo>
                    <a:pt x="14674" y="10080"/>
                    <a:pt x="17851" y="7985"/>
                    <a:pt x="19280" y="6087"/>
                  </a:cubicBezTo>
                  <a:cubicBezTo>
                    <a:pt x="20709" y="4189"/>
                    <a:pt x="20392" y="2487"/>
                    <a:pt x="19439" y="1505"/>
                  </a:cubicBezTo>
                  <a:cubicBezTo>
                    <a:pt x="18486" y="524"/>
                    <a:pt x="16898" y="262"/>
                    <a:pt x="153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4561906" y="507504"/>
              <a:ext cx="21998" cy="9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5891" y="6434"/>
                  </a:moveTo>
                  <a:cubicBezTo>
                    <a:pt x="11782" y="3217"/>
                    <a:pt x="17673" y="0"/>
                    <a:pt x="19636" y="0"/>
                  </a:cubicBezTo>
                  <a:cubicBezTo>
                    <a:pt x="21600" y="0"/>
                    <a:pt x="19636" y="3217"/>
                    <a:pt x="15709" y="7353"/>
                  </a:cubicBezTo>
                  <a:cubicBezTo>
                    <a:pt x="11782" y="11489"/>
                    <a:pt x="5891" y="16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167706" y="4374654"/>
              <a:ext cx="5118101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" y="21600"/>
                    <a:pt x="429" y="21600"/>
                    <a:pt x="706" y="21600"/>
                  </a:cubicBezTo>
                  <a:cubicBezTo>
                    <a:pt x="983" y="21600"/>
                    <a:pt x="1322" y="21600"/>
                    <a:pt x="1653" y="21168"/>
                  </a:cubicBezTo>
                  <a:cubicBezTo>
                    <a:pt x="1983" y="20736"/>
                    <a:pt x="2305" y="19872"/>
                    <a:pt x="2604" y="19008"/>
                  </a:cubicBezTo>
                  <a:cubicBezTo>
                    <a:pt x="2903" y="18144"/>
                    <a:pt x="3180" y="17280"/>
                    <a:pt x="3462" y="16416"/>
                  </a:cubicBezTo>
                  <a:cubicBezTo>
                    <a:pt x="3743" y="15552"/>
                    <a:pt x="4029" y="14688"/>
                    <a:pt x="4346" y="14256"/>
                  </a:cubicBezTo>
                  <a:cubicBezTo>
                    <a:pt x="4663" y="13824"/>
                    <a:pt x="5011" y="13824"/>
                    <a:pt x="5373" y="13824"/>
                  </a:cubicBezTo>
                  <a:cubicBezTo>
                    <a:pt x="5735" y="13824"/>
                    <a:pt x="6110" y="13824"/>
                    <a:pt x="6485" y="13608"/>
                  </a:cubicBezTo>
                  <a:cubicBezTo>
                    <a:pt x="6861" y="13392"/>
                    <a:pt x="7236" y="12960"/>
                    <a:pt x="7615" y="12744"/>
                  </a:cubicBezTo>
                  <a:cubicBezTo>
                    <a:pt x="7995" y="12528"/>
                    <a:pt x="8379" y="12528"/>
                    <a:pt x="8745" y="12528"/>
                  </a:cubicBezTo>
                  <a:cubicBezTo>
                    <a:pt x="9112" y="12528"/>
                    <a:pt x="9460" y="12528"/>
                    <a:pt x="9817" y="12528"/>
                  </a:cubicBezTo>
                  <a:cubicBezTo>
                    <a:pt x="10175" y="12528"/>
                    <a:pt x="10541" y="12528"/>
                    <a:pt x="10880" y="12096"/>
                  </a:cubicBezTo>
                  <a:cubicBezTo>
                    <a:pt x="11220" y="11664"/>
                    <a:pt x="11533" y="10800"/>
                    <a:pt x="11827" y="10152"/>
                  </a:cubicBezTo>
                  <a:cubicBezTo>
                    <a:pt x="12122" y="9504"/>
                    <a:pt x="12399" y="9072"/>
                    <a:pt x="12725" y="8208"/>
                  </a:cubicBezTo>
                  <a:cubicBezTo>
                    <a:pt x="13051" y="7344"/>
                    <a:pt x="13426" y="6048"/>
                    <a:pt x="13779" y="4968"/>
                  </a:cubicBezTo>
                  <a:cubicBezTo>
                    <a:pt x="14132" y="3888"/>
                    <a:pt x="14463" y="3024"/>
                    <a:pt x="14771" y="2376"/>
                  </a:cubicBezTo>
                  <a:cubicBezTo>
                    <a:pt x="15079" y="1728"/>
                    <a:pt x="15365" y="1296"/>
                    <a:pt x="15673" y="864"/>
                  </a:cubicBezTo>
                  <a:cubicBezTo>
                    <a:pt x="15981" y="432"/>
                    <a:pt x="16312" y="0"/>
                    <a:pt x="16656" y="0"/>
                  </a:cubicBezTo>
                  <a:cubicBezTo>
                    <a:pt x="17000" y="0"/>
                    <a:pt x="17357" y="432"/>
                    <a:pt x="17723" y="648"/>
                  </a:cubicBezTo>
                  <a:cubicBezTo>
                    <a:pt x="18089" y="864"/>
                    <a:pt x="18465" y="864"/>
                    <a:pt x="18826" y="1080"/>
                  </a:cubicBezTo>
                  <a:cubicBezTo>
                    <a:pt x="19188" y="1296"/>
                    <a:pt x="19536" y="1728"/>
                    <a:pt x="19836" y="2160"/>
                  </a:cubicBezTo>
                  <a:cubicBezTo>
                    <a:pt x="20135" y="2592"/>
                    <a:pt x="20385" y="3024"/>
                    <a:pt x="20613" y="3456"/>
                  </a:cubicBezTo>
                  <a:cubicBezTo>
                    <a:pt x="20841" y="3888"/>
                    <a:pt x="21046" y="4320"/>
                    <a:pt x="21207" y="5400"/>
                  </a:cubicBezTo>
                  <a:cubicBezTo>
                    <a:pt x="21368" y="6480"/>
                    <a:pt x="21484" y="8208"/>
                    <a:pt x="21600" y="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3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6906" y="4411143"/>
              <a:ext cx="762256" cy="108666"/>
            </a:xfrm>
            <a:prstGeom prst="rect">
              <a:avLst/>
            </a:prstGeom>
            <a:effectLst/>
          </p:spPr>
        </p:pic>
        <p:pic>
          <p:nvPicPr>
            <p:cNvPr id="303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25961" y="3801401"/>
              <a:ext cx="64046" cy="770665"/>
            </a:xfrm>
            <a:prstGeom prst="rect">
              <a:avLst/>
            </a:prstGeom>
            <a:effectLst/>
          </p:spPr>
        </p:pic>
        <p:pic>
          <p:nvPicPr>
            <p:cNvPr id="303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757323" y="3483537"/>
              <a:ext cx="74084" cy="527051"/>
            </a:xfrm>
            <a:prstGeom prst="rect">
              <a:avLst/>
            </a:prstGeom>
            <a:effectLst/>
          </p:spPr>
        </p:pic>
        <p:sp>
          <p:nvSpPr>
            <p:cNvPr id="3037" name="Line"/>
            <p:cNvSpPr/>
            <p:nvPr/>
          </p:nvSpPr>
          <p:spPr>
            <a:xfrm>
              <a:off x="3380806" y="92637"/>
              <a:ext cx="762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150"/>
                    <a:pt x="6000" y="6300"/>
                    <a:pt x="8700" y="9600"/>
                  </a:cubicBezTo>
                  <a:cubicBezTo>
                    <a:pt x="11400" y="12900"/>
                    <a:pt x="13800" y="16350"/>
                    <a:pt x="15900" y="18375"/>
                  </a:cubicBezTo>
                  <a:cubicBezTo>
                    <a:pt x="18000" y="20400"/>
                    <a:pt x="19800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3520506" y="403787"/>
              <a:ext cx="38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3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62198" y="3102538"/>
              <a:ext cx="81909" cy="557802"/>
            </a:xfrm>
            <a:prstGeom prst="rect">
              <a:avLst/>
            </a:prstGeom>
            <a:effectLst/>
          </p:spPr>
        </p:pic>
        <p:pic>
          <p:nvPicPr>
            <p:cNvPr id="304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23456" y="3090564"/>
              <a:ext cx="1536701" cy="151674"/>
            </a:xfrm>
            <a:prstGeom prst="rect">
              <a:avLst/>
            </a:prstGeom>
            <a:effectLst/>
          </p:spPr>
        </p:pic>
        <p:pic>
          <p:nvPicPr>
            <p:cNvPr id="304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22783" y="2816787"/>
              <a:ext cx="56424" cy="438151"/>
            </a:xfrm>
            <a:prstGeom prst="rect">
              <a:avLst/>
            </a:prstGeom>
            <a:effectLst/>
          </p:spPr>
        </p:pic>
        <p:pic>
          <p:nvPicPr>
            <p:cNvPr id="304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241106" y="2851894"/>
              <a:ext cx="1308101" cy="98244"/>
            </a:xfrm>
            <a:prstGeom prst="rect">
              <a:avLst/>
            </a:prstGeom>
            <a:effectLst/>
          </p:spPr>
        </p:pic>
        <p:pic>
          <p:nvPicPr>
            <p:cNvPr id="304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60306" y="2645337"/>
              <a:ext cx="62860" cy="348733"/>
            </a:xfrm>
            <a:prstGeom prst="rect">
              <a:avLst/>
            </a:prstGeom>
            <a:effectLst/>
          </p:spPr>
        </p:pic>
        <p:pic>
          <p:nvPicPr>
            <p:cNvPr id="304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7098" y="3658820"/>
              <a:ext cx="112651" cy="196281"/>
            </a:xfrm>
            <a:prstGeom prst="rect">
              <a:avLst/>
            </a:prstGeom>
            <a:effectLst/>
          </p:spPr>
        </p:pic>
        <p:pic>
          <p:nvPicPr>
            <p:cNvPr id="305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7906" y="374388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05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5056" y="3594573"/>
              <a:ext cx="222251" cy="226819"/>
            </a:xfrm>
            <a:prstGeom prst="rect">
              <a:avLst/>
            </a:prstGeom>
            <a:effectLst/>
          </p:spPr>
        </p:pic>
        <p:pic>
          <p:nvPicPr>
            <p:cNvPr id="305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00169" y="2935235"/>
              <a:ext cx="132525" cy="256172"/>
            </a:xfrm>
            <a:prstGeom prst="rect">
              <a:avLst/>
            </a:prstGeom>
            <a:effectLst/>
          </p:spPr>
        </p:pic>
        <p:pic>
          <p:nvPicPr>
            <p:cNvPr id="305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25006" y="3026337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305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44439" y="2842187"/>
              <a:ext cx="146326" cy="285326"/>
            </a:xfrm>
            <a:prstGeom prst="rect">
              <a:avLst/>
            </a:prstGeom>
            <a:effectLst/>
          </p:spPr>
        </p:pic>
        <p:pic>
          <p:nvPicPr>
            <p:cNvPr id="306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792605" y="2702487"/>
              <a:ext cx="111952" cy="206072"/>
            </a:xfrm>
            <a:prstGeom prst="rect">
              <a:avLst/>
            </a:prstGeom>
            <a:effectLst/>
          </p:spPr>
        </p:pic>
        <p:pic>
          <p:nvPicPr>
            <p:cNvPr id="306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71141" y="2785037"/>
              <a:ext cx="47716" cy="95251"/>
            </a:xfrm>
            <a:prstGeom prst="rect">
              <a:avLst/>
            </a:prstGeom>
            <a:effectLst/>
          </p:spPr>
        </p:pic>
        <p:pic>
          <p:nvPicPr>
            <p:cNvPr id="306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17455" y="2692707"/>
              <a:ext cx="139539" cy="257427"/>
            </a:xfrm>
            <a:prstGeom prst="rect">
              <a:avLst/>
            </a:prstGeom>
            <a:effectLst/>
          </p:spPr>
        </p:pic>
        <p:pic>
          <p:nvPicPr>
            <p:cNvPr id="3067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161856" y="2537387"/>
              <a:ext cx="38101" cy="203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3" name="Drawing"/>
          <p:cNvGrpSpPr/>
          <p:nvPr/>
        </p:nvGrpSpPr>
        <p:grpSpPr>
          <a:xfrm>
            <a:off x="642291" y="1250950"/>
            <a:ext cx="11962460" cy="7016750"/>
            <a:chOff x="0" y="0"/>
            <a:chExt cx="11962457" cy="7016750"/>
          </a:xfrm>
        </p:grpSpPr>
        <p:sp>
          <p:nvSpPr>
            <p:cNvPr id="3071" name="Line"/>
            <p:cNvSpPr/>
            <p:nvPr/>
          </p:nvSpPr>
          <p:spPr>
            <a:xfrm>
              <a:off x="195907" y="698241"/>
              <a:ext cx="216446" cy="42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59" fill="norm" stroke="1" extrusionOk="0">
                  <a:moveTo>
                    <a:pt x="0" y="1283"/>
                  </a:moveTo>
                  <a:cubicBezTo>
                    <a:pt x="2726" y="4142"/>
                    <a:pt x="5452" y="7001"/>
                    <a:pt x="7969" y="9860"/>
                  </a:cubicBezTo>
                  <a:cubicBezTo>
                    <a:pt x="10485" y="12719"/>
                    <a:pt x="12792" y="15578"/>
                    <a:pt x="14365" y="17378"/>
                  </a:cubicBezTo>
                  <a:cubicBezTo>
                    <a:pt x="15938" y="19178"/>
                    <a:pt x="16777" y="19919"/>
                    <a:pt x="17720" y="20501"/>
                  </a:cubicBezTo>
                  <a:cubicBezTo>
                    <a:pt x="18664" y="21083"/>
                    <a:pt x="19713" y="21507"/>
                    <a:pt x="20447" y="21454"/>
                  </a:cubicBezTo>
                  <a:cubicBezTo>
                    <a:pt x="21181" y="21401"/>
                    <a:pt x="21600" y="20872"/>
                    <a:pt x="21390" y="18860"/>
                  </a:cubicBezTo>
                  <a:cubicBezTo>
                    <a:pt x="21181" y="16848"/>
                    <a:pt x="20342" y="13354"/>
                    <a:pt x="19503" y="10125"/>
                  </a:cubicBezTo>
                  <a:cubicBezTo>
                    <a:pt x="18664" y="6895"/>
                    <a:pt x="17825" y="3931"/>
                    <a:pt x="17406" y="2183"/>
                  </a:cubicBezTo>
                  <a:cubicBezTo>
                    <a:pt x="16986" y="436"/>
                    <a:pt x="16986" y="-93"/>
                    <a:pt x="17511" y="13"/>
                  </a:cubicBezTo>
                  <a:cubicBezTo>
                    <a:pt x="18035" y="119"/>
                    <a:pt x="19083" y="860"/>
                    <a:pt x="20132" y="1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505317" y="749299"/>
              <a:ext cx="287491" cy="28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24" fill="norm" stroke="1" extrusionOk="0">
                  <a:moveTo>
                    <a:pt x="2021" y="11655"/>
                  </a:moveTo>
                  <a:cubicBezTo>
                    <a:pt x="2337" y="9790"/>
                    <a:pt x="2652" y="7925"/>
                    <a:pt x="2810" y="6604"/>
                  </a:cubicBezTo>
                  <a:cubicBezTo>
                    <a:pt x="2967" y="5283"/>
                    <a:pt x="2967" y="4506"/>
                    <a:pt x="2652" y="4429"/>
                  </a:cubicBezTo>
                  <a:cubicBezTo>
                    <a:pt x="2337" y="4351"/>
                    <a:pt x="1706" y="4973"/>
                    <a:pt x="1075" y="7148"/>
                  </a:cubicBezTo>
                  <a:cubicBezTo>
                    <a:pt x="445" y="9324"/>
                    <a:pt x="-186" y="13053"/>
                    <a:pt x="50" y="15773"/>
                  </a:cubicBezTo>
                  <a:cubicBezTo>
                    <a:pt x="287" y="18492"/>
                    <a:pt x="1391" y="20201"/>
                    <a:pt x="2810" y="20901"/>
                  </a:cubicBezTo>
                  <a:cubicBezTo>
                    <a:pt x="4229" y="21600"/>
                    <a:pt x="5963" y="21289"/>
                    <a:pt x="7145" y="18725"/>
                  </a:cubicBezTo>
                  <a:cubicBezTo>
                    <a:pt x="8328" y="16161"/>
                    <a:pt x="8959" y="11344"/>
                    <a:pt x="9274" y="8547"/>
                  </a:cubicBezTo>
                  <a:cubicBezTo>
                    <a:pt x="9589" y="5750"/>
                    <a:pt x="9589" y="4973"/>
                    <a:pt x="9983" y="4584"/>
                  </a:cubicBezTo>
                  <a:cubicBezTo>
                    <a:pt x="10378" y="4196"/>
                    <a:pt x="11166" y="4196"/>
                    <a:pt x="12348" y="4584"/>
                  </a:cubicBezTo>
                  <a:cubicBezTo>
                    <a:pt x="13531" y="4973"/>
                    <a:pt x="15107" y="5750"/>
                    <a:pt x="16369" y="7226"/>
                  </a:cubicBezTo>
                  <a:cubicBezTo>
                    <a:pt x="17630" y="8702"/>
                    <a:pt x="18576" y="10878"/>
                    <a:pt x="18891" y="12354"/>
                  </a:cubicBezTo>
                  <a:cubicBezTo>
                    <a:pt x="19207" y="13830"/>
                    <a:pt x="18891" y="14607"/>
                    <a:pt x="18418" y="14685"/>
                  </a:cubicBezTo>
                  <a:cubicBezTo>
                    <a:pt x="17945" y="14763"/>
                    <a:pt x="17315" y="14141"/>
                    <a:pt x="16684" y="12276"/>
                  </a:cubicBezTo>
                  <a:cubicBezTo>
                    <a:pt x="16053" y="10412"/>
                    <a:pt x="15423" y="7304"/>
                    <a:pt x="16211" y="5050"/>
                  </a:cubicBezTo>
                  <a:cubicBezTo>
                    <a:pt x="16999" y="2797"/>
                    <a:pt x="19207" y="1399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786135" y="730249"/>
              <a:ext cx="145424" cy="21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354" fill="norm" stroke="1" extrusionOk="0">
                  <a:moveTo>
                    <a:pt x="16475" y="0"/>
                  </a:moveTo>
                  <a:cubicBezTo>
                    <a:pt x="12215" y="415"/>
                    <a:pt x="7956" y="831"/>
                    <a:pt x="5218" y="1454"/>
                  </a:cubicBezTo>
                  <a:cubicBezTo>
                    <a:pt x="2480" y="2077"/>
                    <a:pt x="1263" y="2908"/>
                    <a:pt x="503" y="3946"/>
                  </a:cubicBezTo>
                  <a:cubicBezTo>
                    <a:pt x="-258" y="4985"/>
                    <a:pt x="-562" y="6231"/>
                    <a:pt x="2632" y="7685"/>
                  </a:cubicBezTo>
                  <a:cubicBezTo>
                    <a:pt x="5827" y="9138"/>
                    <a:pt x="12520" y="10800"/>
                    <a:pt x="16323" y="12046"/>
                  </a:cubicBezTo>
                  <a:cubicBezTo>
                    <a:pt x="20125" y="13292"/>
                    <a:pt x="21038" y="14123"/>
                    <a:pt x="20886" y="15681"/>
                  </a:cubicBezTo>
                  <a:cubicBezTo>
                    <a:pt x="20734" y="17238"/>
                    <a:pt x="19517" y="19523"/>
                    <a:pt x="18148" y="20562"/>
                  </a:cubicBezTo>
                  <a:cubicBezTo>
                    <a:pt x="16779" y="21600"/>
                    <a:pt x="15258" y="21392"/>
                    <a:pt x="13737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957907" y="742949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964257" y="659273"/>
              <a:ext cx="44451" cy="39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064726" y="610800"/>
              <a:ext cx="305932" cy="22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47" fill="norm" stroke="1" extrusionOk="0">
                  <a:moveTo>
                    <a:pt x="5890" y="10588"/>
                  </a:moveTo>
                  <a:cubicBezTo>
                    <a:pt x="4549" y="10786"/>
                    <a:pt x="3208" y="10984"/>
                    <a:pt x="2091" y="12372"/>
                  </a:cubicBezTo>
                  <a:cubicBezTo>
                    <a:pt x="974" y="13759"/>
                    <a:pt x="80" y="16335"/>
                    <a:pt x="5" y="18019"/>
                  </a:cubicBezTo>
                  <a:cubicBezTo>
                    <a:pt x="-69" y="19704"/>
                    <a:pt x="676" y="20496"/>
                    <a:pt x="1868" y="20893"/>
                  </a:cubicBezTo>
                  <a:cubicBezTo>
                    <a:pt x="3059" y="21289"/>
                    <a:pt x="4698" y="21289"/>
                    <a:pt x="5741" y="20397"/>
                  </a:cubicBezTo>
                  <a:cubicBezTo>
                    <a:pt x="6783" y="19506"/>
                    <a:pt x="7230" y="17722"/>
                    <a:pt x="7230" y="16434"/>
                  </a:cubicBezTo>
                  <a:cubicBezTo>
                    <a:pt x="7230" y="15146"/>
                    <a:pt x="6783" y="14353"/>
                    <a:pt x="6262" y="13660"/>
                  </a:cubicBezTo>
                  <a:cubicBezTo>
                    <a:pt x="5741" y="12966"/>
                    <a:pt x="5145" y="12372"/>
                    <a:pt x="5219" y="11183"/>
                  </a:cubicBezTo>
                  <a:cubicBezTo>
                    <a:pt x="5294" y="9994"/>
                    <a:pt x="6039" y="8210"/>
                    <a:pt x="6783" y="7219"/>
                  </a:cubicBezTo>
                  <a:cubicBezTo>
                    <a:pt x="7528" y="6228"/>
                    <a:pt x="8273" y="6030"/>
                    <a:pt x="9539" y="7417"/>
                  </a:cubicBezTo>
                  <a:cubicBezTo>
                    <a:pt x="10805" y="8805"/>
                    <a:pt x="12593" y="11777"/>
                    <a:pt x="13561" y="13858"/>
                  </a:cubicBezTo>
                  <a:cubicBezTo>
                    <a:pt x="14530" y="15939"/>
                    <a:pt x="14679" y="17128"/>
                    <a:pt x="14604" y="17128"/>
                  </a:cubicBezTo>
                  <a:cubicBezTo>
                    <a:pt x="14530" y="17128"/>
                    <a:pt x="14232" y="15939"/>
                    <a:pt x="13934" y="13461"/>
                  </a:cubicBezTo>
                  <a:cubicBezTo>
                    <a:pt x="13636" y="10984"/>
                    <a:pt x="13338" y="7219"/>
                    <a:pt x="13785" y="4643"/>
                  </a:cubicBezTo>
                  <a:cubicBezTo>
                    <a:pt x="14232" y="2067"/>
                    <a:pt x="15423" y="680"/>
                    <a:pt x="16392" y="184"/>
                  </a:cubicBezTo>
                  <a:cubicBezTo>
                    <a:pt x="17360" y="-311"/>
                    <a:pt x="18105" y="85"/>
                    <a:pt x="18924" y="2661"/>
                  </a:cubicBezTo>
                  <a:cubicBezTo>
                    <a:pt x="19743" y="5238"/>
                    <a:pt x="20637" y="9994"/>
                    <a:pt x="21531" y="14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1471694" y="424233"/>
              <a:ext cx="260914" cy="23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18" fill="norm" stroke="1" extrusionOk="0">
                  <a:moveTo>
                    <a:pt x="569" y="4161"/>
                  </a:moveTo>
                  <a:cubicBezTo>
                    <a:pt x="220" y="3197"/>
                    <a:pt x="-128" y="2232"/>
                    <a:pt x="46" y="1461"/>
                  </a:cubicBezTo>
                  <a:cubicBezTo>
                    <a:pt x="220" y="689"/>
                    <a:pt x="917" y="111"/>
                    <a:pt x="2137" y="14"/>
                  </a:cubicBezTo>
                  <a:cubicBezTo>
                    <a:pt x="3356" y="-82"/>
                    <a:pt x="5098" y="304"/>
                    <a:pt x="6666" y="1268"/>
                  </a:cubicBezTo>
                  <a:cubicBezTo>
                    <a:pt x="8233" y="2232"/>
                    <a:pt x="9627" y="3775"/>
                    <a:pt x="9366" y="6572"/>
                  </a:cubicBezTo>
                  <a:cubicBezTo>
                    <a:pt x="9104" y="9368"/>
                    <a:pt x="7188" y="13418"/>
                    <a:pt x="6056" y="16118"/>
                  </a:cubicBezTo>
                  <a:cubicBezTo>
                    <a:pt x="4924" y="18818"/>
                    <a:pt x="4575" y="20168"/>
                    <a:pt x="5185" y="20843"/>
                  </a:cubicBezTo>
                  <a:cubicBezTo>
                    <a:pt x="5795" y="21518"/>
                    <a:pt x="7362" y="21518"/>
                    <a:pt x="10237" y="20554"/>
                  </a:cubicBezTo>
                  <a:cubicBezTo>
                    <a:pt x="13111" y="19589"/>
                    <a:pt x="17291" y="17661"/>
                    <a:pt x="21472" y="15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283262" y="863600"/>
              <a:ext cx="1582696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fill="norm" stroke="1" extrusionOk="0">
                  <a:moveTo>
                    <a:pt x="21" y="21600"/>
                  </a:moveTo>
                  <a:cubicBezTo>
                    <a:pt x="-8" y="21186"/>
                    <a:pt x="-37" y="20772"/>
                    <a:pt x="150" y="20400"/>
                  </a:cubicBezTo>
                  <a:cubicBezTo>
                    <a:pt x="338" y="20028"/>
                    <a:pt x="742" y="19697"/>
                    <a:pt x="1477" y="18910"/>
                  </a:cubicBezTo>
                  <a:cubicBezTo>
                    <a:pt x="2212" y="18124"/>
                    <a:pt x="3279" y="16883"/>
                    <a:pt x="4346" y="15724"/>
                  </a:cubicBezTo>
                  <a:cubicBezTo>
                    <a:pt x="5413" y="14566"/>
                    <a:pt x="6480" y="13490"/>
                    <a:pt x="7591" y="12331"/>
                  </a:cubicBezTo>
                  <a:cubicBezTo>
                    <a:pt x="8701" y="11172"/>
                    <a:pt x="9855" y="9931"/>
                    <a:pt x="11008" y="8772"/>
                  </a:cubicBezTo>
                  <a:cubicBezTo>
                    <a:pt x="12162" y="7614"/>
                    <a:pt x="13315" y="6538"/>
                    <a:pt x="14425" y="5545"/>
                  </a:cubicBezTo>
                  <a:cubicBezTo>
                    <a:pt x="15536" y="4552"/>
                    <a:pt x="16603" y="3641"/>
                    <a:pt x="17598" y="2855"/>
                  </a:cubicBezTo>
                  <a:cubicBezTo>
                    <a:pt x="18593" y="2069"/>
                    <a:pt x="19515" y="1407"/>
                    <a:pt x="20164" y="952"/>
                  </a:cubicBezTo>
                  <a:cubicBezTo>
                    <a:pt x="20813" y="497"/>
                    <a:pt x="21188" y="248"/>
                    <a:pt x="215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443557" y="1085850"/>
              <a:ext cx="101600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5" y="19366"/>
                    <a:pt x="2610" y="17131"/>
                    <a:pt x="4050" y="15393"/>
                  </a:cubicBezTo>
                  <a:cubicBezTo>
                    <a:pt x="5490" y="13655"/>
                    <a:pt x="7065" y="12414"/>
                    <a:pt x="8617" y="10986"/>
                  </a:cubicBezTo>
                  <a:cubicBezTo>
                    <a:pt x="10170" y="9559"/>
                    <a:pt x="11700" y="7945"/>
                    <a:pt x="13343" y="6455"/>
                  </a:cubicBezTo>
                  <a:cubicBezTo>
                    <a:pt x="14985" y="4966"/>
                    <a:pt x="16740" y="3600"/>
                    <a:pt x="18135" y="2545"/>
                  </a:cubicBezTo>
                  <a:cubicBezTo>
                    <a:pt x="19530" y="1490"/>
                    <a:pt x="20565" y="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1827857" y="5524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935807" y="64770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2434023" y="295555"/>
              <a:ext cx="206635" cy="39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36" fill="norm" stroke="1" extrusionOk="0">
                  <a:moveTo>
                    <a:pt x="15255" y="3623"/>
                  </a:moveTo>
                  <a:cubicBezTo>
                    <a:pt x="15903" y="3161"/>
                    <a:pt x="16551" y="2699"/>
                    <a:pt x="16983" y="2122"/>
                  </a:cubicBezTo>
                  <a:cubicBezTo>
                    <a:pt x="17415" y="1544"/>
                    <a:pt x="17631" y="851"/>
                    <a:pt x="17199" y="447"/>
                  </a:cubicBezTo>
                  <a:cubicBezTo>
                    <a:pt x="16767" y="43"/>
                    <a:pt x="15687" y="-73"/>
                    <a:pt x="13851" y="43"/>
                  </a:cubicBezTo>
                  <a:cubicBezTo>
                    <a:pt x="12015" y="158"/>
                    <a:pt x="9423" y="505"/>
                    <a:pt x="7047" y="1833"/>
                  </a:cubicBezTo>
                  <a:cubicBezTo>
                    <a:pt x="4671" y="3161"/>
                    <a:pt x="2511" y="5471"/>
                    <a:pt x="1215" y="8417"/>
                  </a:cubicBezTo>
                  <a:cubicBezTo>
                    <a:pt x="-81" y="11362"/>
                    <a:pt x="-513" y="14943"/>
                    <a:pt x="783" y="17369"/>
                  </a:cubicBezTo>
                  <a:cubicBezTo>
                    <a:pt x="2079" y="19794"/>
                    <a:pt x="5103" y="21065"/>
                    <a:pt x="8775" y="21296"/>
                  </a:cubicBezTo>
                  <a:cubicBezTo>
                    <a:pt x="12447" y="21527"/>
                    <a:pt x="16767" y="20718"/>
                    <a:pt x="21087" y="19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2620730" y="515811"/>
              <a:ext cx="145508" cy="14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0687" fill="norm" stroke="1" extrusionOk="0">
                  <a:moveTo>
                    <a:pt x="10924" y="712"/>
                  </a:moveTo>
                  <a:cubicBezTo>
                    <a:pt x="9424" y="95"/>
                    <a:pt x="7924" y="-522"/>
                    <a:pt x="5974" y="712"/>
                  </a:cubicBezTo>
                  <a:cubicBezTo>
                    <a:pt x="4024" y="1947"/>
                    <a:pt x="1624" y="5032"/>
                    <a:pt x="574" y="8118"/>
                  </a:cubicBezTo>
                  <a:cubicBezTo>
                    <a:pt x="-476" y="11204"/>
                    <a:pt x="-176" y="14289"/>
                    <a:pt x="2224" y="16758"/>
                  </a:cubicBezTo>
                  <a:cubicBezTo>
                    <a:pt x="4624" y="19227"/>
                    <a:pt x="9124" y="21078"/>
                    <a:pt x="12724" y="20615"/>
                  </a:cubicBezTo>
                  <a:cubicBezTo>
                    <a:pt x="16324" y="20152"/>
                    <a:pt x="19024" y="17375"/>
                    <a:pt x="20074" y="14444"/>
                  </a:cubicBezTo>
                  <a:cubicBezTo>
                    <a:pt x="21124" y="11512"/>
                    <a:pt x="20524" y="8427"/>
                    <a:pt x="19474" y="6575"/>
                  </a:cubicBezTo>
                  <a:cubicBezTo>
                    <a:pt x="18424" y="4724"/>
                    <a:pt x="16924" y="4107"/>
                    <a:pt x="15874" y="4724"/>
                  </a:cubicBezTo>
                  <a:cubicBezTo>
                    <a:pt x="14824" y="5341"/>
                    <a:pt x="14224" y="7192"/>
                    <a:pt x="13624" y="9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2799407" y="503375"/>
              <a:ext cx="254001" cy="20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6498"/>
                  </a:moveTo>
                  <a:cubicBezTo>
                    <a:pt x="540" y="5608"/>
                    <a:pt x="1080" y="4717"/>
                    <a:pt x="1620" y="4828"/>
                  </a:cubicBezTo>
                  <a:cubicBezTo>
                    <a:pt x="2160" y="4940"/>
                    <a:pt x="2700" y="6053"/>
                    <a:pt x="3060" y="8280"/>
                  </a:cubicBezTo>
                  <a:cubicBezTo>
                    <a:pt x="3420" y="10507"/>
                    <a:pt x="3600" y="13847"/>
                    <a:pt x="3690" y="16408"/>
                  </a:cubicBezTo>
                  <a:cubicBezTo>
                    <a:pt x="3780" y="18969"/>
                    <a:pt x="3780" y="20750"/>
                    <a:pt x="3960" y="21084"/>
                  </a:cubicBezTo>
                  <a:cubicBezTo>
                    <a:pt x="4140" y="21418"/>
                    <a:pt x="4500" y="20305"/>
                    <a:pt x="5220" y="17187"/>
                  </a:cubicBezTo>
                  <a:cubicBezTo>
                    <a:pt x="5940" y="14070"/>
                    <a:pt x="7020" y="8948"/>
                    <a:pt x="7830" y="5942"/>
                  </a:cubicBezTo>
                  <a:cubicBezTo>
                    <a:pt x="8640" y="2936"/>
                    <a:pt x="9180" y="2045"/>
                    <a:pt x="9630" y="2156"/>
                  </a:cubicBezTo>
                  <a:cubicBezTo>
                    <a:pt x="10080" y="2267"/>
                    <a:pt x="10440" y="3381"/>
                    <a:pt x="10710" y="4717"/>
                  </a:cubicBezTo>
                  <a:cubicBezTo>
                    <a:pt x="10980" y="6053"/>
                    <a:pt x="11160" y="7612"/>
                    <a:pt x="11340" y="9059"/>
                  </a:cubicBezTo>
                  <a:cubicBezTo>
                    <a:pt x="11520" y="10507"/>
                    <a:pt x="11700" y="11843"/>
                    <a:pt x="12060" y="12065"/>
                  </a:cubicBezTo>
                  <a:cubicBezTo>
                    <a:pt x="12420" y="12288"/>
                    <a:pt x="12960" y="11397"/>
                    <a:pt x="13770" y="9393"/>
                  </a:cubicBezTo>
                  <a:cubicBezTo>
                    <a:pt x="14580" y="7389"/>
                    <a:pt x="15660" y="4272"/>
                    <a:pt x="16650" y="2379"/>
                  </a:cubicBezTo>
                  <a:cubicBezTo>
                    <a:pt x="17640" y="486"/>
                    <a:pt x="18540" y="-182"/>
                    <a:pt x="19170" y="41"/>
                  </a:cubicBezTo>
                  <a:cubicBezTo>
                    <a:pt x="19800" y="263"/>
                    <a:pt x="20160" y="1377"/>
                    <a:pt x="20520" y="4606"/>
                  </a:cubicBezTo>
                  <a:cubicBezTo>
                    <a:pt x="20880" y="7834"/>
                    <a:pt x="21240" y="13179"/>
                    <a:pt x="21600" y="18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142307" y="445411"/>
              <a:ext cx="105835" cy="28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9" fill="norm" stroke="1" extrusionOk="0">
                  <a:moveTo>
                    <a:pt x="0" y="6323"/>
                  </a:moveTo>
                  <a:cubicBezTo>
                    <a:pt x="432" y="11647"/>
                    <a:pt x="864" y="16971"/>
                    <a:pt x="1080" y="19252"/>
                  </a:cubicBezTo>
                  <a:cubicBezTo>
                    <a:pt x="1296" y="21534"/>
                    <a:pt x="1296" y="20773"/>
                    <a:pt x="1944" y="17883"/>
                  </a:cubicBezTo>
                  <a:cubicBezTo>
                    <a:pt x="2592" y="14993"/>
                    <a:pt x="3888" y="9973"/>
                    <a:pt x="4968" y="6931"/>
                  </a:cubicBezTo>
                  <a:cubicBezTo>
                    <a:pt x="6048" y="3889"/>
                    <a:pt x="6912" y="2824"/>
                    <a:pt x="7992" y="1988"/>
                  </a:cubicBezTo>
                  <a:cubicBezTo>
                    <a:pt x="9072" y="1151"/>
                    <a:pt x="10368" y="542"/>
                    <a:pt x="12096" y="238"/>
                  </a:cubicBezTo>
                  <a:cubicBezTo>
                    <a:pt x="13824" y="-66"/>
                    <a:pt x="15984" y="-66"/>
                    <a:pt x="17928" y="162"/>
                  </a:cubicBezTo>
                  <a:cubicBezTo>
                    <a:pt x="19872" y="390"/>
                    <a:pt x="21600" y="847"/>
                    <a:pt x="21600" y="2520"/>
                  </a:cubicBezTo>
                  <a:cubicBezTo>
                    <a:pt x="21600" y="4193"/>
                    <a:pt x="19872" y="7083"/>
                    <a:pt x="17064" y="9061"/>
                  </a:cubicBezTo>
                  <a:cubicBezTo>
                    <a:pt x="14256" y="11038"/>
                    <a:pt x="10368" y="12103"/>
                    <a:pt x="6480" y="13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283187" y="418017"/>
              <a:ext cx="513171" cy="18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0943" fill="norm" stroke="1" extrusionOk="0">
                  <a:moveTo>
                    <a:pt x="4217" y="10091"/>
                  </a:moveTo>
                  <a:cubicBezTo>
                    <a:pt x="4394" y="8192"/>
                    <a:pt x="4572" y="6293"/>
                    <a:pt x="4439" y="5225"/>
                  </a:cubicBezTo>
                  <a:cubicBezTo>
                    <a:pt x="4306" y="4157"/>
                    <a:pt x="3861" y="3920"/>
                    <a:pt x="3239" y="4394"/>
                  </a:cubicBezTo>
                  <a:cubicBezTo>
                    <a:pt x="2617" y="4869"/>
                    <a:pt x="1817" y="6056"/>
                    <a:pt x="1239" y="8311"/>
                  </a:cubicBezTo>
                  <a:cubicBezTo>
                    <a:pt x="661" y="10566"/>
                    <a:pt x="306" y="13889"/>
                    <a:pt x="128" y="16144"/>
                  </a:cubicBezTo>
                  <a:cubicBezTo>
                    <a:pt x="-50" y="18399"/>
                    <a:pt x="-50" y="19585"/>
                    <a:pt x="172" y="20298"/>
                  </a:cubicBezTo>
                  <a:cubicBezTo>
                    <a:pt x="394" y="21010"/>
                    <a:pt x="839" y="21247"/>
                    <a:pt x="1461" y="20416"/>
                  </a:cubicBezTo>
                  <a:cubicBezTo>
                    <a:pt x="2083" y="19585"/>
                    <a:pt x="2883" y="17687"/>
                    <a:pt x="3417" y="16262"/>
                  </a:cubicBezTo>
                  <a:cubicBezTo>
                    <a:pt x="3950" y="14838"/>
                    <a:pt x="4217" y="13889"/>
                    <a:pt x="4483" y="12939"/>
                  </a:cubicBezTo>
                  <a:cubicBezTo>
                    <a:pt x="4750" y="11990"/>
                    <a:pt x="5017" y="11040"/>
                    <a:pt x="5150" y="11159"/>
                  </a:cubicBezTo>
                  <a:cubicBezTo>
                    <a:pt x="5283" y="11278"/>
                    <a:pt x="5283" y="12465"/>
                    <a:pt x="5461" y="13414"/>
                  </a:cubicBezTo>
                  <a:cubicBezTo>
                    <a:pt x="5639" y="14363"/>
                    <a:pt x="5994" y="15076"/>
                    <a:pt x="6350" y="15076"/>
                  </a:cubicBezTo>
                  <a:cubicBezTo>
                    <a:pt x="6706" y="15076"/>
                    <a:pt x="7061" y="14363"/>
                    <a:pt x="7550" y="13177"/>
                  </a:cubicBezTo>
                  <a:cubicBezTo>
                    <a:pt x="8039" y="11990"/>
                    <a:pt x="8661" y="10328"/>
                    <a:pt x="9194" y="9379"/>
                  </a:cubicBezTo>
                  <a:cubicBezTo>
                    <a:pt x="9728" y="8429"/>
                    <a:pt x="10172" y="8192"/>
                    <a:pt x="10528" y="8904"/>
                  </a:cubicBezTo>
                  <a:cubicBezTo>
                    <a:pt x="10883" y="9616"/>
                    <a:pt x="11150" y="11278"/>
                    <a:pt x="11328" y="12821"/>
                  </a:cubicBezTo>
                  <a:cubicBezTo>
                    <a:pt x="11506" y="14363"/>
                    <a:pt x="11594" y="15788"/>
                    <a:pt x="11639" y="15906"/>
                  </a:cubicBezTo>
                  <a:cubicBezTo>
                    <a:pt x="11683" y="16025"/>
                    <a:pt x="11683" y="14838"/>
                    <a:pt x="11906" y="13058"/>
                  </a:cubicBezTo>
                  <a:cubicBezTo>
                    <a:pt x="12128" y="11278"/>
                    <a:pt x="12572" y="8904"/>
                    <a:pt x="13106" y="7243"/>
                  </a:cubicBezTo>
                  <a:cubicBezTo>
                    <a:pt x="13639" y="5581"/>
                    <a:pt x="14261" y="4632"/>
                    <a:pt x="14794" y="4038"/>
                  </a:cubicBezTo>
                  <a:cubicBezTo>
                    <a:pt x="15328" y="3445"/>
                    <a:pt x="15772" y="3207"/>
                    <a:pt x="16172" y="3445"/>
                  </a:cubicBezTo>
                  <a:cubicBezTo>
                    <a:pt x="16572" y="3682"/>
                    <a:pt x="16928" y="4394"/>
                    <a:pt x="17328" y="4869"/>
                  </a:cubicBezTo>
                  <a:cubicBezTo>
                    <a:pt x="17728" y="5344"/>
                    <a:pt x="18172" y="5581"/>
                    <a:pt x="18617" y="5462"/>
                  </a:cubicBezTo>
                  <a:cubicBezTo>
                    <a:pt x="19061" y="5344"/>
                    <a:pt x="19506" y="4869"/>
                    <a:pt x="19817" y="3920"/>
                  </a:cubicBezTo>
                  <a:cubicBezTo>
                    <a:pt x="20128" y="2970"/>
                    <a:pt x="20306" y="1546"/>
                    <a:pt x="20128" y="715"/>
                  </a:cubicBezTo>
                  <a:cubicBezTo>
                    <a:pt x="19950" y="-116"/>
                    <a:pt x="19417" y="-353"/>
                    <a:pt x="18750" y="715"/>
                  </a:cubicBezTo>
                  <a:cubicBezTo>
                    <a:pt x="18083" y="1783"/>
                    <a:pt x="17283" y="4157"/>
                    <a:pt x="16794" y="6649"/>
                  </a:cubicBezTo>
                  <a:cubicBezTo>
                    <a:pt x="16306" y="9142"/>
                    <a:pt x="16128" y="11752"/>
                    <a:pt x="16972" y="13770"/>
                  </a:cubicBezTo>
                  <a:cubicBezTo>
                    <a:pt x="17817" y="15788"/>
                    <a:pt x="19683" y="17212"/>
                    <a:pt x="21550" y="18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166485" y="660400"/>
              <a:ext cx="13923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760"/>
                    <a:pt x="1783" y="11520"/>
                    <a:pt x="240" y="15120"/>
                  </a:cubicBezTo>
                  <a:cubicBezTo>
                    <a:pt x="-1303" y="18720"/>
                    <a:pt x="4868" y="2016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4219691" y="190499"/>
              <a:ext cx="522817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34" y="0"/>
                  </a:moveTo>
                  <a:cubicBezTo>
                    <a:pt x="5160" y="4320"/>
                    <a:pt x="4985" y="8640"/>
                    <a:pt x="4853" y="11978"/>
                  </a:cubicBezTo>
                  <a:cubicBezTo>
                    <a:pt x="4722" y="15316"/>
                    <a:pt x="4635" y="17673"/>
                    <a:pt x="4591" y="19244"/>
                  </a:cubicBezTo>
                  <a:cubicBezTo>
                    <a:pt x="4547" y="20815"/>
                    <a:pt x="4547" y="21600"/>
                    <a:pt x="4504" y="21600"/>
                  </a:cubicBezTo>
                  <a:cubicBezTo>
                    <a:pt x="4460" y="21600"/>
                    <a:pt x="4372" y="20815"/>
                    <a:pt x="4066" y="19702"/>
                  </a:cubicBezTo>
                  <a:cubicBezTo>
                    <a:pt x="3760" y="18589"/>
                    <a:pt x="3236" y="17149"/>
                    <a:pt x="2667" y="16102"/>
                  </a:cubicBezTo>
                  <a:cubicBezTo>
                    <a:pt x="2099" y="15055"/>
                    <a:pt x="1487" y="14400"/>
                    <a:pt x="962" y="14138"/>
                  </a:cubicBezTo>
                  <a:cubicBezTo>
                    <a:pt x="437" y="13876"/>
                    <a:pt x="0" y="14007"/>
                    <a:pt x="0" y="14138"/>
                  </a:cubicBezTo>
                  <a:cubicBezTo>
                    <a:pt x="0" y="14269"/>
                    <a:pt x="437" y="14400"/>
                    <a:pt x="1355" y="13549"/>
                  </a:cubicBezTo>
                  <a:cubicBezTo>
                    <a:pt x="2274" y="12698"/>
                    <a:pt x="3673" y="10865"/>
                    <a:pt x="5028" y="8640"/>
                  </a:cubicBezTo>
                  <a:cubicBezTo>
                    <a:pt x="6384" y="6415"/>
                    <a:pt x="7696" y="3796"/>
                    <a:pt x="8570" y="2291"/>
                  </a:cubicBezTo>
                  <a:cubicBezTo>
                    <a:pt x="9445" y="785"/>
                    <a:pt x="9882" y="393"/>
                    <a:pt x="10144" y="589"/>
                  </a:cubicBezTo>
                  <a:cubicBezTo>
                    <a:pt x="10406" y="785"/>
                    <a:pt x="10494" y="1571"/>
                    <a:pt x="10406" y="3862"/>
                  </a:cubicBezTo>
                  <a:cubicBezTo>
                    <a:pt x="10319" y="6153"/>
                    <a:pt x="10057" y="9949"/>
                    <a:pt x="9751" y="12698"/>
                  </a:cubicBezTo>
                  <a:cubicBezTo>
                    <a:pt x="9445" y="15447"/>
                    <a:pt x="9095" y="17149"/>
                    <a:pt x="8745" y="18524"/>
                  </a:cubicBezTo>
                  <a:cubicBezTo>
                    <a:pt x="8395" y="19898"/>
                    <a:pt x="8045" y="20945"/>
                    <a:pt x="7870" y="21142"/>
                  </a:cubicBezTo>
                  <a:cubicBezTo>
                    <a:pt x="7696" y="21338"/>
                    <a:pt x="7696" y="20684"/>
                    <a:pt x="8045" y="19309"/>
                  </a:cubicBezTo>
                  <a:cubicBezTo>
                    <a:pt x="8395" y="17935"/>
                    <a:pt x="9095" y="15840"/>
                    <a:pt x="9619" y="14465"/>
                  </a:cubicBezTo>
                  <a:cubicBezTo>
                    <a:pt x="10144" y="13091"/>
                    <a:pt x="10494" y="12436"/>
                    <a:pt x="10887" y="12240"/>
                  </a:cubicBezTo>
                  <a:cubicBezTo>
                    <a:pt x="11281" y="12044"/>
                    <a:pt x="11718" y="12305"/>
                    <a:pt x="12024" y="13222"/>
                  </a:cubicBezTo>
                  <a:cubicBezTo>
                    <a:pt x="12330" y="14138"/>
                    <a:pt x="12505" y="15709"/>
                    <a:pt x="12680" y="17018"/>
                  </a:cubicBezTo>
                  <a:cubicBezTo>
                    <a:pt x="12855" y="18327"/>
                    <a:pt x="13030" y="19375"/>
                    <a:pt x="13336" y="19702"/>
                  </a:cubicBezTo>
                  <a:cubicBezTo>
                    <a:pt x="13642" y="20029"/>
                    <a:pt x="14079" y="19636"/>
                    <a:pt x="14604" y="18785"/>
                  </a:cubicBezTo>
                  <a:cubicBezTo>
                    <a:pt x="15129" y="17935"/>
                    <a:pt x="15741" y="16625"/>
                    <a:pt x="16178" y="15382"/>
                  </a:cubicBezTo>
                  <a:cubicBezTo>
                    <a:pt x="16615" y="14138"/>
                    <a:pt x="16878" y="12960"/>
                    <a:pt x="16834" y="12567"/>
                  </a:cubicBezTo>
                  <a:cubicBezTo>
                    <a:pt x="16790" y="12175"/>
                    <a:pt x="16440" y="12567"/>
                    <a:pt x="16091" y="13484"/>
                  </a:cubicBezTo>
                  <a:cubicBezTo>
                    <a:pt x="15741" y="14400"/>
                    <a:pt x="15391" y="15840"/>
                    <a:pt x="15304" y="16953"/>
                  </a:cubicBezTo>
                  <a:cubicBezTo>
                    <a:pt x="15216" y="18065"/>
                    <a:pt x="15391" y="18851"/>
                    <a:pt x="16484" y="19375"/>
                  </a:cubicBezTo>
                  <a:cubicBezTo>
                    <a:pt x="17577" y="19898"/>
                    <a:pt x="19589" y="20160"/>
                    <a:pt x="21600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5184805" y="355600"/>
              <a:ext cx="332403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25" fill="norm" stroke="1" extrusionOk="0">
                  <a:moveTo>
                    <a:pt x="1783" y="0"/>
                  </a:moveTo>
                  <a:cubicBezTo>
                    <a:pt x="1099" y="6059"/>
                    <a:pt x="416" y="12117"/>
                    <a:pt x="142" y="15805"/>
                  </a:cubicBezTo>
                  <a:cubicBezTo>
                    <a:pt x="-131" y="19493"/>
                    <a:pt x="6" y="20810"/>
                    <a:pt x="416" y="21205"/>
                  </a:cubicBezTo>
                  <a:cubicBezTo>
                    <a:pt x="826" y="21600"/>
                    <a:pt x="1510" y="21073"/>
                    <a:pt x="2535" y="18834"/>
                  </a:cubicBezTo>
                  <a:cubicBezTo>
                    <a:pt x="3560" y="16595"/>
                    <a:pt x="4927" y="12644"/>
                    <a:pt x="5747" y="10010"/>
                  </a:cubicBezTo>
                  <a:cubicBezTo>
                    <a:pt x="6568" y="7376"/>
                    <a:pt x="6841" y="6059"/>
                    <a:pt x="6978" y="6322"/>
                  </a:cubicBezTo>
                  <a:cubicBezTo>
                    <a:pt x="7115" y="6585"/>
                    <a:pt x="7115" y="8429"/>
                    <a:pt x="7115" y="10010"/>
                  </a:cubicBezTo>
                  <a:cubicBezTo>
                    <a:pt x="7115" y="11590"/>
                    <a:pt x="7115" y="12907"/>
                    <a:pt x="7456" y="13698"/>
                  </a:cubicBezTo>
                  <a:cubicBezTo>
                    <a:pt x="7798" y="14488"/>
                    <a:pt x="8482" y="14751"/>
                    <a:pt x="9234" y="14751"/>
                  </a:cubicBezTo>
                  <a:cubicBezTo>
                    <a:pt x="9985" y="14751"/>
                    <a:pt x="10806" y="14488"/>
                    <a:pt x="11489" y="13961"/>
                  </a:cubicBezTo>
                  <a:cubicBezTo>
                    <a:pt x="12173" y="13434"/>
                    <a:pt x="12720" y="12644"/>
                    <a:pt x="13198" y="12776"/>
                  </a:cubicBezTo>
                  <a:cubicBezTo>
                    <a:pt x="13677" y="12907"/>
                    <a:pt x="14087" y="13961"/>
                    <a:pt x="14223" y="15146"/>
                  </a:cubicBezTo>
                  <a:cubicBezTo>
                    <a:pt x="14360" y="16332"/>
                    <a:pt x="14223" y="17649"/>
                    <a:pt x="14223" y="17254"/>
                  </a:cubicBezTo>
                  <a:cubicBezTo>
                    <a:pt x="14223" y="16859"/>
                    <a:pt x="14360" y="14751"/>
                    <a:pt x="14565" y="13039"/>
                  </a:cubicBezTo>
                  <a:cubicBezTo>
                    <a:pt x="14770" y="11327"/>
                    <a:pt x="15044" y="10010"/>
                    <a:pt x="15385" y="8693"/>
                  </a:cubicBezTo>
                  <a:cubicBezTo>
                    <a:pt x="15727" y="7376"/>
                    <a:pt x="16137" y="6059"/>
                    <a:pt x="16684" y="5268"/>
                  </a:cubicBezTo>
                  <a:cubicBezTo>
                    <a:pt x="17231" y="4478"/>
                    <a:pt x="17915" y="4215"/>
                    <a:pt x="18666" y="5927"/>
                  </a:cubicBezTo>
                  <a:cubicBezTo>
                    <a:pt x="19418" y="7639"/>
                    <a:pt x="20239" y="11327"/>
                    <a:pt x="20717" y="13829"/>
                  </a:cubicBezTo>
                  <a:cubicBezTo>
                    <a:pt x="21196" y="16332"/>
                    <a:pt x="21332" y="17649"/>
                    <a:pt x="21469" y="18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5601312" y="130089"/>
              <a:ext cx="174130" cy="40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21" fill="norm" stroke="1" extrusionOk="0">
                  <a:moveTo>
                    <a:pt x="11520" y="14423"/>
                  </a:moveTo>
                  <a:cubicBezTo>
                    <a:pt x="10739" y="13971"/>
                    <a:pt x="9958" y="13519"/>
                    <a:pt x="8917" y="13406"/>
                  </a:cubicBezTo>
                  <a:cubicBezTo>
                    <a:pt x="7876" y="13293"/>
                    <a:pt x="6575" y="13519"/>
                    <a:pt x="5014" y="14593"/>
                  </a:cubicBezTo>
                  <a:cubicBezTo>
                    <a:pt x="3452" y="15667"/>
                    <a:pt x="1631" y="17590"/>
                    <a:pt x="720" y="18890"/>
                  </a:cubicBezTo>
                  <a:cubicBezTo>
                    <a:pt x="-191" y="20191"/>
                    <a:pt x="-191" y="20869"/>
                    <a:pt x="460" y="21209"/>
                  </a:cubicBezTo>
                  <a:cubicBezTo>
                    <a:pt x="1110" y="21548"/>
                    <a:pt x="2411" y="21548"/>
                    <a:pt x="4623" y="20700"/>
                  </a:cubicBezTo>
                  <a:cubicBezTo>
                    <a:pt x="6836" y="19852"/>
                    <a:pt x="9958" y="18155"/>
                    <a:pt x="12821" y="15328"/>
                  </a:cubicBezTo>
                  <a:cubicBezTo>
                    <a:pt x="15684" y="12501"/>
                    <a:pt x="18286" y="8543"/>
                    <a:pt x="19717" y="5998"/>
                  </a:cubicBezTo>
                  <a:cubicBezTo>
                    <a:pt x="21149" y="3454"/>
                    <a:pt x="21409" y="2323"/>
                    <a:pt x="21409" y="1475"/>
                  </a:cubicBezTo>
                  <a:cubicBezTo>
                    <a:pt x="21409" y="627"/>
                    <a:pt x="21149" y="61"/>
                    <a:pt x="20628" y="5"/>
                  </a:cubicBezTo>
                  <a:cubicBezTo>
                    <a:pt x="20108" y="-52"/>
                    <a:pt x="19327" y="400"/>
                    <a:pt x="18416" y="2266"/>
                  </a:cubicBezTo>
                  <a:cubicBezTo>
                    <a:pt x="17505" y="4132"/>
                    <a:pt x="16464" y="7412"/>
                    <a:pt x="16074" y="10465"/>
                  </a:cubicBezTo>
                  <a:cubicBezTo>
                    <a:pt x="15684" y="13519"/>
                    <a:pt x="15944" y="16346"/>
                    <a:pt x="16595" y="17929"/>
                  </a:cubicBezTo>
                  <a:cubicBezTo>
                    <a:pt x="17245" y="19512"/>
                    <a:pt x="18286" y="19852"/>
                    <a:pt x="19327" y="20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5828357" y="339504"/>
              <a:ext cx="88901" cy="17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8898"/>
                  </a:moveTo>
                  <a:cubicBezTo>
                    <a:pt x="5657" y="7355"/>
                    <a:pt x="11314" y="5812"/>
                    <a:pt x="14657" y="4141"/>
                  </a:cubicBezTo>
                  <a:cubicBezTo>
                    <a:pt x="18000" y="2470"/>
                    <a:pt x="19029" y="670"/>
                    <a:pt x="18000" y="155"/>
                  </a:cubicBezTo>
                  <a:cubicBezTo>
                    <a:pt x="16971" y="-359"/>
                    <a:pt x="13886" y="412"/>
                    <a:pt x="11057" y="2341"/>
                  </a:cubicBezTo>
                  <a:cubicBezTo>
                    <a:pt x="8229" y="4270"/>
                    <a:pt x="5657" y="7355"/>
                    <a:pt x="4886" y="10698"/>
                  </a:cubicBezTo>
                  <a:cubicBezTo>
                    <a:pt x="4114" y="14041"/>
                    <a:pt x="5143" y="17641"/>
                    <a:pt x="8229" y="19441"/>
                  </a:cubicBezTo>
                  <a:cubicBezTo>
                    <a:pt x="11314" y="21241"/>
                    <a:pt x="16457" y="21241"/>
                    <a:pt x="2160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5980757" y="311149"/>
              <a:ext cx="146051" cy="203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10689"/>
                  </a:moveTo>
                  <a:cubicBezTo>
                    <a:pt x="313" y="9575"/>
                    <a:pt x="626" y="8462"/>
                    <a:pt x="939" y="7237"/>
                  </a:cubicBezTo>
                  <a:cubicBezTo>
                    <a:pt x="1252" y="6012"/>
                    <a:pt x="1565" y="4676"/>
                    <a:pt x="2191" y="4454"/>
                  </a:cubicBezTo>
                  <a:cubicBezTo>
                    <a:pt x="2817" y="4231"/>
                    <a:pt x="3757" y="5122"/>
                    <a:pt x="5165" y="7571"/>
                  </a:cubicBezTo>
                  <a:cubicBezTo>
                    <a:pt x="6574" y="10021"/>
                    <a:pt x="8452" y="14029"/>
                    <a:pt x="8922" y="16812"/>
                  </a:cubicBezTo>
                  <a:cubicBezTo>
                    <a:pt x="9391" y="19596"/>
                    <a:pt x="8452" y="21155"/>
                    <a:pt x="7826" y="21377"/>
                  </a:cubicBezTo>
                  <a:cubicBezTo>
                    <a:pt x="7200" y="21600"/>
                    <a:pt x="6887" y="20487"/>
                    <a:pt x="8765" y="17146"/>
                  </a:cubicBezTo>
                  <a:cubicBezTo>
                    <a:pt x="10643" y="13806"/>
                    <a:pt x="14713" y="8239"/>
                    <a:pt x="17217" y="5010"/>
                  </a:cubicBezTo>
                  <a:cubicBezTo>
                    <a:pt x="19722" y="1781"/>
                    <a:pt x="20661" y="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6158557" y="127000"/>
              <a:ext cx="6350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74"/>
                    <a:pt x="14400" y="8348"/>
                    <a:pt x="11880" y="11583"/>
                  </a:cubicBezTo>
                  <a:cubicBezTo>
                    <a:pt x="9360" y="14817"/>
                    <a:pt x="7920" y="17113"/>
                    <a:pt x="6120" y="18626"/>
                  </a:cubicBezTo>
                  <a:cubicBezTo>
                    <a:pt x="4320" y="20139"/>
                    <a:pt x="2160" y="2087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6266978" y="355600"/>
              <a:ext cx="113036" cy="381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1" fill="norm" stroke="1" extrusionOk="0">
                  <a:moveTo>
                    <a:pt x="1111" y="0"/>
                  </a:moveTo>
                  <a:cubicBezTo>
                    <a:pt x="711" y="1193"/>
                    <a:pt x="311" y="2387"/>
                    <a:pt x="111" y="3282"/>
                  </a:cubicBezTo>
                  <a:cubicBezTo>
                    <a:pt x="-89" y="4177"/>
                    <a:pt x="-89" y="4773"/>
                    <a:pt x="711" y="5251"/>
                  </a:cubicBezTo>
                  <a:cubicBezTo>
                    <a:pt x="1511" y="5728"/>
                    <a:pt x="3111" y="6086"/>
                    <a:pt x="4711" y="6086"/>
                  </a:cubicBezTo>
                  <a:cubicBezTo>
                    <a:pt x="6311" y="6086"/>
                    <a:pt x="7911" y="5728"/>
                    <a:pt x="9311" y="5251"/>
                  </a:cubicBezTo>
                  <a:cubicBezTo>
                    <a:pt x="10711" y="4773"/>
                    <a:pt x="11911" y="4177"/>
                    <a:pt x="12911" y="4177"/>
                  </a:cubicBezTo>
                  <a:cubicBezTo>
                    <a:pt x="13911" y="4177"/>
                    <a:pt x="14711" y="4773"/>
                    <a:pt x="15711" y="6564"/>
                  </a:cubicBezTo>
                  <a:cubicBezTo>
                    <a:pt x="16711" y="8354"/>
                    <a:pt x="17911" y="11337"/>
                    <a:pt x="18911" y="13604"/>
                  </a:cubicBezTo>
                  <a:cubicBezTo>
                    <a:pt x="19911" y="15872"/>
                    <a:pt x="20711" y="17423"/>
                    <a:pt x="21111" y="18557"/>
                  </a:cubicBezTo>
                  <a:cubicBezTo>
                    <a:pt x="21511" y="19691"/>
                    <a:pt x="21511" y="20407"/>
                    <a:pt x="20511" y="20884"/>
                  </a:cubicBezTo>
                  <a:cubicBezTo>
                    <a:pt x="19511" y="21361"/>
                    <a:pt x="17511" y="21600"/>
                    <a:pt x="15711" y="21481"/>
                  </a:cubicBezTo>
                  <a:cubicBezTo>
                    <a:pt x="13911" y="21361"/>
                    <a:pt x="12311" y="20884"/>
                    <a:pt x="11111" y="19392"/>
                  </a:cubicBezTo>
                  <a:cubicBezTo>
                    <a:pt x="9911" y="17901"/>
                    <a:pt x="9111" y="15394"/>
                    <a:pt x="8311" y="12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6469707" y="387350"/>
              <a:ext cx="19614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7280" y="18327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6476057" y="34289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6574980" y="387350"/>
              <a:ext cx="91578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621" y="0"/>
                  </a:moveTo>
                  <a:cubicBezTo>
                    <a:pt x="1112" y="5829"/>
                    <a:pt x="1603" y="11657"/>
                    <a:pt x="1603" y="15429"/>
                  </a:cubicBezTo>
                  <a:cubicBezTo>
                    <a:pt x="1603" y="19200"/>
                    <a:pt x="1112" y="20914"/>
                    <a:pt x="621" y="20743"/>
                  </a:cubicBezTo>
                  <a:cubicBezTo>
                    <a:pt x="130" y="20571"/>
                    <a:pt x="-361" y="18514"/>
                    <a:pt x="375" y="15771"/>
                  </a:cubicBezTo>
                  <a:cubicBezTo>
                    <a:pt x="1112" y="13029"/>
                    <a:pt x="3075" y="9600"/>
                    <a:pt x="4794" y="7200"/>
                  </a:cubicBezTo>
                  <a:cubicBezTo>
                    <a:pt x="6512" y="4800"/>
                    <a:pt x="7984" y="3429"/>
                    <a:pt x="10439" y="2571"/>
                  </a:cubicBezTo>
                  <a:cubicBezTo>
                    <a:pt x="12894" y="1714"/>
                    <a:pt x="16330" y="1371"/>
                    <a:pt x="18294" y="4629"/>
                  </a:cubicBezTo>
                  <a:cubicBezTo>
                    <a:pt x="20257" y="7886"/>
                    <a:pt x="20748" y="14743"/>
                    <a:pt x="21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6717357" y="381363"/>
              <a:ext cx="114301" cy="38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21600" y="334"/>
                  </a:moveTo>
                  <a:cubicBezTo>
                    <a:pt x="19600" y="98"/>
                    <a:pt x="17600" y="-138"/>
                    <a:pt x="14800" y="98"/>
                  </a:cubicBezTo>
                  <a:cubicBezTo>
                    <a:pt x="12000" y="334"/>
                    <a:pt x="8400" y="1042"/>
                    <a:pt x="6400" y="1869"/>
                  </a:cubicBezTo>
                  <a:cubicBezTo>
                    <a:pt x="4400" y="2695"/>
                    <a:pt x="4000" y="3639"/>
                    <a:pt x="5000" y="4111"/>
                  </a:cubicBezTo>
                  <a:cubicBezTo>
                    <a:pt x="6000" y="4583"/>
                    <a:pt x="8400" y="4583"/>
                    <a:pt x="10400" y="4406"/>
                  </a:cubicBezTo>
                  <a:cubicBezTo>
                    <a:pt x="12400" y="4229"/>
                    <a:pt x="14000" y="3875"/>
                    <a:pt x="15400" y="3934"/>
                  </a:cubicBezTo>
                  <a:cubicBezTo>
                    <a:pt x="16800" y="3993"/>
                    <a:pt x="18000" y="4465"/>
                    <a:pt x="18600" y="5941"/>
                  </a:cubicBezTo>
                  <a:cubicBezTo>
                    <a:pt x="19200" y="7416"/>
                    <a:pt x="19200" y="9895"/>
                    <a:pt x="19400" y="12432"/>
                  </a:cubicBezTo>
                  <a:cubicBezTo>
                    <a:pt x="19600" y="14970"/>
                    <a:pt x="20000" y="17567"/>
                    <a:pt x="19400" y="19160"/>
                  </a:cubicBezTo>
                  <a:cubicBezTo>
                    <a:pt x="18800" y="20754"/>
                    <a:pt x="17200" y="21344"/>
                    <a:pt x="14600" y="21403"/>
                  </a:cubicBezTo>
                  <a:cubicBezTo>
                    <a:pt x="12000" y="21462"/>
                    <a:pt x="8400" y="20990"/>
                    <a:pt x="5800" y="20282"/>
                  </a:cubicBezTo>
                  <a:cubicBezTo>
                    <a:pt x="3200" y="19573"/>
                    <a:pt x="1600" y="18629"/>
                    <a:pt x="0" y="17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7340452" y="83803"/>
              <a:ext cx="170656" cy="44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61" fill="norm" stroke="1" extrusionOk="0">
                  <a:moveTo>
                    <a:pt x="10300" y="16064"/>
                  </a:moveTo>
                  <a:cubicBezTo>
                    <a:pt x="11367" y="15760"/>
                    <a:pt x="12433" y="15456"/>
                    <a:pt x="13367" y="15000"/>
                  </a:cubicBezTo>
                  <a:cubicBezTo>
                    <a:pt x="14300" y="14543"/>
                    <a:pt x="15100" y="13935"/>
                    <a:pt x="14700" y="13631"/>
                  </a:cubicBezTo>
                  <a:cubicBezTo>
                    <a:pt x="14300" y="13326"/>
                    <a:pt x="12700" y="13326"/>
                    <a:pt x="10300" y="13985"/>
                  </a:cubicBezTo>
                  <a:cubicBezTo>
                    <a:pt x="7900" y="14645"/>
                    <a:pt x="4700" y="15963"/>
                    <a:pt x="2833" y="16926"/>
                  </a:cubicBezTo>
                  <a:cubicBezTo>
                    <a:pt x="967" y="17890"/>
                    <a:pt x="433" y="18498"/>
                    <a:pt x="167" y="19157"/>
                  </a:cubicBezTo>
                  <a:cubicBezTo>
                    <a:pt x="-100" y="19816"/>
                    <a:pt x="-100" y="20526"/>
                    <a:pt x="567" y="20932"/>
                  </a:cubicBezTo>
                  <a:cubicBezTo>
                    <a:pt x="1233" y="21338"/>
                    <a:pt x="2567" y="21439"/>
                    <a:pt x="4967" y="20831"/>
                  </a:cubicBezTo>
                  <a:cubicBezTo>
                    <a:pt x="7367" y="20222"/>
                    <a:pt x="10833" y="18904"/>
                    <a:pt x="13633" y="16673"/>
                  </a:cubicBezTo>
                  <a:cubicBezTo>
                    <a:pt x="16433" y="14442"/>
                    <a:pt x="18567" y="11298"/>
                    <a:pt x="19767" y="8712"/>
                  </a:cubicBezTo>
                  <a:cubicBezTo>
                    <a:pt x="20967" y="6126"/>
                    <a:pt x="21233" y="4098"/>
                    <a:pt x="21233" y="2628"/>
                  </a:cubicBezTo>
                  <a:cubicBezTo>
                    <a:pt x="21233" y="1157"/>
                    <a:pt x="20967" y="245"/>
                    <a:pt x="20567" y="42"/>
                  </a:cubicBezTo>
                  <a:cubicBezTo>
                    <a:pt x="20167" y="-161"/>
                    <a:pt x="19633" y="346"/>
                    <a:pt x="18967" y="2374"/>
                  </a:cubicBezTo>
                  <a:cubicBezTo>
                    <a:pt x="18300" y="4402"/>
                    <a:pt x="17500" y="7952"/>
                    <a:pt x="17900" y="10893"/>
                  </a:cubicBezTo>
                  <a:cubicBezTo>
                    <a:pt x="18300" y="13833"/>
                    <a:pt x="19900" y="16166"/>
                    <a:pt x="21500" y="18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7580957" y="34290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7587307" y="273050"/>
              <a:ext cx="38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7644457" y="274751"/>
              <a:ext cx="114301" cy="20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21600" y="1111"/>
                  </a:moveTo>
                  <a:cubicBezTo>
                    <a:pt x="16400" y="470"/>
                    <a:pt x="11200" y="-172"/>
                    <a:pt x="7400" y="42"/>
                  </a:cubicBezTo>
                  <a:cubicBezTo>
                    <a:pt x="3600" y="256"/>
                    <a:pt x="1200" y="1325"/>
                    <a:pt x="1200" y="3571"/>
                  </a:cubicBezTo>
                  <a:cubicBezTo>
                    <a:pt x="1200" y="5816"/>
                    <a:pt x="3600" y="9238"/>
                    <a:pt x="6000" y="11804"/>
                  </a:cubicBezTo>
                  <a:cubicBezTo>
                    <a:pt x="8400" y="14371"/>
                    <a:pt x="10800" y="16081"/>
                    <a:pt x="12600" y="17472"/>
                  </a:cubicBezTo>
                  <a:cubicBezTo>
                    <a:pt x="14400" y="18862"/>
                    <a:pt x="15600" y="19931"/>
                    <a:pt x="15000" y="20573"/>
                  </a:cubicBezTo>
                  <a:cubicBezTo>
                    <a:pt x="14400" y="21214"/>
                    <a:pt x="12000" y="21428"/>
                    <a:pt x="9400" y="20679"/>
                  </a:cubicBezTo>
                  <a:cubicBezTo>
                    <a:pt x="6800" y="19931"/>
                    <a:pt x="4000" y="18220"/>
                    <a:pt x="2400" y="16081"/>
                  </a:cubicBezTo>
                  <a:cubicBezTo>
                    <a:pt x="800" y="13943"/>
                    <a:pt x="400" y="11377"/>
                    <a:pt x="0" y="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7824374" y="127000"/>
              <a:ext cx="80434" cy="33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16484" y="0"/>
                  </a:moveTo>
                  <a:cubicBezTo>
                    <a:pt x="13074" y="2339"/>
                    <a:pt x="9663" y="4678"/>
                    <a:pt x="7105" y="7636"/>
                  </a:cubicBezTo>
                  <a:cubicBezTo>
                    <a:pt x="4547" y="10594"/>
                    <a:pt x="2842" y="14171"/>
                    <a:pt x="1705" y="16372"/>
                  </a:cubicBezTo>
                  <a:cubicBezTo>
                    <a:pt x="568" y="18573"/>
                    <a:pt x="0" y="19399"/>
                    <a:pt x="0" y="20155"/>
                  </a:cubicBezTo>
                  <a:cubicBezTo>
                    <a:pt x="0" y="20912"/>
                    <a:pt x="568" y="21600"/>
                    <a:pt x="4263" y="21462"/>
                  </a:cubicBezTo>
                  <a:cubicBezTo>
                    <a:pt x="7958" y="21325"/>
                    <a:pt x="14779" y="20362"/>
                    <a:pt x="21600" y="19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7790507" y="266700"/>
              <a:ext cx="234951" cy="18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5959"/>
                  </a:moveTo>
                  <a:cubicBezTo>
                    <a:pt x="2724" y="4469"/>
                    <a:pt x="5449" y="2979"/>
                    <a:pt x="8173" y="2855"/>
                  </a:cubicBezTo>
                  <a:cubicBezTo>
                    <a:pt x="10897" y="2731"/>
                    <a:pt x="13622" y="3972"/>
                    <a:pt x="15178" y="6703"/>
                  </a:cubicBezTo>
                  <a:cubicBezTo>
                    <a:pt x="16735" y="9434"/>
                    <a:pt x="17124" y="13655"/>
                    <a:pt x="17124" y="16386"/>
                  </a:cubicBezTo>
                  <a:cubicBezTo>
                    <a:pt x="17124" y="19117"/>
                    <a:pt x="16735" y="20359"/>
                    <a:pt x="16054" y="20979"/>
                  </a:cubicBezTo>
                  <a:cubicBezTo>
                    <a:pt x="15373" y="21600"/>
                    <a:pt x="14400" y="21600"/>
                    <a:pt x="13914" y="20855"/>
                  </a:cubicBezTo>
                  <a:cubicBezTo>
                    <a:pt x="13427" y="20110"/>
                    <a:pt x="13427" y="18621"/>
                    <a:pt x="13914" y="15890"/>
                  </a:cubicBezTo>
                  <a:cubicBezTo>
                    <a:pt x="14400" y="13159"/>
                    <a:pt x="15373" y="9186"/>
                    <a:pt x="16735" y="6331"/>
                  </a:cubicBezTo>
                  <a:cubicBezTo>
                    <a:pt x="18097" y="3476"/>
                    <a:pt x="19849" y="17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8093105" y="293046"/>
              <a:ext cx="96128" cy="14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0970" fill="norm" stroke="1" extrusionOk="0">
                  <a:moveTo>
                    <a:pt x="18402" y="2602"/>
                  </a:moveTo>
                  <a:cubicBezTo>
                    <a:pt x="16104" y="1385"/>
                    <a:pt x="13806" y="168"/>
                    <a:pt x="11738" y="16"/>
                  </a:cubicBezTo>
                  <a:cubicBezTo>
                    <a:pt x="9670" y="-136"/>
                    <a:pt x="7831" y="777"/>
                    <a:pt x="5763" y="3515"/>
                  </a:cubicBezTo>
                  <a:cubicBezTo>
                    <a:pt x="3695" y="6253"/>
                    <a:pt x="1397" y="10816"/>
                    <a:pt x="478" y="14010"/>
                  </a:cubicBezTo>
                  <a:cubicBezTo>
                    <a:pt x="-441" y="17205"/>
                    <a:pt x="19" y="19030"/>
                    <a:pt x="1397" y="20095"/>
                  </a:cubicBezTo>
                  <a:cubicBezTo>
                    <a:pt x="2776" y="21160"/>
                    <a:pt x="5074" y="21464"/>
                    <a:pt x="8521" y="19791"/>
                  </a:cubicBezTo>
                  <a:cubicBezTo>
                    <a:pt x="11968" y="18118"/>
                    <a:pt x="16563" y="14467"/>
                    <a:pt x="18861" y="11881"/>
                  </a:cubicBezTo>
                  <a:cubicBezTo>
                    <a:pt x="21159" y="9295"/>
                    <a:pt x="21159" y="7774"/>
                    <a:pt x="20470" y="6405"/>
                  </a:cubicBezTo>
                  <a:cubicBezTo>
                    <a:pt x="19780" y="5036"/>
                    <a:pt x="18402" y="3819"/>
                    <a:pt x="16793" y="3667"/>
                  </a:cubicBezTo>
                  <a:cubicBezTo>
                    <a:pt x="15185" y="3515"/>
                    <a:pt x="13346" y="4427"/>
                    <a:pt x="11508" y="5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8266757" y="3873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8684140" y="57655"/>
              <a:ext cx="338268" cy="6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22" fill="norm" stroke="1" extrusionOk="0">
                  <a:moveTo>
                    <a:pt x="9769" y="8942"/>
                  </a:moveTo>
                  <a:cubicBezTo>
                    <a:pt x="9635" y="8526"/>
                    <a:pt x="9501" y="8109"/>
                    <a:pt x="9098" y="7866"/>
                  </a:cubicBezTo>
                  <a:cubicBezTo>
                    <a:pt x="8696" y="7623"/>
                    <a:pt x="8025" y="7553"/>
                    <a:pt x="6884" y="7623"/>
                  </a:cubicBezTo>
                  <a:cubicBezTo>
                    <a:pt x="5744" y="7692"/>
                    <a:pt x="4134" y="7901"/>
                    <a:pt x="2860" y="8630"/>
                  </a:cubicBezTo>
                  <a:cubicBezTo>
                    <a:pt x="1585" y="9359"/>
                    <a:pt x="646" y="10609"/>
                    <a:pt x="243" y="11443"/>
                  </a:cubicBezTo>
                  <a:cubicBezTo>
                    <a:pt x="-159" y="12276"/>
                    <a:pt x="-25" y="12693"/>
                    <a:pt x="378" y="12867"/>
                  </a:cubicBezTo>
                  <a:cubicBezTo>
                    <a:pt x="780" y="13040"/>
                    <a:pt x="1451" y="12971"/>
                    <a:pt x="2793" y="12346"/>
                  </a:cubicBezTo>
                  <a:cubicBezTo>
                    <a:pt x="4134" y="11721"/>
                    <a:pt x="6147" y="10540"/>
                    <a:pt x="7689" y="8665"/>
                  </a:cubicBezTo>
                  <a:cubicBezTo>
                    <a:pt x="9232" y="6789"/>
                    <a:pt x="10306" y="4220"/>
                    <a:pt x="10976" y="2692"/>
                  </a:cubicBezTo>
                  <a:cubicBezTo>
                    <a:pt x="11647" y="1164"/>
                    <a:pt x="11916" y="678"/>
                    <a:pt x="12385" y="400"/>
                  </a:cubicBezTo>
                  <a:cubicBezTo>
                    <a:pt x="12855" y="122"/>
                    <a:pt x="13525" y="52"/>
                    <a:pt x="14196" y="18"/>
                  </a:cubicBezTo>
                  <a:cubicBezTo>
                    <a:pt x="14867" y="-17"/>
                    <a:pt x="15538" y="-17"/>
                    <a:pt x="16209" y="157"/>
                  </a:cubicBezTo>
                  <a:cubicBezTo>
                    <a:pt x="16880" y="330"/>
                    <a:pt x="17550" y="678"/>
                    <a:pt x="17550" y="1442"/>
                  </a:cubicBezTo>
                  <a:cubicBezTo>
                    <a:pt x="17550" y="2206"/>
                    <a:pt x="16880" y="3386"/>
                    <a:pt x="15404" y="5018"/>
                  </a:cubicBezTo>
                  <a:cubicBezTo>
                    <a:pt x="13928" y="6651"/>
                    <a:pt x="11647" y="8734"/>
                    <a:pt x="9970" y="10818"/>
                  </a:cubicBezTo>
                  <a:cubicBezTo>
                    <a:pt x="8293" y="12901"/>
                    <a:pt x="7220" y="14985"/>
                    <a:pt x="7019" y="16652"/>
                  </a:cubicBezTo>
                  <a:cubicBezTo>
                    <a:pt x="6817" y="18319"/>
                    <a:pt x="7488" y="19569"/>
                    <a:pt x="8025" y="20333"/>
                  </a:cubicBezTo>
                  <a:cubicBezTo>
                    <a:pt x="8561" y="21097"/>
                    <a:pt x="8964" y="21375"/>
                    <a:pt x="9501" y="21479"/>
                  </a:cubicBezTo>
                  <a:cubicBezTo>
                    <a:pt x="10037" y="21583"/>
                    <a:pt x="10708" y="21514"/>
                    <a:pt x="11178" y="21062"/>
                  </a:cubicBezTo>
                  <a:cubicBezTo>
                    <a:pt x="11647" y="20611"/>
                    <a:pt x="11916" y="19777"/>
                    <a:pt x="12117" y="18735"/>
                  </a:cubicBezTo>
                  <a:cubicBezTo>
                    <a:pt x="12318" y="17694"/>
                    <a:pt x="12452" y="16443"/>
                    <a:pt x="13995" y="15332"/>
                  </a:cubicBezTo>
                  <a:cubicBezTo>
                    <a:pt x="15538" y="14221"/>
                    <a:pt x="18489" y="13249"/>
                    <a:pt x="21441" y="12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9398000" y="102545"/>
              <a:ext cx="227658" cy="33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40" fill="norm" stroke="1" extrusionOk="0">
                  <a:moveTo>
                    <a:pt x="2911" y="3965"/>
                  </a:moveTo>
                  <a:cubicBezTo>
                    <a:pt x="2911" y="3026"/>
                    <a:pt x="2911" y="2087"/>
                    <a:pt x="4111" y="1349"/>
                  </a:cubicBezTo>
                  <a:cubicBezTo>
                    <a:pt x="5311" y="611"/>
                    <a:pt x="7711" y="74"/>
                    <a:pt x="9911" y="7"/>
                  </a:cubicBezTo>
                  <a:cubicBezTo>
                    <a:pt x="12111" y="-60"/>
                    <a:pt x="14111" y="342"/>
                    <a:pt x="15111" y="1349"/>
                  </a:cubicBezTo>
                  <a:cubicBezTo>
                    <a:pt x="16111" y="2355"/>
                    <a:pt x="16111" y="3965"/>
                    <a:pt x="14011" y="6514"/>
                  </a:cubicBezTo>
                  <a:cubicBezTo>
                    <a:pt x="11911" y="9063"/>
                    <a:pt x="7711" y="12551"/>
                    <a:pt x="5211" y="14698"/>
                  </a:cubicBezTo>
                  <a:cubicBezTo>
                    <a:pt x="2711" y="16844"/>
                    <a:pt x="1911" y="17649"/>
                    <a:pt x="1211" y="18387"/>
                  </a:cubicBezTo>
                  <a:cubicBezTo>
                    <a:pt x="511" y="19125"/>
                    <a:pt x="-89" y="19796"/>
                    <a:pt x="11" y="20400"/>
                  </a:cubicBezTo>
                  <a:cubicBezTo>
                    <a:pt x="111" y="21003"/>
                    <a:pt x="911" y="21540"/>
                    <a:pt x="2411" y="21540"/>
                  </a:cubicBezTo>
                  <a:cubicBezTo>
                    <a:pt x="3911" y="21540"/>
                    <a:pt x="6111" y="21003"/>
                    <a:pt x="9411" y="20333"/>
                  </a:cubicBezTo>
                  <a:cubicBezTo>
                    <a:pt x="12711" y="19662"/>
                    <a:pt x="17111" y="18857"/>
                    <a:pt x="21511" y="18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10020704" y="163880"/>
              <a:ext cx="145905" cy="22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1460" fill="norm" stroke="1" extrusionOk="0">
                  <a:moveTo>
                    <a:pt x="14015" y="7248"/>
                  </a:moveTo>
                  <a:cubicBezTo>
                    <a:pt x="14015" y="5266"/>
                    <a:pt x="14015" y="3285"/>
                    <a:pt x="13423" y="1997"/>
                  </a:cubicBezTo>
                  <a:cubicBezTo>
                    <a:pt x="12831" y="709"/>
                    <a:pt x="11648" y="114"/>
                    <a:pt x="9428" y="15"/>
                  </a:cubicBezTo>
                  <a:cubicBezTo>
                    <a:pt x="7209" y="-84"/>
                    <a:pt x="3954" y="312"/>
                    <a:pt x="2031" y="1006"/>
                  </a:cubicBezTo>
                  <a:cubicBezTo>
                    <a:pt x="108" y="1699"/>
                    <a:pt x="-484" y="2690"/>
                    <a:pt x="404" y="3978"/>
                  </a:cubicBezTo>
                  <a:cubicBezTo>
                    <a:pt x="1291" y="5266"/>
                    <a:pt x="3658" y="6852"/>
                    <a:pt x="7061" y="8536"/>
                  </a:cubicBezTo>
                  <a:cubicBezTo>
                    <a:pt x="10464" y="10221"/>
                    <a:pt x="14902" y="12004"/>
                    <a:pt x="17565" y="13292"/>
                  </a:cubicBezTo>
                  <a:cubicBezTo>
                    <a:pt x="20228" y="14580"/>
                    <a:pt x="21116" y="15373"/>
                    <a:pt x="19784" y="16661"/>
                  </a:cubicBezTo>
                  <a:cubicBezTo>
                    <a:pt x="18453" y="17949"/>
                    <a:pt x="14902" y="19733"/>
                    <a:pt x="12387" y="20624"/>
                  </a:cubicBezTo>
                  <a:cubicBezTo>
                    <a:pt x="9872" y="21516"/>
                    <a:pt x="8393" y="21516"/>
                    <a:pt x="6765" y="21417"/>
                  </a:cubicBezTo>
                  <a:cubicBezTo>
                    <a:pt x="5138" y="21318"/>
                    <a:pt x="3363" y="21120"/>
                    <a:pt x="2771" y="20327"/>
                  </a:cubicBezTo>
                  <a:cubicBezTo>
                    <a:pt x="2179" y="19534"/>
                    <a:pt x="2771" y="18147"/>
                    <a:pt x="3363" y="16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0180359" y="181406"/>
              <a:ext cx="175549" cy="18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29" fill="norm" stroke="1" extrusionOk="0">
                  <a:moveTo>
                    <a:pt x="15926" y="5411"/>
                  </a:moveTo>
                  <a:cubicBezTo>
                    <a:pt x="16440" y="4198"/>
                    <a:pt x="16955" y="2984"/>
                    <a:pt x="16697" y="2013"/>
                  </a:cubicBezTo>
                  <a:cubicBezTo>
                    <a:pt x="16440" y="1042"/>
                    <a:pt x="15412" y="314"/>
                    <a:pt x="14126" y="72"/>
                  </a:cubicBezTo>
                  <a:cubicBezTo>
                    <a:pt x="12840" y="-171"/>
                    <a:pt x="11297" y="72"/>
                    <a:pt x="8855" y="2863"/>
                  </a:cubicBezTo>
                  <a:cubicBezTo>
                    <a:pt x="6412" y="5654"/>
                    <a:pt x="3069" y="10993"/>
                    <a:pt x="1397" y="14269"/>
                  </a:cubicBezTo>
                  <a:cubicBezTo>
                    <a:pt x="-274" y="17546"/>
                    <a:pt x="-274" y="18759"/>
                    <a:pt x="497" y="19609"/>
                  </a:cubicBezTo>
                  <a:cubicBezTo>
                    <a:pt x="1269" y="20458"/>
                    <a:pt x="2812" y="20944"/>
                    <a:pt x="5126" y="19730"/>
                  </a:cubicBezTo>
                  <a:cubicBezTo>
                    <a:pt x="7440" y="18517"/>
                    <a:pt x="10526" y="15604"/>
                    <a:pt x="12583" y="13420"/>
                  </a:cubicBezTo>
                  <a:cubicBezTo>
                    <a:pt x="14640" y="11236"/>
                    <a:pt x="15669" y="9780"/>
                    <a:pt x="16183" y="9780"/>
                  </a:cubicBezTo>
                  <a:cubicBezTo>
                    <a:pt x="16697" y="9780"/>
                    <a:pt x="16697" y="11236"/>
                    <a:pt x="16826" y="13177"/>
                  </a:cubicBezTo>
                  <a:cubicBezTo>
                    <a:pt x="16955" y="15119"/>
                    <a:pt x="17212" y="17546"/>
                    <a:pt x="17983" y="19002"/>
                  </a:cubicBezTo>
                  <a:cubicBezTo>
                    <a:pt x="18755" y="20458"/>
                    <a:pt x="20040" y="20944"/>
                    <a:pt x="21326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0432107" y="232518"/>
              <a:ext cx="209551" cy="19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943"/>
                  </a:moveTo>
                  <a:cubicBezTo>
                    <a:pt x="436" y="5035"/>
                    <a:pt x="873" y="9128"/>
                    <a:pt x="982" y="11743"/>
                  </a:cubicBezTo>
                  <a:cubicBezTo>
                    <a:pt x="1091" y="14358"/>
                    <a:pt x="873" y="15494"/>
                    <a:pt x="655" y="15494"/>
                  </a:cubicBezTo>
                  <a:cubicBezTo>
                    <a:pt x="436" y="15494"/>
                    <a:pt x="218" y="14358"/>
                    <a:pt x="873" y="11857"/>
                  </a:cubicBezTo>
                  <a:cubicBezTo>
                    <a:pt x="1527" y="9355"/>
                    <a:pt x="3055" y="5490"/>
                    <a:pt x="4582" y="3103"/>
                  </a:cubicBezTo>
                  <a:cubicBezTo>
                    <a:pt x="6109" y="715"/>
                    <a:pt x="7636" y="-194"/>
                    <a:pt x="8509" y="33"/>
                  </a:cubicBezTo>
                  <a:cubicBezTo>
                    <a:pt x="9382" y="261"/>
                    <a:pt x="9600" y="1625"/>
                    <a:pt x="9600" y="3671"/>
                  </a:cubicBezTo>
                  <a:cubicBezTo>
                    <a:pt x="9600" y="5718"/>
                    <a:pt x="9382" y="8446"/>
                    <a:pt x="9273" y="10492"/>
                  </a:cubicBezTo>
                  <a:cubicBezTo>
                    <a:pt x="9164" y="12539"/>
                    <a:pt x="9164" y="13903"/>
                    <a:pt x="9382" y="14017"/>
                  </a:cubicBezTo>
                  <a:cubicBezTo>
                    <a:pt x="9600" y="14130"/>
                    <a:pt x="10036" y="12993"/>
                    <a:pt x="10800" y="11402"/>
                  </a:cubicBezTo>
                  <a:cubicBezTo>
                    <a:pt x="11564" y="9810"/>
                    <a:pt x="12655" y="7764"/>
                    <a:pt x="13745" y="6627"/>
                  </a:cubicBezTo>
                  <a:cubicBezTo>
                    <a:pt x="14836" y="5490"/>
                    <a:pt x="15927" y="5263"/>
                    <a:pt x="16909" y="5490"/>
                  </a:cubicBezTo>
                  <a:cubicBezTo>
                    <a:pt x="17891" y="5718"/>
                    <a:pt x="18764" y="6400"/>
                    <a:pt x="19418" y="7991"/>
                  </a:cubicBezTo>
                  <a:cubicBezTo>
                    <a:pt x="20073" y="9583"/>
                    <a:pt x="20509" y="12084"/>
                    <a:pt x="20836" y="14471"/>
                  </a:cubicBezTo>
                  <a:cubicBezTo>
                    <a:pt x="21164" y="16859"/>
                    <a:pt x="21382" y="19132"/>
                    <a:pt x="2160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10689027" y="138265"/>
              <a:ext cx="159838" cy="48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34" fill="norm" stroke="1" extrusionOk="0">
                  <a:moveTo>
                    <a:pt x="2980" y="8962"/>
                  </a:moveTo>
                  <a:cubicBezTo>
                    <a:pt x="3260" y="8498"/>
                    <a:pt x="3541" y="8035"/>
                    <a:pt x="3681" y="8035"/>
                  </a:cubicBezTo>
                  <a:cubicBezTo>
                    <a:pt x="3821" y="8035"/>
                    <a:pt x="3821" y="8498"/>
                    <a:pt x="3681" y="9982"/>
                  </a:cubicBezTo>
                  <a:cubicBezTo>
                    <a:pt x="3541" y="11465"/>
                    <a:pt x="3260" y="13968"/>
                    <a:pt x="2839" y="15868"/>
                  </a:cubicBezTo>
                  <a:cubicBezTo>
                    <a:pt x="2419" y="17769"/>
                    <a:pt x="1858" y="19067"/>
                    <a:pt x="1297" y="19994"/>
                  </a:cubicBezTo>
                  <a:cubicBezTo>
                    <a:pt x="736" y="20921"/>
                    <a:pt x="175" y="21477"/>
                    <a:pt x="34" y="21431"/>
                  </a:cubicBezTo>
                  <a:cubicBezTo>
                    <a:pt x="-106" y="21384"/>
                    <a:pt x="175" y="20735"/>
                    <a:pt x="1156" y="18742"/>
                  </a:cubicBezTo>
                  <a:cubicBezTo>
                    <a:pt x="2138" y="16749"/>
                    <a:pt x="3821" y="13412"/>
                    <a:pt x="5925" y="10353"/>
                  </a:cubicBezTo>
                  <a:cubicBezTo>
                    <a:pt x="8029" y="7293"/>
                    <a:pt x="10554" y="4512"/>
                    <a:pt x="12237" y="2844"/>
                  </a:cubicBezTo>
                  <a:cubicBezTo>
                    <a:pt x="13920" y="1175"/>
                    <a:pt x="14762" y="619"/>
                    <a:pt x="15884" y="294"/>
                  </a:cubicBezTo>
                  <a:cubicBezTo>
                    <a:pt x="17006" y="-30"/>
                    <a:pt x="18408" y="-123"/>
                    <a:pt x="19530" y="201"/>
                  </a:cubicBezTo>
                  <a:cubicBezTo>
                    <a:pt x="20652" y="526"/>
                    <a:pt x="21494" y="1268"/>
                    <a:pt x="21073" y="2844"/>
                  </a:cubicBezTo>
                  <a:cubicBezTo>
                    <a:pt x="20652" y="4419"/>
                    <a:pt x="18969" y="6830"/>
                    <a:pt x="17567" y="8267"/>
                  </a:cubicBezTo>
                  <a:cubicBezTo>
                    <a:pt x="16164" y="9704"/>
                    <a:pt x="15042" y="10167"/>
                    <a:pt x="13499" y="10445"/>
                  </a:cubicBezTo>
                  <a:cubicBezTo>
                    <a:pt x="11956" y="10723"/>
                    <a:pt x="9993" y="10816"/>
                    <a:pt x="8871" y="10538"/>
                  </a:cubicBezTo>
                  <a:cubicBezTo>
                    <a:pt x="7749" y="10260"/>
                    <a:pt x="7468" y="9611"/>
                    <a:pt x="7188" y="8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10893646" y="0"/>
              <a:ext cx="252484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8203" y="0"/>
                  </a:moveTo>
                  <a:cubicBezTo>
                    <a:pt x="7311" y="2149"/>
                    <a:pt x="6418" y="4299"/>
                    <a:pt x="5079" y="6824"/>
                  </a:cubicBezTo>
                  <a:cubicBezTo>
                    <a:pt x="3740" y="9349"/>
                    <a:pt x="1955" y="12251"/>
                    <a:pt x="973" y="14131"/>
                  </a:cubicBezTo>
                  <a:cubicBezTo>
                    <a:pt x="-8" y="16012"/>
                    <a:pt x="-187" y="16872"/>
                    <a:pt x="170" y="17301"/>
                  </a:cubicBezTo>
                  <a:cubicBezTo>
                    <a:pt x="527" y="17731"/>
                    <a:pt x="1420" y="17731"/>
                    <a:pt x="3205" y="16872"/>
                  </a:cubicBezTo>
                  <a:cubicBezTo>
                    <a:pt x="4990" y="16012"/>
                    <a:pt x="7668" y="14293"/>
                    <a:pt x="9363" y="13164"/>
                  </a:cubicBezTo>
                  <a:cubicBezTo>
                    <a:pt x="11059" y="12036"/>
                    <a:pt x="11773" y="11499"/>
                    <a:pt x="11595" y="11391"/>
                  </a:cubicBezTo>
                  <a:cubicBezTo>
                    <a:pt x="11416" y="11284"/>
                    <a:pt x="10345" y="11606"/>
                    <a:pt x="9185" y="12519"/>
                  </a:cubicBezTo>
                  <a:cubicBezTo>
                    <a:pt x="8025" y="13433"/>
                    <a:pt x="6775" y="14937"/>
                    <a:pt x="6150" y="15958"/>
                  </a:cubicBezTo>
                  <a:cubicBezTo>
                    <a:pt x="5525" y="16979"/>
                    <a:pt x="5525" y="17516"/>
                    <a:pt x="5972" y="17839"/>
                  </a:cubicBezTo>
                  <a:cubicBezTo>
                    <a:pt x="6418" y="18161"/>
                    <a:pt x="7311" y="18269"/>
                    <a:pt x="8828" y="17946"/>
                  </a:cubicBezTo>
                  <a:cubicBezTo>
                    <a:pt x="10345" y="17624"/>
                    <a:pt x="12487" y="16872"/>
                    <a:pt x="14630" y="15636"/>
                  </a:cubicBezTo>
                  <a:cubicBezTo>
                    <a:pt x="16772" y="14400"/>
                    <a:pt x="18914" y="12681"/>
                    <a:pt x="20074" y="11552"/>
                  </a:cubicBezTo>
                  <a:cubicBezTo>
                    <a:pt x="21234" y="10424"/>
                    <a:pt x="21413" y="9887"/>
                    <a:pt x="21234" y="9833"/>
                  </a:cubicBezTo>
                  <a:cubicBezTo>
                    <a:pt x="21056" y="9779"/>
                    <a:pt x="20520" y="10209"/>
                    <a:pt x="20163" y="10961"/>
                  </a:cubicBezTo>
                  <a:cubicBezTo>
                    <a:pt x="19806" y="11713"/>
                    <a:pt x="19628" y="12788"/>
                    <a:pt x="19360" y="14615"/>
                  </a:cubicBezTo>
                  <a:cubicBezTo>
                    <a:pt x="19092" y="16442"/>
                    <a:pt x="18735" y="19021"/>
                    <a:pt x="183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11238557" y="4064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2544851" y="1298874"/>
              <a:ext cx="184032" cy="47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89" fill="norm" stroke="1" extrusionOk="0">
                  <a:moveTo>
                    <a:pt x="1520" y="6754"/>
                  </a:moveTo>
                  <a:cubicBezTo>
                    <a:pt x="792" y="7906"/>
                    <a:pt x="64" y="9058"/>
                    <a:pt x="306" y="11314"/>
                  </a:cubicBezTo>
                  <a:cubicBezTo>
                    <a:pt x="549" y="13570"/>
                    <a:pt x="1763" y="16930"/>
                    <a:pt x="2005" y="17362"/>
                  </a:cubicBezTo>
                  <a:cubicBezTo>
                    <a:pt x="2248" y="17794"/>
                    <a:pt x="1520" y="15298"/>
                    <a:pt x="913" y="12370"/>
                  </a:cubicBezTo>
                  <a:cubicBezTo>
                    <a:pt x="306" y="9442"/>
                    <a:pt x="-179" y="6082"/>
                    <a:pt x="64" y="3922"/>
                  </a:cubicBezTo>
                  <a:cubicBezTo>
                    <a:pt x="306" y="1762"/>
                    <a:pt x="1277" y="802"/>
                    <a:pt x="2612" y="322"/>
                  </a:cubicBezTo>
                  <a:cubicBezTo>
                    <a:pt x="3947" y="-158"/>
                    <a:pt x="5646" y="-158"/>
                    <a:pt x="8194" y="706"/>
                  </a:cubicBezTo>
                  <a:cubicBezTo>
                    <a:pt x="10742" y="1570"/>
                    <a:pt x="14140" y="3298"/>
                    <a:pt x="16810" y="5746"/>
                  </a:cubicBezTo>
                  <a:cubicBezTo>
                    <a:pt x="19479" y="8194"/>
                    <a:pt x="21421" y="11362"/>
                    <a:pt x="21057" y="13858"/>
                  </a:cubicBezTo>
                  <a:cubicBezTo>
                    <a:pt x="20693" y="16354"/>
                    <a:pt x="18023" y="18178"/>
                    <a:pt x="15354" y="19330"/>
                  </a:cubicBezTo>
                  <a:cubicBezTo>
                    <a:pt x="12684" y="20482"/>
                    <a:pt x="10014" y="20962"/>
                    <a:pt x="8073" y="21202"/>
                  </a:cubicBezTo>
                  <a:cubicBezTo>
                    <a:pt x="6131" y="21442"/>
                    <a:pt x="4918" y="21442"/>
                    <a:pt x="3825" y="21250"/>
                  </a:cubicBezTo>
                  <a:cubicBezTo>
                    <a:pt x="2733" y="21058"/>
                    <a:pt x="1763" y="20674"/>
                    <a:pt x="1399" y="20242"/>
                  </a:cubicBezTo>
                  <a:cubicBezTo>
                    <a:pt x="1034" y="19810"/>
                    <a:pt x="1277" y="19330"/>
                    <a:pt x="3219" y="18658"/>
                  </a:cubicBezTo>
                  <a:cubicBezTo>
                    <a:pt x="5160" y="17986"/>
                    <a:pt x="8801" y="17122"/>
                    <a:pt x="12441" y="16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2831157" y="1625599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0" y="1800"/>
                    <a:pt x="6480" y="3600"/>
                    <a:pt x="10080" y="7200"/>
                  </a:cubicBezTo>
                  <a:cubicBezTo>
                    <a:pt x="13680" y="10800"/>
                    <a:pt x="1764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2862907" y="1619250"/>
              <a:ext cx="1143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3252"/>
                    <a:pt x="12800" y="6503"/>
                    <a:pt x="9200" y="10103"/>
                  </a:cubicBezTo>
                  <a:cubicBezTo>
                    <a:pt x="5600" y="13703"/>
                    <a:pt x="2800" y="176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3078807" y="1479550"/>
              <a:ext cx="101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3078807" y="1562100"/>
              <a:ext cx="2159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9636"/>
                    <a:pt x="6776" y="17673"/>
                    <a:pt x="10376" y="14073"/>
                  </a:cubicBezTo>
                  <a:cubicBezTo>
                    <a:pt x="13976" y="10473"/>
                    <a:pt x="17788" y="52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3361978" y="1293283"/>
              <a:ext cx="110530" cy="43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541" fill="norm" stroke="1" extrusionOk="0">
                  <a:moveTo>
                    <a:pt x="20887" y="2002"/>
                  </a:moveTo>
                  <a:cubicBezTo>
                    <a:pt x="20487" y="1475"/>
                    <a:pt x="20087" y="948"/>
                    <a:pt x="17887" y="580"/>
                  </a:cubicBezTo>
                  <a:cubicBezTo>
                    <a:pt x="15687" y="211"/>
                    <a:pt x="11687" y="0"/>
                    <a:pt x="8687" y="0"/>
                  </a:cubicBezTo>
                  <a:cubicBezTo>
                    <a:pt x="5687" y="0"/>
                    <a:pt x="3687" y="211"/>
                    <a:pt x="2087" y="790"/>
                  </a:cubicBezTo>
                  <a:cubicBezTo>
                    <a:pt x="487" y="1370"/>
                    <a:pt x="-713" y="2318"/>
                    <a:pt x="487" y="3214"/>
                  </a:cubicBezTo>
                  <a:cubicBezTo>
                    <a:pt x="1687" y="4109"/>
                    <a:pt x="5287" y="4952"/>
                    <a:pt x="8287" y="5953"/>
                  </a:cubicBezTo>
                  <a:cubicBezTo>
                    <a:pt x="11287" y="6954"/>
                    <a:pt x="13687" y="8113"/>
                    <a:pt x="14887" y="9009"/>
                  </a:cubicBezTo>
                  <a:cubicBezTo>
                    <a:pt x="16087" y="9904"/>
                    <a:pt x="16087" y="10537"/>
                    <a:pt x="14887" y="11221"/>
                  </a:cubicBezTo>
                  <a:cubicBezTo>
                    <a:pt x="13687" y="11906"/>
                    <a:pt x="11287" y="12644"/>
                    <a:pt x="8887" y="13118"/>
                  </a:cubicBezTo>
                  <a:cubicBezTo>
                    <a:pt x="6487" y="13592"/>
                    <a:pt x="4087" y="13803"/>
                    <a:pt x="3087" y="13645"/>
                  </a:cubicBezTo>
                  <a:cubicBezTo>
                    <a:pt x="2087" y="13487"/>
                    <a:pt x="2487" y="12960"/>
                    <a:pt x="3687" y="12697"/>
                  </a:cubicBezTo>
                  <a:cubicBezTo>
                    <a:pt x="4887" y="12433"/>
                    <a:pt x="6887" y="12433"/>
                    <a:pt x="8087" y="12749"/>
                  </a:cubicBezTo>
                  <a:cubicBezTo>
                    <a:pt x="9287" y="13065"/>
                    <a:pt x="9687" y="13698"/>
                    <a:pt x="8887" y="14699"/>
                  </a:cubicBezTo>
                  <a:cubicBezTo>
                    <a:pt x="8087" y="15700"/>
                    <a:pt x="6087" y="17069"/>
                    <a:pt x="5087" y="18018"/>
                  </a:cubicBezTo>
                  <a:cubicBezTo>
                    <a:pt x="4087" y="18966"/>
                    <a:pt x="4087" y="19493"/>
                    <a:pt x="4487" y="20020"/>
                  </a:cubicBezTo>
                  <a:cubicBezTo>
                    <a:pt x="4887" y="20546"/>
                    <a:pt x="5687" y="21073"/>
                    <a:pt x="7087" y="21337"/>
                  </a:cubicBezTo>
                  <a:cubicBezTo>
                    <a:pt x="8487" y="21600"/>
                    <a:pt x="10487" y="21600"/>
                    <a:pt x="12687" y="21389"/>
                  </a:cubicBezTo>
                  <a:cubicBezTo>
                    <a:pt x="14887" y="21179"/>
                    <a:pt x="17287" y="20757"/>
                    <a:pt x="19687" y="20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3593157" y="1435100"/>
              <a:ext cx="17145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232"/>
                    <a:pt x="2667" y="465"/>
                    <a:pt x="4133" y="1742"/>
                  </a:cubicBezTo>
                  <a:cubicBezTo>
                    <a:pt x="5600" y="3019"/>
                    <a:pt x="7200" y="5342"/>
                    <a:pt x="9600" y="8361"/>
                  </a:cubicBezTo>
                  <a:cubicBezTo>
                    <a:pt x="12000" y="11381"/>
                    <a:pt x="15200" y="15097"/>
                    <a:pt x="17333" y="17419"/>
                  </a:cubicBezTo>
                  <a:cubicBezTo>
                    <a:pt x="19467" y="19742"/>
                    <a:pt x="20533" y="20671"/>
                    <a:pt x="21067" y="21135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3656657" y="1382406"/>
              <a:ext cx="165101" cy="29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138"/>
                  </a:moveTo>
                  <a:cubicBezTo>
                    <a:pt x="20215" y="-17"/>
                    <a:pt x="18831" y="-171"/>
                    <a:pt x="17169" y="446"/>
                  </a:cubicBezTo>
                  <a:cubicBezTo>
                    <a:pt x="15508" y="1063"/>
                    <a:pt x="13569" y="2452"/>
                    <a:pt x="10800" y="5229"/>
                  </a:cubicBezTo>
                  <a:cubicBezTo>
                    <a:pt x="8031" y="8006"/>
                    <a:pt x="4431" y="12172"/>
                    <a:pt x="2492" y="15103"/>
                  </a:cubicBezTo>
                  <a:cubicBezTo>
                    <a:pt x="554" y="18035"/>
                    <a:pt x="277" y="19732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3872557" y="1574800"/>
              <a:ext cx="1" cy="139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3942407" y="1656786"/>
              <a:ext cx="1270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040" y="11375"/>
                    <a:pt x="10080" y="2735"/>
                    <a:pt x="13680" y="575"/>
                  </a:cubicBezTo>
                  <a:cubicBezTo>
                    <a:pt x="17280" y="-1585"/>
                    <a:pt x="1944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4336107" y="1599636"/>
              <a:ext cx="1714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933" y="11375"/>
                    <a:pt x="5867" y="2735"/>
                    <a:pt x="9467" y="575"/>
                  </a:cubicBezTo>
                  <a:cubicBezTo>
                    <a:pt x="13067" y="-1585"/>
                    <a:pt x="1733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4596457" y="1587499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4812357" y="1338791"/>
              <a:ext cx="304801" cy="3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160"/>
                  </a:moveTo>
                  <a:cubicBezTo>
                    <a:pt x="600" y="1463"/>
                    <a:pt x="1200" y="766"/>
                    <a:pt x="1950" y="348"/>
                  </a:cubicBezTo>
                  <a:cubicBezTo>
                    <a:pt x="2700" y="-70"/>
                    <a:pt x="3600" y="-209"/>
                    <a:pt x="4875" y="488"/>
                  </a:cubicBezTo>
                  <a:cubicBezTo>
                    <a:pt x="6150" y="1185"/>
                    <a:pt x="7800" y="2717"/>
                    <a:pt x="9825" y="5226"/>
                  </a:cubicBezTo>
                  <a:cubicBezTo>
                    <a:pt x="11850" y="7734"/>
                    <a:pt x="14250" y="11218"/>
                    <a:pt x="16275" y="14075"/>
                  </a:cubicBezTo>
                  <a:cubicBezTo>
                    <a:pt x="18300" y="16932"/>
                    <a:pt x="19950" y="19161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4964757" y="1301750"/>
              <a:ext cx="17145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107"/>
                    <a:pt x="18933" y="215"/>
                    <a:pt x="16933" y="1343"/>
                  </a:cubicBezTo>
                  <a:cubicBezTo>
                    <a:pt x="14933" y="2472"/>
                    <a:pt x="12267" y="4621"/>
                    <a:pt x="9333" y="7415"/>
                  </a:cubicBezTo>
                  <a:cubicBezTo>
                    <a:pt x="6400" y="10209"/>
                    <a:pt x="3200" y="13648"/>
                    <a:pt x="1600" y="16119"/>
                  </a:cubicBezTo>
                  <a:cubicBezTo>
                    <a:pt x="0" y="18591"/>
                    <a:pt x="0" y="20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5213629" y="1558729"/>
              <a:ext cx="138479" cy="15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730" fill="norm" stroke="1" extrusionOk="0">
                  <a:moveTo>
                    <a:pt x="4720" y="9099"/>
                  </a:moveTo>
                  <a:cubicBezTo>
                    <a:pt x="4066" y="11979"/>
                    <a:pt x="3411" y="14859"/>
                    <a:pt x="2593" y="17163"/>
                  </a:cubicBezTo>
                  <a:cubicBezTo>
                    <a:pt x="1775" y="19467"/>
                    <a:pt x="793" y="21195"/>
                    <a:pt x="302" y="20619"/>
                  </a:cubicBezTo>
                  <a:cubicBezTo>
                    <a:pt x="-189" y="20043"/>
                    <a:pt x="-189" y="17163"/>
                    <a:pt x="1120" y="13563"/>
                  </a:cubicBezTo>
                  <a:cubicBezTo>
                    <a:pt x="2429" y="9963"/>
                    <a:pt x="5047" y="5643"/>
                    <a:pt x="7175" y="3051"/>
                  </a:cubicBezTo>
                  <a:cubicBezTo>
                    <a:pt x="9302" y="459"/>
                    <a:pt x="10938" y="-405"/>
                    <a:pt x="13066" y="171"/>
                  </a:cubicBezTo>
                  <a:cubicBezTo>
                    <a:pt x="15193" y="747"/>
                    <a:pt x="17811" y="2763"/>
                    <a:pt x="19284" y="6219"/>
                  </a:cubicBezTo>
                  <a:cubicBezTo>
                    <a:pt x="20756" y="9675"/>
                    <a:pt x="21084" y="14571"/>
                    <a:pt x="21411" y="19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5510857" y="1263599"/>
              <a:ext cx="74645" cy="53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5" h="21517" fill="norm" stroke="1" extrusionOk="0">
                  <a:moveTo>
                    <a:pt x="3411" y="259"/>
                  </a:moveTo>
                  <a:cubicBezTo>
                    <a:pt x="6253" y="88"/>
                    <a:pt x="9095" y="-83"/>
                    <a:pt x="11937" y="45"/>
                  </a:cubicBezTo>
                  <a:cubicBezTo>
                    <a:pt x="14779" y="173"/>
                    <a:pt x="17621" y="600"/>
                    <a:pt x="19042" y="1454"/>
                  </a:cubicBezTo>
                  <a:cubicBezTo>
                    <a:pt x="20463" y="2308"/>
                    <a:pt x="20463" y="3588"/>
                    <a:pt x="17621" y="4783"/>
                  </a:cubicBezTo>
                  <a:cubicBezTo>
                    <a:pt x="14779" y="5979"/>
                    <a:pt x="9095" y="7089"/>
                    <a:pt x="5684" y="7857"/>
                  </a:cubicBezTo>
                  <a:cubicBezTo>
                    <a:pt x="2274" y="8625"/>
                    <a:pt x="1137" y="9052"/>
                    <a:pt x="1137" y="9479"/>
                  </a:cubicBezTo>
                  <a:cubicBezTo>
                    <a:pt x="1137" y="9906"/>
                    <a:pt x="2274" y="10333"/>
                    <a:pt x="5116" y="11229"/>
                  </a:cubicBezTo>
                  <a:cubicBezTo>
                    <a:pt x="7958" y="12126"/>
                    <a:pt x="12505" y="13492"/>
                    <a:pt x="15916" y="14687"/>
                  </a:cubicBezTo>
                  <a:cubicBezTo>
                    <a:pt x="19326" y="15882"/>
                    <a:pt x="21600" y="16907"/>
                    <a:pt x="18758" y="18017"/>
                  </a:cubicBezTo>
                  <a:cubicBezTo>
                    <a:pt x="15916" y="19126"/>
                    <a:pt x="7958" y="20322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7307851" y="1225906"/>
              <a:ext cx="210201" cy="50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361" fill="norm" stroke="1" extrusionOk="0">
                  <a:moveTo>
                    <a:pt x="4367" y="4865"/>
                  </a:moveTo>
                  <a:cubicBezTo>
                    <a:pt x="4367" y="7396"/>
                    <a:pt x="4367" y="9926"/>
                    <a:pt x="4263" y="12683"/>
                  </a:cubicBezTo>
                  <a:cubicBezTo>
                    <a:pt x="4159" y="15439"/>
                    <a:pt x="3952" y="18422"/>
                    <a:pt x="3744" y="18150"/>
                  </a:cubicBezTo>
                  <a:cubicBezTo>
                    <a:pt x="3536" y="17879"/>
                    <a:pt x="3328" y="14355"/>
                    <a:pt x="3744" y="11056"/>
                  </a:cubicBezTo>
                  <a:cubicBezTo>
                    <a:pt x="4159" y="7757"/>
                    <a:pt x="5198" y="4684"/>
                    <a:pt x="6028" y="2877"/>
                  </a:cubicBezTo>
                  <a:cubicBezTo>
                    <a:pt x="6859" y="1069"/>
                    <a:pt x="7482" y="527"/>
                    <a:pt x="8313" y="211"/>
                  </a:cubicBezTo>
                  <a:cubicBezTo>
                    <a:pt x="9144" y="-106"/>
                    <a:pt x="10182" y="-196"/>
                    <a:pt x="12155" y="889"/>
                  </a:cubicBezTo>
                  <a:cubicBezTo>
                    <a:pt x="14128" y="1973"/>
                    <a:pt x="17036" y="4232"/>
                    <a:pt x="18802" y="6627"/>
                  </a:cubicBezTo>
                  <a:cubicBezTo>
                    <a:pt x="20567" y="9022"/>
                    <a:pt x="21190" y="11553"/>
                    <a:pt x="20048" y="13812"/>
                  </a:cubicBezTo>
                  <a:cubicBezTo>
                    <a:pt x="18905" y="16072"/>
                    <a:pt x="15998" y="18060"/>
                    <a:pt x="13298" y="19280"/>
                  </a:cubicBezTo>
                  <a:cubicBezTo>
                    <a:pt x="10598" y="20500"/>
                    <a:pt x="8105" y="20952"/>
                    <a:pt x="6132" y="21178"/>
                  </a:cubicBezTo>
                  <a:cubicBezTo>
                    <a:pt x="4159" y="21404"/>
                    <a:pt x="2705" y="21404"/>
                    <a:pt x="1563" y="21268"/>
                  </a:cubicBezTo>
                  <a:cubicBezTo>
                    <a:pt x="421" y="21133"/>
                    <a:pt x="-410" y="20862"/>
                    <a:pt x="213" y="20319"/>
                  </a:cubicBezTo>
                  <a:cubicBezTo>
                    <a:pt x="836" y="19777"/>
                    <a:pt x="2913" y="18964"/>
                    <a:pt x="4990" y="18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7574607" y="1612899"/>
              <a:ext cx="101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5891"/>
                    <a:pt x="9900" y="11782"/>
                    <a:pt x="13500" y="15382"/>
                  </a:cubicBezTo>
                  <a:cubicBezTo>
                    <a:pt x="17100" y="18982"/>
                    <a:pt x="1935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7625407" y="1606550"/>
              <a:ext cx="1333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1482"/>
                    <a:pt x="14743" y="2965"/>
                    <a:pt x="11486" y="5824"/>
                  </a:cubicBezTo>
                  <a:cubicBezTo>
                    <a:pt x="8229" y="8682"/>
                    <a:pt x="5143" y="12918"/>
                    <a:pt x="3429" y="15671"/>
                  </a:cubicBezTo>
                  <a:cubicBezTo>
                    <a:pt x="1714" y="18424"/>
                    <a:pt x="1371" y="19694"/>
                    <a:pt x="1029" y="20435"/>
                  </a:cubicBezTo>
                  <a:cubicBezTo>
                    <a:pt x="686" y="21176"/>
                    <a:pt x="343" y="213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7936557" y="1460500"/>
              <a:ext cx="1270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0800"/>
                    <a:pt x="7920" y="0"/>
                    <a:pt x="11520" y="0"/>
                  </a:cubicBezTo>
                  <a:cubicBezTo>
                    <a:pt x="15120" y="0"/>
                    <a:pt x="183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7968307" y="158750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7986722" y="166370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8307943" y="1259543"/>
              <a:ext cx="123915" cy="40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39" fill="norm" stroke="1" extrusionOk="0">
                  <a:moveTo>
                    <a:pt x="18137" y="8319"/>
                  </a:moveTo>
                  <a:cubicBezTo>
                    <a:pt x="18503" y="6519"/>
                    <a:pt x="18869" y="4719"/>
                    <a:pt x="18503" y="3312"/>
                  </a:cubicBezTo>
                  <a:cubicBezTo>
                    <a:pt x="18137" y="1906"/>
                    <a:pt x="17039" y="894"/>
                    <a:pt x="15574" y="387"/>
                  </a:cubicBezTo>
                  <a:cubicBezTo>
                    <a:pt x="14110" y="-119"/>
                    <a:pt x="12279" y="-119"/>
                    <a:pt x="10083" y="331"/>
                  </a:cubicBezTo>
                  <a:cubicBezTo>
                    <a:pt x="7886" y="781"/>
                    <a:pt x="5324" y="1681"/>
                    <a:pt x="4957" y="3369"/>
                  </a:cubicBezTo>
                  <a:cubicBezTo>
                    <a:pt x="4591" y="5056"/>
                    <a:pt x="6422" y="7531"/>
                    <a:pt x="7337" y="9500"/>
                  </a:cubicBezTo>
                  <a:cubicBezTo>
                    <a:pt x="8252" y="11469"/>
                    <a:pt x="8252" y="12931"/>
                    <a:pt x="7520" y="13831"/>
                  </a:cubicBezTo>
                  <a:cubicBezTo>
                    <a:pt x="6788" y="14731"/>
                    <a:pt x="5324" y="15068"/>
                    <a:pt x="3676" y="15294"/>
                  </a:cubicBezTo>
                  <a:cubicBezTo>
                    <a:pt x="2029" y="15519"/>
                    <a:pt x="198" y="15631"/>
                    <a:pt x="15" y="15519"/>
                  </a:cubicBezTo>
                  <a:cubicBezTo>
                    <a:pt x="-168" y="15406"/>
                    <a:pt x="1296" y="15068"/>
                    <a:pt x="2944" y="14956"/>
                  </a:cubicBezTo>
                  <a:cubicBezTo>
                    <a:pt x="4591" y="14844"/>
                    <a:pt x="6422" y="14956"/>
                    <a:pt x="7520" y="15294"/>
                  </a:cubicBezTo>
                  <a:cubicBezTo>
                    <a:pt x="8618" y="15631"/>
                    <a:pt x="8985" y="16194"/>
                    <a:pt x="8985" y="16756"/>
                  </a:cubicBezTo>
                  <a:cubicBezTo>
                    <a:pt x="8985" y="17319"/>
                    <a:pt x="8618" y="17881"/>
                    <a:pt x="7886" y="18387"/>
                  </a:cubicBezTo>
                  <a:cubicBezTo>
                    <a:pt x="7154" y="18894"/>
                    <a:pt x="6056" y="19344"/>
                    <a:pt x="5140" y="19850"/>
                  </a:cubicBezTo>
                  <a:cubicBezTo>
                    <a:pt x="4225" y="20356"/>
                    <a:pt x="3493" y="20919"/>
                    <a:pt x="4225" y="21200"/>
                  </a:cubicBezTo>
                  <a:cubicBezTo>
                    <a:pt x="4957" y="21481"/>
                    <a:pt x="7154" y="21481"/>
                    <a:pt x="10266" y="21369"/>
                  </a:cubicBezTo>
                  <a:cubicBezTo>
                    <a:pt x="13378" y="21256"/>
                    <a:pt x="17405" y="21031"/>
                    <a:pt x="21432" y="20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8574914" y="1305983"/>
              <a:ext cx="98244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650" y="2541"/>
                  </a:moveTo>
                  <a:cubicBezTo>
                    <a:pt x="191" y="1271"/>
                    <a:pt x="-269" y="0"/>
                    <a:pt x="191" y="0"/>
                  </a:cubicBezTo>
                  <a:cubicBezTo>
                    <a:pt x="650" y="0"/>
                    <a:pt x="2029" y="1271"/>
                    <a:pt x="5705" y="5082"/>
                  </a:cubicBezTo>
                  <a:cubicBezTo>
                    <a:pt x="9382" y="8894"/>
                    <a:pt x="15357" y="15247"/>
                    <a:pt x="213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8652379" y="1328329"/>
              <a:ext cx="135079" cy="2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515" fill="norm" stroke="1" extrusionOk="0">
                  <a:moveTo>
                    <a:pt x="21207" y="1753"/>
                  </a:moveTo>
                  <a:cubicBezTo>
                    <a:pt x="20210" y="1141"/>
                    <a:pt x="19213" y="528"/>
                    <a:pt x="17884" y="221"/>
                  </a:cubicBezTo>
                  <a:cubicBezTo>
                    <a:pt x="16555" y="-85"/>
                    <a:pt x="14893" y="-85"/>
                    <a:pt x="13564" y="298"/>
                  </a:cubicBezTo>
                  <a:cubicBezTo>
                    <a:pt x="12235" y="681"/>
                    <a:pt x="11238" y="1447"/>
                    <a:pt x="8912" y="3975"/>
                  </a:cubicBezTo>
                  <a:cubicBezTo>
                    <a:pt x="6585" y="6502"/>
                    <a:pt x="2930" y="10792"/>
                    <a:pt x="1269" y="14009"/>
                  </a:cubicBezTo>
                  <a:cubicBezTo>
                    <a:pt x="-393" y="17226"/>
                    <a:pt x="-61" y="19370"/>
                    <a:pt x="272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8749357" y="156845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8812857" y="1651000"/>
              <a:ext cx="82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9079557" y="163195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9409757" y="1591997"/>
              <a:ext cx="85815" cy="11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66" fill="norm" stroke="1" extrusionOk="0">
                  <a:moveTo>
                    <a:pt x="7902" y="2652"/>
                  </a:moveTo>
                  <a:cubicBezTo>
                    <a:pt x="10537" y="1880"/>
                    <a:pt x="13171" y="1109"/>
                    <a:pt x="15805" y="530"/>
                  </a:cubicBezTo>
                  <a:cubicBezTo>
                    <a:pt x="18439" y="-48"/>
                    <a:pt x="21073" y="-434"/>
                    <a:pt x="21337" y="916"/>
                  </a:cubicBezTo>
                  <a:cubicBezTo>
                    <a:pt x="21600" y="2266"/>
                    <a:pt x="19493" y="5352"/>
                    <a:pt x="15541" y="9016"/>
                  </a:cubicBezTo>
                  <a:cubicBezTo>
                    <a:pt x="11590" y="12680"/>
                    <a:pt x="5795" y="16923"/>
                    <a:pt x="0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9949507" y="1225550"/>
              <a:ext cx="1524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0"/>
                    <a:pt x="3000" y="0"/>
                    <a:pt x="5850" y="2667"/>
                  </a:cubicBezTo>
                  <a:cubicBezTo>
                    <a:pt x="8700" y="5333"/>
                    <a:pt x="12900" y="10667"/>
                    <a:pt x="15750" y="14267"/>
                  </a:cubicBezTo>
                  <a:cubicBezTo>
                    <a:pt x="18600" y="17867"/>
                    <a:pt x="20100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10059574" y="1217394"/>
              <a:ext cx="175684" cy="35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108"/>
                  </a:moveTo>
                  <a:cubicBezTo>
                    <a:pt x="20299" y="-19"/>
                    <a:pt x="18998" y="-146"/>
                    <a:pt x="17306" y="426"/>
                  </a:cubicBezTo>
                  <a:cubicBezTo>
                    <a:pt x="15614" y="998"/>
                    <a:pt x="13533" y="2268"/>
                    <a:pt x="10930" y="4555"/>
                  </a:cubicBezTo>
                  <a:cubicBezTo>
                    <a:pt x="8328" y="6842"/>
                    <a:pt x="5205" y="10146"/>
                    <a:pt x="3123" y="12560"/>
                  </a:cubicBezTo>
                  <a:cubicBezTo>
                    <a:pt x="1041" y="14974"/>
                    <a:pt x="0" y="16499"/>
                    <a:pt x="0" y="17833"/>
                  </a:cubicBezTo>
                  <a:cubicBezTo>
                    <a:pt x="0" y="19167"/>
                    <a:pt x="1041" y="20310"/>
                    <a:pt x="2212" y="20882"/>
                  </a:cubicBezTo>
                  <a:cubicBezTo>
                    <a:pt x="3383" y="21454"/>
                    <a:pt x="4684" y="21454"/>
                    <a:pt x="5986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10247957" y="1471724"/>
              <a:ext cx="250645" cy="14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186" fill="norm" stroke="1" extrusionOk="0">
                  <a:moveTo>
                    <a:pt x="0" y="2127"/>
                  </a:moveTo>
                  <a:cubicBezTo>
                    <a:pt x="545" y="5304"/>
                    <a:pt x="1089" y="8480"/>
                    <a:pt x="1361" y="11021"/>
                  </a:cubicBezTo>
                  <a:cubicBezTo>
                    <a:pt x="1634" y="13562"/>
                    <a:pt x="1634" y="15468"/>
                    <a:pt x="1543" y="17374"/>
                  </a:cubicBezTo>
                  <a:cubicBezTo>
                    <a:pt x="1452" y="19280"/>
                    <a:pt x="1271" y="21186"/>
                    <a:pt x="1271" y="21186"/>
                  </a:cubicBezTo>
                  <a:cubicBezTo>
                    <a:pt x="1271" y="21186"/>
                    <a:pt x="1452" y="19280"/>
                    <a:pt x="2087" y="16580"/>
                  </a:cubicBezTo>
                  <a:cubicBezTo>
                    <a:pt x="2723" y="13880"/>
                    <a:pt x="3812" y="10386"/>
                    <a:pt x="4719" y="8162"/>
                  </a:cubicBezTo>
                  <a:cubicBezTo>
                    <a:pt x="5627" y="5939"/>
                    <a:pt x="6353" y="4986"/>
                    <a:pt x="6988" y="5145"/>
                  </a:cubicBezTo>
                  <a:cubicBezTo>
                    <a:pt x="7624" y="5304"/>
                    <a:pt x="8168" y="6574"/>
                    <a:pt x="8440" y="8321"/>
                  </a:cubicBezTo>
                  <a:cubicBezTo>
                    <a:pt x="8713" y="10068"/>
                    <a:pt x="8713" y="12292"/>
                    <a:pt x="8350" y="14674"/>
                  </a:cubicBezTo>
                  <a:cubicBezTo>
                    <a:pt x="7987" y="17057"/>
                    <a:pt x="7261" y="19598"/>
                    <a:pt x="7170" y="19757"/>
                  </a:cubicBezTo>
                  <a:cubicBezTo>
                    <a:pt x="7079" y="19915"/>
                    <a:pt x="7624" y="17692"/>
                    <a:pt x="9257" y="14039"/>
                  </a:cubicBezTo>
                  <a:cubicBezTo>
                    <a:pt x="10891" y="10386"/>
                    <a:pt x="13613" y="5304"/>
                    <a:pt x="15610" y="2604"/>
                  </a:cubicBezTo>
                  <a:cubicBezTo>
                    <a:pt x="17607" y="-96"/>
                    <a:pt x="18877" y="-414"/>
                    <a:pt x="19785" y="380"/>
                  </a:cubicBezTo>
                  <a:cubicBezTo>
                    <a:pt x="20692" y="1174"/>
                    <a:pt x="21237" y="3080"/>
                    <a:pt x="21418" y="6574"/>
                  </a:cubicBezTo>
                  <a:cubicBezTo>
                    <a:pt x="21600" y="10068"/>
                    <a:pt x="21418" y="15151"/>
                    <a:pt x="21237" y="20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10628957" y="1148093"/>
              <a:ext cx="138515" cy="49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324" fill="norm" stroke="1" extrusionOk="0">
                  <a:moveTo>
                    <a:pt x="5803" y="1977"/>
                  </a:moveTo>
                  <a:cubicBezTo>
                    <a:pt x="6125" y="1427"/>
                    <a:pt x="6448" y="878"/>
                    <a:pt x="8543" y="466"/>
                  </a:cubicBezTo>
                  <a:cubicBezTo>
                    <a:pt x="10639" y="55"/>
                    <a:pt x="14507" y="-220"/>
                    <a:pt x="17248" y="238"/>
                  </a:cubicBezTo>
                  <a:cubicBezTo>
                    <a:pt x="19988" y="695"/>
                    <a:pt x="21600" y="1885"/>
                    <a:pt x="20955" y="3487"/>
                  </a:cubicBezTo>
                  <a:cubicBezTo>
                    <a:pt x="20310" y="5088"/>
                    <a:pt x="17409" y="7102"/>
                    <a:pt x="15475" y="8704"/>
                  </a:cubicBezTo>
                  <a:cubicBezTo>
                    <a:pt x="13540" y="10305"/>
                    <a:pt x="12573" y="11495"/>
                    <a:pt x="13057" y="12777"/>
                  </a:cubicBezTo>
                  <a:cubicBezTo>
                    <a:pt x="13540" y="14058"/>
                    <a:pt x="15475" y="15431"/>
                    <a:pt x="16925" y="16712"/>
                  </a:cubicBezTo>
                  <a:cubicBezTo>
                    <a:pt x="18376" y="17994"/>
                    <a:pt x="19343" y="19183"/>
                    <a:pt x="19182" y="19916"/>
                  </a:cubicBezTo>
                  <a:cubicBezTo>
                    <a:pt x="19021" y="20648"/>
                    <a:pt x="17731" y="20922"/>
                    <a:pt x="15313" y="21105"/>
                  </a:cubicBezTo>
                  <a:cubicBezTo>
                    <a:pt x="12896" y="21288"/>
                    <a:pt x="9349" y="21380"/>
                    <a:pt x="6609" y="21288"/>
                  </a:cubicBezTo>
                  <a:cubicBezTo>
                    <a:pt x="3869" y="21197"/>
                    <a:pt x="1934" y="20922"/>
                    <a:pt x="0" y="20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5720407" y="1536949"/>
              <a:ext cx="349251" cy="13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20896"/>
                  </a:moveTo>
                  <a:cubicBezTo>
                    <a:pt x="131" y="17573"/>
                    <a:pt x="262" y="14250"/>
                    <a:pt x="1113" y="10761"/>
                  </a:cubicBezTo>
                  <a:cubicBezTo>
                    <a:pt x="1964" y="7271"/>
                    <a:pt x="3535" y="3616"/>
                    <a:pt x="4975" y="1622"/>
                  </a:cubicBezTo>
                  <a:cubicBezTo>
                    <a:pt x="6415" y="-372"/>
                    <a:pt x="7724" y="-704"/>
                    <a:pt x="9033" y="1622"/>
                  </a:cubicBezTo>
                  <a:cubicBezTo>
                    <a:pt x="10342" y="3948"/>
                    <a:pt x="11651" y="8933"/>
                    <a:pt x="12502" y="12422"/>
                  </a:cubicBezTo>
                  <a:cubicBezTo>
                    <a:pt x="13353" y="15911"/>
                    <a:pt x="13745" y="17905"/>
                    <a:pt x="14269" y="18570"/>
                  </a:cubicBezTo>
                  <a:cubicBezTo>
                    <a:pt x="14793" y="19234"/>
                    <a:pt x="15447" y="18570"/>
                    <a:pt x="16691" y="16244"/>
                  </a:cubicBezTo>
                  <a:cubicBezTo>
                    <a:pt x="17935" y="13918"/>
                    <a:pt x="19767" y="9930"/>
                    <a:pt x="21600" y="5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5841057" y="138429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5872807" y="13144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5968057" y="13779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5980757" y="1320800"/>
              <a:ext cx="57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6040823" y="1203239"/>
              <a:ext cx="111385" cy="28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62" fill="norm" stroke="1" extrusionOk="0">
                  <a:moveTo>
                    <a:pt x="14110" y="14906"/>
                  </a:moveTo>
                  <a:cubicBezTo>
                    <a:pt x="12480" y="14433"/>
                    <a:pt x="10850" y="13960"/>
                    <a:pt x="8812" y="13724"/>
                  </a:cubicBezTo>
                  <a:cubicBezTo>
                    <a:pt x="6774" y="13487"/>
                    <a:pt x="4329" y="13487"/>
                    <a:pt x="2699" y="14433"/>
                  </a:cubicBezTo>
                  <a:cubicBezTo>
                    <a:pt x="1069" y="15379"/>
                    <a:pt x="254" y="17271"/>
                    <a:pt x="50" y="18611"/>
                  </a:cubicBezTo>
                  <a:cubicBezTo>
                    <a:pt x="-154" y="19951"/>
                    <a:pt x="254" y="20740"/>
                    <a:pt x="1476" y="21134"/>
                  </a:cubicBezTo>
                  <a:cubicBezTo>
                    <a:pt x="2699" y="21528"/>
                    <a:pt x="4737" y="21528"/>
                    <a:pt x="7589" y="20188"/>
                  </a:cubicBezTo>
                  <a:cubicBezTo>
                    <a:pt x="10442" y="18848"/>
                    <a:pt x="14110" y="16167"/>
                    <a:pt x="16148" y="12778"/>
                  </a:cubicBezTo>
                  <a:cubicBezTo>
                    <a:pt x="18186" y="9388"/>
                    <a:pt x="18593" y="5289"/>
                    <a:pt x="18186" y="2924"/>
                  </a:cubicBezTo>
                  <a:cubicBezTo>
                    <a:pt x="17778" y="559"/>
                    <a:pt x="16555" y="-72"/>
                    <a:pt x="15537" y="7"/>
                  </a:cubicBezTo>
                  <a:cubicBezTo>
                    <a:pt x="14518" y="86"/>
                    <a:pt x="13703" y="874"/>
                    <a:pt x="13703" y="3633"/>
                  </a:cubicBezTo>
                  <a:cubicBezTo>
                    <a:pt x="13703" y="6392"/>
                    <a:pt x="14518" y="11122"/>
                    <a:pt x="15944" y="14197"/>
                  </a:cubicBezTo>
                  <a:cubicBezTo>
                    <a:pt x="17371" y="17271"/>
                    <a:pt x="19408" y="18690"/>
                    <a:pt x="21446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6342707" y="1390650"/>
              <a:ext cx="1397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600"/>
                    <a:pt x="6545" y="7200"/>
                    <a:pt x="10145" y="10800"/>
                  </a:cubicBezTo>
                  <a:cubicBezTo>
                    <a:pt x="13745" y="14400"/>
                    <a:pt x="1767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6361757" y="1384299"/>
              <a:ext cx="2095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91" y="0"/>
                    <a:pt x="18982" y="0"/>
                    <a:pt x="17345" y="800"/>
                  </a:cubicBezTo>
                  <a:cubicBezTo>
                    <a:pt x="15709" y="1600"/>
                    <a:pt x="13745" y="3200"/>
                    <a:pt x="11345" y="5667"/>
                  </a:cubicBezTo>
                  <a:cubicBezTo>
                    <a:pt x="8945" y="8133"/>
                    <a:pt x="6109" y="11467"/>
                    <a:pt x="4145" y="14267"/>
                  </a:cubicBezTo>
                  <a:cubicBezTo>
                    <a:pt x="2182" y="17067"/>
                    <a:pt x="1091" y="19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6310957" y="1905000"/>
              <a:ext cx="165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6399857" y="193675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11031259" y="1372274"/>
              <a:ext cx="467649" cy="14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895" fill="norm" stroke="1" extrusionOk="0">
                  <a:moveTo>
                    <a:pt x="1648" y="20895"/>
                  </a:moveTo>
                  <a:cubicBezTo>
                    <a:pt x="1065" y="20895"/>
                    <a:pt x="481" y="20895"/>
                    <a:pt x="189" y="19678"/>
                  </a:cubicBezTo>
                  <a:cubicBezTo>
                    <a:pt x="-103" y="18461"/>
                    <a:pt x="-103" y="16027"/>
                    <a:pt x="529" y="12529"/>
                  </a:cubicBezTo>
                  <a:cubicBezTo>
                    <a:pt x="1162" y="9030"/>
                    <a:pt x="2427" y="4467"/>
                    <a:pt x="3594" y="2033"/>
                  </a:cubicBezTo>
                  <a:cubicBezTo>
                    <a:pt x="4762" y="-401"/>
                    <a:pt x="5832" y="-705"/>
                    <a:pt x="6854" y="1425"/>
                  </a:cubicBezTo>
                  <a:cubicBezTo>
                    <a:pt x="7875" y="3554"/>
                    <a:pt x="8848" y="8118"/>
                    <a:pt x="9627" y="11768"/>
                  </a:cubicBezTo>
                  <a:cubicBezTo>
                    <a:pt x="10405" y="15419"/>
                    <a:pt x="10989" y="18157"/>
                    <a:pt x="11865" y="19070"/>
                  </a:cubicBezTo>
                  <a:cubicBezTo>
                    <a:pt x="12740" y="19982"/>
                    <a:pt x="13908" y="19070"/>
                    <a:pt x="15562" y="15875"/>
                  </a:cubicBezTo>
                  <a:cubicBezTo>
                    <a:pt x="17216" y="12681"/>
                    <a:pt x="19356" y="7205"/>
                    <a:pt x="21497" y="1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11143307" y="1193799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11175057" y="11366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11239469" y="1174750"/>
              <a:ext cx="56239" cy="1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4055" y="13886"/>
                  </a:moveTo>
                  <a:cubicBezTo>
                    <a:pt x="12455" y="15429"/>
                    <a:pt x="10855" y="16971"/>
                    <a:pt x="8455" y="18514"/>
                  </a:cubicBezTo>
                  <a:cubicBezTo>
                    <a:pt x="6055" y="20057"/>
                    <a:pt x="2855" y="21600"/>
                    <a:pt x="1255" y="21600"/>
                  </a:cubicBezTo>
                  <a:cubicBezTo>
                    <a:pt x="-345" y="21600"/>
                    <a:pt x="-345" y="20057"/>
                    <a:pt x="855" y="17126"/>
                  </a:cubicBezTo>
                  <a:cubicBezTo>
                    <a:pt x="2055" y="14194"/>
                    <a:pt x="4455" y="9874"/>
                    <a:pt x="8055" y="6789"/>
                  </a:cubicBezTo>
                  <a:cubicBezTo>
                    <a:pt x="11655" y="3703"/>
                    <a:pt x="16455" y="1851"/>
                    <a:pt x="212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11327933" y="1053680"/>
              <a:ext cx="228125" cy="26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13" fill="norm" stroke="1" extrusionOk="0">
                  <a:moveTo>
                    <a:pt x="9467" y="16362"/>
                  </a:moveTo>
                  <a:cubicBezTo>
                    <a:pt x="9269" y="15171"/>
                    <a:pt x="9071" y="13981"/>
                    <a:pt x="8278" y="13385"/>
                  </a:cubicBezTo>
                  <a:cubicBezTo>
                    <a:pt x="7485" y="12790"/>
                    <a:pt x="6098" y="12790"/>
                    <a:pt x="4711" y="13385"/>
                  </a:cubicBezTo>
                  <a:cubicBezTo>
                    <a:pt x="3324" y="13981"/>
                    <a:pt x="1937" y="15171"/>
                    <a:pt x="1045" y="16192"/>
                  </a:cubicBezTo>
                  <a:cubicBezTo>
                    <a:pt x="153" y="17212"/>
                    <a:pt x="-243" y="18063"/>
                    <a:pt x="153" y="19083"/>
                  </a:cubicBezTo>
                  <a:cubicBezTo>
                    <a:pt x="550" y="20103"/>
                    <a:pt x="1739" y="21294"/>
                    <a:pt x="3621" y="21209"/>
                  </a:cubicBezTo>
                  <a:cubicBezTo>
                    <a:pt x="5504" y="21124"/>
                    <a:pt x="8080" y="19763"/>
                    <a:pt x="10260" y="16617"/>
                  </a:cubicBezTo>
                  <a:cubicBezTo>
                    <a:pt x="12440" y="13470"/>
                    <a:pt x="14223" y="8538"/>
                    <a:pt x="14917" y="5307"/>
                  </a:cubicBezTo>
                  <a:cubicBezTo>
                    <a:pt x="15610" y="2075"/>
                    <a:pt x="15214" y="544"/>
                    <a:pt x="14718" y="119"/>
                  </a:cubicBezTo>
                  <a:cubicBezTo>
                    <a:pt x="14223" y="-306"/>
                    <a:pt x="13629" y="374"/>
                    <a:pt x="13133" y="2755"/>
                  </a:cubicBezTo>
                  <a:cubicBezTo>
                    <a:pt x="12638" y="5137"/>
                    <a:pt x="12241" y="9218"/>
                    <a:pt x="13629" y="12195"/>
                  </a:cubicBezTo>
                  <a:cubicBezTo>
                    <a:pt x="15016" y="15171"/>
                    <a:pt x="18186" y="17042"/>
                    <a:pt x="21357" y="18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11752907" y="1098550"/>
              <a:ext cx="1333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5143"/>
                    <a:pt x="5486" y="10286"/>
                    <a:pt x="7714" y="13629"/>
                  </a:cubicBezTo>
                  <a:cubicBezTo>
                    <a:pt x="9943" y="16971"/>
                    <a:pt x="11657" y="18514"/>
                    <a:pt x="13200" y="19671"/>
                  </a:cubicBezTo>
                  <a:cubicBezTo>
                    <a:pt x="14743" y="20829"/>
                    <a:pt x="16114" y="21600"/>
                    <a:pt x="17486" y="21600"/>
                  </a:cubicBezTo>
                  <a:cubicBezTo>
                    <a:pt x="18857" y="21600"/>
                    <a:pt x="20229" y="20829"/>
                    <a:pt x="21600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11817629" y="1138396"/>
              <a:ext cx="144829" cy="29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195" fill="norm" stroke="1" extrusionOk="0">
                  <a:moveTo>
                    <a:pt x="21419" y="1699"/>
                  </a:moveTo>
                  <a:cubicBezTo>
                    <a:pt x="20480" y="939"/>
                    <a:pt x="19541" y="178"/>
                    <a:pt x="18445" y="26"/>
                  </a:cubicBezTo>
                  <a:cubicBezTo>
                    <a:pt x="17349" y="-126"/>
                    <a:pt x="16097" y="330"/>
                    <a:pt x="13436" y="2536"/>
                  </a:cubicBezTo>
                  <a:cubicBezTo>
                    <a:pt x="10776" y="4742"/>
                    <a:pt x="6706" y="8697"/>
                    <a:pt x="4202" y="11511"/>
                  </a:cubicBezTo>
                  <a:cubicBezTo>
                    <a:pt x="1697" y="14325"/>
                    <a:pt x="758" y="15998"/>
                    <a:pt x="289" y="17595"/>
                  </a:cubicBezTo>
                  <a:cubicBezTo>
                    <a:pt x="-181" y="19192"/>
                    <a:pt x="-181" y="20713"/>
                    <a:pt x="1071" y="21094"/>
                  </a:cubicBezTo>
                  <a:cubicBezTo>
                    <a:pt x="2323" y="21474"/>
                    <a:pt x="4828" y="20713"/>
                    <a:pt x="7332" y="19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11721157" y="1543050"/>
              <a:ext cx="158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11740207" y="1600200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3757060" y="2514600"/>
              <a:ext cx="242498" cy="3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45" fill="norm" stroke="1" extrusionOk="0">
                  <a:moveTo>
                    <a:pt x="2899" y="0"/>
                  </a:moveTo>
                  <a:cubicBezTo>
                    <a:pt x="3830" y="4065"/>
                    <a:pt x="4761" y="8129"/>
                    <a:pt x="5319" y="11497"/>
                  </a:cubicBezTo>
                  <a:cubicBezTo>
                    <a:pt x="5878" y="14865"/>
                    <a:pt x="6064" y="17535"/>
                    <a:pt x="5971" y="19219"/>
                  </a:cubicBezTo>
                  <a:cubicBezTo>
                    <a:pt x="5878" y="20903"/>
                    <a:pt x="5505" y="21600"/>
                    <a:pt x="4947" y="21542"/>
                  </a:cubicBezTo>
                  <a:cubicBezTo>
                    <a:pt x="4388" y="21484"/>
                    <a:pt x="3643" y="20671"/>
                    <a:pt x="2805" y="19219"/>
                  </a:cubicBezTo>
                  <a:cubicBezTo>
                    <a:pt x="1967" y="17768"/>
                    <a:pt x="1036" y="15677"/>
                    <a:pt x="478" y="14342"/>
                  </a:cubicBezTo>
                  <a:cubicBezTo>
                    <a:pt x="-81" y="13006"/>
                    <a:pt x="-267" y="12426"/>
                    <a:pt x="571" y="12194"/>
                  </a:cubicBezTo>
                  <a:cubicBezTo>
                    <a:pt x="1409" y="11961"/>
                    <a:pt x="3271" y="12077"/>
                    <a:pt x="5319" y="11497"/>
                  </a:cubicBezTo>
                  <a:cubicBezTo>
                    <a:pt x="7367" y="10916"/>
                    <a:pt x="9602" y="9639"/>
                    <a:pt x="11371" y="8129"/>
                  </a:cubicBezTo>
                  <a:cubicBezTo>
                    <a:pt x="13140" y="6619"/>
                    <a:pt x="14443" y="4877"/>
                    <a:pt x="15281" y="3658"/>
                  </a:cubicBezTo>
                  <a:cubicBezTo>
                    <a:pt x="16119" y="2439"/>
                    <a:pt x="16492" y="1742"/>
                    <a:pt x="16678" y="1916"/>
                  </a:cubicBezTo>
                  <a:cubicBezTo>
                    <a:pt x="16864" y="2090"/>
                    <a:pt x="16864" y="3135"/>
                    <a:pt x="17050" y="5865"/>
                  </a:cubicBezTo>
                  <a:cubicBezTo>
                    <a:pt x="17236" y="8594"/>
                    <a:pt x="17609" y="13006"/>
                    <a:pt x="18354" y="15735"/>
                  </a:cubicBezTo>
                  <a:cubicBezTo>
                    <a:pt x="19099" y="18465"/>
                    <a:pt x="20216" y="19510"/>
                    <a:pt x="21333" y="20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4030744" y="2755900"/>
              <a:ext cx="65287" cy="11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188" fill="norm" stroke="1" extrusionOk="0">
                  <a:moveTo>
                    <a:pt x="2205" y="8400"/>
                  </a:moveTo>
                  <a:cubicBezTo>
                    <a:pt x="855" y="10400"/>
                    <a:pt x="-495" y="12400"/>
                    <a:pt x="180" y="14600"/>
                  </a:cubicBezTo>
                  <a:cubicBezTo>
                    <a:pt x="855" y="16800"/>
                    <a:pt x="3555" y="19200"/>
                    <a:pt x="6593" y="20400"/>
                  </a:cubicBezTo>
                  <a:cubicBezTo>
                    <a:pt x="9630" y="21600"/>
                    <a:pt x="13005" y="21600"/>
                    <a:pt x="15705" y="19200"/>
                  </a:cubicBezTo>
                  <a:cubicBezTo>
                    <a:pt x="18405" y="16800"/>
                    <a:pt x="20430" y="12000"/>
                    <a:pt x="20768" y="8600"/>
                  </a:cubicBezTo>
                  <a:cubicBezTo>
                    <a:pt x="21105" y="5200"/>
                    <a:pt x="19755" y="3200"/>
                    <a:pt x="18405" y="2000"/>
                  </a:cubicBezTo>
                  <a:cubicBezTo>
                    <a:pt x="17055" y="800"/>
                    <a:pt x="15705" y="400"/>
                    <a:pt x="143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4234507" y="26352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4253557" y="2838450"/>
              <a:ext cx="317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4666671" y="2573499"/>
              <a:ext cx="247287" cy="32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83" fill="norm" stroke="1" extrusionOk="0">
                  <a:moveTo>
                    <a:pt x="518" y="1577"/>
                  </a:moveTo>
                  <a:cubicBezTo>
                    <a:pt x="152" y="871"/>
                    <a:pt x="-214" y="165"/>
                    <a:pt x="152" y="24"/>
                  </a:cubicBezTo>
                  <a:cubicBezTo>
                    <a:pt x="518" y="-117"/>
                    <a:pt x="1617" y="307"/>
                    <a:pt x="4362" y="2495"/>
                  </a:cubicBezTo>
                  <a:cubicBezTo>
                    <a:pt x="7108" y="4683"/>
                    <a:pt x="11501" y="8636"/>
                    <a:pt x="14613" y="12095"/>
                  </a:cubicBezTo>
                  <a:cubicBezTo>
                    <a:pt x="17725" y="15554"/>
                    <a:pt x="19555" y="18518"/>
                    <a:pt x="2138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4732670" y="2592916"/>
              <a:ext cx="168588" cy="32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21239" y="1115"/>
                  </a:moveTo>
                  <a:cubicBezTo>
                    <a:pt x="20439" y="557"/>
                    <a:pt x="19639" y="0"/>
                    <a:pt x="18706" y="0"/>
                  </a:cubicBezTo>
                  <a:cubicBezTo>
                    <a:pt x="17772" y="0"/>
                    <a:pt x="16706" y="557"/>
                    <a:pt x="14306" y="2926"/>
                  </a:cubicBezTo>
                  <a:cubicBezTo>
                    <a:pt x="11906" y="5295"/>
                    <a:pt x="8172" y="9476"/>
                    <a:pt x="5372" y="12542"/>
                  </a:cubicBezTo>
                  <a:cubicBezTo>
                    <a:pt x="2572" y="15608"/>
                    <a:pt x="706" y="17559"/>
                    <a:pt x="172" y="18883"/>
                  </a:cubicBezTo>
                  <a:cubicBezTo>
                    <a:pt x="-361" y="20206"/>
                    <a:pt x="439" y="20903"/>
                    <a:pt x="12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5110807" y="2642542"/>
              <a:ext cx="1333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029" y="10932"/>
                    <a:pt x="2057" y="1332"/>
                    <a:pt x="5657" y="132"/>
                  </a:cubicBezTo>
                  <a:cubicBezTo>
                    <a:pt x="9257" y="-1068"/>
                    <a:pt x="15429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5174307" y="2698750"/>
              <a:ext cx="82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5159491" y="2781300"/>
              <a:ext cx="103717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4408" y="12960"/>
                  </a:moveTo>
                  <a:cubicBezTo>
                    <a:pt x="2204" y="15840"/>
                    <a:pt x="0" y="18720"/>
                    <a:pt x="0" y="20160"/>
                  </a:cubicBezTo>
                  <a:cubicBezTo>
                    <a:pt x="0" y="21600"/>
                    <a:pt x="2204" y="21600"/>
                    <a:pt x="6171" y="18000"/>
                  </a:cubicBezTo>
                  <a:cubicBezTo>
                    <a:pt x="10139" y="14400"/>
                    <a:pt x="1586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5390207" y="2557097"/>
              <a:ext cx="146051" cy="14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3931"/>
                  </a:moveTo>
                  <a:cubicBezTo>
                    <a:pt x="313" y="2410"/>
                    <a:pt x="626" y="889"/>
                    <a:pt x="1565" y="280"/>
                  </a:cubicBezTo>
                  <a:cubicBezTo>
                    <a:pt x="2504" y="-328"/>
                    <a:pt x="4070" y="-24"/>
                    <a:pt x="6574" y="1954"/>
                  </a:cubicBezTo>
                  <a:cubicBezTo>
                    <a:pt x="9078" y="3931"/>
                    <a:pt x="12522" y="7582"/>
                    <a:pt x="15183" y="11080"/>
                  </a:cubicBezTo>
                  <a:cubicBezTo>
                    <a:pt x="17843" y="14579"/>
                    <a:pt x="19722" y="17926"/>
                    <a:pt x="2160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5530916" y="2584450"/>
              <a:ext cx="94242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6571" y="2451"/>
                    <a:pt x="11771" y="4902"/>
                    <a:pt x="8171" y="7889"/>
                  </a:cubicBezTo>
                  <a:cubicBezTo>
                    <a:pt x="4571" y="10877"/>
                    <a:pt x="2171" y="14400"/>
                    <a:pt x="971" y="16621"/>
                  </a:cubicBezTo>
                  <a:cubicBezTo>
                    <a:pt x="-229" y="18843"/>
                    <a:pt x="-229" y="19762"/>
                    <a:pt x="491" y="20374"/>
                  </a:cubicBezTo>
                  <a:cubicBezTo>
                    <a:pt x="1211" y="20987"/>
                    <a:pt x="2651" y="21294"/>
                    <a:pt x="40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6437957" y="2660650"/>
              <a:ext cx="158751" cy="1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1440" y="332"/>
                    <a:pt x="2880" y="665"/>
                    <a:pt x="4464" y="3822"/>
                  </a:cubicBezTo>
                  <a:cubicBezTo>
                    <a:pt x="6048" y="6978"/>
                    <a:pt x="7776" y="12960"/>
                    <a:pt x="9072" y="16615"/>
                  </a:cubicBezTo>
                  <a:cubicBezTo>
                    <a:pt x="10368" y="20271"/>
                    <a:pt x="11232" y="21600"/>
                    <a:pt x="12096" y="21434"/>
                  </a:cubicBezTo>
                  <a:cubicBezTo>
                    <a:pt x="12960" y="21268"/>
                    <a:pt x="13824" y="19606"/>
                    <a:pt x="14544" y="17114"/>
                  </a:cubicBezTo>
                  <a:cubicBezTo>
                    <a:pt x="15264" y="14622"/>
                    <a:pt x="15840" y="11298"/>
                    <a:pt x="16128" y="8806"/>
                  </a:cubicBezTo>
                  <a:cubicBezTo>
                    <a:pt x="16416" y="6314"/>
                    <a:pt x="16416" y="4652"/>
                    <a:pt x="17280" y="3822"/>
                  </a:cubicBezTo>
                  <a:cubicBezTo>
                    <a:pt x="18144" y="2991"/>
                    <a:pt x="19872" y="2991"/>
                    <a:pt x="21600" y="2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6635753" y="2653077"/>
              <a:ext cx="85574" cy="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372" fill="norm" stroke="1" extrusionOk="0">
                  <a:moveTo>
                    <a:pt x="19827" y="966"/>
                  </a:moveTo>
                  <a:cubicBezTo>
                    <a:pt x="17256" y="426"/>
                    <a:pt x="14684" y="-114"/>
                    <a:pt x="12113" y="21"/>
                  </a:cubicBezTo>
                  <a:cubicBezTo>
                    <a:pt x="9541" y="156"/>
                    <a:pt x="6970" y="966"/>
                    <a:pt x="4656" y="2046"/>
                  </a:cubicBezTo>
                  <a:cubicBezTo>
                    <a:pt x="2341" y="3126"/>
                    <a:pt x="284" y="4476"/>
                    <a:pt x="27" y="5691"/>
                  </a:cubicBezTo>
                  <a:cubicBezTo>
                    <a:pt x="-230" y="6906"/>
                    <a:pt x="1313" y="7986"/>
                    <a:pt x="5170" y="9606"/>
                  </a:cubicBezTo>
                  <a:cubicBezTo>
                    <a:pt x="9027" y="11226"/>
                    <a:pt x="15199" y="13386"/>
                    <a:pt x="18284" y="15141"/>
                  </a:cubicBezTo>
                  <a:cubicBezTo>
                    <a:pt x="21370" y="16896"/>
                    <a:pt x="21370" y="18246"/>
                    <a:pt x="19570" y="19326"/>
                  </a:cubicBezTo>
                  <a:cubicBezTo>
                    <a:pt x="17770" y="20406"/>
                    <a:pt x="14170" y="21216"/>
                    <a:pt x="11084" y="21351"/>
                  </a:cubicBezTo>
                  <a:cubicBezTo>
                    <a:pt x="7999" y="21486"/>
                    <a:pt x="5427" y="20946"/>
                    <a:pt x="2856" y="20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426113" y="2419350"/>
              <a:ext cx="230516" cy="30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79" fill="norm" stroke="1" extrusionOk="0">
                  <a:moveTo>
                    <a:pt x="6118" y="0"/>
                  </a:moveTo>
                  <a:cubicBezTo>
                    <a:pt x="5529" y="5400"/>
                    <a:pt x="4939" y="10800"/>
                    <a:pt x="4547" y="13875"/>
                  </a:cubicBezTo>
                  <a:cubicBezTo>
                    <a:pt x="4154" y="16950"/>
                    <a:pt x="3958" y="17700"/>
                    <a:pt x="3859" y="18450"/>
                  </a:cubicBezTo>
                  <a:cubicBezTo>
                    <a:pt x="3761" y="19200"/>
                    <a:pt x="3761" y="19950"/>
                    <a:pt x="3369" y="20550"/>
                  </a:cubicBezTo>
                  <a:cubicBezTo>
                    <a:pt x="2976" y="21150"/>
                    <a:pt x="2190" y="21600"/>
                    <a:pt x="1699" y="21450"/>
                  </a:cubicBezTo>
                  <a:cubicBezTo>
                    <a:pt x="1209" y="21300"/>
                    <a:pt x="1012" y="20550"/>
                    <a:pt x="816" y="19800"/>
                  </a:cubicBezTo>
                  <a:cubicBezTo>
                    <a:pt x="619" y="19050"/>
                    <a:pt x="423" y="18300"/>
                    <a:pt x="227" y="17250"/>
                  </a:cubicBezTo>
                  <a:cubicBezTo>
                    <a:pt x="30" y="16200"/>
                    <a:pt x="-166" y="14850"/>
                    <a:pt x="227" y="14100"/>
                  </a:cubicBezTo>
                  <a:cubicBezTo>
                    <a:pt x="619" y="13350"/>
                    <a:pt x="1601" y="13200"/>
                    <a:pt x="3172" y="13125"/>
                  </a:cubicBezTo>
                  <a:cubicBezTo>
                    <a:pt x="4743" y="13050"/>
                    <a:pt x="6903" y="13050"/>
                    <a:pt x="9259" y="12225"/>
                  </a:cubicBezTo>
                  <a:cubicBezTo>
                    <a:pt x="11616" y="11400"/>
                    <a:pt x="14169" y="9750"/>
                    <a:pt x="16034" y="7950"/>
                  </a:cubicBezTo>
                  <a:cubicBezTo>
                    <a:pt x="17899" y="6150"/>
                    <a:pt x="19078" y="4200"/>
                    <a:pt x="19863" y="2775"/>
                  </a:cubicBezTo>
                  <a:cubicBezTo>
                    <a:pt x="20649" y="1350"/>
                    <a:pt x="21041" y="450"/>
                    <a:pt x="21238" y="450"/>
                  </a:cubicBezTo>
                  <a:cubicBezTo>
                    <a:pt x="21434" y="450"/>
                    <a:pt x="21434" y="1350"/>
                    <a:pt x="21238" y="3825"/>
                  </a:cubicBezTo>
                  <a:cubicBezTo>
                    <a:pt x="21041" y="6300"/>
                    <a:pt x="20649" y="10350"/>
                    <a:pt x="20256" y="13050"/>
                  </a:cubicBezTo>
                  <a:cubicBezTo>
                    <a:pt x="19863" y="15750"/>
                    <a:pt x="19470" y="17100"/>
                    <a:pt x="19078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7695257" y="2686050"/>
              <a:ext cx="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7860357" y="25273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7854007" y="2641599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8171507" y="2463800"/>
              <a:ext cx="1714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810"/>
                    <a:pt x="6400" y="5620"/>
                    <a:pt x="10000" y="9220"/>
                  </a:cubicBezTo>
                  <a:cubicBezTo>
                    <a:pt x="13600" y="12820"/>
                    <a:pt x="17600" y="172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8203257" y="2463800"/>
              <a:ext cx="1714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400"/>
                    <a:pt x="13600" y="4800"/>
                    <a:pt x="10000" y="7694"/>
                  </a:cubicBezTo>
                  <a:cubicBezTo>
                    <a:pt x="6400" y="10588"/>
                    <a:pt x="3200" y="13976"/>
                    <a:pt x="1600" y="16376"/>
                  </a:cubicBezTo>
                  <a:cubicBezTo>
                    <a:pt x="0" y="18776"/>
                    <a:pt x="0" y="201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8540171" y="2508783"/>
              <a:ext cx="164737" cy="3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297" fill="norm" stroke="1" extrusionOk="0">
                  <a:moveTo>
                    <a:pt x="774" y="21297"/>
                  </a:moveTo>
                  <a:cubicBezTo>
                    <a:pt x="227" y="14097"/>
                    <a:pt x="-320" y="6897"/>
                    <a:pt x="227" y="3297"/>
                  </a:cubicBezTo>
                  <a:cubicBezTo>
                    <a:pt x="774" y="-303"/>
                    <a:pt x="2414" y="-303"/>
                    <a:pt x="6105" y="297"/>
                  </a:cubicBezTo>
                  <a:cubicBezTo>
                    <a:pt x="9796" y="897"/>
                    <a:pt x="15538" y="2097"/>
                    <a:pt x="21280" y="3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8520757" y="2622549"/>
              <a:ext cx="247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4400"/>
                    <a:pt x="11446" y="7200"/>
                    <a:pt x="15046" y="3600"/>
                  </a:cubicBezTo>
                  <a:cubicBezTo>
                    <a:pt x="18646" y="0"/>
                    <a:pt x="2012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8603307" y="2667000"/>
              <a:ext cx="1270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6800"/>
                    <a:pt x="2160" y="12000"/>
                    <a:pt x="5760" y="8400"/>
                  </a:cubicBezTo>
                  <a:cubicBezTo>
                    <a:pt x="9360" y="4800"/>
                    <a:pt x="154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8565207" y="2444750"/>
              <a:ext cx="1651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46" y="3600"/>
                    <a:pt x="13292" y="7200"/>
                    <a:pt x="9692" y="10800"/>
                  </a:cubicBezTo>
                  <a:cubicBezTo>
                    <a:pt x="6092" y="14400"/>
                    <a:pt x="3046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8939857" y="2381250"/>
              <a:ext cx="1397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5506"/>
                    <a:pt x="7855" y="11012"/>
                    <a:pt x="11455" y="14612"/>
                  </a:cubicBezTo>
                  <a:cubicBezTo>
                    <a:pt x="15055" y="18212"/>
                    <a:pt x="18327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9028805" y="2419473"/>
              <a:ext cx="171403" cy="34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0" fill="norm" stroke="1" extrusionOk="0">
                  <a:moveTo>
                    <a:pt x="21331" y="1583"/>
                  </a:moveTo>
                  <a:cubicBezTo>
                    <a:pt x="21331" y="920"/>
                    <a:pt x="21331" y="258"/>
                    <a:pt x="20672" y="59"/>
                  </a:cubicBezTo>
                  <a:cubicBezTo>
                    <a:pt x="20014" y="-140"/>
                    <a:pt x="18697" y="125"/>
                    <a:pt x="16590" y="1516"/>
                  </a:cubicBezTo>
                  <a:cubicBezTo>
                    <a:pt x="14482" y="2908"/>
                    <a:pt x="11585" y="5426"/>
                    <a:pt x="8819" y="8275"/>
                  </a:cubicBezTo>
                  <a:cubicBezTo>
                    <a:pt x="6053" y="11124"/>
                    <a:pt x="3419" y="14304"/>
                    <a:pt x="1838" y="16491"/>
                  </a:cubicBezTo>
                  <a:cubicBezTo>
                    <a:pt x="258" y="18677"/>
                    <a:pt x="-269" y="19870"/>
                    <a:pt x="126" y="20532"/>
                  </a:cubicBezTo>
                  <a:cubicBezTo>
                    <a:pt x="521" y="21195"/>
                    <a:pt x="1838" y="21327"/>
                    <a:pt x="315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1053157" y="3603539"/>
              <a:ext cx="101601" cy="44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1068"/>
                  </a:moveTo>
                  <a:cubicBezTo>
                    <a:pt x="0" y="561"/>
                    <a:pt x="0" y="54"/>
                    <a:pt x="900" y="4"/>
                  </a:cubicBezTo>
                  <a:cubicBezTo>
                    <a:pt x="1800" y="-47"/>
                    <a:pt x="3600" y="359"/>
                    <a:pt x="6075" y="2184"/>
                  </a:cubicBezTo>
                  <a:cubicBezTo>
                    <a:pt x="8550" y="4009"/>
                    <a:pt x="11700" y="7254"/>
                    <a:pt x="13950" y="10550"/>
                  </a:cubicBezTo>
                  <a:cubicBezTo>
                    <a:pt x="16200" y="13846"/>
                    <a:pt x="17550" y="17192"/>
                    <a:pt x="18450" y="19119"/>
                  </a:cubicBezTo>
                  <a:cubicBezTo>
                    <a:pt x="19350" y="21046"/>
                    <a:pt x="19800" y="21553"/>
                    <a:pt x="20250" y="21553"/>
                  </a:cubicBezTo>
                  <a:cubicBezTo>
                    <a:pt x="20700" y="21553"/>
                    <a:pt x="21150" y="21046"/>
                    <a:pt x="21600" y="20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1127176" y="3585170"/>
              <a:ext cx="167282" cy="35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75" fill="norm" stroke="1" extrusionOk="0">
                  <a:moveTo>
                    <a:pt x="10675" y="2428"/>
                  </a:moveTo>
                  <a:cubicBezTo>
                    <a:pt x="11475" y="1796"/>
                    <a:pt x="12275" y="1164"/>
                    <a:pt x="13208" y="659"/>
                  </a:cubicBezTo>
                  <a:cubicBezTo>
                    <a:pt x="14142" y="154"/>
                    <a:pt x="15208" y="-225"/>
                    <a:pt x="15742" y="154"/>
                  </a:cubicBezTo>
                  <a:cubicBezTo>
                    <a:pt x="16275" y="533"/>
                    <a:pt x="16275" y="1670"/>
                    <a:pt x="14542" y="3880"/>
                  </a:cubicBezTo>
                  <a:cubicBezTo>
                    <a:pt x="12808" y="6091"/>
                    <a:pt x="9342" y="9375"/>
                    <a:pt x="6808" y="11586"/>
                  </a:cubicBezTo>
                  <a:cubicBezTo>
                    <a:pt x="4275" y="13796"/>
                    <a:pt x="2675" y="14933"/>
                    <a:pt x="1475" y="15880"/>
                  </a:cubicBezTo>
                  <a:cubicBezTo>
                    <a:pt x="275" y="16828"/>
                    <a:pt x="-525" y="17586"/>
                    <a:pt x="408" y="18407"/>
                  </a:cubicBezTo>
                  <a:cubicBezTo>
                    <a:pt x="1342" y="19228"/>
                    <a:pt x="4008" y="20112"/>
                    <a:pt x="7742" y="20617"/>
                  </a:cubicBezTo>
                  <a:cubicBezTo>
                    <a:pt x="11475" y="21122"/>
                    <a:pt x="16275" y="21249"/>
                    <a:pt x="21075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1402407" y="3803650"/>
              <a:ext cx="139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200"/>
                    <a:pt x="11127" y="10800"/>
                    <a:pt x="14727" y="7200"/>
                  </a:cubicBezTo>
                  <a:cubicBezTo>
                    <a:pt x="18327" y="3600"/>
                    <a:pt x="1996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614074" y="3543027"/>
              <a:ext cx="158951" cy="48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18" fill="norm" stroke="1" extrusionOk="0">
                  <a:moveTo>
                    <a:pt x="20179" y="861"/>
                  </a:moveTo>
                  <a:cubicBezTo>
                    <a:pt x="19326" y="390"/>
                    <a:pt x="18474" y="-82"/>
                    <a:pt x="15489" y="12"/>
                  </a:cubicBezTo>
                  <a:cubicBezTo>
                    <a:pt x="12505" y="107"/>
                    <a:pt x="7389" y="767"/>
                    <a:pt x="4263" y="1569"/>
                  </a:cubicBezTo>
                  <a:cubicBezTo>
                    <a:pt x="1137" y="2370"/>
                    <a:pt x="0" y="3314"/>
                    <a:pt x="0" y="4446"/>
                  </a:cubicBezTo>
                  <a:cubicBezTo>
                    <a:pt x="0" y="5577"/>
                    <a:pt x="1137" y="6898"/>
                    <a:pt x="4263" y="8313"/>
                  </a:cubicBezTo>
                  <a:cubicBezTo>
                    <a:pt x="7389" y="9728"/>
                    <a:pt x="12505" y="11237"/>
                    <a:pt x="16058" y="12369"/>
                  </a:cubicBezTo>
                  <a:cubicBezTo>
                    <a:pt x="19611" y="13501"/>
                    <a:pt x="21600" y="14255"/>
                    <a:pt x="21316" y="15576"/>
                  </a:cubicBezTo>
                  <a:cubicBezTo>
                    <a:pt x="21032" y="16896"/>
                    <a:pt x="18474" y="18783"/>
                    <a:pt x="15774" y="19867"/>
                  </a:cubicBezTo>
                  <a:cubicBezTo>
                    <a:pt x="13074" y="20952"/>
                    <a:pt x="10232" y="21235"/>
                    <a:pt x="7389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116657" y="4168685"/>
              <a:ext cx="488951" cy="7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1340"/>
                  </a:moveTo>
                  <a:cubicBezTo>
                    <a:pt x="2244" y="16224"/>
                    <a:pt x="4488" y="11108"/>
                    <a:pt x="7340" y="7129"/>
                  </a:cubicBezTo>
                  <a:cubicBezTo>
                    <a:pt x="10192" y="3151"/>
                    <a:pt x="13652" y="308"/>
                    <a:pt x="16130" y="24"/>
                  </a:cubicBezTo>
                  <a:cubicBezTo>
                    <a:pt x="18608" y="-260"/>
                    <a:pt x="20104" y="2014"/>
                    <a:pt x="21600" y="4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1382226" y="4108450"/>
              <a:ext cx="375782" cy="14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3706" y="18106"/>
                  </a:moveTo>
                  <a:cubicBezTo>
                    <a:pt x="2856" y="19059"/>
                    <a:pt x="2007" y="20012"/>
                    <a:pt x="1279" y="20647"/>
                  </a:cubicBezTo>
                  <a:cubicBezTo>
                    <a:pt x="551" y="21282"/>
                    <a:pt x="-56" y="21600"/>
                    <a:pt x="5" y="21600"/>
                  </a:cubicBezTo>
                  <a:cubicBezTo>
                    <a:pt x="65" y="21600"/>
                    <a:pt x="793" y="21282"/>
                    <a:pt x="3342" y="18582"/>
                  </a:cubicBezTo>
                  <a:cubicBezTo>
                    <a:pt x="5890" y="15882"/>
                    <a:pt x="10259" y="10800"/>
                    <a:pt x="13596" y="7306"/>
                  </a:cubicBezTo>
                  <a:cubicBezTo>
                    <a:pt x="16933" y="3812"/>
                    <a:pt x="19238" y="1906"/>
                    <a:pt x="215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1987402" y="3759200"/>
              <a:ext cx="30956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21060" y="0"/>
                  </a:moveTo>
                  <a:cubicBezTo>
                    <a:pt x="13860" y="1029"/>
                    <a:pt x="6660" y="2057"/>
                    <a:pt x="3060" y="3857"/>
                  </a:cubicBezTo>
                  <a:cubicBezTo>
                    <a:pt x="-540" y="5657"/>
                    <a:pt x="-540" y="8229"/>
                    <a:pt x="900" y="11314"/>
                  </a:cubicBezTo>
                  <a:cubicBezTo>
                    <a:pt x="2340" y="14400"/>
                    <a:pt x="5220" y="18000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2018357" y="390525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2850702" y="3543564"/>
              <a:ext cx="219064" cy="51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71" fill="norm" stroke="1" extrusionOk="0">
                  <a:moveTo>
                    <a:pt x="2398" y="4486"/>
                  </a:moveTo>
                  <a:cubicBezTo>
                    <a:pt x="3009" y="7836"/>
                    <a:pt x="3621" y="11186"/>
                    <a:pt x="4232" y="13831"/>
                  </a:cubicBezTo>
                  <a:cubicBezTo>
                    <a:pt x="4843" y="16476"/>
                    <a:pt x="5455" y="18415"/>
                    <a:pt x="5760" y="19650"/>
                  </a:cubicBezTo>
                  <a:cubicBezTo>
                    <a:pt x="6066" y="20884"/>
                    <a:pt x="6066" y="21413"/>
                    <a:pt x="5964" y="21369"/>
                  </a:cubicBezTo>
                  <a:cubicBezTo>
                    <a:pt x="5862" y="21325"/>
                    <a:pt x="5658" y="20708"/>
                    <a:pt x="4741" y="18856"/>
                  </a:cubicBezTo>
                  <a:cubicBezTo>
                    <a:pt x="3824" y="17005"/>
                    <a:pt x="2194" y="13919"/>
                    <a:pt x="1175" y="11010"/>
                  </a:cubicBezTo>
                  <a:cubicBezTo>
                    <a:pt x="157" y="8100"/>
                    <a:pt x="-251" y="5367"/>
                    <a:pt x="157" y="3560"/>
                  </a:cubicBezTo>
                  <a:cubicBezTo>
                    <a:pt x="564" y="1753"/>
                    <a:pt x="1787" y="871"/>
                    <a:pt x="3519" y="386"/>
                  </a:cubicBezTo>
                  <a:cubicBezTo>
                    <a:pt x="5251" y="-99"/>
                    <a:pt x="7492" y="-187"/>
                    <a:pt x="10141" y="474"/>
                  </a:cubicBezTo>
                  <a:cubicBezTo>
                    <a:pt x="12791" y="1135"/>
                    <a:pt x="15847" y="2546"/>
                    <a:pt x="17987" y="4486"/>
                  </a:cubicBezTo>
                  <a:cubicBezTo>
                    <a:pt x="20126" y="6425"/>
                    <a:pt x="21349" y="8894"/>
                    <a:pt x="21043" y="11318"/>
                  </a:cubicBezTo>
                  <a:cubicBezTo>
                    <a:pt x="20738" y="13743"/>
                    <a:pt x="18904" y="16123"/>
                    <a:pt x="16560" y="17666"/>
                  </a:cubicBezTo>
                  <a:cubicBezTo>
                    <a:pt x="14217" y="19209"/>
                    <a:pt x="11364" y="19914"/>
                    <a:pt x="9428" y="20267"/>
                  </a:cubicBezTo>
                  <a:cubicBezTo>
                    <a:pt x="7492" y="20620"/>
                    <a:pt x="6474" y="20620"/>
                    <a:pt x="5658" y="20223"/>
                  </a:cubicBezTo>
                  <a:cubicBezTo>
                    <a:pt x="4843" y="19826"/>
                    <a:pt x="4232" y="19033"/>
                    <a:pt x="4334" y="18415"/>
                  </a:cubicBezTo>
                  <a:cubicBezTo>
                    <a:pt x="4436" y="17798"/>
                    <a:pt x="5251" y="17357"/>
                    <a:pt x="6066" y="16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3235441" y="3555290"/>
              <a:ext cx="148167" cy="48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1441"/>
                  </a:moveTo>
                  <a:cubicBezTo>
                    <a:pt x="20674" y="971"/>
                    <a:pt x="19749" y="501"/>
                    <a:pt x="18206" y="220"/>
                  </a:cubicBezTo>
                  <a:cubicBezTo>
                    <a:pt x="16663" y="-62"/>
                    <a:pt x="14503" y="-156"/>
                    <a:pt x="11880" y="454"/>
                  </a:cubicBezTo>
                  <a:cubicBezTo>
                    <a:pt x="9257" y="1065"/>
                    <a:pt x="6171" y="2380"/>
                    <a:pt x="3857" y="4634"/>
                  </a:cubicBezTo>
                  <a:cubicBezTo>
                    <a:pt x="1543" y="6887"/>
                    <a:pt x="0" y="10081"/>
                    <a:pt x="0" y="12710"/>
                  </a:cubicBezTo>
                  <a:cubicBezTo>
                    <a:pt x="0" y="15340"/>
                    <a:pt x="1543" y="17406"/>
                    <a:pt x="5246" y="18767"/>
                  </a:cubicBezTo>
                  <a:cubicBezTo>
                    <a:pt x="8949" y="20129"/>
                    <a:pt x="14811" y="20787"/>
                    <a:pt x="20674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3538901" y="3689350"/>
              <a:ext cx="9807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515"/>
                    <a:pt x="-1585" y="11030"/>
                    <a:pt x="575" y="14630"/>
                  </a:cubicBezTo>
                  <a:cubicBezTo>
                    <a:pt x="2735" y="18230"/>
                    <a:pt x="11375" y="1991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3497907" y="3625850"/>
              <a:ext cx="2476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1200" y="14600"/>
                  </a:cubicBezTo>
                  <a:cubicBezTo>
                    <a:pt x="2400" y="11600"/>
                    <a:pt x="4800" y="7600"/>
                    <a:pt x="8400" y="5000"/>
                  </a:cubicBezTo>
                  <a:cubicBezTo>
                    <a:pt x="12000" y="2400"/>
                    <a:pt x="16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3561407" y="382904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3720157" y="3898900"/>
              <a:ext cx="1460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3756597" y="3905249"/>
              <a:ext cx="10326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1075" y="0"/>
                  </a:moveTo>
                  <a:cubicBezTo>
                    <a:pt x="18915" y="240"/>
                    <a:pt x="16755" y="480"/>
                    <a:pt x="13083" y="2880"/>
                  </a:cubicBezTo>
                  <a:cubicBezTo>
                    <a:pt x="9411" y="5280"/>
                    <a:pt x="4227" y="9840"/>
                    <a:pt x="1851" y="13320"/>
                  </a:cubicBezTo>
                  <a:cubicBezTo>
                    <a:pt x="-525" y="16800"/>
                    <a:pt x="-93" y="19200"/>
                    <a:pt x="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3986857" y="3956050"/>
              <a:ext cx="508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4361507" y="3702050"/>
              <a:ext cx="254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492"/>
                    <a:pt x="10800" y="4985"/>
                    <a:pt x="7200" y="8585"/>
                  </a:cubicBezTo>
                  <a:cubicBezTo>
                    <a:pt x="3600" y="12185"/>
                    <a:pt x="1800" y="16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4342457" y="3614803"/>
              <a:ext cx="254001" cy="14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540" y="17039"/>
                    <a:pt x="1080" y="13027"/>
                    <a:pt x="3240" y="9324"/>
                  </a:cubicBezTo>
                  <a:cubicBezTo>
                    <a:pt x="5400" y="5621"/>
                    <a:pt x="9180" y="2227"/>
                    <a:pt x="12510" y="839"/>
                  </a:cubicBezTo>
                  <a:cubicBezTo>
                    <a:pt x="15840" y="-550"/>
                    <a:pt x="18720" y="67"/>
                    <a:pt x="21600" y="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4412307" y="3867150"/>
              <a:ext cx="171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4577407" y="3905249"/>
              <a:ext cx="139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7200"/>
                    <a:pt x="11127" y="14400"/>
                    <a:pt x="14727" y="18000"/>
                  </a:cubicBezTo>
                  <a:cubicBezTo>
                    <a:pt x="18327" y="21600"/>
                    <a:pt x="1996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4672657" y="3924249"/>
              <a:ext cx="101601" cy="2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568"/>
                  </a:moveTo>
                  <a:cubicBezTo>
                    <a:pt x="18900" y="193"/>
                    <a:pt x="16200" y="-183"/>
                    <a:pt x="14175" y="99"/>
                  </a:cubicBezTo>
                  <a:cubicBezTo>
                    <a:pt x="12150" y="380"/>
                    <a:pt x="10800" y="1320"/>
                    <a:pt x="8550" y="4137"/>
                  </a:cubicBezTo>
                  <a:cubicBezTo>
                    <a:pt x="6300" y="6954"/>
                    <a:pt x="3150" y="11650"/>
                    <a:pt x="1575" y="14843"/>
                  </a:cubicBezTo>
                  <a:cubicBezTo>
                    <a:pt x="0" y="18036"/>
                    <a:pt x="0" y="19727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4825057" y="3613150"/>
              <a:ext cx="94621" cy="501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2757" y="0"/>
                  </a:moveTo>
                  <a:cubicBezTo>
                    <a:pt x="8732" y="1823"/>
                    <a:pt x="14706" y="3646"/>
                    <a:pt x="17923" y="5924"/>
                  </a:cubicBezTo>
                  <a:cubicBezTo>
                    <a:pt x="21140" y="8203"/>
                    <a:pt x="21600" y="10937"/>
                    <a:pt x="18153" y="13625"/>
                  </a:cubicBezTo>
                  <a:cubicBezTo>
                    <a:pt x="14706" y="16314"/>
                    <a:pt x="7353" y="18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5371157" y="3877733"/>
              <a:ext cx="1905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0800"/>
                    <a:pt x="11040" y="0"/>
                    <a:pt x="14640" y="0"/>
                  </a:cubicBezTo>
                  <a:cubicBezTo>
                    <a:pt x="18240" y="0"/>
                    <a:pt x="199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5409257" y="4013200"/>
              <a:ext cx="158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6044257" y="3842698"/>
              <a:ext cx="215901" cy="16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680"/>
                  </a:moveTo>
                  <a:cubicBezTo>
                    <a:pt x="1059" y="5213"/>
                    <a:pt x="2118" y="9747"/>
                    <a:pt x="2647" y="12947"/>
                  </a:cubicBezTo>
                  <a:cubicBezTo>
                    <a:pt x="3176" y="16147"/>
                    <a:pt x="3176" y="18013"/>
                    <a:pt x="2753" y="19347"/>
                  </a:cubicBezTo>
                  <a:cubicBezTo>
                    <a:pt x="2329" y="20680"/>
                    <a:pt x="1482" y="21480"/>
                    <a:pt x="1059" y="21213"/>
                  </a:cubicBezTo>
                  <a:cubicBezTo>
                    <a:pt x="635" y="20947"/>
                    <a:pt x="635" y="19613"/>
                    <a:pt x="1482" y="16147"/>
                  </a:cubicBezTo>
                  <a:cubicBezTo>
                    <a:pt x="2329" y="12680"/>
                    <a:pt x="4024" y="7080"/>
                    <a:pt x="5400" y="3880"/>
                  </a:cubicBezTo>
                  <a:cubicBezTo>
                    <a:pt x="6776" y="680"/>
                    <a:pt x="7835" y="-120"/>
                    <a:pt x="8682" y="13"/>
                  </a:cubicBezTo>
                  <a:cubicBezTo>
                    <a:pt x="9529" y="147"/>
                    <a:pt x="10165" y="1213"/>
                    <a:pt x="10588" y="3347"/>
                  </a:cubicBezTo>
                  <a:cubicBezTo>
                    <a:pt x="11012" y="5480"/>
                    <a:pt x="11224" y="8680"/>
                    <a:pt x="11329" y="10947"/>
                  </a:cubicBezTo>
                  <a:cubicBezTo>
                    <a:pt x="11435" y="13213"/>
                    <a:pt x="11435" y="14547"/>
                    <a:pt x="11435" y="14547"/>
                  </a:cubicBezTo>
                  <a:cubicBezTo>
                    <a:pt x="11435" y="14547"/>
                    <a:pt x="11435" y="13213"/>
                    <a:pt x="11965" y="11347"/>
                  </a:cubicBezTo>
                  <a:cubicBezTo>
                    <a:pt x="12494" y="9480"/>
                    <a:pt x="13553" y="7080"/>
                    <a:pt x="14506" y="5480"/>
                  </a:cubicBezTo>
                  <a:cubicBezTo>
                    <a:pt x="15459" y="3880"/>
                    <a:pt x="16306" y="3080"/>
                    <a:pt x="17047" y="3213"/>
                  </a:cubicBezTo>
                  <a:cubicBezTo>
                    <a:pt x="17788" y="3347"/>
                    <a:pt x="18424" y="4413"/>
                    <a:pt x="19165" y="6547"/>
                  </a:cubicBezTo>
                  <a:cubicBezTo>
                    <a:pt x="19906" y="8680"/>
                    <a:pt x="20753" y="11880"/>
                    <a:pt x="21600" y="15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6307531" y="3831372"/>
              <a:ext cx="162177" cy="13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924" fill="norm" stroke="1" extrusionOk="0">
                  <a:moveTo>
                    <a:pt x="16444" y="12220"/>
                  </a:moveTo>
                  <a:cubicBezTo>
                    <a:pt x="14480" y="8351"/>
                    <a:pt x="12516" y="4482"/>
                    <a:pt x="10833" y="2225"/>
                  </a:cubicBezTo>
                  <a:cubicBezTo>
                    <a:pt x="9150" y="-31"/>
                    <a:pt x="7748" y="-676"/>
                    <a:pt x="6064" y="775"/>
                  </a:cubicBezTo>
                  <a:cubicBezTo>
                    <a:pt x="4381" y="2225"/>
                    <a:pt x="2418" y="5772"/>
                    <a:pt x="1296" y="8351"/>
                  </a:cubicBezTo>
                  <a:cubicBezTo>
                    <a:pt x="174" y="10930"/>
                    <a:pt x="-107" y="12542"/>
                    <a:pt x="33" y="14154"/>
                  </a:cubicBezTo>
                  <a:cubicBezTo>
                    <a:pt x="174" y="15766"/>
                    <a:pt x="735" y="17378"/>
                    <a:pt x="1716" y="17861"/>
                  </a:cubicBezTo>
                  <a:cubicBezTo>
                    <a:pt x="2698" y="18345"/>
                    <a:pt x="4101" y="17700"/>
                    <a:pt x="5363" y="16894"/>
                  </a:cubicBezTo>
                  <a:cubicBezTo>
                    <a:pt x="6625" y="16088"/>
                    <a:pt x="7748" y="15121"/>
                    <a:pt x="9150" y="14154"/>
                  </a:cubicBezTo>
                  <a:cubicBezTo>
                    <a:pt x="10553" y="13187"/>
                    <a:pt x="12236" y="12220"/>
                    <a:pt x="14340" y="13348"/>
                  </a:cubicBezTo>
                  <a:cubicBezTo>
                    <a:pt x="16444" y="14476"/>
                    <a:pt x="18968" y="17700"/>
                    <a:pt x="21493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6526857" y="3816350"/>
              <a:ext cx="133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3046"/>
                    <a:pt x="8914" y="6092"/>
                    <a:pt x="12514" y="9554"/>
                  </a:cubicBezTo>
                  <a:cubicBezTo>
                    <a:pt x="16114" y="13015"/>
                    <a:pt x="18857" y="16892"/>
                    <a:pt x="20229" y="18969"/>
                  </a:cubicBezTo>
                  <a:cubicBezTo>
                    <a:pt x="21600" y="21046"/>
                    <a:pt x="21600" y="213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6520507" y="3848099"/>
              <a:ext cx="1714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0"/>
                    <a:pt x="18400" y="0"/>
                    <a:pt x="16133" y="1560"/>
                  </a:cubicBezTo>
                  <a:cubicBezTo>
                    <a:pt x="13867" y="3120"/>
                    <a:pt x="10933" y="6240"/>
                    <a:pt x="8133" y="9840"/>
                  </a:cubicBezTo>
                  <a:cubicBezTo>
                    <a:pt x="5333" y="13440"/>
                    <a:pt x="2667" y="17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6142977" y="4203700"/>
              <a:ext cx="30768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7510" y="0"/>
                  </a:moveTo>
                  <a:cubicBezTo>
                    <a:pt x="16179" y="4221"/>
                    <a:pt x="14847" y="8441"/>
                    <a:pt x="12924" y="11917"/>
                  </a:cubicBezTo>
                  <a:cubicBezTo>
                    <a:pt x="11001" y="15393"/>
                    <a:pt x="8486" y="18124"/>
                    <a:pt x="6784" y="19614"/>
                  </a:cubicBezTo>
                  <a:cubicBezTo>
                    <a:pt x="5083" y="21103"/>
                    <a:pt x="4195" y="21352"/>
                    <a:pt x="3234" y="21228"/>
                  </a:cubicBezTo>
                  <a:cubicBezTo>
                    <a:pt x="2272" y="21103"/>
                    <a:pt x="1237" y="20607"/>
                    <a:pt x="645" y="19738"/>
                  </a:cubicBezTo>
                  <a:cubicBezTo>
                    <a:pt x="53" y="18869"/>
                    <a:pt x="-95" y="17628"/>
                    <a:pt x="53" y="16510"/>
                  </a:cubicBezTo>
                  <a:cubicBezTo>
                    <a:pt x="201" y="15393"/>
                    <a:pt x="645" y="14400"/>
                    <a:pt x="2568" y="13034"/>
                  </a:cubicBezTo>
                  <a:cubicBezTo>
                    <a:pt x="4491" y="11669"/>
                    <a:pt x="7894" y="9931"/>
                    <a:pt x="10187" y="9186"/>
                  </a:cubicBezTo>
                  <a:cubicBezTo>
                    <a:pt x="12480" y="8441"/>
                    <a:pt x="13664" y="8690"/>
                    <a:pt x="15365" y="10924"/>
                  </a:cubicBezTo>
                  <a:cubicBezTo>
                    <a:pt x="17067" y="13159"/>
                    <a:pt x="19286" y="17379"/>
                    <a:pt x="215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7174557" y="3536950"/>
              <a:ext cx="82551" cy="73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0"/>
                  </a:moveTo>
                  <a:cubicBezTo>
                    <a:pt x="2769" y="1795"/>
                    <a:pt x="5538" y="3590"/>
                    <a:pt x="8031" y="5601"/>
                  </a:cubicBezTo>
                  <a:cubicBezTo>
                    <a:pt x="10523" y="7613"/>
                    <a:pt x="12738" y="9841"/>
                    <a:pt x="14123" y="12223"/>
                  </a:cubicBezTo>
                  <a:cubicBezTo>
                    <a:pt x="15508" y="14606"/>
                    <a:pt x="16062" y="17144"/>
                    <a:pt x="16338" y="18598"/>
                  </a:cubicBezTo>
                  <a:cubicBezTo>
                    <a:pt x="16615" y="20053"/>
                    <a:pt x="16615" y="20424"/>
                    <a:pt x="16615" y="20764"/>
                  </a:cubicBezTo>
                  <a:cubicBezTo>
                    <a:pt x="16615" y="21105"/>
                    <a:pt x="16615" y="21414"/>
                    <a:pt x="17446" y="21507"/>
                  </a:cubicBezTo>
                  <a:cubicBezTo>
                    <a:pt x="18277" y="21600"/>
                    <a:pt x="19938" y="21476"/>
                    <a:pt x="216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7492057" y="3670300"/>
              <a:ext cx="16935" cy="43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16200" y="0"/>
                  </a:moveTo>
                  <a:cubicBezTo>
                    <a:pt x="18900" y="4215"/>
                    <a:pt x="21600" y="8429"/>
                    <a:pt x="21600" y="11748"/>
                  </a:cubicBezTo>
                  <a:cubicBezTo>
                    <a:pt x="21600" y="15067"/>
                    <a:pt x="18900" y="17491"/>
                    <a:pt x="14850" y="19071"/>
                  </a:cubicBezTo>
                  <a:cubicBezTo>
                    <a:pt x="10800" y="20652"/>
                    <a:pt x="5400" y="21389"/>
                    <a:pt x="2700" y="21495"/>
                  </a:cubicBezTo>
                  <a:cubicBezTo>
                    <a:pt x="0" y="21600"/>
                    <a:pt x="0" y="21073"/>
                    <a:pt x="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7479357" y="3644899"/>
              <a:ext cx="273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9482"/>
                    <a:pt x="335" y="17365"/>
                    <a:pt x="1674" y="14824"/>
                  </a:cubicBezTo>
                  <a:cubicBezTo>
                    <a:pt x="3014" y="12282"/>
                    <a:pt x="5526" y="9318"/>
                    <a:pt x="9042" y="6776"/>
                  </a:cubicBezTo>
                  <a:cubicBezTo>
                    <a:pt x="12558" y="4235"/>
                    <a:pt x="17079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7504757" y="3930650"/>
              <a:ext cx="133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7521320" y="3446833"/>
              <a:ext cx="116788" cy="11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427" fill="norm" stroke="1" extrusionOk="0">
                  <a:moveTo>
                    <a:pt x="3925" y="6007"/>
                  </a:moveTo>
                  <a:cubicBezTo>
                    <a:pt x="3925" y="7936"/>
                    <a:pt x="3925" y="9864"/>
                    <a:pt x="3153" y="12757"/>
                  </a:cubicBezTo>
                  <a:cubicBezTo>
                    <a:pt x="2382" y="15650"/>
                    <a:pt x="839" y="19507"/>
                    <a:pt x="261" y="20279"/>
                  </a:cubicBezTo>
                  <a:cubicBezTo>
                    <a:pt x="-318" y="21050"/>
                    <a:pt x="68" y="18736"/>
                    <a:pt x="1418" y="14879"/>
                  </a:cubicBezTo>
                  <a:cubicBezTo>
                    <a:pt x="2768" y="11021"/>
                    <a:pt x="5082" y="5621"/>
                    <a:pt x="7203" y="2729"/>
                  </a:cubicBezTo>
                  <a:cubicBezTo>
                    <a:pt x="9325" y="-164"/>
                    <a:pt x="11253" y="-550"/>
                    <a:pt x="12796" y="607"/>
                  </a:cubicBezTo>
                  <a:cubicBezTo>
                    <a:pt x="14339" y="1764"/>
                    <a:pt x="15496" y="4464"/>
                    <a:pt x="16846" y="7936"/>
                  </a:cubicBezTo>
                  <a:cubicBezTo>
                    <a:pt x="18196" y="11407"/>
                    <a:pt x="19739" y="15650"/>
                    <a:pt x="21282" y="19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7657157" y="4036882"/>
              <a:ext cx="146051" cy="10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6444"/>
                  </a:moveTo>
                  <a:cubicBezTo>
                    <a:pt x="0" y="4407"/>
                    <a:pt x="0" y="2369"/>
                    <a:pt x="783" y="1146"/>
                  </a:cubicBezTo>
                  <a:cubicBezTo>
                    <a:pt x="1565" y="-76"/>
                    <a:pt x="3130" y="-484"/>
                    <a:pt x="5791" y="739"/>
                  </a:cubicBezTo>
                  <a:cubicBezTo>
                    <a:pt x="8452" y="1961"/>
                    <a:pt x="12209" y="4814"/>
                    <a:pt x="15026" y="8482"/>
                  </a:cubicBezTo>
                  <a:cubicBezTo>
                    <a:pt x="17843" y="12150"/>
                    <a:pt x="19722" y="16633"/>
                    <a:pt x="21600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7743427" y="4025899"/>
              <a:ext cx="7883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20627" y="0"/>
                  </a:moveTo>
                  <a:cubicBezTo>
                    <a:pt x="17858" y="277"/>
                    <a:pt x="15089" y="554"/>
                    <a:pt x="11212" y="2769"/>
                  </a:cubicBezTo>
                  <a:cubicBezTo>
                    <a:pt x="7335" y="4985"/>
                    <a:pt x="2350" y="9138"/>
                    <a:pt x="689" y="12600"/>
                  </a:cubicBezTo>
                  <a:cubicBezTo>
                    <a:pt x="-973" y="16062"/>
                    <a:pt x="689" y="18831"/>
                    <a:pt x="2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7979786" y="3714749"/>
              <a:ext cx="7742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6683" y="0"/>
                    <a:pt x="12012" y="0"/>
                    <a:pt x="8802" y="400"/>
                  </a:cubicBezTo>
                  <a:cubicBezTo>
                    <a:pt x="5591" y="800"/>
                    <a:pt x="3839" y="1600"/>
                    <a:pt x="2380" y="4240"/>
                  </a:cubicBezTo>
                  <a:cubicBezTo>
                    <a:pt x="921" y="6880"/>
                    <a:pt x="-247" y="11360"/>
                    <a:pt x="45" y="14480"/>
                  </a:cubicBezTo>
                  <a:cubicBezTo>
                    <a:pt x="337" y="17600"/>
                    <a:pt x="2088" y="19360"/>
                    <a:pt x="4423" y="20320"/>
                  </a:cubicBezTo>
                  <a:cubicBezTo>
                    <a:pt x="6758" y="21280"/>
                    <a:pt x="9677" y="21440"/>
                    <a:pt x="125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8095299" y="3746499"/>
              <a:ext cx="146059" cy="20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62" fill="norm" stroke="1" extrusionOk="0">
                  <a:moveTo>
                    <a:pt x="20367" y="0"/>
                  </a:moveTo>
                  <a:cubicBezTo>
                    <a:pt x="18516" y="5400"/>
                    <a:pt x="16664" y="10800"/>
                    <a:pt x="14196" y="14400"/>
                  </a:cubicBezTo>
                  <a:cubicBezTo>
                    <a:pt x="11727" y="18000"/>
                    <a:pt x="8642" y="19800"/>
                    <a:pt x="6327" y="20700"/>
                  </a:cubicBezTo>
                  <a:cubicBezTo>
                    <a:pt x="4013" y="21600"/>
                    <a:pt x="2470" y="21600"/>
                    <a:pt x="1390" y="20588"/>
                  </a:cubicBezTo>
                  <a:cubicBezTo>
                    <a:pt x="310" y="19575"/>
                    <a:pt x="-307" y="17550"/>
                    <a:pt x="156" y="16538"/>
                  </a:cubicBezTo>
                  <a:cubicBezTo>
                    <a:pt x="619" y="15525"/>
                    <a:pt x="2162" y="15525"/>
                    <a:pt x="5093" y="16200"/>
                  </a:cubicBezTo>
                  <a:cubicBezTo>
                    <a:pt x="8024" y="16875"/>
                    <a:pt x="12344" y="18225"/>
                    <a:pt x="15276" y="18900"/>
                  </a:cubicBezTo>
                  <a:cubicBezTo>
                    <a:pt x="18207" y="19575"/>
                    <a:pt x="19750" y="19575"/>
                    <a:pt x="21293" y="19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8323907" y="3714750"/>
              <a:ext cx="543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0" y="0"/>
                  </a:moveTo>
                  <a:cubicBezTo>
                    <a:pt x="4000" y="147"/>
                    <a:pt x="8000" y="294"/>
                    <a:pt x="10800" y="735"/>
                  </a:cubicBezTo>
                  <a:cubicBezTo>
                    <a:pt x="13600" y="1176"/>
                    <a:pt x="15200" y="1910"/>
                    <a:pt x="17200" y="4188"/>
                  </a:cubicBezTo>
                  <a:cubicBezTo>
                    <a:pt x="19200" y="6465"/>
                    <a:pt x="21600" y="10286"/>
                    <a:pt x="20000" y="13445"/>
                  </a:cubicBezTo>
                  <a:cubicBezTo>
                    <a:pt x="18400" y="16604"/>
                    <a:pt x="12800" y="19102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8901757" y="3841750"/>
              <a:ext cx="304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7280"/>
                    <a:pt x="10800" y="12960"/>
                    <a:pt x="14400" y="9360"/>
                  </a:cubicBezTo>
                  <a:cubicBezTo>
                    <a:pt x="18000" y="5760"/>
                    <a:pt x="198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9365307" y="3651249"/>
              <a:ext cx="444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789"/>
                    <a:pt x="11314" y="7579"/>
                    <a:pt x="7714" y="11179"/>
                  </a:cubicBezTo>
                  <a:cubicBezTo>
                    <a:pt x="4114" y="14779"/>
                    <a:pt x="2057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333557" y="3644900"/>
              <a:ext cx="292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5055"/>
                    <a:pt x="5009" y="8509"/>
                    <a:pt x="8609" y="4909"/>
                  </a:cubicBezTo>
                  <a:cubicBezTo>
                    <a:pt x="12209" y="1309"/>
                    <a:pt x="16904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9378007" y="3809999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9200"/>
                    <a:pt x="6545" y="16800"/>
                    <a:pt x="10145" y="13200"/>
                  </a:cubicBezTo>
                  <a:cubicBezTo>
                    <a:pt x="13745" y="9600"/>
                    <a:pt x="17673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9493316" y="3441699"/>
              <a:ext cx="132342" cy="11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17" fill="norm" stroke="1" extrusionOk="0">
                  <a:moveTo>
                    <a:pt x="8066" y="0"/>
                  </a:moveTo>
                  <a:cubicBezTo>
                    <a:pt x="6351" y="5891"/>
                    <a:pt x="4637" y="11782"/>
                    <a:pt x="3266" y="15709"/>
                  </a:cubicBezTo>
                  <a:cubicBezTo>
                    <a:pt x="1894" y="19636"/>
                    <a:pt x="866" y="21600"/>
                    <a:pt x="351" y="21404"/>
                  </a:cubicBezTo>
                  <a:cubicBezTo>
                    <a:pt x="-163" y="21207"/>
                    <a:pt x="-163" y="18851"/>
                    <a:pt x="694" y="15513"/>
                  </a:cubicBezTo>
                  <a:cubicBezTo>
                    <a:pt x="1551" y="12175"/>
                    <a:pt x="3266" y="7855"/>
                    <a:pt x="5666" y="5302"/>
                  </a:cubicBezTo>
                  <a:cubicBezTo>
                    <a:pt x="8066" y="2749"/>
                    <a:pt x="11151" y="1964"/>
                    <a:pt x="13894" y="4909"/>
                  </a:cubicBezTo>
                  <a:cubicBezTo>
                    <a:pt x="16637" y="7855"/>
                    <a:pt x="19037" y="14531"/>
                    <a:pt x="21437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9568507" y="3925544"/>
              <a:ext cx="101601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84"/>
                  </a:moveTo>
                  <a:cubicBezTo>
                    <a:pt x="2250" y="356"/>
                    <a:pt x="4500" y="-1372"/>
                    <a:pt x="8100" y="1652"/>
                  </a:cubicBezTo>
                  <a:cubicBezTo>
                    <a:pt x="11700" y="4676"/>
                    <a:pt x="16650" y="12452"/>
                    <a:pt x="21600" y="20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9669544" y="3911600"/>
              <a:ext cx="6406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21089" y="0"/>
                  </a:moveTo>
                  <a:cubicBezTo>
                    <a:pt x="16212" y="2160"/>
                    <a:pt x="11334" y="4320"/>
                    <a:pt x="7502" y="7320"/>
                  </a:cubicBezTo>
                  <a:cubicBezTo>
                    <a:pt x="3670" y="10320"/>
                    <a:pt x="883" y="14160"/>
                    <a:pt x="186" y="16680"/>
                  </a:cubicBezTo>
                  <a:cubicBezTo>
                    <a:pt x="-511" y="19200"/>
                    <a:pt x="883" y="20400"/>
                    <a:pt x="22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9909686" y="3660688"/>
              <a:ext cx="77922" cy="30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532" fill="norm" stroke="1" extrusionOk="0">
                  <a:moveTo>
                    <a:pt x="20926" y="1559"/>
                  </a:moveTo>
                  <a:cubicBezTo>
                    <a:pt x="19789" y="820"/>
                    <a:pt x="18652" y="80"/>
                    <a:pt x="16663" y="6"/>
                  </a:cubicBezTo>
                  <a:cubicBezTo>
                    <a:pt x="14673" y="-68"/>
                    <a:pt x="11831" y="524"/>
                    <a:pt x="8421" y="2669"/>
                  </a:cubicBezTo>
                  <a:cubicBezTo>
                    <a:pt x="5010" y="4814"/>
                    <a:pt x="1031" y="8513"/>
                    <a:pt x="179" y="11768"/>
                  </a:cubicBezTo>
                  <a:cubicBezTo>
                    <a:pt x="-674" y="15022"/>
                    <a:pt x="1600" y="17833"/>
                    <a:pt x="5579" y="19387"/>
                  </a:cubicBezTo>
                  <a:cubicBezTo>
                    <a:pt x="9558" y="20940"/>
                    <a:pt x="15242" y="21236"/>
                    <a:pt x="20926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10058369" y="3683000"/>
              <a:ext cx="208639" cy="23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85" fill="norm" stroke="1" extrusionOk="0">
                  <a:moveTo>
                    <a:pt x="18888" y="0"/>
                  </a:moveTo>
                  <a:cubicBezTo>
                    <a:pt x="18015" y="4014"/>
                    <a:pt x="17142" y="8028"/>
                    <a:pt x="14961" y="11565"/>
                  </a:cubicBezTo>
                  <a:cubicBezTo>
                    <a:pt x="12779" y="15101"/>
                    <a:pt x="9288" y="18159"/>
                    <a:pt x="6888" y="19784"/>
                  </a:cubicBezTo>
                  <a:cubicBezTo>
                    <a:pt x="4488" y="21409"/>
                    <a:pt x="3179" y="21600"/>
                    <a:pt x="2197" y="21218"/>
                  </a:cubicBezTo>
                  <a:cubicBezTo>
                    <a:pt x="1215" y="20835"/>
                    <a:pt x="561" y="19880"/>
                    <a:pt x="233" y="18924"/>
                  </a:cubicBezTo>
                  <a:cubicBezTo>
                    <a:pt x="-94" y="17968"/>
                    <a:pt x="-94" y="17012"/>
                    <a:pt x="342" y="16248"/>
                  </a:cubicBezTo>
                  <a:cubicBezTo>
                    <a:pt x="779" y="15483"/>
                    <a:pt x="1651" y="14910"/>
                    <a:pt x="3615" y="14623"/>
                  </a:cubicBezTo>
                  <a:cubicBezTo>
                    <a:pt x="5579" y="14336"/>
                    <a:pt x="8633" y="14336"/>
                    <a:pt x="11797" y="15483"/>
                  </a:cubicBezTo>
                  <a:cubicBezTo>
                    <a:pt x="14961" y="16630"/>
                    <a:pt x="18233" y="18924"/>
                    <a:pt x="21506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10362257" y="3670249"/>
              <a:ext cx="86039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51" fill="norm" stroke="1" extrusionOk="0">
                  <a:moveTo>
                    <a:pt x="6171" y="459"/>
                  </a:moveTo>
                  <a:cubicBezTo>
                    <a:pt x="8743" y="155"/>
                    <a:pt x="11314" y="-149"/>
                    <a:pt x="13371" y="79"/>
                  </a:cubicBezTo>
                  <a:cubicBezTo>
                    <a:pt x="15429" y="307"/>
                    <a:pt x="16971" y="1068"/>
                    <a:pt x="18514" y="3274"/>
                  </a:cubicBezTo>
                  <a:cubicBezTo>
                    <a:pt x="20057" y="5479"/>
                    <a:pt x="21600" y="9130"/>
                    <a:pt x="20571" y="12248"/>
                  </a:cubicBezTo>
                  <a:cubicBezTo>
                    <a:pt x="19543" y="15366"/>
                    <a:pt x="15943" y="17952"/>
                    <a:pt x="12086" y="19397"/>
                  </a:cubicBezTo>
                  <a:cubicBezTo>
                    <a:pt x="8229" y="20843"/>
                    <a:pt x="4114" y="21147"/>
                    <a:pt x="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10686107" y="3473450"/>
              <a:ext cx="22508" cy="6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7673" y="0"/>
                  </a:moveTo>
                  <a:cubicBezTo>
                    <a:pt x="19636" y="2263"/>
                    <a:pt x="21600" y="4526"/>
                    <a:pt x="20618" y="6754"/>
                  </a:cubicBezTo>
                  <a:cubicBezTo>
                    <a:pt x="19636" y="8983"/>
                    <a:pt x="15709" y="11177"/>
                    <a:pt x="11782" y="13440"/>
                  </a:cubicBezTo>
                  <a:cubicBezTo>
                    <a:pt x="7855" y="15703"/>
                    <a:pt x="3927" y="18034"/>
                    <a:pt x="1964" y="19406"/>
                  </a:cubicBezTo>
                  <a:cubicBezTo>
                    <a:pt x="0" y="20777"/>
                    <a:pt x="0" y="21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3821757" y="4908549"/>
              <a:ext cx="99485" cy="177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9"/>
                  </a:moveTo>
                  <a:cubicBezTo>
                    <a:pt x="919" y="154"/>
                    <a:pt x="1838" y="0"/>
                    <a:pt x="2757" y="0"/>
                  </a:cubicBezTo>
                  <a:cubicBezTo>
                    <a:pt x="3677" y="0"/>
                    <a:pt x="4596" y="154"/>
                    <a:pt x="5745" y="656"/>
                  </a:cubicBezTo>
                  <a:cubicBezTo>
                    <a:pt x="6894" y="1157"/>
                    <a:pt x="8272" y="2006"/>
                    <a:pt x="9421" y="2880"/>
                  </a:cubicBezTo>
                  <a:cubicBezTo>
                    <a:pt x="10570" y="3754"/>
                    <a:pt x="11489" y="4654"/>
                    <a:pt x="12638" y="5606"/>
                  </a:cubicBezTo>
                  <a:cubicBezTo>
                    <a:pt x="13787" y="6557"/>
                    <a:pt x="15166" y="7560"/>
                    <a:pt x="16545" y="8563"/>
                  </a:cubicBezTo>
                  <a:cubicBezTo>
                    <a:pt x="17923" y="9566"/>
                    <a:pt x="19302" y="10569"/>
                    <a:pt x="20221" y="11533"/>
                  </a:cubicBezTo>
                  <a:cubicBezTo>
                    <a:pt x="21140" y="12497"/>
                    <a:pt x="21600" y="13423"/>
                    <a:pt x="21600" y="14297"/>
                  </a:cubicBezTo>
                  <a:cubicBezTo>
                    <a:pt x="21600" y="15171"/>
                    <a:pt x="21140" y="15994"/>
                    <a:pt x="19991" y="16869"/>
                  </a:cubicBezTo>
                  <a:cubicBezTo>
                    <a:pt x="18843" y="17743"/>
                    <a:pt x="17004" y="18669"/>
                    <a:pt x="15855" y="19363"/>
                  </a:cubicBezTo>
                  <a:cubicBezTo>
                    <a:pt x="14706" y="20057"/>
                    <a:pt x="14247" y="20520"/>
                    <a:pt x="13787" y="20816"/>
                  </a:cubicBezTo>
                  <a:cubicBezTo>
                    <a:pt x="13328" y="21111"/>
                    <a:pt x="12868" y="21240"/>
                    <a:pt x="11260" y="21343"/>
                  </a:cubicBezTo>
                  <a:cubicBezTo>
                    <a:pt x="9651" y="21446"/>
                    <a:pt x="6894" y="21523"/>
                    <a:pt x="41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3529657" y="6515100"/>
              <a:ext cx="54927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" y="0"/>
                    <a:pt x="483" y="0"/>
                    <a:pt x="770" y="171"/>
                  </a:cubicBezTo>
                  <a:cubicBezTo>
                    <a:pt x="1057" y="343"/>
                    <a:pt x="1390" y="686"/>
                    <a:pt x="1711" y="1029"/>
                  </a:cubicBezTo>
                  <a:cubicBezTo>
                    <a:pt x="2031" y="1371"/>
                    <a:pt x="2339" y="1714"/>
                    <a:pt x="2647" y="1886"/>
                  </a:cubicBezTo>
                  <a:cubicBezTo>
                    <a:pt x="2955" y="2057"/>
                    <a:pt x="3263" y="2057"/>
                    <a:pt x="3583" y="2229"/>
                  </a:cubicBezTo>
                  <a:cubicBezTo>
                    <a:pt x="3904" y="2400"/>
                    <a:pt x="4237" y="2743"/>
                    <a:pt x="4524" y="2914"/>
                  </a:cubicBezTo>
                  <a:cubicBezTo>
                    <a:pt x="4811" y="3086"/>
                    <a:pt x="5052" y="3086"/>
                    <a:pt x="5306" y="3257"/>
                  </a:cubicBezTo>
                  <a:cubicBezTo>
                    <a:pt x="5560" y="3429"/>
                    <a:pt x="5827" y="3771"/>
                    <a:pt x="6097" y="4114"/>
                  </a:cubicBezTo>
                  <a:cubicBezTo>
                    <a:pt x="6368" y="4457"/>
                    <a:pt x="6642" y="4800"/>
                    <a:pt x="6925" y="5143"/>
                  </a:cubicBezTo>
                  <a:cubicBezTo>
                    <a:pt x="7208" y="5486"/>
                    <a:pt x="7500" y="5829"/>
                    <a:pt x="7791" y="6000"/>
                  </a:cubicBezTo>
                  <a:cubicBezTo>
                    <a:pt x="8082" y="6171"/>
                    <a:pt x="8374" y="6171"/>
                    <a:pt x="8677" y="6171"/>
                  </a:cubicBezTo>
                  <a:cubicBezTo>
                    <a:pt x="8981" y="6171"/>
                    <a:pt x="9298" y="6171"/>
                    <a:pt x="9610" y="6343"/>
                  </a:cubicBezTo>
                  <a:cubicBezTo>
                    <a:pt x="9922" y="6514"/>
                    <a:pt x="10230" y="6857"/>
                    <a:pt x="10546" y="7029"/>
                  </a:cubicBezTo>
                  <a:cubicBezTo>
                    <a:pt x="10862" y="7200"/>
                    <a:pt x="11187" y="7200"/>
                    <a:pt x="11508" y="7200"/>
                  </a:cubicBezTo>
                  <a:cubicBezTo>
                    <a:pt x="11828" y="7200"/>
                    <a:pt x="12144" y="7200"/>
                    <a:pt x="12469" y="7200"/>
                  </a:cubicBezTo>
                  <a:cubicBezTo>
                    <a:pt x="12794" y="7200"/>
                    <a:pt x="13126" y="7200"/>
                    <a:pt x="13451" y="7200"/>
                  </a:cubicBezTo>
                  <a:cubicBezTo>
                    <a:pt x="13776" y="7200"/>
                    <a:pt x="14092" y="7200"/>
                    <a:pt x="14408" y="7200"/>
                  </a:cubicBezTo>
                  <a:cubicBezTo>
                    <a:pt x="14725" y="7200"/>
                    <a:pt x="15041" y="7200"/>
                    <a:pt x="15345" y="7371"/>
                  </a:cubicBezTo>
                  <a:cubicBezTo>
                    <a:pt x="15649" y="7543"/>
                    <a:pt x="15940" y="7886"/>
                    <a:pt x="16240" y="8229"/>
                  </a:cubicBezTo>
                  <a:cubicBezTo>
                    <a:pt x="16539" y="8571"/>
                    <a:pt x="16847" y="8914"/>
                    <a:pt x="17138" y="9257"/>
                  </a:cubicBezTo>
                  <a:cubicBezTo>
                    <a:pt x="17430" y="9600"/>
                    <a:pt x="17705" y="9943"/>
                    <a:pt x="17979" y="10286"/>
                  </a:cubicBezTo>
                  <a:cubicBezTo>
                    <a:pt x="18254" y="10629"/>
                    <a:pt x="18529" y="10971"/>
                    <a:pt x="18845" y="11486"/>
                  </a:cubicBezTo>
                  <a:cubicBezTo>
                    <a:pt x="19161" y="12000"/>
                    <a:pt x="19519" y="12686"/>
                    <a:pt x="19881" y="13543"/>
                  </a:cubicBezTo>
                  <a:cubicBezTo>
                    <a:pt x="20243" y="14400"/>
                    <a:pt x="20609" y="15429"/>
                    <a:pt x="20897" y="16800"/>
                  </a:cubicBezTo>
                  <a:cubicBezTo>
                    <a:pt x="21184" y="18171"/>
                    <a:pt x="21392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58601" y="6491816"/>
              <a:ext cx="502907" cy="73143"/>
            </a:xfrm>
            <a:prstGeom prst="rect">
              <a:avLst/>
            </a:prstGeom>
            <a:effectLst/>
          </p:spPr>
        </p:pic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29757" y="6096000"/>
              <a:ext cx="67735" cy="450850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91657" y="6079843"/>
              <a:ext cx="840318" cy="54258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60007" y="5829300"/>
              <a:ext cx="72296" cy="342900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40957" y="5835650"/>
              <a:ext cx="1320801" cy="76200"/>
            </a:xfrm>
            <a:prstGeom prst="rect">
              <a:avLst/>
            </a:prstGeom>
            <a:effectLst/>
          </p:spPr>
        </p:pic>
        <p:pic>
          <p:nvPicPr>
            <p:cNvPr id="325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15707" y="5518150"/>
              <a:ext cx="44451" cy="146050"/>
            </a:xfrm>
            <a:prstGeom prst="rect">
              <a:avLst/>
            </a:prstGeom>
            <a:effectLst/>
          </p:spPr>
        </p:pic>
        <p:pic>
          <p:nvPicPr>
            <p:cNvPr id="325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19470" y="5574169"/>
              <a:ext cx="78788" cy="333327"/>
            </a:xfrm>
            <a:prstGeom prst="rect">
              <a:avLst/>
            </a:prstGeom>
            <a:effectLst/>
          </p:spPr>
        </p:pic>
        <p:pic>
          <p:nvPicPr>
            <p:cNvPr id="325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177607" y="4895850"/>
              <a:ext cx="3505201" cy="736600"/>
            </a:xfrm>
            <a:prstGeom prst="rect">
              <a:avLst/>
            </a:prstGeom>
            <a:effectLst/>
          </p:spPr>
        </p:pic>
        <p:pic>
          <p:nvPicPr>
            <p:cNvPr id="326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47157" y="5119275"/>
              <a:ext cx="4584701" cy="1491075"/>
            </a:xfrm>
            <a:prstGeom prst="rect">
              <a:avLst/>
            </a:prstGeom>
            <a:effectLst/>
          </p:spPr>
        </p:pic>
        <p:pic>
          <p:nvPicPr>
            <p:cNvPr id="326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263863" y="5116968"/>
              <a:ext cx="606145" cy="483732"/>
            </a:xfrm>
            <a:prstGeom prst="rect">
              <a:avLst/>
            </a:prstGeom>
            <a:effectLst/>
          </p:spPr>
        </p:pic>
        <p:pic>
          <p:nvPicPr>
            <p:cNvPr id="326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711257" y="5524500"/>
              <a:ext cx="148482" cy="203200"/>
            </a:xfrm>
            <a:prstGeom prst="rect">
              <a:avLst/>
            </a:prstGeom>
            <a:effectLst/>
          </p:spPr>
        </p:pic>
        <p:pic>
          <p:nvPicPr>
            <p:cNvPr id="326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143057" y="5518150"/>
              <a:ext cx="95251" cy="323850"/>
            </a:xfrm>
            <a:prstGeom prst="rect">
              <a:avLst/>
            </a:prstGeom>
            <a:effectLst/>
          </p:spPr>
        </p:pic>
        <p:pic>
          <p:nvPicPr>
            <p:cNvPr id="326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149407" y="5524500"/>
              <a:ext cx="292101" cy="101600"/>
            </a:xfrm>
            <a:prstGeom prst="rect">
              <a:avLst/>
            </a:prstGeom>
            <a:effectLst/>
          </p:spPr>
        </p:pic>
        <p:pic>
          <p:nvPicPr>
            <p:cNvPr id="3270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206557" y="5626100"/>
              <a:ext cx="158751" cy="76200"/>
            </a:xfrm>
            <a:prstGeom prst="rect">
              <a:avLst/>
            </a:prstGeom>
            <a:effectLst/>
          </p:spPr>
        </p:pic>
        <p:pic>
          <p:nvPicPr>
            <p:cNvPr id="327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289107" y="5354361"/>
              <a:ext cx="196851" cy="140828"/>
            </a:xfrm>
            <a:prstGeom prst="rect">
              <a:avLst/>
            </a:prstGeom>
            <a:effectLst/>
          </p:spPr>
        </p:pic>
        <p:pic>
          <p:nvPicPr>
            <p:cNvPr id="327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314507" y="5770811"/>
              <a:ext cx="120651" cy="141040"/>
            </a:xfrm>
            <a:prstGeom prst="rect">
              <a:avLst/>
            </a:prstGeom>
            <a:effectLst/>
          </p:spPr>
        </p:pic>
        <p:pic>
          <p:nvPicPr>
            <p:cNvPr id="327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368980" y="5802694"/>
              <a:ext cx="139293" cy="293307"/>
            </a:xfrm>
            <a:prstGeom prst="rect">
              <a:avLst/>
            </a:prstGeom>
            <a:effectLst/>
          </p:spPr>
        </p:pic>
        <p:pic>
          <p:nvPicPr>
            <p:cNvPr id="3278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606607" y="494665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328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60041" y="4781550"/>
              <a:ext cx="605367" cy="171450"/>
            </a:xfrm>
            <a:prstGeom prst="rect">
              <a:avLst/>
            </a:prstGeom>
            <a:effectLst/>
          </p:spPr>
        </p:pic>
        <p:pic>
          <p:nvPicPr>
            <p:cNvPr id="328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057457" y="4688630"/>
              <a:ext cx="206598" cy="200871"/>
            </a:xfrm>
            <a:prstGeom prst="rect">
              <a:avLst/>
            </a:prstGeom>
            <a:effectLst/>
          </p:spPr>
        </p:pic>
        <p:pic>
          <p:nvPicPr>
            <p:cNvPr id="328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514657" y="4724399"/>
              <a:ext cx="107951" cy="406401"/>
            </a:xfrm>
            <a:prstGeom prst="rect">
              <a:avLst/>
            </a:prstGeom>
            <a:effectLst/>
          </p:spPr>
        </p:pic>
        <p:pic>
          <p:nvPicPr>
            <p:cNvPr id="328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482907" y="4724399"/>
              <a:ext cx="349251" cy="82551"/>
            </a:xfrm>
            <a:prstGeom prst="rect">
              <a:avLst/>
            </a:prstGeom>
            <a:effectLst/>
          </p:spPr>
        </p:pic>
        <p:pic>
          <p:nvPicPr>
            <p:cNvPr id="328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527357" y="4838700"/>
              <a:ext cx="215901" cy="120650"/>
            </a:xfrm>
            <a:prstGeom prst="rect">
              <a:avLst/>
            </a:prstGeom>
            <a:effectLst/>
          </p:spPr>
        </p:pic>
        <p:pic>
          <p:nvPicPr>
            <p:cNvPr id="329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02723" y="4530853"/>
              <a:ext cx="167535" cy="130048"/>
            </a:xfrm>
            <a:prstGeom prst="rect">
              <a:avLst/>
            </a:prstGeom>
            <a:effectLst/>
          </p:spPr>
        </p:pic>
        <p:pic>
          <p:nvPicPr>
            <p:cNvPr id="329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648007" y="5080000"/>
              <a:ext cx="171451" cy="190500"/>
            </a:xfrm>
            <a:prstGeom prst="rect">
              <a:avLst/>
            </a:prstGeom>
            <a:effectLst/>
          </p:spPr>
        </p:pic>
        <p:pic>
          <p:nvPicPr>
            <p:cNvPr id="329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641657" y="5118100"/>
              <a:ext cx="190501" cy="165100"/>
            </a:xfrm>
            <a:prstGeom prst="rect">
              <a:avLst/>
            </a:prstGeom>
            <a:effectLst/>
          </p:spPr>
        </p:pic>
        <p:pic>
          <p:nvPicPr>
            <p:cNvPr id="329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48049" y="5473700"/>
              <a:ext cx="106516" cy="375781"/>
            </a:xfrm>
            <a:prstGeom prst="rect">
              <a:avLst/>
            </a:prstGeom>
            <a:effectLst/>
          </p:spPr>
        </p:pic>
        <p:pic>
          <p:nvPicPr>
            <p:cNvPr id="329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789037" y="5463773"/>
              <a:ext cx="198071" cy="175027"/>
            </a:xfrm>
            <a:prstGeom prst="rect">
              <a:avLst/>
            </a:prstGeom>
            <a:effectLst/>
          </p:spPr>
        </p:pic>
        <p:pic>
          <p:nvPicPr>
            <p:cNvPr id="3300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777557" y="5702300"/>
              <a:ext cx="184151" cy="165100"/>
            </a:xfrm>
            <a:prstGeom prst="rect">
              <a:avLst/>
            </a:prstGeom>
            <a:effectLst/>
          </p:spPr>
        </p:pic>
        <p:pic>
          <p:nvPicPr>
            <p:cNvPr id="3302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822007" y="5721350"/>
              <a:ext cx="177801" cy="146050"/>
            </a:xfrm>
            <a:prstGeom prst="rect">
              <a:avLst/>
            </a:prstGeom>
            <a:effectLst/>
          </p:spPr>
        </p:pic>
        <p:sp>
          <p:nvSpPr>
            <p:cNvPr id="3304" name="Line"/>
            <p:cNvSpPr/>
            <p:nvPr/>
          </p:nvSpPr>
          <p:spPr>
            <a:xfrm>
              <a:off x="240357" y="5200650"/>
              <a:ext cx="34429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0" y="0"/>
                  </a:moveTo>
                  <a:cubicBezTo>
                    <a:pt x="2541" y="3156"/>
                    <a:pt x="5082" y="6312"/>
                    <a:pt x="8894" y="9419"/>
                  </a:cubicBezTo>
                  <a:cubicBezTo>
                    <a:pt x="12706" y="12526"/>
                    <a:pt x="17788" y="15584"/>
                    <a:pt x="19694" y="17605"/>
                  </a:cubicBezTo>
                  <a:cubicBezTo>
                    <a:pt x="21600" y="19627"/>
                    <a:pt x="20329" y="20614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-1" y="5156200"/>
              <a:ext cx="488009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519" y="21600"/>
                  </a:moveTo>
                  <a:cubicBezTo>
                    <a:pt x="239" y="20463"/>
                    <a:pt x="-42" y="19326"/>
                    <a:pt x="5" y="18284"/>
                  </a:cubicBezTo>
                  <a:cubicBezTo>
                    <a:pt x="52" y="17242"/>
                    <a:pt x="426" y="16295"/>
                    <a:pt x="2202" y="14116"/>
                  </a:cubicBezTo>
                  <a:cubicBezTo>
                    <a:pt x="3979" y="11937"/>
                    <a:pt x="7158" y="8526"/>
                    <a:pt x="10618" y="5968"/>
                  </a:cubicBezTo>
                  <a:cubicBezTo>
                    <a:pt x="14077" y="3411"/>
                    <a:pt x="17818" y="1705"/>
                    <a:pt x="215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316557" y="5386354"/>
              <a:ext cx="273051" cy="195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21429"/>
                  </a:moveTo>
                  <a:cubicBezTo>
                    <a:pt x="4019" y="18177"/>
                    <a:pt x="8037" y="14926"/>
                    <a:pt x="10716" y="12487"/>
                  </a:cubicBezTo>
                  <a:cubicBezTo>
                    <a:pt x="13395" y="10048"/>
                    <a:pt x="14735" y="8423"/>
                    <a:pt x="15572" y="7029"/>
                  </a:cubicBezTo>
                  <a:cubicBezTo>
                    <a:pt x="16409" y="5635"/>
                    <a:pt x="16744" y="4474"/>
                    <a:pt x="16828" y="3313"/>
                  </a:cubicBezTo>
                  <a:cubicBezTo>
                    <a:pt x="16912" y="2152"/>
                    <a:pt x="16744" y="990"/>
                    <a:pt x="15823" y="410"/>
                  </a:cubicBezTo>
                  <a:cubicBezTo>
                    <a:pt x="14902" y="-171"/>
                    <a:pt x="13228" y="-171"/>
                    <a:pt x="11637" y="642"/>
                  </a:cubicBezTo>
                  <a:cubicBezTo>
                    <a:pt x="10047" y="1455"/>
                    <a:pt x="8540" y="3081"/>
                    <a:pt x="7535" y="5171"/>
                  </a:cubicBezTo>
                  <a:cubicBezTo>
                    <a:pt x="6530" y="7261"/>
                    <a:pt x="6028" y="9816"/>
                    <a:pt x="6028" y="12139"/>
                  </a:cubicBezTo>
                  <a:cubicBezTo>
                    <a:pt x="6028" y="14461"/>
                    <a:pt x="6530" y="16552"/>
                    <a:pt x="8037" y="18061"/>
                  </a:cubicBezTo>
                  <a:cubicBezTo>
                    <a:pt x="9544" y="19571"/>
                    <a:pt x="12056" y="20500"/>
                    <a:pt x="14484" y="20616"/>
                  </a:cubicBezTo>
                  <a:cubicBezTo>
                    <a:pt x="16912" y="20732"/>
                    <a:pt x="19256" y="20035"/>
                    <a:pt x="21600" y="19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632706" y="5361516"/>
              <a:ext cx="128418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600" fill="norm" stroke="1" extrusionOk="0">
                  <a:moveTo>
                    <a:pt x="15403" y="441"/>
                  </a:moveTo>
                  <a:cubicBezTo>
                    <a:pt x="12027" y="220"/>
                    <a:pt x="8653" y="0"/>
                    <a:pt x="6121" y="0"/>
                  </a:cubicBezTo>
                  <a:cubicBezTo>
                    <a:pt x="3590" y="0"/>
                    <a:pt x="1902" y="220"/>
                    <a:pt x="890" y="882"/>
                  </a:cubicBezTo>
                  <a:cubicBezTo>
                    <a:pt x="-123" y="1543"/>
                    <a:pt x="-460" y="2645"/>
                    <a:pt x="890" y="3747"/>
                  </a:cubicBezTo>
                  <a:cubicBezTo>
                    <a:pt x="2240" y="4849"/>
                    <a:pt x="5278" y="5951"/>
                    <a:pt x="8990" y="7273"/>
                  </a:cubicBezTo>
                  <a:cubicBezTo>
                    <a:pt x="12703" y="8596"/>
                    <a:pt x="17090" y="10139"/>
                    <a:pt x="19115" y="12012"/>
                  </a:cubicBezTo>
                  <a:cubicBezTo>
                    <a:pt x="21140" y="13886"/>
                    <a:pt x="20803" y="16090"/>
                    <a:pt x="18778" y="17743"/>
                  </a:cubicBezTo>
                  <a:cubicBezTo>
                    <a:pt x="16753" y="19396"/>
                    <a:pt x="13040" y="20498"/>
                    <a:pt x="93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830907" y="5073650"/>
              <a:ext cx="127001" cy="4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0"/>
                  </a:moveTo>
                  <a:cubicBezTo>
                    <a:pt x="1800" y="213"/>
                    <a:pt x="3600" y="426"/>
                    <a:pt x="4680" y="1596"/>
                  </a:cubicBezTo>
                  <a:cubicBezTo>
                    <a:pt x="5760" y="2767"/>
                    <a:pt x="6120" y="4895"/>
                    <a:pt x="5940" y="7555"/>
                  </a:cubicBezTo>
                  <a:cubicBezTo>
                    <a:pt x="5760" y="10215"/>
                    <a:pt x="5040" y="13407"/>
                    <a:pt x="5940" y="15801"/>
                  </a:cubicBezTo>
                  <a:cubicBezTo>
                    <a:pt x="6840" y="18195"/>
                    <a:pt x="9360" y="19791"/>
                    <a:pt x="11700" y="20642"/>
                  </a:cubicBezTo>
                  <a:cubicBezTo>
                    <a:pt x="14040" y="21494"/>
                    <a:pt x="16200" y="21600"/>
                    <a:pt x="17820" y="21440"/>
                  </a:cubicBezTo>
                  <a:cubicBezTo>
                    <a:pt x="19440" y="21281"/>
                    <a:pt x="20520" y="20855"/>
                    <a:pt x="21600" y="20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824557" y="5314950"/>
              <a:ext cx="2222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1" y="16200"/>
                    <a:pt x="3703" y="10800"/>
                    <a:pt x="7303" y="7200"/>
                  </a:cubicBezTo>
                  <a:cubicBezTo>
                    <a:pt x="10903" y="3600"/>
                    <a:pt x="1625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367357" y="5626100"/>
              <a:ext cx="419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9" y="16400"/>
                    <a:pt x="7418" y="11200"/>
                    <a:pt x="11018" y="7600"/>
                  </a:cubicBezTo>
                  <a:cubicBezTo>
                    <a:pt x="14618" y="4000"/>
                    <a:pt x="18109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595957" y="5556250"/>
              <a:ext cx="4191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9" y="18813"/>
                    <a:pt x="5018" y="16026"/>
                    <a:pt x="7855" y="13123"/>
                  </a:cubicBezTo>
                  <a:cubicBezTo>
                    <a:pt x="10691" y="10219"/>
                    <a:pt x="13855" y="7200"/>
                    <a:pt x="16200" y="4994"/>
                  </a:cubicBezTo>
                  <a:cubicBezTo>
                    <a:pt x="18545" y="2787"/>
                    <a:pt x="20073" y="13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154757" y="53213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211907" y="550545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295401" y="4946649"/>
              <a:ext cx="405457" cy="69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84" fill="norm" stroke="1" extrusionOk="0">
                  <a:moveTo>
                    <a:pt x="6362" y="7484"/>
                  </a:moveTo>
                  <a:cubicBezTo>
                    <a:pt x="5125" y="7353"/>
                    <a:pt x="3887" y="7222"/>
                    <a:pt x="2931" y="7156"/>
                  </a:cubicBezTo>
                  <a:cubicBezTo>
                    <a:pt x="1975" y="7091"/>
                    <a:pt x="1300" y="7091"/>
                    <a:pt x="794" y="6401"/>
                  </a:cubicBezTo>
                  <a:cubicBezTo>
                    <a:pt x="288" y="5712"/>
                    <a:pt x="-50" y="4333"/>
                    <a:pt x="6" y="3381"/>
                  </a:cubicBezTo>
                  <a:cubicBezTo>
                    <a:pt x="63" y="2429"/>
                    <a:pt x="513" y="1904"/>
                    <a:pt x="1019" y="1740"/>
                  </a:cubicBezTo>
                  <a:cubicBezTo>
                    <a:pt x="1525" y="1576"/>
                    <a:pt x="2088" y="1773"/>
                    <a:pt x="2706" y="2593"/>
                  </a:cubicBezTo>
                  <a:cubicBezTo>
                    <a:pt x="3325" y="3414"/>
                    <a:pt x="4000" y="4858"/>
                    <a:pt x="4506" y="6664"/>
                  </a:cubicBezTo>
                  <a:cubicBezTo>
                    <a:pt x="5013" y="8469"/>
                    <a:pt x="5350" y="10636"/>
                    <a:pt x="5237" y="12212"/>
                  </a:cubicBezTo>
                  <a:cubicBezTo>
                    <a:pt x="5125" y="13787"/>
                    <a:pt x="4562" y="14772"/>
                    <a:pt x="4000" y="15330"/>
                  </a:cubicBezTo>
                  <a:cubicBezTo>
                    <a:pt x="3438" y="15888"/>
                    <a:pt x="2875" y="16019"/>
                    <a:pt x="2425" y="15954"/>
                  </a:cubicBezTo>
                  <a:cubicBezTo>
                    <a:pt x="1975" y="15888"/>
                    <a:pt x="1638" y="15626"/>
                    <a:pt x="1694" y="14838"/>
                  </a:cubicBezTo>
                  <a:cubicBezTo>
                    <a:pt x="1750" y="14050"/>
                    <a:pt x="2200" y="12737"/>
                    <a:pt x="3663" y="11194"/>
                  </a:cubicBezTo>
                  <a:cubicBezTo>
                    <a:pt x="5125" y="9651"/>
                    <a:pt x="7600" y="7878"/>
                    <a:pt x="9681" y="6106"/>
                  </a:cubicBezTo>
                  <a:cubicBezTo>
                    <a:pt x="11762" y="4333"/>
                    <a:pt x="13450" y="2560"/>
                    <a:pt x="14294" y="1477"/>
                  </a:cubicBezTo>
                  <a:cubicBezTo>
                    <a:pt x="15137" y="394"/>
                    <a:pt x="15137" y="0"/>
                    <a:pt x="14800" y="0"/>
                  </a:cubicBezTo>
                  <a:cubicBezTo>
                    <a:pt x="14462" y="0"/>
                    <a:pt x="13787" y="394"/>
                    <a:pt x="12775" y="1707"/>
                  </a:cubicBezTo>
                  <a:cubicBezTo>
                    <a:pt x="11762" y="3020"/>
                    <a:pt x="10412" y="5252"/>
                    <a:pt x="9400" y="7649"/>
                  </a:cubicBezTo>
                  <a:cubicBezTo>
                    <a:pt x="8387" y="10045"/>
                    <a:pt x="7712" y="12605"/>
                    <a:pt x="7375" y="14706"/>
                  </a:cubicBezTo>
                  <a:cubicBezTo>
                    <a:pt x="7037" y="16807"/>
                    <a:pt x="7037" y="18449"/>
                    <a:pt x="7656" y="19565"/>
                  </a:cubicBezTo>
                  <a:cubicBezTo>
                    <a:pt x="8275" y="20681"/>
                    <a:pt x="9513" y="21272"/>
                    <a:pt x="10694" y="21436"/>
                  </a:cubicBezTo>
                  <a:cubicBezTo>
                    <a:pt x="11875" y="21600"/>
                    <a:pt x="13000" y="21337"/>
                    <a:pt x="13844" y="20714"/>
                  </a:cubicBezTo>
                  <a:cubicBezTo>
                    <a:pt x="14688" y="20090"/>
                    <a:pt x="15250" y="19105"/>
                    <a:pt x="15475" y="18449"/>
                  </a:cubicBezTo>
                  <a:cubicBezTo>
                    <a:pt x="15700" y="17792"/>
                    <a:pt x="15588" y="17464"/>
                    <a:pt x="15250" y="17103"/>
                  </a:cubicBezTo>
                  <a:cubicBezTo>
                    <a:pt x="14913" y="16742"/>
                    <a:pt x="14350" y="16348"/>
                    <a:pt x="14013" y="15987"/>
                  </a:cubicBezTo>
                  <a:cubicBezTo>
                    <a:pt x="13675" y="15626"/>
                    <a:pt x="13563" y="15297"/>
                    <a:pt x="14856" y="14936"/>
                  </a:cubicBezTo>
                  <a:cubicBezTo>
                    <a:pt x="16150" y="14575"/>
                    <a:pt x="18850" y="14181"/>
                    <a:pt x="21550" y="13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2466620" y="4185829"/>
              <a:ext cx="562204" cy="735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65" fill="norm" stroke="1" extrusionOk="0">
                  <a:moveTo>
                    <a:pt x="19441" y="710"/>
                  </a:moveTo>
                  <a:cubicBezTo>
                    <a:pt x="19683" y="462"/>
                    <a:pt x="19925" y="213"/>
                    <a:pt x="20247" y="89"/>
                  </a:cubicBezTo>
                  <a:cubicBezTo>
                    <a:pt x="20570" y="-35"/>
                    <a:pt x="20973" y="-35"/>
                    <a:pt x="21215" y="120"/>
                  </a:cubicBezTo>
                  <a:cubicBezTo>
                    <a:pt x="21456" y="275"/>
                    <a:pt x="21537" y="586"/>
                    <a:pt x="21053" y="1455"/>
                  </a:cubicBezTo>
                  <a:cubicBezTo>
                    <a:pt x="20570" y="2324"/>
                    <a:pt x="19522" y="3751"/>
                    <a:pt x="18031" y="4775"/>
                  </a:cubicBezTo>
                  <a:cubicBezTo>
                    <a:pt x="16540" y="5799"/>
                    <a:pt x="14606" y="6420"/>
                    <a:pt x="12510" y="6668"/>
                  </a:cubicBezTo>
                  <a:cubicBezTo>
                    <a:pt x="10415" y="6917"/>
                    <a:pt x="8158" y="6793"/>
                    <a:pt x="6183" y="6979"/>
                  </a:cubicBezTo>
                  <a:cubicBezTo>
                    <a:pt x="4209" y="7165"/>
                    <a:pt x="2516" y="7662"/>
                    <a:pt x="1509" y="8531"/>
                  </a:cubicBezTo>
                  <a:cubicBezTo>
                    <a:pt x="501" y="9399"/>
                    <a:pt x="179" y="10641"/>
                    <a:pt x="58" y="12317"/>
                  </a:cubicBezTo>
                  <a:cubicBezTo>
                    <a:pt x="-63" y="13993"/>
                    <a:pt x="18" y="16103"/>
                    <a:pt x="179" y="17717"/>
                  </a:cubicBezTo>
                  <a:cubicBezTo>
                    <a:pt x="340" y="19331"/>
                    <a:pt x="582" y="20448"/>
                    <a:pt x="824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2348557" y="4870450"/>
              <a:ext cx="152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2469207" y="4864100"/>
              <a:ext cx="139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36" y="4547"/>
                    <a:pt x="10473" y="9095"/>
                    <a:pt x="6873" y="12695"/>
                  </a:cubicBezTo>
                  <a:cubicBezTo>
                    <a:pt x="3273" y="16295"/>
                    <a:pt x="1636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2258014" y="5074084"/>
              <a:ext cx="180550" cy="29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270" fill="norm" stroke="1" extrusionOk="0">
                  <a:moveTo>
                    <a:pt x="2427" y="1328"/>
                  </a:moveTo>
                  <a:cubicBezTo>
                    <a:pt x="2675" y="3745"/>
                    <a:pt x="2924" y="6162"/>
                    <a:pt x="3544" y="8428"/>
                  </a:cubicBezTo>
                  <a:cubicBezTo>
                    <a:pt x="4165" y="10694"/>
                    <a:pt x="5158" y="12808"/>
                    <a:pt x="5779" y="14243"/>
                  </a:cubicBezTo>
                  <a:cubicBezTo>
                    <a:pt x="6399" y="15678"/>
                    <a:pt x="6648" y="16433"/>
                    <a:pt x="6399" y="16433"/>
                  </a:cubicBezTo>
                  <a:cubicBezTo>
                    <a:pt x="6151" y="16433"/>
                    <a:pt x="5406" y="15678"/>
                    <a:pt x="4165" y="13261"/>
                  </a:cubicBezTo>
                  <a:cubicBezTo>
                    <a:pt x="2924" y="10845"/>
                    <a:pt x="1186" y="6766"/>
                    <a:pt x="441" y="4349"/>
                  </a:cubicBezTo>
                  <a:cubicBezTo>
                    <a:pt x="-304" y="1933"/>
                    <a:pt x="-56" y="1177"/>
                    <a:pt x="813" y="649"/>
                  </a:cubicBezTo>
                  <a:cubicBezTo>
                    <a:pt x="1682" y="120"/>
                    <a:pt x="3172" y="-182"/>
                    <a:pt x="5903" y="120"/>
                  </a:cubicBezTo>
                  <a:cubicBezTo>
                    <a:pt x="8634" y="422"/>
                    <a:pt x="12606" y="1328"/>
                    <a:pt x="15710" y="2990"/>
                  </a:cubicBezTo>
                  <a:cubicBezTo>
                    <a:pt x="18813" y="4652"/>
                    <a:pt x="21048" y="7068"/>
                    <a:pt x="21172" y="9938"/>
                  </a:cubicBezTo>
                  <a:cubicBezTo>
                    <a:pt x="21296" y="12808"/>
                    <a:pt x="19310" y="16131"/>
                    <a:pt x="16455" y="18170"/>
                  </a:cubicBezTo>
                  <a:cubicBezTo>
                    <a:pt x="13599" y="20210"/>
                    <a:pt x="9875" y="20965"/>
                    <a:pt x="7393" y="21191"/>
                  </a:cubicBezTo>
                  <a:cubicBezTo>
                    <a:pt x="4910" y="21418"/>
                    <a:pt x="3668" y="21116"/>
                    <a:pt x="2427" y="2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2666057" y="5086349"/>
              <a:ext cx="25587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0" y="0"/>
                  </a:moveTo>
                  <a:cubicBezTo>
                    <a:pt x="5311" y="1108"/>
                    <a:pt x="10623" y="2215"/>
                    <a:pt x="13810" y="3046"/>
                  </a:cubicBezTo>
                  <a:cubicBezTo>
                    <a:pt x="16997" y="3877"/>
                    <a:pt x="18059" y="4431"/>
                    <a:pt x="19033" y="4985"/>
                  </a:cubicBezTo>
                  <a:cubicBezTo>
                    <a:pt x="20007" y="5538"/>
                    <a:pt x="20892" y="6092"/>
                    <a:pt x="21246" y="7062"/>
                  </a:cubicBezTo>
                  <a:cubicBezTo>
                    <a:pt x="21600" y="8031"/>
                    <a:pt x="21423" y="9415"/>
                    <a:pt x="20007" y="11077"/>
                  </a:cubicBezTo>
                  <a:cubicBezTo>
                    <a:pt x="18590" y="12738"/>
                    <a:pt x="15934" y="14677"/>
                    <a:pt x="13456" y="16477"/>
                  </a:cubicBezTo>
                  <a:cubicBezTo>
                    <a:pt x="10977" y="18277"/>
                    <a:pt x="8675" y="19938"/>
                    <a:pt x="6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3108083" y="4978400"/>
              <a:ext cx="17392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17832" y="0"/>
                  </a:moveTo>
                  <a:cubicBezTo>
                    <a:pt x="15036" y="465"/>
                    <a:pt x="12241" y="929"/>
                    <a:pt x="9065" y="2671"/>
                  </a:cubicBezTo>
                  <a:cubicBezTo>
                    <a:pt x="5888" y="4413"/>
                    <a:pt x="2330" y="7432"/>
                    <a:pt x="806" y="10103"/>
                  </a:cubicBezTo>
                  <a:cubicBezTo>
                    <a:pt x="-719" y="12774"/>
                    <a:pt x="-211" y="15097"/>
                    <a:pt x="3474" y="16955"/>
                  </a:cubicBezTo>
                  <a:cubicBezTo>
                    <a:pt x="7159" y="18813"/>
                    <a:pt x="14020" y="20206"/>
                    <a:pt x="208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3307407" y="5213350"/>
              <a:ext cx="762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1002357" y="6052492"/>
              <a:ext cx="273051" cy="26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9695"/>
                  </a:moveTo>
                  <a:cubicBezTo>
                    <a:pt x="335" y="8838"/>
                    <a:pt x="670" y="7981"/>
                    <a:pt x="1674" y="7381"/>
                  </a:cubicBezTo>
                  <a:cubicBezTo>
                    <a:pt x="2679" y="6781"/>
                    <a:pt x="4353" y="6438"/>
                    <a:pt x="6028" y="7553"/>
                  </a:cubicBezTo>
                  <a:cubicBezTo>
                    <a:pt x="7702" y="8667"/>
                    <a:pt x="9377" y="11238"/>
                    <a:pt x="10298" y="13553"/>
                  </a:cubicBezTo>
                  <a:cubicBezTo>
                    <a:pt x="11219" y="15867"/>
                    <a:pt x="11386" y="17924"/>
                    <a:pt x="11135" y="19295"/>
                  </a:cubicBezTo>
                  <a:cubicBezTo>
                    <a:pt x="10884" y="20667"/>
                    <a:pt x="10214" y="21353"/>
                    <a:pt x="9544" y="21438"/>
                  </a:cubicBezTo>
                  <a:cubicBezTo>
                    <a:pt x="8874" y="21524"/>
                    <a:pt x="8205" y="21010"/>
                    <a:pt x="7786" y="19210"/>
                  </a:cubicBezTo>
                  <a:cubicBezTo>
                    <a:pt x="7367" y="17410"/>
                    <a:pt x="7200" y="14324"/>
                    <a:pt x="8288" y="11153"/>
                  </a:cubicBezTo>
                  <a:cubicBezTo>
                    <a:pt x="9377" y="7981"/>
                    <a:pt x="11721" y="4724"/>
                    <a:pt x="13814" y="2753"/>
                  </a:cubicBezTo>
                  <a:cubicBezTo>
                    <a:pt x="15907" y="781"/>
                    <a:pt x="17749" y="95"/>
                    <a:pt x="19005" y="10"/>
                  </a:cubicBezTo>
                  <a:cubicBezTo>
                    <a:pt x="20260" y="-76"/>
                    <a:pt x="20930" y="438"/>
                    <a:pt x="21600" y="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1232304" y="6102910"/>
              <a:ext cx="231488" cy="27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11" fill="norm" stroke="1" extrusionOk="0">
                  <a:moveTo>
                    <a:pt x="1628" y="3884"/>
                  </a:moveTo>
                  <a:cubicBezTo>
                    <a:pt x="2406" y="3393"/>
                    <a:pt x="3185" y="2902"/>
                    <a:pt x="4060" y="2166"/>
                  </a:cubicBezTo>
                  <a:cubicBezTo>
                    <a:pt x="4936" y="1429"/>
                    <a:pt x="5909" y="448"/>
                    <a:pt x="5909" y="120"/>
                  </a:cubicBezTo>
                  <a:cubicBezTo>
                    <a:pt x="5909" y="-207"/>
                    <a:pt x="4936" y="120"/>
                    <a:pt x="3671" y="1266"/>
                  </a:cubicBezTo>
                  <a:cubicBezTo>
                    <a:pt x="2406" y="2411"/>
                    <a:pt x="850" y="4375"/>
                    <a:pt x="266" y="6257"/>
                  </a:cubicBezTo>
                  <a:cubicBezTo>
                    <a:pt x="-318" y="8138"/>
                    <a:pt x="71" y="9938"/>
                    <a:pt x="1336" y="10757"/>
                  </a:cubicBezTo>
                  <a:cubicBezTo>
                    <a:pt x="2601" y="11575"/>
                    <a:pt x="4741" y="11411"/>
                    <a:pt x="7271" y="9775"/>
                  </a:cubicBezTo>
                  <a:cubicBezTo>
                    <a:pt x="9801" y="8138"/>
                    <a:pt x="12720" y="5029"/>
                    <a:pt x="14277" y="3066"/>
                  </a:cubicBezTo>
                  <a:cubicBezTo>
                    <a:pt x="15833" y="1102"/>
                    <a:pt x="16028" y="284"/>
                    <a:pt x="16125" y="529"/>
                  </a:cubicBezTo>
                  <a:cubicBezTo>
                    <a:pt x="16223" y="775"/>
                    <a:pt x="16223" y="2084"/>
                    <a:pt x="17001" y="4375"/>
                  </a:cubicBezTo>
                  <a:cubicBezTo>
                    <a:pt x="17779" y="6666"/>
                    <a:pt x="19336" y="9938"/>
                    <a:pt x="20212" y="12475"/>
                  </a:cubicBezTo>
                  <a:cubicBezTo>
                    <a:pt x="21087" y="15011"/>
                    <a:pt x="21282" y="16811"/>
                    <a:pt x="21282" y="18202"/>
                  </a:cubicBezTo>
                  <a:cubicBezTo>
                    <a:pt x="21282" y="19593"/>
                    <a:pt x="21087" y="20575"/>
                    <a:pt x="20504" y="20984"/>
                  </a:cubicBezTo>
                  <a:cubicBezTo>
                    <a:pt x="19920" y="21393"/>
                    <a:pt x="18947" y="21229"/>
                    <a:pt x="17974" y="20657"/>
                  </a:cubicBezTo>
                  <a:cubicBezTo>
                    <a:pt x="17001" y="20084"/>
                    <a:pt x="16028" y="19102"/>
                    <a:pt x="15055" y="18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1396057" y="5978435"/>
              <a:ext cx="254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1497657" y="6022165"/>
              <a:ext cx="171451" cy="9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2" fill="norm" stroke="1" extrusionOk="0">
                  <a:moveTo>
                    <a:pt x="0" y="18397"/>
                  </a:moveTo>
                  <a:cubicBezTo>
                    <a:pt x="1867" y="14347"/>
                    <a:pt x="3733" y="10297"/>
                    <a:pt x="5067" y="6922"/>
                  </a:cubicBezTo>
                  <a:cubicBezTo>
                    <a:pt x="6400" y="3547"/>
                    <a:pt x="7200" y="847"/>
                    <a:pt x="6933" y="172"/>
                  </a:cubicBezTo>
                  <a:cubicBezTo>
                    <a:pt x="6667" y="-503"/>
                    <a:pt x="5333" y="847"/>
                    <a:pt x="4000" y="3547"/>
                  </a:cubicBezTo>
                  <a:cubicBezTo>
                    <a:pt x="2667" y="6247"/>
                    <a:pt x="1333" y="10297"/>
                    <a:pt x="667" y="13672"/>
                  </a:cubicBezTo>
                  <a:cubicBezTo>
                    <a:pt x="0" y="17047"/>
                    <a:pt x="0" y="19747"/>
                    <a:pt x="3600" y="20422"/>
                  </a:cubicBezTo>
                  <a:cubicBezTo>
                    <a:pt x="7200" y="21097"/>
                    <a:pt x="14400" y="19747"/>
                    <a:pt x="21600" y="18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1630508" y="5975350"/>
              <a:ext cx="1338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fill="norm" stroke="1" extrusionOk="0">
                  <a:moveTo>
                    <a:pt x="21014" y="0"/>
                  </a:moveTo>
                  <a:cubicBezTo>
                    <a:pt x="16694" y="0"/>
                    <a:pt x="12374" y="0"/>
                    <a:pt x="8719" y="2661"/>
                  </a:cubicBezTo>
                  <a:cubicBezTo>
                    <a:pt x="5063" y="5322"/>
                    <a:pt x="2072" y="10643"/>
                    <a:pt x="743" y="14087"/>
                  </a:cubicBezTo>
                  <a:cubicBezTo>
                    <a:pt x="-586" y="17530"/>
                    <a:pt x="-254" y="19096"/>
                    <a:pt x="2737" y="20035"/>
                  </a:cubicBezTo>
                  <a:cubicBezTo>
                    <a:pt x="5728" y="20974"/>
                    <a:pt x="11377" y="21287"/>
                    <a:pt x="170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1812720" y="5759450"/>
              <a:ext cx="84988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6929" y="0"/>
                  </a:moveTo>
                  <a:cubicBezTo>
                    <a:pt x="3768" y="4015"/>
                    <a:pt x="607" y="8031"/>
                    <a:pt x="80" y="11285"/>
                  </a:cubicBezTo>
                  <a:cubicBezTo>
                    <a:pt x="-447" y="14538"/>
                    <a:pt x="1660" y="17031"/>
                    <a:pt x="5612" y="18623"/>
                  </a:cubicBezTo>
                  <a:cubicBezTo>
                    <a:pt x="9563" y="20215"/>
                    <a:pt x="15358" y="20908"/>
                    <a:pt x="21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1752818" y="5924550"/>
              <a:ext cx="20839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1826" y="21600"/>
                  </a:moveTo>
                  <a:cubicBezTo>
                    <a:pt x="746" y="20400"/>
                    <a:pt x="-334" y="19200"/>
                    <a:pt x="98" y="17400"/>
                  </a:cubicBezTo>
                  <a:cubicBezTo>
                    <a:pt x="530" y="15600"/>
                    <a:pt x="2474" y="13200"/>
                    <a:pt x="6254" y="10200"/>
                  </a:cubicBezTo>
                  <a:cubicBezTo>
                    <a:pt x="10034" y="7200"/>
                    <a:pt x="15650" y="360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2299210" y="5687872"/>
              <a:ext cx="277948" cy="328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36" fill="norm" stroke="1" extrusionOk="0">
                  <a:moveTo>
                    <a:pt x="1361" y="112"/>
                  </a:moveTo>
                  <a:cubicBezTo>
                    <a:pt x="1688" y="3414"/>
                    <a:pt x="2015" y="6716"/>
                    <a:pt x="2506" y="9605"/>
                  </a:cubicBezTo>
                  <a:cubicBezTo>
                    <a:pt x="2997" y="12494"/>
                    <a:pt x="3652" y="14971"/>
                    <a:pt x="3979" y="16622"/>
                  </a:cubicBezTo>
                  <a:cubicBezTo>
                    <a:pt x="4306" y="18273"/>
                    <a:pt x="4306" y="19098"/>
                    <a:pt x="3897" y="19580"/>
                  </a:cubicBezTo>
                  <a:cubicBezTo>
                    <a:pt x="3488" y="20061"/>
                    <a:pt x="2670" y="20199"/>
                    <a:pt x="1933" y="19786"/>
                  </a:cubicBezTo>
                  <a:cubicBezTo>
                    <a:pt x="1197" y="19373"/>
                    <a:pt x="543" y="18410"/>
                    <a:pt x="215" y="17516"/>
                  </a:cubicBezTo>
                  <a:cubicBezTo>
                    <a:pt x="-112" y="16622"/>
                    <a:pt x="-112" y="15796"/>
                    <a:pt x="543" y="14902"/>
                  </a:cubicBezTo>
                  <a:cubicBezTo>
                    <a:pt x="1197" y="14008"/>
                    <a:pt x="2506" y="13045"/>
                    <a:pt x="4552" y="11256"/>
                  </a:cubicBezTo>
                  <a:cubicBezTo>
                    <a:pt x="6597" y="9468"/>
                    <a:pt x="9379" y="6854"/>
                    <a:pt x="11261" y="4996"/>
                  </a:cubicBezTo>
                  <a:cubicBezTo>
                    <a:pt x="13143" y="3139"/>
                    <a:pt x="14124" y="2038"/>
                    <a:pt x="14861" y="1213"/>
                  </a:cubicBezTo>
                  <a:cubicBezTo>
                    <a:pt x="15597" y="387"/>
                    <a:pt x="16088" y="-163"/>
                    <a:pt x="16415" y="43"/>
                  </a:cubicBezTo>
                  <a:cubicBezTo>
                    <a:pt x="16743" y="250"/>
                    <a:pt x="16906" y="1213"/>
                    <a:pt x="16743" y="3483"/>
                  </a:cubicBezTo>
                  <a:cubicBezTo>
                    <a:pt x="16579" y="5753"/>
                    <a:pt x="16088" y="9330"/>
                    <a:pt x="16088" y="12288"/>
                  </a:cubicBezTo>
                  <a:cubicBezTo>
                    <a:pt x="16088" y="15246"/>
                    <a:pt x="16579" y="17585"/>
                    <a:pt x="17070" y="19029"/>
                  </a:cubicBezTo>
                  <a:cubicBezTo>
                    <a:pt x="17561" y="20474"/>
                    <a:pt x="18052" y="21024"/>
                    <a:pt x="18788" y="21231"/>
                  </a:cubicBezTo>
                  <a:cubicBezTo>
                    <a:pt x="19524" y="21437"/>
                    <a:pt x="20506" y="21299"/>
                    <a:pt x="21488" y="2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2551757" y="5911850"/>
              <a:ext cx="128132" cy="85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776" fill="norm" stroke="1" extrusionOk="0">
                  <a:moveTo>
                    <a:pt x="9561" y="0"/>
                  </a:moveTo>
                  <a:cubicBezTo>
                    <a:pt x="7082" y="1029"/>
                    <a:pt x="4603" y="2057"/>
                    <a:pt x="3010" y="3857"/>
                  </a:cubicBezTo>
                  <a:cubicBezTo>
                    <a:pt x="1416" y="5657"/>
                    <a:pt x="708" y="8229"/>
                    <a:pt x="1239" y="11571"/>
                  </a:cubicBezTo>
                  <a:cubicBezTo>
                    <a:pt x="1770" y="14914"/>
                    <a:pt x="3541" y="19029"/>
                    <a:pt x="6374" y="20314"/>
                  </a:cubicBezTo>
                  <a:cubicBezTo>
                    <a:pt x="9207" y="21600"/>
                    <a:pt x="13102" y="20057"/>
                    <a:pt x="16111" y="17486"/>
                  </a:cubicBezTo>
                  <a:cubicBezTo>
                    <a:pt x="19121" y="14914"/>
                    <a:pt x="21246" y="11314"/>
                    <a:pt x="21423" y="9257"/>
                  </a:cubicBezTo>
                  <a:cubicBezTo>
                    <a:pt x="21600" y="7200"/>
                    <a:pt x="19830" y="6686"/>
                    <a:pt x="15934" y="7971"/>
                  </a:cubicBezTo>
                  <a:cubicBezTo>
                    <a:pt x="12039" y="9257"/>
                    <a:pt x="6020" y="12343"/>
                    <a:pt x="0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919807" y="6800850"/>
              <a:ext cx="3492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5" y="16200"/>
                    <a:pt x="7069" y="10800"/>
                    <a:pt x="10669" y="7200"/>
                  </a:cubicBezTo>
                  <a:cubicBezTo>
                    <a:pt x="14269" y="3600"/>
                    <a:pt x="1793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951557" y="6845300"/>
              <a:ext cx="3619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4" y="17486"/>
                    <a:pt x="6568" y="13371"/>
                    <a:pt x="10168" y="9771"/>
                  </a:cubicBezTo>
                  <a:cubicBezTo>
                    <a:pt x="13768" y="6171"/>
                    <a:pt x="1768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1091257" y="6728667"/>
              <a:ext cx="203996" cy="259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36" fill="norm" stroke="1" extrusionOk="0">
                  <a:moveTo>
                    <a:pt x="0" y="1760"/>
                  </a:moveTo>
                  <a:cubicBezTo>
                    <a:pt x="655" y="1063"/>
                    <a:pt x="1309" y="367"/>
                    <a:pt x="2836" y="105"/>
                  </a:cubicBezTo>
                  <a:cubicBezTo>
                    <a:pt x="4364" y="-156"/>
                    <a:pt x="6764" y="18"/>
                    <a:pt x="9818" y="1238"/>
                  </a:cubicBezTo>
                  <a:cubicBezTo>
                    <a:pt x="12873" y="2457"/>
                    <a:pt x="16582" y="4721"/>
                    <a:pt x="18764" y="6725"/>
                  </a:cubicBezTo>
                  <a:cubicBezTo>
                    <a:pt x="20945" y="8728"/>
                    <a:pt x="21600" y="10470"/>
                    <a:pt x="20509" y="12473"/>
                  </a:cubicBezTo>
                  <a:cubicBezTo>
                    <a:pt x="19418" y="14476"/>
                    <a:pt x="16582" y="16741"/>
                    <a:pt x="14727" y="18221"/>
                  </a:cubicBezTo>
                  <a:cubicBezTo>
                    <a:pt x="12873" y="19702"/>
                    <a:pt x="12000" y="20399"/>
                    <a:pt x="12109" y="20834"/>
                  </a:cubicBezTo>
                  <a:cubicBezTo>
                    <a:pt x="12218" y="21270"/>
                    <a:pt x="13309" y="21444"/>
                    <a:pt x="14509" y="21270"/>
                  </a:cubicBezTo>
                  <a:cubicBezTo>
                    <a:pt x="15709" y="21096"/>
                    <a:pt x="17018" y="20573"/>
                    <a:pt x="18327" y="20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1669107" y="6681142"/>
              <a:ext cx="311151" cy="18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1333"/>
                  </a:moveTo>
                  <a:cubicBezTo>
                    <a:pt x="588" y="613"/>
                    <a:pt x="1176" y="-107"/>
                    <a:pt x="1910" y="13"/>
                  </a:cubicBezTo>
                  <a:cubicBezTo>
                    <a:pt x="2645" y="133"/>
                    <a:pt x="3527" y="1093"/>
                    <a:pt x="5510" y="3613"/>
                  </a:cubicBezTo>
                  <a:cubicBezTo>
                    <a:pt x="7494" y="6133"/>
                    <a:pt x="10580" y="10213"/>
                    <a:pt x="13445" y="13453"/>
                  </a:cubicBezTo>
                  <a:cubicBezTo>
                    <a:pt x="16310" y="16693"/>
                    <a:pt x="18955" y="19093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1762617" y="6648450"/>
              <a:ext cx="14144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21226" y="0"/>
                  </a:moveTo>
                  <a:cubicBezTo>
                    <a:pt x="15826" y="3600"/>
                    <a:pt x="10426" y="7200"/>
                    <a:pt x="6614" y="10117"/>
                  </a:cubicBezTo>
                  <a:cubicBezTo>
                    <a:pt x="2802" y="13034"/>
                    <a:pt x="579" y="15269"/>
                    <a:pt x="102" y="17069"/>
                  </a:cubicBezTo>
                  <a:cubicBezTo>
                    <a:pt x="-374" y="18869"/>
                    <a:pt x="897" y="20234"/>
                    <a:pt x="21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2094557" y="6578600"/>
              <a:ext cx="2222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508"/>
                    <a:pt x="8229" y="9415"/>
                    <a:pt x="11829" y="5815"/>
                  </a:cubicBezTo>
                  <a:cubicBezTo>
                    <a:pt x="15429" y="2215"/>
                    <a:pt x="18514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2075507" y="6692900"/>
              <a:ext cx="2540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5300"/>
                    <a:pt x="9000" y="9000"/>
                    <a:pt x="12600" y="5400"/>
                  </a:cubicBezTo>
                  <a:cubicBezTo>
                    <a:pt x="16200" y="1800"/>
                    <a:pt x="189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2100907" y="6705599"/>
              <a:ext cx="3175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24" y="18124"/>
                    <a:pt x="6048" y="14648"/>
                    <a:pt x="9648" y="11048"/>
                  </a:cubicBezTo>
                  <a:cubicBezTo>
                    <a:pt x="13248" y="7448"/>
                    <a:pt x="17424" y="3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2137656" y="6502400"/>
              <a:ext cx="128352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1126" y="0"/>
                  </a:moveTo>
                  <a:cubicBezTo>
                    <a:pt x="16945" y="3255"/>
                    <a:pt x="12765" y="6510"/>
                    <a:pt x="9107" y="9764"/>
                  </a:cubicBezTo>
                  <a:cubicBezTo>
                    <a:pt x="5449" y="13019"/>
                    <a:pt x="2313" y="16274"/>
                    <a:pt x="920" y="18197"/>
                  </a:cubicBezTo>
                  <a:cubicBezTo>
                    <a:pt x="-474" y="20121"/>
                    <a:pt x="-126" y="20712"/>
                    <a:pt x="920" y="21058"/>
                  </a:cubicBezTo>
                  <a:cubicBezTo>
                    <a:pt x="1965" y="21403"/>
                    <a:pt x="3707" y="21501"/>
                    <a:pt x="5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2545407" y="64897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2443807" y="6496049"/>
              <a:ext cx="285751" cy="9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0" y="0"/>
                  </a:moveTo>
                  <a:cubicBezTo>
                    <a:pt x="3360" y="4226"/>
                    <a:pt x="6720" y="8452"/>
                    <a:pt x="9840" y="12209"/>
                  </a:cubicBezTo>
                  <a:cubicBezTo>
                    <a:pt x="12960" y="15965"/>
                    <a:pt x="15840" y="19252"/>
                    <a:pt x="17760" y="20426"/>
                  </a:cubicBezTo>
                  <a:cubicBezTo>
                    <a:pt x="19680" y="21600"/>
                    <a:pt x="20640" y="20661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2619612" y="6464300"/>
              <a:ext cx="97246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21114" y="0"/>
                  </a:moveTo>
                  <a:cubicBezTo>
                    <a:pt x="17437" y="3423"/>
                    <a:pt x="13761" y="6846"/>
                    <a:pt x="10084" y="10092"/>
                  </a:cubicBezTo>
                  <a:cubicBezTo>
                    <a:pt x="6408" y="13338"/>
                    <a:pt x="2731" y="16407"/>
                    <a:pt x="1123" y="18295"/>
                  </a:cubicBezTo>
                  <a:cubicBezTo>
                    <a:pt x="-486" y="20184"/>
                    <a:pt x="-26" y="20892"/>
                    <a:pt x="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6" name="Drawing"/>
          <p:cNvGrpSpPr/>
          <p:nvPr/>
        </p:nvGrpSpPr>
        <p:grpSpPr>
          <a:xfrm>
            <a:off x="1083114" y="1522941"/>
            <a:ext cx="11422188" cy="6497748"/>
            <a:chOff x="0" y="0"/>
            <a:chExt cx="11422187" cy="6497746"/>
          </a:xfrm>
        </p:grpSpPr>
        <p:sp>
          <p:nvSpPr>
            <p:cNvPr id="3345" name="Line"/>
            <p:cNvSpPr/>
            <p:nvPr/>
          </p:nvSpPr>
          <p:spPr>
            <a:xfrm>
              <a:off x="125502" y="311986"/>
              <a:ext cx="289984" cy="39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10248" y="3066"/>
                  </a:moveTo>
                  <a:cubicBezTo>
                    <a:pt x="10248" y="2500"/>
                    <a:pt x="10248" y="1935"/>
                    <a:pt x="10012" y="1426"/>
                  </a:cubicBezTo>
                  <a:cubicBezTo>
                    <a:pt x="9775" y="917"/>
                    <a:pt x="9302" y="465"/>
                    <a:pt x="8593" y="238"/>
                  </a:cubicBezTo>
                  <a:cubicBezTo>
                    <a:pt x="7883" y="12"/>
                    <a:pt x="6937" y="12"/>
                    <a:pt x="5834" y="634"/>
                  </a:cubicBezTo>
                  <a:cubicBezTo>
                    <a:pt x="4730" y="1256"/>
                    <a:pt x="3469" y="2500"/>
                    <a:pt x="2286" y="4875"/>
                  </a:cubicBezTo>
                  <a:cubicBezTo>
                    <a:pt x="1104" y="7250"/>
                    <a:pt x="0" y="10756"/>
                    <a:pt x="0" y="13526"/>
                  </a:cubicBezTo>
                  <a:cubicBezTo>
                    <a:pt x="0" y="16297"/>
                    <a:pt x="1104" y="18333"/>
                    <a:pt x="3153" y="19577"/>
                  </a:cubicBezTo>
                  <a:cubicBezTo>
                    <a:pt x="5203" y="20821"/>
                    <a:pt x="8199" y="21273"/>
                    <a:pt x="10879" y="20651"/>
                  </a:cubicBezTo>
                  <a:cubicBezTo>
                    <a:pt x="13559" y="20029"/>
                    <a:pt x="15924" y="18333"/>
                    <a:pt x="17343" y="16127"/>
                  </a:cubicBezTo>
                  <a:cubicBezTo>
                    <a:pt x="18762" y="13922"/>
                    <a:pt x="19235" y="11208"/>
                    <a:pt x="18368" y="8494"/>
                  </a:cubicBezTo>
                  <a:cubicBezTo>
                    <a:pt x="17501" y="5780"/>
                    <a:pt x="15293" y="3066"/>
                    <a:pt x="13244" y="1539"/>
                  </a:cubicBezTo>
                  <a:cubicBezTo>
                    <a:pt x="11194" y="12"/>
                    <a:pt x="9302" y="-327"/>
                    <a:pt x="7804" y="295"/>
                  </a:cubicBezTo>
                  <a:cubicBezTo>
                    <a:pt x="6307" y="917"/>
                    <a:pt x="5203" y="2500"/>
                    <a:pt x="4966" y="4366"/>
                  </a:cubicBezTo>
                  <a:cubicBezTo>
                    <a:pt x="4730" y="6232"/>
                    <a:pt x="5361" y="8381"/>
                    <a:pt x="7726" y="10416"/>
                  </a:cubicBezTo>
                  <a:cubicBezTo>
                    <a:pt x="10091" y="12452"/>
                    <a:pt x="14190" y="14375"/>
                    <a:pt x="16791" y="15449"/>
                  </a:cubicBezTo>
                  <a:cubicBezTo>
                    <a:pt x="19393" y="16523"/>
                    <a:pt x="20496" y="16749"/>
                    <a:pt x="21600" y="16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402785" y="350308"/>
              <a:ext cx="174908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5336" y="0"/>
                  </a:moveTo>
                  <a:cubicBezTo>
                    <a:pt x="8132" y="104"/>
                    <a:pt x="10927" y="209"/>
                    <a:pt x="13722" y="1513"/>
                  </a:cubicBezTo>
                  <a:cubicBezTo>
                    <a:pt x="16518" y="2817"/>
                    <a:pt x="19313" y="5322"/>
                    <a:pt x="20456" y="7722"/>
                  </a:cubicBezTo>
                  <a:cubicBezTo>
                    <a:pt x="21600" y="10122"/>
                    <a:pt x="21092" y="12417"/>
                    <a:pt x="17407" y="14713"/>
                  </a:cubicBezTo>
                  <a:cubicBezTo>
                    <a:pt x="13722" y="17009"/>
                    <a:pt x="6861" y="19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0" y="355319"/>
              <a:ext cx="320236" cy="42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52" fill="norm" stroke="1" extrusionOk="0">
                  <a:moveTo>
                    <a:pt x="8597" y="68"/>
                  </a:moveTo>
                  <a:cubicBezTo>
                    <a:pt x="7194" y="-40"/>
                    <a:pt x="5791" y="-148"/>
                    <a:pt x="4178" y="824"/>
                  </a:cubicBezTo>
                  <a:cubicBezTo>
                    <a:pt x="2565" y="1796"/>
                    <a:pt x="742" y="3848"/>
                    <a:pt x="181" y="6494"/>
                  </a:cubicBezTo>
                  <a:cubicBezTo>
                    <a:pt x="-380" y="9140"/>
                    <a:pt x="321" y="12380"/>
                    <a:pt x="2846" y="14810"/>
                  </a:cubicBezTo>
                  <a:cubicBezTo>
                    <a:pt x="5371" y="17240"/>
                    <a:pt x="9719" y="18860"/>
                    <a:pt x="13085" y="19832"/>
                  </a:cubicBezTo>
                  <a:cubicBezTo>
                    <a:pt x="16451" y="20804"/>
                    <a:pt x="18836" y="21128"/>
                    <a:pt x="2122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033552" y="337608"/>
              <a:ext cx="4234" cy="37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21600" y="0"/>
                  </a:moveTo>
                  <a:cubicBezTo>
                    <a:pt x="21600" y="3874"/>
                    <a:pt x="21600" y="7748"/>
                    <a:pt x="16200" y="11622"/>
                  </a:cubicBezTo>
                  <a:cubicBezTo>
                    <a:pt x="10800" y="15496"/>
                    <a:pt x="0" y="19370"/>
                    <a:pt x="0" y="20485"/>
                  </a:cubicBezTo>
                  <a:cubicBezTo>
                    <a:pt x="0" y="21600"/>
                    <a:pt x="10800" y="19957"/>
                    <a:pt x="2160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974285" y="293158"/>
              <a:ext cx="298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7" y="15429"/>
                    <a:pt x="7353" y="9257"/>
                    <a:pt x="10953" y="5657"/>
                  </a:cubicBezTo>
                  <a:cubicBezTo>
                    <a:pt x="14553" y="2057"/>
                    <a:pt x="1807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050485" y="540808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5200"/>
                    <a:pt x="12065" y="8800"/>
                    <a:pt x="15665" y="5200"/>
                  </a:cubicBezTo>
                  <a:cubicBezTo>
                    <a:pt x="19265" y="1600"/>
                    <a:pt x="2043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323535" y="610658"/>
              <a:ext cx="19051" cy="11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0"/>
                  </a:moveTo>
                  <a:cubicBezTo>
                    <a:pt x="16800" y="5891"/>
                    <a:pt x="12000" y="11782"/>
                    <a:pt x="9600" y="15709"/>
                  </a:cubicBezTo>
                  <a:cubicBezTo>
                    <a:pt x="7200" y="19636"/>
                    <a:pt x="7200" y="21600"/>
                    <a:pt x="6000" y="21404"/>
                  </a:cubicBezTo>
                  <a:cubicBezTo>
                    <a:pt x="4800" y="21207"/>
                    <a:pt x="2400" y="18851"/>
                    <a:pt x="0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310835" y="490008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429368" y="559858"/>
              <a:ext cx="135468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1350" y="0"/>
                  </a:moveTo>
                  <a:cubicBezTo>
                    <a:pt x="2025" y="6279"/>
                    <a:pt x="2700" y="12558"/>
                    <a:pt x="2700" y="16326"/>
                  </a:cubicBezTo>
                  <a:cubicBezTo>
                    <a:pt x="2700" y="20093"/>
                    <a:pt x="2025" y="21349"/>
                    <a:pt x="1350" y="21349"/>
                  </a:cubicBezTo>
                  <a:cubicBezTo>
                    <a:pt x="675" y="21349"/>
                    <a:pt x="0" y="20093"/>
                    <a:pt x="0" y="16954"/>
                  </a:cubicBezTo>
                  <a:cubicBezTo>
                    <a:pt x="0" y="13814"/>
                    <a:pt x="675" y="8791"/>
                    <a:pt x="1519" y="5526"/>
                  </a:cubicBezTo>
                  <a:cubicBezTo>
                    <a:pt x="2362" y="2261"/>
                    <a:pt x="3375" y="754"/>
                    <a:pt x="5400" y="251"/>
                  </a:cubicBezTo>
                  <a:cubicBezTo>
                    <a:pt x="7425" y="-251"/>
                    <a:pt x="10462" y="251"/>
                    <a:pt x="13331" y="2135"/>
                  </a:cubicBezTo>
                  <a:cubicBezTo>
                    <a:pt x="16200" y="4019"/>
                    <a:pt x="18900" y="7284"/>
                    <a:pt x="21600" y="10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626458" y="234877"/>
              <a:ext cx="160628" cy="47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81" fill="norm" stroke="1" extrusionOk="0">
                  <a:moveTo>
                    <a:pt x="16239" y="15752"/>
                  </a:moveTo>
                  <a:cubicBezTo>
                    <a:pt x="16239" y="14895"/>
                    <a:pt x="16239" y="14039"/>
                    <a:pt x="15678" y="13468"/>
                  </a:cubicBezTo>
                  <a:cubicBezTo>
                    <a:pt x="15117" y="12897"/>
                    <a:pt x="13994" y="12612"/>
                    <a:pt x="11330" y="13087"/>
                  </a:cubicBezTo>
                  <a:cubicBezTo>
                    <a:pt x="8665" y="13563"/>
                    <a:pt x="4457" y="14800"/>
                    <a:pt x="2213" y="16180"/>
                  </a:cubicBezTo>
                  <a:cubicBezTo>
                    <a:pt x="-31" y="17560"/>
                    <a:pt x="-312" y="19082"/>
                    <a:pt x="249" y="20034"/>
                  </a:cubicBezTo>
                  <a:cubicBezTo>
                    <a:pt x="810" y="20985"/>
                    <a:pt x="2213" y="21366"/>
                    <a:pt x="3615" y="21461"/>
                  </a:cubicBezTo>
                  <a:cubicBezTo>
                    <a:pt x="5018" y="21556"/>
                    <a:pt x="6420" y="21366"/>
                    <a:pt x="8805" y="20034"/>
                  </a:cubicBezTo>
                  <a:cubicBezTo>
                    <a:pt x="11189" y="18701"/>
                    <a:pt x="14556" y="16227"/>
                    <a:pt x="16800" y="13468"/>
                  </a:cubicBezTo>
                  <a:cubicBezTo>
                    <a:pt x="19044" y="10708"/>
                    <a:pt x="20166" y="7663"/>
                    <a:pt x="20727" y="5523"/>
                  </a:cubicBezTo>
                  <a:cubicBezTo>
                    <a:pt x="21288" y="3382"/>
                    <a:pt x="21288" y="2145"/>
                    <a:pt x="21148" y="1288"/>
                  </a:cubicBezTo>
                  <a:cubicBezTo>
                    <a:pt x="21007" y="432"/>
                    <a:pt x="20727" y="-44"/>
                    <a:pt x="20166" y="4"/>
                  </a:cubicBezTo>
                  <a:cubicBezTo>
                    <a:pt x="19605" y="51"/>
                    <a:pt x="18763" y="622"/>
                    <a:pt x="17922" y="2335"/>
                  </a:cubicBezTo>
                  <a:cubicBezTo>
                    <a:pt x="17080" y="4048"/>
                    <a:pt x="16239" y="6902"/>
                    <a:pt x="16800" y="9804"/>
                  </a:cubicBezTo>
                  <a:cubicBezTo>
                    <a:pt x="17361" y="12707"/>
                    <a:pt x="19324" y="15656"/>
                    <a:pt x="21288" y="18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2428174" y="223308"/>
              <a:ext cx="520962" cy="37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43" fill="norm" stroke="1" extrusionOk="0">
                  <a:moveTo>
                    <a:pt x="7619" y="0"/>
                  </a:moveTo>
                  <a:cubicBezTo>
                    <a:pt x="7094" y="1820"/>
                    <a:pt x="6569" y="3640"/>
                    <a:pt x="6219" y="6613"/>
                  </a:cubicBezTo>
                  <a:cubicBezTo>
                    <a:pt x="5870" y="9587"/>
                    <a:pt x="5695" y="13712"/>
                    <a:pt x="5607" y="16139"/>
                  </a:cubicBezTo>
                  <a:cubicBezTo>
                    <a:pt x="5520" y="18566"/>
                    <a:pt x="5520" y="19294"/>
                    <a:pt x="5563" y="20022"/>
                  </a:cubicBezTo>
                  <a:cubicBezTo>
                    <a:pt x="5607" y="20751"/>
                    <a:pt x="5695" y="21479"/>
                    <a:pt x="5607" y="21539"/>
                  </a:cubicBezTo>
                  <a:cubicBezTo>
                    <a:pt x="5520" y="21600"/>
                    <a:pt x="5257" y="20993"/>
                    <a:pt x="4514" y="19598"/>
                  </a:cubicBezTo>
                  <a:cubicBezTo>
                    <a:pt x="3771" y="18202"/>
                    <a:pt x="2546" y="16018"/>
                    <a:pt x="1628" y="14744"/>
                  </a:cubicBezTo>
                  <a:cubicBezTo>
                    <a:pt x="710" y="13470"/>
                    <a:pt x="98" y="13106"/>
                    <a:pt x="10" y="12984"/>
                  </a:cubicBezTo>
                  <a:cubicBezTo>
                    <a:pt x="-77" y="12863"/>
                    <a:pt x="360" y="12984"/>
                    <a:pt x="1585" y="12013"/>
                  </a:cubicBezTo>
                  <a:cubicBezTo>
                    <a:pt x="2809" y="11043"/>
                    <a:pt x="4820" y="8980"/>
                    <a:pt x="6438" y="7342"/>
                  </a:cubicBezTo>
                  <a:cubicBezTo>
                    <a:pt x="8056" y="5703"/>
                    <a:pt x="9280" y="4490"/>
                    <a:pt x="10155" y="3640"/>
                  </a:cubicBezTo>
                  <a:cubicBezTo>
                    <a:pt x="11029" y="2791"/>
                    <a:pt x="11554" y="2306"/>
                    <a:pt x="11816" y="2366"/>
                  </a:cubicBezTo>
                  <a:cubicBezTo>
                    <a:pt x="12078" y="2427"/>
                    <a:pt x="12078" y="3034"/>
                    <a:pt x="11904" y="4975"/>
                  </a:cubicBezTo>
                  <a:cubicBezTo>
                    <a:pt x="11729" y="6917"/>
                    <a:pt x="11379" y="10193"/>
                    <a:pt x="11117" y="12196"/>
                  </a:cubicBezTo>
                  <a:cubicBezTo>
                    <a:pt x="10854" y="14198"/>
                    <a:pt x="10679" y="14926"/>
                    <a:pt x="10548" y="15593"/>
                  </a:cubicBezTo>
                  <a:cubicBezTo>
                    <a:pt x="10417" y="16261"/>
                    <a:pt x="10329" y="16867"/>
                    <a:pt x="10329" y="16807"/>
                  </a:cubicBezTo>
                  <a:cubicBezTo>
                    <a:pt x="10329" y="16746"/>
                    <a:pt x="10417" y="16018"/>
                    <a:pt x="10723" y="15229"/>
                  </a:cubicBezTo>
                  <a:cubicBezTo>
                    <a:pt x="11029" y="14440"/>
                    <a:pt x="11554" y="13591"/>
                    <a:pt x="11991" y="13591"/>
                  </a:cubicBezTo>
                  <a:cubicBezTo>
                    <a:pt x="12428" y="13591"/>
                    <a:pt x="12778" y="14440"/>
                    <a:pt x="13084" y="15108"/>
                  </a:cubicBezTo>
                  <a:cubicBezTo>
                    <a:pt x="13390" y="15775"/>
                    <a:pt x="13653" y="16261"/>
                    <a:pt x="14002" y="16564"/>
                  </a:cubicBezTo>
                  <a:cubicBezTo>
                    <a:pt x="14352" y="16867"/>
                    <a:pt x="14789" y="16989"/>
                    <a:pt x="15227" y="16989"/>
                  </a:cubicBezTo>
                  <a:cubicBezTo>
                    <a:pt x="15664" y="16989"/>
                    <a:pt x="16101" y="16867"/>
                    <a:pt x="16582" y="16200"/>
                  </a:cubicBezTo>
                  <a:cubicBezTo>
                    <a:pt x="17063" y="15533"/>
                    <a:pt x="17588" y="14319"/>
                    <a:pt x="17850" y="13409"/>
                  </a:cubicBezTo>
                  <a:cubicBezTo>
                    <a:pt x="18112" y="12499"/>
                    <a:pt x="18112" y="11892"/>
                    <a:pt x="17850" y="11649"/>
                  </a:cubicBezTo>
                  <a:cubicBezTo>
                    <a:pt x="17588" y="11407"/>
                    <a:pt x="17063" y="11528"/>
                    <a:pt x="16670" y="12013"/>
                  </a:cubicBezTo>
                  <a:cubicBezTo>
                    <a:pt x="16276" y="12499"/>
                    <a:pt x="16014" y="13348"/>
                    <a:pt x="16057" y="14380"/>
                  </a:cubicBezTo>
                  <a:cubicBezTo>
                    <a:pt x="16101" y="15411"/>
                    <a:pt x="16451" y="16625"/>
                    <a:pt x="17413" y="17292"/>
                  </a:cubicBezTo>
                  <a:cubicBezTo>
                    <a:pt x="18375" y="17960"/>
                    <a:pt x="19949" y="18081"/>
                    <a:pt x="21523" y="1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3647635" y="197908"/>
              <a:ext cx="30957" cy="38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98" fill="norm" stroke="1" extrusionOk="0">
                  <a:moveTo>
                    <a:pt x="0" y="0"/>
                  </a:moveTo>
                  <a:cubicBezTo>
                    <a:pt x="7200" y="2935"/>
                    <a:pt x="14400" y="5870"/>
                    <a:pt x="18000" y="9157"/>
                  </a:cubicBezTo>
                  <a:cubicBezTo>
                    <a:pt x="21600" y="12443"/>
                    <a:pt x="21600" y="16083"/>
                    <a:pt x="20160" y="18313"/>
                  </a:cubicBezTo>
                  <a:cubicBezTo>
                    <a:pt x="18720" y="20543"/>
                    <a:pt x="15840" y="21365"/>
                    <a:pt x="14400" y="21483"/>
                  </a:cubicBezTo>
                  <a:cubicBezTo>
                    <a:pt x="12960" y="21600"/>
                    <a:pt x="12960" y="21013"/>
                    <a:pt x="13680" y="20367"/>
                  </a:cubicBezTo>
                  <a:cubicBezTo>
                    <a:pt x="14400" y="19722"/>
                    <a:pt x="15840" y="19017"/>
                    <a:pt x="1728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3663982" y="219288"/>
              <a:ext cx="167804" cy="35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61" fill="norm" stroke="1" extrusionOk="0">
                  <a:moveTo>
                    <a:pt x="16341" y="619"/>
                  </a:moveTo>
                  <a:cubicBezTo>
                    <a:pt x="17408" y="240"/>
                    <a:pt x="18474" y="-139"/>
                    <a:pt x="18874" y="50"/>
                  </a:cubicBezTo>
                  <a:cubicBezTo>
                    <a:pt x="19274" y="240"/>
                    <a:pt x="19008" y="998"/>
                    <a:pt x="17274" y="2072"/>
                  </a:cubicBezTo>
                  <a:cubicBezTo>
                    <a:pt x="15541" y="3145"/>
                    <a:pt x="12341" y="4535"/>
                    <a:pt x="9141" y="6114"/>
                  </a:cubicBezTo>
                  <a:cubicBezTo>
                    <a:pt x="5941" y="7693"/>
                    <a:pt x="2741" y="9461"/>
                    <a:pt x="1141" y="11419"/>
                  </a:cubicBezTo>
                  <a:cubicBezTo>
                    <a:pt x="-459" y="13377"/>
                    <a:pt x="-459" y="15524"/>
                    <a:pt x="1674" y="17229"/>
                  </a:cubicBezTo>
                  <a:cubicBezTo>
                    <a:pt x="3808" y="18935"/>
                    <a:pt x="8074" y="20198"/>
                    <a:pt x="11674" y="20829"/>
                  </a:cubicBezTo>
                  <a:cubicBezTo>
                    <a:pt x="15274" y="21461"/>
                    <a:pt x="18208" y="21461"/>
                    <a:pt x="21141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3927035" y="423514"/>
              <a:ext cx="1714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067" y="11918"/>
                    <a:pt x="2133" y="3818"/>
                    <a:pt x="5733" y="1118"/>
                  </a:cubicBezTo>
                  <a:cubicBezTo>
                    <a:pt x="9333" y="-1582"/>
                    <a:pt x="1546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4155635" y="213505"/>
              <a:ext cx="175380" cy="32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292" fill="norm" stroke="1" extrusionOk="0">
                  <a:moveTo>
                    <a:pt x="19286" y="3154"/>
                  </a:moveTo>
                  <a:cubicBezTo>
                    <a:pt x="18771" y="2317"/>
                    <a:pt x="18257" y="1481"/>
                    <a:pt x="15943" y="854"/>
                  </a:cubicBezTo>
                  <a:cubicBezTo>
                    <a:pt x="13629" y="227"/>
                    <a:pt x="9514" y="-191"/>
                    <a:pt x="6557" y="88"/>
                  </a:cubicBezTo>
                  <a:cubicBezTo>
                    <a:pt x="3600" y="366"/>
                    <a:pt x="1800" y="1342"/>
                    <a:pt x="1157" y="2666"/>
                  </a:cubicBezTo>
                  <a:cubicBezTo>
                    <a:pt x="514" y="3990"/>
                    <a:pt x="1029" y="5662"/>
                    <a:pt x="3986" y="7474"/>
                  </a:cubicBezTo>
                  <a:cubicBezTo>
                    <a:pt x="6943" y="9285"/>
                    <a:pt x="12343" y="11236"/>
                    <a:pt x="15814" y="13117"/>
                  </a:cubicBezTo>
                  <a:cubicBezTo>
                    <a:pt x="19286" y="14999"/>
                    <a:pt x="20829" y="16810"/>
                    <a:pt x="21214" y="17995"/>
                  </a:cubicBezTo>
                  <a:cubicBezTo>
                    <a:pt x="21600" y="19179"/>
                    <a:pt x="20829" y="19737"/>
                    <a:pt x="17743" y="20294"/>
                  </a:cubicBezTo>
                  <a:cubicBezTo>
                    <a:pt x="14657" y="20852"/>
                    <a:pt x="9257" y="21409"/>
                    <a:pt x="5914" y="21270"/>
                  </a:cubicBezTo>
                  <a:cubicBezTo>
                    <a:pt x="2571" y="21130"/>
                    <a:pt x="1286" y="20294"/>
                    <a:pt x="0" y="19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4993835" y="263292"/>
              <a:ext cx="143934" cy="24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20965" y="4661"/>
                  </a:moveTo>
                  <a:cubicBezTo>
                    <a:pt x="21282" y="3768"/>
                    <a:pt x="21600" y="2876"/>
                    <a:pt x="21600" y="1894"/>
                  </a:cubicBezTo>
                  <a:cubicBezTo>
                    <a:pt x="21600" y="912"/>
                    <a:pt x="21282" y="-159"/>
                    <a:pt x="18424" y="20"/>
                  </a:cubicBezTo>
                  <a:cubicBezTo>
                    <a:pt x="15565" y="198"/>
                    <a:pt x="10165" y="1626"/>
                    <a:pt x="7147" y="3411"/>
                  </a:cubicBezTo>
                  <a:cubicBezTo>
                    <a:pt x="4129" y="5196"/>
                    <a:pt x="3494" y="7339"/>
                    <a:pt x="5241" y="9659"/>
                  </a:cubicBezTo>
                  <a:cubicBezTo>
                    <a:pt x="6988" y="11980"/>
                    <a:pt x="11118" y="14479"/>
                    <a:pt x="13659" y="16175"/>
                  </a:cubicBezTo>
                  <a:cubicBezTo>
                    <a:pt x="16200" y="17871"/>
                    <a:pt x="17153" y="18763"/>
                    <a:pt x="17471" y="19656"/>
                  </a:cubicBezTo>
                  <a:cubicBezTo>
                    <a:pt x="17788" y="20548"/>
                    <a:pt x="17471" y="21441"/>
                    <a:pt x="14453" y="20816"/>
                  </a:cubicBezTo>
                  <a:cubicBezTo>
                    <a:pt x="11435" y="20191"/>
                    <a:pt x="5718" y="18049"/>
                    <a:pt x="2859" y="16443"/>
                  </a:cubicBezTo>
                  <a:cubicBezTo>
                    <a:pt x="0" y="14836"/>
                    <a:pt x="0" y="13765"/>
                    <a:pt x="0" y="12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5290568" y="96308"/>
              <a:ext cx="116018" cy="4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91" fill="norm" stroke="1" extrusionOk="0">
                  <a:moveTo>
                    <a:pt x="21142" y="0"/>
                  </a:moveTo>
                  <a:cubicBezTo>
                    <a:pt x="16513" y="448"/>
                    <a:pt x="11885" y="895"/>
                    <a:pt x="8221" y="2742"/>
                  </a:cubicBezTo>
                  <a:cubicBezTo>
                    <a:pt x="4556" y="4589"/>
                    <a:pt x="1856" y="7834"/>
                    <a:pt x="699" y="10968"/>
                  </a:cubicBezTo>
                  <a:cubicBezTo>
                    <a:pt x="-458" y="14102"/>
                    <a:pt x="-72" y="17123"/>
                    <a:pt x="1085" y="18914"/>
                  </a:cubicBezTo>
                  <a:cubicBezTo>
                    <a:pt x="2242" y="20705"/>
                    <a:pt x="4171" y="21264"/>
                    <a:pt x="6292" y="21432"/>
                  </a:cubicBezTo>
                  <a:cubicBezTo>
                    <a:pt x="8413" y="21600"/>
                    <a:pt x="10728" y="21376"/>
                    <a:pt x="13042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5214953" y="343958"/>
              <a:ext cx="19798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2191" y="21600"/>
                  </a:moveTo>
                  <a:cubicBezTo>
                    <a:pt x="1042" y="19200"/>
                    <a:pt x="-107" y="16800"/>
                    <a:pt x="8" y="15600"/>
                  </a:cubicBezTo>
                  <a:cubicBezTo>
                    <a:pt x="123" y="14400"/>
                    <a:pt x="1502" y="14400"/>
                    <a:pt x="5293" y="12000"/>
                  </a:cubicBezTo>
                  <a:cubicBezTo>
                    <a:pt x="9084" y="9600"/>
                    <a:pt x="15289" y="4800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5429596" y="63429"/>
              <a:ext cx="326240" cy="38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51" fill="norm" stroke="1" extrusionOk="0">
                  <a:moveTo>
                    <a:pt x="10609" y="14026"/>
                  </a:moveTo>
                  <a:cubicBezTo>
                    <a:pt x="8519" y="13787"/>
                    <a:pt x="6429" y="13548"/>
                    <a:pt x="4687" y="14205"/>
                  </a:cubicBezTo>
                  <a:cubicBezTo>
                    <a:pt x="2945" y="14861"/>
                    <a:pt x="1551" y="16413"/>
                    <a:pt x="785" y="17487"/>
                  </a:cubicBezTo>
                  <a:cubicBezTo>
                    <a:pt x="18" y="18561"/>
                    <a:pt x="-121" y="19157"/>
                    <a:pt x="88" y="19635"/>
                  </a:cubicBezTo>
                  <a:cubicBezTo>
                    <a:pt x="297" y="20112"/>
                    <a:pt x="854" y="20470"/>
                    <a:pt x="2109" y="20172"/>
                  </a:cubicBezTo>
                  <a:cubicBezTo>
                    <a:pt x="3363" y="19873"/>
                    <a:pt x="5314" y="18919"/>
                    <a:pt x="6498" y="18083"/>
                  </a:cubicBezTo>
                  <a:cubicBezTo>
                    <a:pt x="7683" y="17248"/>
                    <a:pt x="8101" y="16532"/>
                    <a:pt x="8519" y="16472"/>
                  </a:cubicBezTo>
                  <a:cubicBezTo>
                    <a:pt x="8937" y="16413"/>
                    <a:pt x="9355" y="17009"/>
                    <a:pt x="9913" y="17308"/>
                  </a:cubicBezTo>
                  <a:cubicBezTo>
                    <a:pt x="10470" y="17606"/>
                    <a:pt x="11167" y="17606"/>
                    <a:pt x="12003" y="17069"/>
                  </a:cubicBezTo>
                  <a:cubicBezTo>
                    <a:pt x="12839" y="16532"/>
                    <a:pt x="13814" y="15458"/>
                    <a:pt x="15138" y="13131"/>
                  </a:cubicBezTo>
                  <a:cubicBezTo>
                    <a:pt x="16462" y="10804"/>
                    <a:pt x="18134" y="7224"/>
                    <a:pt x="19110" y="5075"/>
                  </a:cubicBezTo>
                  <a:cubicBezTo>
                    <a:pt x="20085" y="2927"/>
                    <a:pt x="20364" y="2211"/>
                    <a:pt x="20643" y="1495"/>
                  </a:cubicBezTo>
                  <a:cubicBezTo>
                    <a:pt x="20922" y="779"/>
                    <a:pt x="21200" y="63"/>
                    <a:pt x="21270" y="4"/>
                  </a:cubicBezTo>
                  <a:cubicBezTo>
                    <a:pt x="21340" y="-56"/>
                    <a:pt x="21200" y="541"/>
                    <a:pt x="20504" y="3047"/>
                  </a:cubicBezTo>
                  <a:cubicBezTo>
                    <a:pt x="19807" y="5553"/>
                    <a:pt x="18553" y="9968"/>
                    <a:pt x="17856" y="13071"/>
                  </a:cubicBezTo>
                  <a:cubicBezTo>
                    <a:pt x="17159" y="16174"/>
                    <a:pt x="17020" y="17964"/>
                    <a:pt x="17089" y="19157"/>
                  </a:cubicBezTo>
                  <a:cubicBezTo>
                    <a:pt x="17159" y="20351"/>
                    <a:pt x="17438" y="20947"/>
                    <a:pt x="17925" y="21246"/>
                  </a:cubicBezTo>
                  <a:cubicBezTo>
                    <a:pt x="18413" y="21544"/>
                    <a:pt x="19110" y="21544"/>
                    <a:pt x="19737" y="21067"/>
                  </a:cubicBezTo>
                  <a:cubicBezTo>
                    <a:pt x="20364" y="20589"/>
                    <a:pt x="20922" y="19635"/>
                    <a:pt x="21479" y="18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5635185" y="204258"/>
              <a:ext cx="247651" cy="18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3724"/>
                  </a:moveTo>
                  <a:cubicBezTo>
                    <a:pt x="4062" y="3972"/>
                    <a:pt x="8123" y="4221"/>
                    <a:pt x="10615" y="4345"/>
                  </a:cubicBezTo>
                  <a:cubicBezTo>
                    <a:pt x="13108" y="4469"/>
                    <a:pt x="14031" y="4469"/>
                    <a:pt x="14585" y="6579"/>
                  </a:cubicBezTo>
                  <a:cubicBezTo>
                    <a:pt x="15138" y="8690"/>
                    <a:pt x="15323" y="12910"/>
                    <a:pt x="15323" y="16138"/>
                  </a:cubicBezTo>
                  <a:cubicBezTo>
                    <a:pt x="15323" y="19366"/>
                    <a:pt x="15138" y="21600"/>
                    <a:pt x="15508" y="21476"/>
                  </a:cubicBezTo>
                  <a:cubicBezTo>
                    <a:pt x="15877" y="21352"/>
                    <a:pt x="16800" y="18869"/>
                    <a:pt x="17631" y="15145"/>
                  </a:cubicBezTo>
                  <a:cubicBezTo>
                    <a:pt x="18462" y="11421"/>
                    <a:pt x="19200" y="6455"/>
                    <a:pt x="19846" y="3724"/>
                  </a:cubicBezTo>
                  <a:cubicBezTo>
                    <a:pt x="20492" y="993"/>
                    <a:pt x="21046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5939469" y="224487"/>
              <a:ext cx="102117" cy="19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016" fill="norm" stroke="1" extrusionOk="0">
                  <a:moveTo>
                    <a:pt x="20841" y="3355"/>
                  </a:moveTo>
                  <a:cubicBezTo>
                    <a:pt x="19545" y="2194"/>
                    <a:pt x="18249" y="1032"/>
                    <a:pt x="15225" y="452"/>
                  </a:cubicBezTo>
                  <a:cubicBezTo>
                    <a:pt x="12201" y="-129"/>
                    <a:pt x="7449" y="-129"/>
                    <a:pt x="4209" y="336"/>
                  </a:cubicBezTo>
                  <a:cubicBezTo>
                    <a:pt x="969" y="800"/>
                    <a:pt x="-759" y="1729"/>
                    <a:pt x="321" y="3703"/>
                  </a:cubicBezTo>
                  <a:cubicBezTo>
                    <a:pt x="1401" y="5677"/>
                    <a:pt x="5289" y="8697"/>
                    <a:pt x="8529" y="11019"/>
                  </a:cubicBezTo>
                  <a:cubicBezTo>
                    <a:pt x="11769" y="13342"/>
                    <a:pt x="14361" y="14968"/>
                    <a:pt x="15873" y="16361"/>
                  </a:cubicBezTo>
                  <a:cubicBezTo>
                    <a:pt x="17385" y="17755"/>
                    <a:pt x="17817" y="18916"/>
                    <a:pt x="17169" y="19845"/>
                  </a:cubicBezTo>
                  <a:cubicBezTo>
                    <a:pt x="16521" y="20774"/>
                    <a:pt x="14793" y="21471"/>
                    <a:pt x="11985" y="20658"/>
                  </a:cubicBezTo>
                  <a:cubicBezTo>
                    <a:pt x="9177" y="19845"/>
                    <a:pt x="5289" y="17523"/>
                    <a:pt x="1401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6112881" y="51858"/>
              <a:ext cx="89733" cy="36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1476" fill="norm" stroke="1" extrusionOk="0">
                  <a:moveTo>
                    <a:pt x="18392" y="0"/>
                  </a:moveTo>
                  <a:cubicBezTo>
                    <a:pt x="19832" y="745"/>
                    <a:pt x="21272" y="1490"/>
                    <a:pt x="19592" y="3352"/>
                  </a:cubicBezTo>
                  <a:cubicBezTo>
                    <a:pt x="17912" y="5214"/>
                    <a:pt x="13112" y="8193"/>
                    <a:pt x="9272" y="10924"/>
                  </a:cubicBezTo>
                  <a:cubicBezTo>
                    <a:pt x="5432" y="13655"/>
                    <a:pt x="2552" y="16138"/>
                    <a:pt x="1112" y="17876"/>
                  </a:cubicBezTo>
                  <a:cubicBezTo>
                    <a:pt x="-328" y="19614"/>
                    <a:pt x="-328" y="20607"/>
                    <a:pt x="872" y="21103"/>
                  </a:cubicBezTo>
                  <a:cubicBezTo>
                    <a:pt x="2072" y="21600"/>
                    <a:pt x="4472" y="21600"/>
                    <a:pt x="7352" y="21103"/>
                  </a:cubicBezTo>
                  <a:cubicBezTo>
                    <a:pt x="10232" y="20607"/>
                    <a:pt x="13592" y="19614"/>
                    <a:pt x="16952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6111435" y="204258"/>
              <a:ext cx="177801" cy="17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6781"/>
                  </a:moveTo>
                  <a:cubicBezTo>
                    <a:pt x="3343" y="6781"/>
                    <a:pt x="6686" y="6781"/>
                    <a:pt x="9514" y="8288"/>
                  </a:cubicBezTo>
                  <a:cubicBezTo>
                    <a:pt x="12343" y="9795"/>
                    <a:pt x="14657" y="12809"/>
                    <a:pt x="15814" y="15572"/>
                  </a:cubicBezTo>
                  <a:cubicBezTo>
                    <a:pt x="16971" y="18335"/>
                    <a:pt x="16971" y="20847"/>
                    <a:pt x="16971" y="21223"/>
                  </a:cubicBezTo>
                  <a:cubicBezTo>
                    <a:pt x="16971" y="21600"/>
                    <a:pt x="16971" y="19842"/>
                    <a:pt x="17229" y="16577"/>
                  </a:cubicBezTo>
                  <a:cubicBezTo>
                    <a:pt x="17486" y="13312"/>
                    <a:pt x="18000" y="8540"/>
                    <a:pt x="18771" y="5526"/>
                  </a:cubicBezTo>
                  <a:cubicBezTo>
                    <a:pt x="19543" y="2512"/>
                    <a:pt x="20571" y="12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6331366" y="248708"/>
              <a:ext cx="11027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21231" y="0"/>
                  </a:moveTo>
                  <a:cubicBezTo>
                    <a:pt x="16748" y="288"/>
                    <a:pt x="12265" y="576"/>
                    <a:pt x="8189" y="2736"/>
                  </a:cubicBezTo>
                  <a:cubicBezTo>
                    <a:pt x="4114" y="4896"/>
                    <a:pt x="446" y="8928"/>
                    <a:pt x="39" y="12240"/>
                  </a:cubicBezTo>
                  <a:cubicBezTo>
                    <a:pt x="-369" y="15552"/>
                    <a:pt x="2484" y="18144"/>
                    <a:pt x="5948" y="19584"/>
                  </a:cubicBezTo>
                  <a:cubicBezTo>
                    <a:pt x="9412" y="21024"/>
                    <a:pt x="13488" y="21312"/>
                    <a:pt x="175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7234453" y="-1"/>
              <a:ext cx="223183" cy="42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21" fill="norm" stroke="1" extrusionOk="0">
                  <a:moveTo>
                    <a:pt x="21285" y="3198"/>
                  </a:moveTo>
                  <a:cubicBezTo>
                    <a:pt x="21083" y="2674"/>
                    <a:pt x="20881" y="2150"/>
                    <a:pt x="20578" y="1626"/>
                  </a:cubicBezTo>
                  <a:cubicBezTo>
                    <a:pt x="20276" y="1101"/>
                    <a:pt x="19872" y="577"/>
                    <a:pt x="19165" y="262"/>
                  </a:cubicBezTo>
                  <a:cubicBezTo>
                    <a:pt x="18459" y="-52"/>
                    <a:pt x="17449" y="-157"/>
                    <a:pt x="16137" y="367"/>
                  </a:cubicBezTo>
                  <a:cubicBezTo>
                    <a:pt x="14825" y="892"/>
                    <a:pt x="13210" y="2045"/>
                    <a:pt x="11999" y="3827"/>
                  </a:cubicBezTo>
                  <a:cubicBezTo>
                    <a:pt x="10788" y="5610"/>
                    <a:pt x="9980" y="8022"/>
                    <a:pt x="9980" y="10695"/>
                  </a:cubicBezTo>
                  <a:cubicBezTo>
                    <a:pt x="9980" y="13369"/>
                    <a:pt x="10788" y="16305"/>
                    <a:pt x="11192" y="18035"/>
                  </a:cubicBezTo>
                  <a:cubicBezTo>
                    <a:pt x="11595" y="19765"/>
                    <a:pt x="11595" y="20290"/>
                    <a:pt x="11091" y="20709"/>
                  </a:cubicBezTo>
                  <a:cubicBezTo>
                    <a:pt x="10586" y="21128"/>
                    <a:pt x="9577" y="21443"/>
                    <a:pt x="8164" y="21024"/>
                  </a:cubicBezTo>
                  <a:cubicBezTo>
                    <a:pt x="6750" y="20604"/>
                    <a:pt x="4934" y="19451"/>
                    <a:pt x="3521" y="18350"/>
                  </a:cubicBezTo>
                  <a:cubicBezTo>
                    <a:pt x="2107" y="17249"/>
                    <a:pt x="1098" y="16200"/>
                    <a:pt x="492" y="15257"/>
                  </a:cubicBezTo>
                  <a:cubicBezTo>
                    <a:pt x="-113" y="14313"/>
                    <a:pt x="-315" y="13474"/>
                    <a:pt x="795" y="13002"/>
                  </a:cubicBezTo>
                  <a:cubicBezTo>
                    <a:pt x="1906" y="12530"/>
                    <a:pt x="4328" y="12426"/>
                    <a:pt x="6044" y="12373"/>
                  </a:cubicBezTo>
                  <a:cubicBezTo>
                    <a:pt x="7760" y="12321"/>
                    <a:pt x="8769" y="12321"/>
                    <a:pt x="9778" y="12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7392919" y="251570"/>
              <a:ext cx="115517" cy="10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0552" fill="norm" stroke="1" extrusionOk="0">
                  <a:moveTo>
                    <a:pt x="21050" y="1859"/>
                  </a:moveTo>
                  <a:cubicBezTo>
                    <a:pt x="19507" y="659"/>
                    <a:pt x="17964" y="-541"/>
                    <a:pt x="14493" y="259"/>
                  </a:cubicBezTo>
                  <a:cubicBezTo>
                    <a:pt x="11021" y="1059"/>
                    <a:pt x="5621" y="3859"/>
                    <a:pt x="2729" y="6259"/>
                  </a:cubicBezTo>
                  <a:cubicBezTo>
                    <a:pt x="-164" y="8659"/>
                    <a:pt x="-550" y="10659"/>
                    <a:pt x="607" y="13059"/>
                  </a:cubicBezTo>
                  <a:cubicBezTo>
                    <a:pt x="1764" y="15459"/>
                    <a:pt x="4464" y="18259"/>
                    <a:pt x="6971" y="19659"/>
                  </a:cubicBezTo>
                  <a:cubicBezTo>
                    <a:pt x="9479" y="21059"/>
                    <a:pt x="11793" y="21059"/>
                    <a:pt x="13336" y="17859"/>
                  </a:cubicBezTo>
                  <a:cubicBezTo>
                    <a:pt x="14879" y="14659"/>
                    <a:pt x="15650" y="8259"/>
                    <a:pt x="16421" y="1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7489385" y="207031"/>
              <a:ext cx="158751" cy="14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9" fill="norm" stroke="1" extrusionOk="0">
                  <a:moveTo>
                    <a:pt x="0" y="5007"/>
                  </a:moveTo>
                  <a:cubicBezTo>
                    <a:pt x="576" y="3507"/>
                    <a:pt x="1152" y="2007"/>
                    <a:pt x="2736" y="957"/>
                  </a:cubicBezTo>
                  <a:cubicBezTo>
                    <a:pt x="4320" y="-93"/>
                    <a:pt x="6912" y="-693"/>
                    <a:pt x="9360" y="1407"/>
                  </a:cubicBezTo>
                  <a:cubicBezTo>
                    <a:pt x="11808" y="3507"/>
                    <a:pt x="14112" y="8307"/>
                    <a:pt x="15264" y="11457"/>
                  </a:cubicBezTo>
                  <a:cubicBezTo>
                    <a:pt x="16416" y="14607"/>
                    <a:pt x="16416" y="16107"/>
                    <a:pt x="16416" y="17607"/>
                  </a:cubicBezTo>
                  <a:cubicBezTo>
                    <a:pt x="16416" y="19107"/>
                    <a:pt x="16416" y="20607"/>
                    <a:pt x="15840" y="20757"/>
                  </a:cubicBezTo>
                  <a:cubicBezTo>
                    <a:pt x="15264" y="20907"/>
                    <a:pt x="14112" y="19707"/>
                    <a:pt x="13824" y="17007"/>
                  </a:cubicBezTo>
                  <a:cubicBezTo>
                    <a:pt x="13536" y="14307"/>
                    <a:pt x="14112" y="10107"/>
                    <a:pt x="14832" y="7407"/>
                  </a:cubicBezTo>
                  <a:cubicBezTo>
                    <a:pt x="15552" y="4707"/>
                    <a:pt x="16416" y="3507"/>
                    <a:pt x="17568" y="2907"/>
                  </a:cubicBezTo>
                  <a:cubicBezTo>
                    <a:pt x="18720" y="2307"/>
                    <a:pt x="20160" y="2307"/>
                    <a:pt x="21600" y="2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835806" y="1127741"/>
              <a:ext cx="208882" cy="52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49" fill="norm" stroke="1" extrusionOk="0">
                  <a:moveTo>
                    <a:pt x="2749" y="3791"/>
                  </a:moveTo>
                  <a:cubicBezTo>
                    <a:pt x="2537" y="6047"/>
                    <a:pt x="2325" y="8302"/>
                    <a:pt x="2431" y="10644"/>
                  </a:cubicBezTo>
                  <a:cubicBezTo>
                    <a:pt x="2537" y="12987"/>
                    <a:pt x="2960" y="15415"/>
                    <a:pt x="3278" y="16934"/>
                  </a:cubicBezTo>
                  <a:cubicBezTo>
                    <a:pt x="3596" y="18452"/>
                    <a:pt x="3808" y="19059"/>
                    <a:pt x="3913" y="19623"/>
                  </a:cubicBezTo>
                  <a:cubicBezTo>
                    <a:pt x="4019" y="20187"/>
                    <a:pt x="4019" y="20707"/>
                    <a:pt x="3808" y="20707"/>
                  </a:cubicBezTo>
                  <a:cubicBezTo>
                    <a:pt x="3596" y="20707"/>
                    <a:pt x="3172" y="20187"/>
                    <a:pt x="2431" y="18365"/>
                  </a:cubicBezTo>
                  <a:cubicBezTo>
                    <a:pt x="1690" y="16543"/>
                    <a:pt x="631" y="13420"/>
                    <a:pt x="208" y="10558"/>
                  </a:cubicBezTo>
                  <a:cubicBezTo>
                    <a:pt x="-216" y="7695"/>
                    <a:pt x="-4" y="5093"/>
                    <a:pt x="949" y="3314"/>
                  </a:cubicBezTo>
                  <a:cubicBezTo>
                    <a:pt x="1902" y="1536"/>
                    <a:pt x="3596" y="582"/>
                    <a:pt x="5925" y="191"/>
                  </a:cubicBezTo>
                  <a:cubicBezTo>
                    <a:pt x="8255" y="-199"/>
                    <a:pt x="11219" y="-26"/>
                    <a:pt x="13972" y="1015"/>
                  </a:cubicBezTo>
                  <a:cubicBezTo>
                    <a:pt x="16725" y="2056"/>
                    <a:pt x="19266" y="3965"/>
                    <a:pt x="20325" y="6350"/>
                  </a:cubicBezTo>
                  <a:cubicBezTo>
                    <a:pt x="21384" y="8736"/>
                    <a:pt x="20960" y="11599"/>
                    <a:pt x="19160" y="14028"/>
                  </a:cubicBezTo>
                  <a:cubicBezTo>
                    <a:pt x="17360" y="16456"/>
                    <a:pt x="14184" y="18452"/>
                    <a:pt x="12066" y="19579"/>
                  </a:cubicBezTo>
                  <a:cubicBezTo>
                    <a:pt x="9949" y="20707"/>
                    <a:pt x="8890" y="20967"/>
                    <a:pt x="7725" y="21141"/>
                  </a:cubicBezTo>
                  <a:cubicBezTo>
                    <a:pt x="6560" y="21314"/>
                    <a:pt x="5290" y="21401"/>
                    <a:pt x="4231" y="21314"/>
                  </a:cubicBezTo>
                  <a:cubicBezTo>
                    <a:pt x="3172" y="21228"/>
                    <a:pt x="2325" y="20967"/>
                    <a:pt x="2008" y="20620"/>
                  </a:cubicBezTo>
                  <a:cubicBezTo>
                    <a:pt x="1690" y="20273"/>
                    <a:pt x="1902" y="19840"/>
                    <a:pt x="2749" y="19536"/>
                  </a:cubicBezTo>
                  <a:cubicBezTo>
                    <a:pt x="3596" y="19232"/>
                    <a:pt x="5078" y="19059"/>
                    <a:pt x="6560" y="18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2129985" y="1506008"/>
              <a:ext cx="146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4800"/>
                    <a:pt x="11270" y="9600"/>
                    <a:pt x="14870" y="13200"/>
                  </a:cubicBezTo>
                  <a:cubicBezTo>
                    <a:pt x="18470" y="16800"/>
                    <a:pt x="2003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2161735" y="1537758"/>
              <a:ext cx="133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62"/>
                    <a:pt x="12000" y="8123"/>
                    <a:pt x="8400" y="11723"/>
                  </a:cubicBezTo>
                  <a:cubicBezTo>
                    <a:pt x="4800" y="15323"/>
                    <a:pt x="2400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2599885" y="1369980"/>
              <a:ext cx="1524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00" y="12302"/>
                    <a:pt x="11400" y="4448"/>
                    <a:pt x="15000" y="1502"/>
                  </a:cubicBezTo>
                  <a:cubicBezTo>
                    <a:pt x="18600" y="-1443"/>
                    <a:pt x="201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2625285" y="1512358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2947612" y="1125713"/>
              <a:ext cx="211074" cy="5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8" fill="norm" stroke="1" extrusionOk="0">
                  <a:moveTo>
                    <a:pt x="14910" y="240"/>
                  </a:moveTo>
                  <a:cubicBezTo>
                    <a:pt x="11916" y="60"/>
                    <a:pt x="8922" y="-120"/>
                    <a:pt x="6570" y="105"/>
                  </a:cubicBezTo>
                  <a:cubicBezTo>
                    <a:pt x="4217" y="330"/>
                    <a:pt x="2506" y="960"/>
                    <a:pt x="1651" y="1725"/>
                  </a:cubicBezTo>
                  <a:cubicBezTo>
                    <a:pt x="795" y="2490"/>
                    <a:pt x="795" y="3390"/>
                    <a:pt x="1758" y="4290"/>
                  </a:cubicBezTo>
                  <a:cubicBezTo>
                    <a:pt x="2720" y="5190"/>
                    <a:pt x="4645" y="6090"/>
                    <a:pt x="5821" y="6990"/>
                  </a:cubicBezTo>
                  <a:cubicBezTo>
                    <a:pt x="6997" y="7890"/>
                    <a:pt x="7425" y="8790"/>
                    <a:pt x="6890" y="9645"/>
                  </a:cubicBezTo>
                  <a:cubicBezTo>
                    <a:pt x="6356" y="10500"/>
                    <a:pt x="4859" y="11310"/>
                    <a:pt x="3576" y="11805"/>
                  </a:cubicBezTo>
                  <a:cubicBezTo>
                    <a:pt x="2292" y="12300"/>
                    <a:pt x="1223" y="12480"/>
                    <a:pt x="581" y="12345"/>
                  </a:cubicBezTo>
                  <a:cubicBezTo>
                    <a:pt x="-60" y="12210"/>
                    <a:pt x="-274" y="11760"/>
                    <a:pt x="475" y="11535"/>
                  </a:cubicBezTo>
                  <a:cubicBezTo>
                    <a:pt x="1223" y="11310"/>
                    <a:pt x="2934" y="11310"/>
                    <a:pt x="4110" y="11580"/>
                  </a:cubicBezTo>
                  <a:cubicBezTo>
                    <a:pt x="5286" y="11850"/>
                    <a:pt x="5928" y="12390"/>
                    <a:pt x="5821" y="13470"/>
                  </a:cubicBezTo>
                  <a:cubicBezTo>
                    <a:pt x="5714" y="14550"/>
                    <a:pt x="4859" y="16170"/>
                    <a:pt x="4324" y="17205"/>
                  </a:cubicBezTo>
                  <a:cubicBezTo>
                    <a:pt x="3789" y="18240"/>
                    <a:pt x="3576" y="18690"/>
                    <a:pt x="3362" y="19275"/>
                  </a:cubicBezTo>
                  <a:cubicBezTo>
                    <a:pt x="3148" y="19860"/>
                    <a:pt x="2934" y="20580"/>
                    <a:pt x="3469" y="20985"/>
                  </a:cubicBezTo>
                  <a:cubicBezTo>
                    <a:pt x="4003" y="21390"/>
                    <a:pt x="5286" y="21480"/>
                    <a:pt x="8387" y="21300"/>
                  </a:cubicBezTo>
                  <a:cubicBezTo>
                    <a:pt x="11488" y="21120"/>
                    <a:pt x="16407" y="20670"/>
                    <a:pt x="21326" y="20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3359992" y="1203567"/>
              <a:ext cx="156838" cy="33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395" fill="norm" stroke="1" extrusionOk="0">
                  <a:moveTo>
                    <a:pt x="251" y="5051"/>
                  </a:moveTo>
                  <a:cubicBezTo>
                    <a:pt x="-29" y="4384"/>
                    <a:pt x="-310" y="3718"/>
                    <a:pt x="812" y="2851"/>
                  </a:cubicBezTo>
                  <a:cubicBezTo>
                    <a:pt x="1934" y="1984"/>
                    <a:pt x="4459" y="918"/>
                    <a:pt x="6563" y="384"/>
                  </a:cubicBezTo>
                  <a:cubicBezTo>
                    <a:pt x="8667" y="-149"/>
                    <a:pt x="10350" y="-149"/>
                    <a:pt x="11472" y="518"/>
                  </a:cubicBezTo>
                  <a:cubicBezTo>
                    <a:pt x="12594" y="1184"/>
                    <a:pt x="13155" y="2518"/>
                    <a:pt x="12594" y="3718"/>
                  </a:cubicBezTo>
                  <a:cubicBezTo>
                    <a:pt x="12033" y="4918"/>
                    <a:pt x="10350" y="5984"/>
                    <a:pt x="8667" y="6984"/>
                  </a:cubicBezTo>
                  <a:cubicBezTo>
                    <a:pt x="6984" y="7984"/>
                    <a:pt x="5300" y="8918"/>
                    <a:pt x="5581" y="9518"/>
                  </a:cubicBezTo>
                  <a:cubicBezTo>
                    <a:pt x="5861" y="10118"/>
                    <a:pt x="8106" y="10384"/>
                    <a:pt x="11051" y="11184"/>
                  </a:cubicBezTo>
                  <a:cubicBezTo>
                    <a:pt x="13996" y="11984"/>
                    <a:pt x="17643" y="13318"/>
                    <a:pt x="19467" y="14651"/>
                  </a:cubicBezTo>
                  <a:cubicBezTo>
                    <a:pt x="21290" y="15984"/>
                    <a:pt x="21290" y="17318"/>
                    <a:pt x="19046" y="18451"/>
                  </a:cubicBezTo>
                  <a:cubicBezTo>
                    <a:pt x="16802" y="19584"/>
                    <a:pt x="12313" y="20518"/>
                    <a:pt x="9368" y="20984"/>
                  </a:cubicBezTo>
                  <a:cubicBezTo>
                    <a:pt x="6422" y="21451"/>
                    <a:pt x="5020" y="21451"/>
                    <a:pt x="3617" y="21318"/>
                  </a:cubicBezTo>
                  <a:cubicBezTo>
                    <a:pt x="2215" y="21184"/>
                    <a:pt x="812" y="20918"/>
                    <a:pt x="672" y="20584"/>
                  </a:cubicBezTo>
                  <a:cubicBezTo>
                    <a:pt x="532" y="20251"/>
                    <a:pt x="1654" y="19851"/>
                    <a:pt x="2776" y="19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628585" y="1448858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3783895" y="1202949"/>
              <a:ext cx="124091" cy="33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08" fill="norm" stroke="1" extrusionOk="0">
                  <a:moveTo>
                    <a:pt x="21463" y="1500"/>
                  </a:moveTo>
                  <a:cubicBezTo>
                    <a:pt x="20731" y="829"/>
                    <a:pt x="19999" y="158"/>
                    <a:pt x="18900" y="24"/>
                  </a:cubicBezTo>
                  <a:cubicBezTo>
                    <a:pt x="17802" y="-110"/>
                    <a:pt x="16338" y="292"/>
                    <a:pt x="13409" y="2037"/>
                  </a:cubicBezTo>
                  <a:cubicBezTo>
                    <a:pt x="10480" y="3781"/>
                    <a:pt x="6087" y="6866"/>
                    <a:pt x="3524" y="9684"/>
                  </a:cubicBezTo>
                  <a:cubicBezTo>
                    <a:pt x="961" y="12501"/>
                    <a:pt x="229" y="15050"/>
                    <a:pt x="46" y="16727"/>
                  </a:cubicBezTo>
                  <a:cubicBezTo>
                    <a:pt x="-137" y="18404"/>
                    <a:pt x="229" y="19209"/>
                    <a:pt x="1144" y="19813"/>
                  </a:cubicBezTo>
                  <a:cubicBezTo>
                    <a:pt x="2060" y="20417"/>
                    <a:pt x="3524" y="20819"/>
                    <a:pt x="5171" y="21088"/>
                  </a:cubicBezTo>
                  <a:cubicBezTo>
                    <a:pt x="6819" y="21356"/>
                    <a:pt x="8649" y="21490"/>
                    <a:pt x="10297" y="21356"/>
                  </a:cubicBezTo>
                  <a:cubicBezTo>
                    <a:pt x="11944" y="21222"/>
                    <a:pt x="13409" y="20819"/>
                    <a:pt x="14324" y="20283"/>
                  </a:cubicBezTo>
                  <a:cubicBezTo>
                    <a:pt x="15239" y="19746"/>
                    <a:pt x="15605" y="19075"/>
                    <a:pt x="14507" y="17868"/>
                  </a:cubicBezTo>
                  <a:cubicBezTo>
                    <a:pt x="13409" y="16660"/>
                    <a:pt x="10846" y="14916"/>
                    <a:pt x="8649" y="14178"/>
                  </a:cubicBezTo>
                  <a:cubicBezTo>
                    <a:pt x="6453" y="13440"/>
                    <a:pt x="4622" y="13709"/>
                    <a:pt x="2792" y="13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3990535" y="1499658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4466785" y="1202153"/>
              <a:ext cx="184151" cy="3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3392"/>
                  </a:moveTo>
                  <a:cubicBezTo>
                    <a:pt x="248" y="2672"/>
                    <a:pt x="497" y="1952"/>
                    <a:pt x="1862" y="1304"/>
                  </a:cubicBezTo>
                  <a:cubicBezTo>
                    <a:pt x="3228" y="656"/>
                    <a:pt x="5710" y="80"/>
                    <a:pt x="8193" y="8"/>
                  </a:cubicBezTo>
                  <a:cubicBezTo>
                    <a:pt x="10676" y="-64"/>
                    <a:pt x="13159" y="368"/>
                    <a:pt x="14648" y="1376"/>
                  </a:cubicBezTo>
                  <a:cubicBezTo>
                    <a:pt x="16138" y="2384"/>
                    <a:pt x="16634" y="3968"/>
                    <a:pt x="16014" y="6272"/>
                  </a:cubicBezTo>
                  <a:cubicBezTo>
                    <a:pt x="15393" y="8576"/>
                    <a:pt x="13655" y="11600"/>
                    <a:pt x="11669" y="14120"/>
                  </a:cubicBezTo>
                  <a:cubicBezTo>
                    <a:pt x="9683" y="16640"/>
                    <a:pt x="7448" y="18656"/>
                    <a:pt x="5710" y="19880"/>
                  </a:cubicBezTo>
                  <a:cubicBezTo>
                    <a:pt x="3972" y="21104"/>
                    <a:pt x="2731" y="21536"/>
                    <a:pt x="2607" y="21536"/>
                  </a:cubicBezTo>
                  <a:cubicBezTo>
                    <a:pt x="2483" y="21536"/>
                    <a:pt x="3476" y="21104"/>
                    <a:pt x="6828" y="20528"/>
                  </a:cubicBezTo>
                  <a:cubicBezTo>
                    <a:pt x="10179" y="19952"/>
                    <a:pt x="15890" y="19232"/>
                    <a:pt x="21600" y="18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4777935" y="142345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4949385" y="1156758"/>
              <a:ext cx="25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804"/>
                    <a:pt x="14400" y="7608"/>
                    <a:pt x="18000" y="11208"/>
                  </a:cubicBezTo>
                  <a:cubicBezTo>
                    <a:pt x="21600" y="14808"/>
                    <a:pt x="21600" y="182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5108135" y="1429808"/>
              <a:ext cx="6518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840"/>
                    <a:pt x="21600" y="7680"/>
                    <a:pt x="18655" y="11280"/>
                  </a:cubicBezTo>
                  <a:cubicBezTo>
                    <a:pt x="15709" y="14880"/>
                    <a:pt x="7855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5666935" y="1137708"/>
              <a:ext cx="2777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0" y="0"/>
                  </a:moveTo>
                  <a:cubicBezTo>
                    <a:pt x="7714" y="1252"/>
                    <a:pt x="15429" y="2504"/>
                    <a:pt x="18514" y="5243"/>
                  </a:cubicBezTo>
                  <a:cubicBezTo>
                    <a:pt x="21600" y="7983"/>
                    <a:pt x="20057" y="12209"/>
                    <a:pt x="17743" y="15183"/>
                  </a:cubicBezTo>
                  <a:cubicBezTo>
                    <a:pt x="15429" y="18157"/>
                    <a:pt x="12343" y="1987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5825685" y="1315508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5952403" y="1143495"/>
              <a:ext cx="195954" cy="27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35" fill="norm" stroke="1" extrusionOk="0">
                  <a:moveTo>
                    <a:pt x="15719" y="539"/>
                  </a:moveTo>
                  <a:cubicBezTo>
                    <a:pt x="12763" y="209"/>
                    <a:pt x="9808" y="-121"/>
                    <a:pt x="7875" y="44"/>
                  </a:cubicBezTo>
                  <a:cubicBezTo>
                    <a:pt x="5942" y="209"/>
                    <a:pt x="5033" y="868"/>
                    <a:pt x="4578" y="1693"/>
                  </a:cubicBezTo>
                  <a:cubicBezTo>
                    <a:pt x="4123" y="2517"/>
                    <a:pt x="4123" y="3506"/>
                    <a:pt x="5374" y="4990"/>
                  </a:cubicBezTo>
                  <a:cubicBezTo>
                    <a:pt x="6624" y="6474"/>
                    <a:pt x="9125" y="8453"/>
                    <a:pt x="11172" y="10432"/>
                  </a:cubicBezTo>
                  <a:cubicBezTo>
                    <a:pt x="13218" y="12410"/>
                    <a:pt x="14810" y="14389"/>
                    <a:pt x="15605" y="15790"/>
                  </a:cubicBezTo>
                  <a:cubicBezTo>
                    <a:pt x="16401" y="17192"/>
                    <a:pt x="16401" y="18016"/>
                    <a:pt x="14696" y="19006"/>
                  </a:cubicBezTo>
                  <a:cubicBezTo>
                    <a:pt x="12991" y="19995"/>
                    <a:pt x="9580" y="21149"/>
                    <a:pt x="6852" y="21314"/>
                  </a:cubicBezTo>
                  <a:cubicBezTo>
                    <a:pt x="4123" y="21479"/>
                    <a:pt x="2077" y="20655"/>
                    <a:pt x="940" y="19500"/>
                  </a:cubicBezTo>
                  <a:cubicBezTo>
                    <a:pt x="-197" y="18346"/>
                    <a:pt x="-424" y="16862"/>
                    <a:pt x="940" y="15378"/>
                  </a:cubicBezTo>
                  <a:cubicBezTo>
                    <a:pt x="2304" y="13894"/>
                    <a:pt x="5260" y="12410"/>
                    <a:pt x="8443" y="10844"/>
                  </a:cubicBezTo>
                  <a:cubicBezTo>
                    <a:pt x="11627" y="9277"/>
                    <a:pt x="15037" y="7629"/>
                    <a:pt x="17197" y="6557"/>
                  </a:cubicBezTo>
                  <a:cubicBezTo>
                    <a:pt x="19357" y="5485"/>
                    <a:pt x="20267" y="4990"/>
                    <a:pt x="20721" y="4331"/>
                  </a:cubicBezTo>
                  <a:cubicBezTo>
                    <a:pt x="21176" y="3671"/>
                    <a:pt x="21176" y="2847"/>
                    <a:pt x="20608" y="2352"/>
                  </a:cubicBezTo>
                  <a:cubicBezTo>
                    <a:pt x="20039" y="1858"/>
                    <a:pt x="18902" y="1693"/>
                    <a:pt x="17765" y="1775"/>
                  </a:cubicBezTo>
                  <a:cubicBezTo>
                    <a:pt x="16629" y="1858"/>
                    <a:pt x="15492" y="2187"/>
                    <a:pt x="14355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6397185" y="1001447"/>
              <a:ext cx="136133" cy="58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51" fill="norm" stroke="1" extrusionOk="0">
                  <a:moveTo>
                    <a:pt x="0" y="1272"/>
                  </a:moveTo>
                  <a:cubicBezTo>
                    <a:pt x="327" y="883"/>
                    <a:pt x="655" y="495"/>
                    <a:pt x="1636" y="262"/>
                  </a:cubicBezTo>
                  <a:cubicBezTo>
                    <a:pt x="2618" y="29"/>
                    <a:pt x="4255" y="-49"/>
                    <a:pt x="6709" y="29"/>
                  </a:cubicBezTo>
                  <a:cubicBezTo>
                    <a:pt x="9164" y="106"/>
                    <a:pt x="12436" y="339"/>
                    <a:pt x="14236" y="883"/>
                  </a:cubicBezTo>
                  <a:cubicBezTo>
                    <a:pt x="16036" y="1427"/>
                    <a:pt x="16364" y="2282"/>
                    <a:pt x="15545" y="3331"/>
                  </a:cubicBezTo>
                  <a:cubicBezTo>
                    <a:pt x="14727" y="4380"/>
                    <a:pt x="12764" y="5623"/>
                    <a:pt x="10800" y="6594"/>
                  </a:cubicBezTo>
                  <a:cubicBezTo>
                    <a:pt x="8836" y="7565"/>
                    <a:pt x="6873" y="8265"/>
                    <a:pt x="6382" y="8770"/>
                  </a:cubicBezTo>
                  <a:cubicBezTo>
                    <a:pt x="5891" y="9275"/>
                    <a:pt x="6873" y="9586"/>
                    <a:pt x="9655" y="10945"/>
                  </a:cubicBezTo>
                  <a:cubicBezTo>
                    <a:pt x="12436" y="12305"/>
                    <a:pt x="17018" y="14714"/>
                    <a:pt x="19309" y="16306"/>
                  </a:cubicBezTo>
                  <a:cubicBezTo>
                    <a:pt x="21600" y="17899"/>
                    <a:pt x="21600" y="18676"/>
                    <a:pt x="19473" y="19375"/>
                  </a:cubicBezTo>
                  <a:cubicBezTo>
                    <a:pt x="17345" y="20075"/>
                    <a:pt x="13091" y="20696"/>
                    <a:pt x="9818" y="21046"/>
                  </a:cubicBezTo>
                  <a:cubicBezTo>
                    <a:pt x="6545" y="21396"/>
                    <a:pt x="4255" y="21473"/>
                    <a:pt x="1964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7850209" y="967267"/>
              <a:ext cx="264400" cy="55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28" fill="norm" stroke="1" extrusionOk="0">
                  <a:moveTo>
                    <a:pt x="5614" y="9219"/>
                  </a:moveTo>
                  <a:cubicBezTo>
                    <a:pt x="5782" y="11736"/>
                    <a:pt x="5949" y="14253"/>
                    <a:pt x="5949" y="15999"/>
                  </a:cubicBezTo>
                  <a:cubicBezTo>
                    <a:pt x="5949" y="17745"/>
                    <a:pt x="5782" y="18719"/>
                    <a:pt x="5531" y="19410"/>
                  </a:cubicBezTo>
                  <a:cubicBezTo>
                    <a:pt x="5280" y="20100"/>
                    <a:pt x="4945" y="20506"/>
                    <a:pt x="4777" y="20465"/>
                  </a:cubicBezTo>
                  <a:cubicBezTo>
                    <a:pt x="4610" y="20425"/>
                    <a:pt x="4610" y="19937"/>
                    <a:pt x="4861" y="18476"/>
                  </a:cubicBezTo>
                  <a:cubicBezTo>
                    <a:pt x="5112" y="17014"/>
                    <a:pt x="5614" y="14578"/>
                    <a:pt x="6201" y="11939"/>
                  </a:cubicBezTo>
                  <a:cubicBezTo>
                    <a:pt x="6787" y="9300"/>
                    <a:pt x="7456" y="6458"/>
                    <a:pt x="8294" y="4428"/>
                  </a:cubicBezTo>
                  <a:cubicBezTo>
                    <a:pt x="9131" y="2397"/>
                    <a:pt x="10135" y="1179"/>
                    <a:pt x="11056" y="530"/>
                  </a:cubicBezTo>
                  <a:cubicBezTo>
                    <a:pt x="11977" y="-120"/>
                    <a:pt x="12814" y="-201"/>
                    <a:pt x="14405" y="449"/>
                  </a:cubicBezTo>
                  <a:cubicBezTo>
                    <a:pt x="15996" y="1098"/>
                    <a:pt x="18340" y="2479"/>
                    <a:pt x="19680" y="4509"/>
                  </a:cubicBezTo>
                  <a:cubicBezTo>
                    <a:pt x="21019" y="6539"/>
                    <a:pt x="21354" y="9219"/>
                    <a:pt x="20266" y="11533"/>
                  </a:cubicBezTo>
                  <a:cubicBezTo>
                    <a:pt x="19177" y="13847"/>
                    <a:pt x="16666" y="15796"/>
                    <a:pt x="13568" y="17379"/>
                  </a:cubicBezTo>
                  <a:cubicBezTo>
                    <a:pt x="10470" y="18963"/>
                    <a:pt x="6787" y="20181"/>
                    <a:pt x="4275" y="20790"/>
                  </a:cubicBezTo>
                  <a:cubicBezTo>
                    <a:pt x="1763" y="21399"/>
                    <a:pt x="424" y="21399"/>
                    <a:pt x="89" y="21237"/>
                  </a:cubicBezTo>
                  <a:cubicBezTo>
                    <a:pt x="-246" y="21074"/>
                    <a:pt x="424" y="20749"/>
                    <a:pt x="1094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8137085" y="1372658"/>
              <a:ext cx="114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1600" y="1350"/>
                    <a:pt x="3200" y="0"/>
                    <a:pt x="4800" y="0"/>
                  </a:cubicBezTo>
                  <a:cubicBezTo>
                    <a:pt x="6400" y="0"/>
                    <a:pt x="8000" y="1350"/>
                    <a:pt x="10800" y="5175"/>
                  </a:cubicBezTo>
                  <a:cubicBezTo>
                    <a:pt x="13600" y="9000"/>
                    <a:pt x="17600" y="15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8219635" y="1417108"/>
              <a:ext cx="146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1800"/>
                    <a:pt x="13461" y="3600"/>
                    <a:pt x="10174" y="6055"/>
                  </a:cubicBezTo>
                  <a:cubicBezTo>
                    <a:pt x="6887" y="8509"/>
                    <a:pt x="4383" y="11618"/>
                    <a:pt x="2817" y="14318"/>
                  </a:cubicBezTo>
                  <a:cubicBezTo>
                    <a:pt x="1252" y="17018"/>
                    <a:pt x="626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8765735" y="1222588"/>
              <a:ext cx="1714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933" y="2735"/>
                    <a:pt x="5867" y="-1585"/>
                    <a:pt x="9467" y="575"/>
                  </a:cubicBezTo>
                  <a:cubicBezTo>
                    <a:pt x="13067" y="2735"/>
                    <a:pt x="1733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8839818" y="1347258"/>
              <a:ext cx="160868" cy="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2842" y="0"/>
                  </a:moveTo>
                  <a:cubicBezTo>
                    <a:pt x="1421" y="7200"/>
                    <a:pt x="0" y="14400"/>
                    <a:pt x="0" y="18000"/>
                  </a:cubicBezTo>
                  <a:cubicBezTo>
                    <a:pt x="0" y="21600"/>
                    <a:pt x="1421" y="21600"/>
                    <a:pt x="5258" y="18000"/>
                  </a:cubicBezTo>
                  <a:cubicBezTo>
                    <a:pt x="9095" y="14400"/>
                    <a:pt x="1534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9161678" y="969144"/>
              <a:ext cx="232708" cy="5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81" fill="norm" stroke="1" extrusionOk="0">
                  <a:moveTo>
                    <a:pt x="21394" y="1717"/>
                  </a:moveTo>
                  <a:cubicBezTo>
                    <a:pt x="21199" y="1280"/>
                    <a:pt x="21005" y="843"/>
                    <a:pt x="19643" y="493"/>
                  </a:cubicBezTo>
                  <a:cubicBezTo>
                    <a:pt x="18280" y="143"/>
                    <a:pt x="15751" y="-119"/>
                    <a:pt x="13026" y="56"/>
                  </a:cubicBezTo>
                  <a:cubicBezTo>
                    <a:pt x="10302" y="231"/>
                    <a:pt x="7383" y="843"/>
                    <a:pt x="5145" y="1543"/>
                  </a:cubicBezTo>
                  <a:cubicBezTo>
                    <a:pt x="2908" y="2242"/>
                    <a:pt x="1351" y="3029"/>
                    <a:pt x="572" y="3685"/>
                  </a:cubicBezTo>
                  <a:cubicBezTo>
                    <a:pt x="-206" y="4341"/>
                    <a:pt x="-206" y="4866"/>
                    <a:pt x="670" y="5390"/>
                  </a:cubicBezTo>
                  <a:cubicBezTo>
                    <a:pt x="1545" y="5915"/>
                    <a:pt x="3297" y="6440"/>
                    <a:pt x="4951" y="7052"/>
                  </a:cubicBezTo>
                  <a:cubicBezTo>
                    <a:pt x="6605" y="7664"/>
                    <a:pt x="8162" y="8364"/>
                    <a:pt x="9037" y="8932"/>
                  </a:cubicBezTo>
                  <a:cubicBezTo>
                    <a:pt x="9913" y="9500"/>
                    <a:pt x="10108" y="9938"/>
                    <a:pt x="9816" y="10550"/>
                  </a:cubicBezTo>
                  <a:cubicBezTo>
                    <a:pt x="9524" y="11162"/>
                    <a:pt x="8745" y="11949"/>
                    <a:pt x="7870" y="12474"/>
                  </a:cubicBezTo>
                  <a:cubicBezTo>
                    <a:pt x="6994" y="12998"/>
                    <a:pt x="6021" y="13261"/>
                    <a:pt x="4853" y="13436"/>
                  </a:cubicBezTo>
                  <a:cubicBezTo>
                    <a:pt x="3686" y="13611"/>
                    <a:pt x="2324" y="13698"/>
                    <a:pt x="1740" y="13523"/>
                  </a:cubicBezTo>
                  <a:cubicBezTo>
                    <a:pt x="1156" y="13348"/>
                    <a:pt x="1351" y="12911"/>
                    <a:pt x="1935" y="12649"/>
                  </a:cubicBezTo>
                  <a:cubicBezTo>
                    <a:pt x="2518" y="12386"/>
                    <a:pt x="3491" y="12299"/>
                    <a:pt x="4464" y="12386"/>
                  </a:cubicBezTo>
                  <a:cubicBezTo>
                    <a:pt x="5437" y="12474"/>
                    <a:pt x="6410" y="12736"/>
                    <a:pt x="6897" y="13348"/>
                  </a:cubicBezTo>
                  <a:cubicBezTo>
                    <a:pt x="7383" y="13960"/>
                    <a:pt x="7383" y="14922"/>
                    <a:pt x="7189" y="16059"/>
                  </a:cubicBezTo>
                  <a:cubicBezTo>
                    <a:pt x="6994" y="17196"/>
                    <a:pt x="6605" y="18508"/>
                    <a:pt x="6410" y="19382"/>
                  </a:cubicBezTo>
                  <a:cubicBezTo>
                    <a:pt x="6216" y="20257"/>
                    <a:pt x="6216" y="20694"/>
                    <a:pt x="7189" y="21000"/>
                  </a:cubicBezTo>
                  <a:cubicBezTo>
                    <a:pt x="8162" y="21306"/>
                    <a:pt x="10108" y="21481"/>
                    <a:pt x="11567" y="21481"/>
                  </a:cubicBezTo>
                  <a:cubicBezTo>
                    <a:pt x="13026" y="21481"/>
                    <a:pt x="13999" y="21306"/>
                    <a:pt x="14972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10194485" y="1379008"/>
              <a:ext cx="139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5564"/>
                    <a:pt x="11127" y="11127"/>
                    <a:pt x="7527" y="14727"/>
                  </a:cubicBezTo>
                  <a:cubicBezTo>
                    <a:pt x="3927" y="18327"/>
                    <a:pt x="1964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10577439" y="1060714"/>
              <a:ext cx="213947" cy="31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58" fill="norm" stroke="1" extrusionOk="0">
                  <a:moveTo>
                    <a:pt x="21404" y="2646"/>
                  </a:moveTo>
                  <a:cubicBezTo>
                    <a:pt x="21192" y="1782"/>
                    <a:pt x="20980" y="918"/>
                    <a:pt x="20239" y="414"/>
                  </a:cubicBezTo>
                  <a:cubicBezTo>
                    <a:pt x="19498" y="-90"/>
                    <a:pt x="18228" y="-234"/>
                    <a:pt x="16004" y="558"/>
                  </a:cubicBezTo>
                  <a:cubicBezTo>
                    <a:pt x="13780" y="1350"/>
                    <a:pt x="10604" y="3078"/>
                    <a:pt x="7745" y="5886"/>
                  </a:cubicBezTo>
                  <a:cubicBezTo>
                    <a:pt x="4886" y="8694"/>
                    <a:pt x="2345" y="12582"/>
                    <a:pt x="1075" y="15246"/>
                  </a:cubicBezTo>
                  <a:cubicBezTo>
                    <a:pt x="-196" y="17910"/>
                    <a:pt x="-196" y="19350"/>
                    <a:pt x="333" y="20214"/>
                  </a:cubicBezTo>
                  <a:cubicBezTo>
                    <a:pt x="863" y="21078"/>
                    <a:pt x="1922" y="21366"/>
                    <a:pt x="4039" y="21006"/>
                  </a:cubicBezTo>
                  <a:cubicBezTo>
                    <a:pt x="6157" y="20646"/>
                    <a:pt x="9333" y="19638"/>
                    <a:pt x="12404" y="17046"/>
                  </a:cubicBezTo>
                  <a:cubicBezTo>
                    <a:pt x="15475" y="14454"/>
                    <a:pt x="18439" y="10278"/>
                    <a:pt x="19710" y="7470"/>
                  </a:cubicBezTo>
                  <a:cubicBezTo>
                    <a:pt x="20980" y="4662"/>
                    <a:pt x="20557" y="3222"/>
                    <a:pt x="19710" y="2430"/>
                  </a:cubicBezTo>
                  <a:cubicBezTo>
                    <a:pt x="18863" y="1638"/>
                    <a:pt x="17592" y="1494"/>
                    <a:pt x="16322" y="1782"/>
                  </a:cubicBezTo>
                  <a:cubicBezTo>
                    <a:pt x="15051" y="2070"/>
                    <a:pt x="13780" y="2790"/>
                    <a:pt x="12510" y="3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10892985" y="1239308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10992427" y="1023408"/>
              <a:ext cx="18874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17332" y="0"/>
                  </a:moveTo>
                  <a:cubicBezTo>
                    <a:pt x="13059" y="1662"/>
                    <a:pt x="8787" y="3323"/>
                    <a:pt x="5938" y="4662"/>
                  </a:cubicBezTo>
                  <a:cubicBezTo>
                    <a:pt x="3090" y="6000"/>
                    <a:pt x="1666" y="7015"/>
                    <a:pt x="835" y="7985"/>
                  </a:cubicBezTo>
                  <a:cubicBezTo>
                    <a:pt x="4" y="8954"/>
                    <a:pt x="-233" y="9877"/>
                    <a:pt x="242" y="10431"/>
                  </a:cubicBezTo>
                  <a:cubicBezTo>
                    <a:pt x="716" y="10985"/>
                    <a:pt x="1903" y="11169"/>
                    <a:pt x="4514" y="10985"/>
                  </a:cubicBezTo>
                  <a:cubicBezTo>
                    <a:pt x="7125" y="10800"/>
                    <a:pt x="11160" y="10246"/>
                    <a:pt x="13653" y="9785"/>
                  </a:cubicBezTo>
                  <a:cubicBezTo>
                    <a:pt x="16145" y="9323"/>
                    <a:pt x="17094" y="8954"/>
                    <a:pt x="18281" y="8492"/>
                  </a:cubicBezTo>
                  <a:cubicBezTo>
                    <a:pt x="19468" y="8031"/>
                    <a:pt x="20892" y="7477"/>
                    <a:pt x="21130" y="7431"/>
                  </a:cubicBezTo>
                  <a:cubicBezTo>
                    <a:pt x="21367" y="7385"/>
                    <a:pt x="20418" y="7846"/>
                    <a:pt x="18519" y="9646"/>
                  </a:cubicBezTo>
                  <a:cubicBezTo>
                    <a:pt x="16620" y="11446"/>
                    <a:pt x="13771" y="14585"/>
                    <a:pt x="11516" y="16800"/>
                  </a:cubicBezTo>
                  <a:cubicBezTo>
                    <a:pt x="9262" y="19015"/>
                    <a:pt x="7600" y="20308"/>
                    <a:pt x="5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10835835" y="1271058"/>
              <a:ext cx="76201" cy="3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7200"/>
                  </a:moveTo>
                  <a:cubicBezTo>
                    <a:pt x="3000" y="8400"/>
                    <a:pt x="6000" y="9600"/>
                    <a:pt x="6300" y="12600"/>
                  </a:cubicBezTo>
                  <a:cubicBezTo>
                    <a:pt x="6600" y="15600"/>
                    <a:pt x="4200" y="20400"/>
                    <a:pt x="4800" y="21000"/>
                  </a:cubicBezTo>
                  <a:cubicBezTo>
                    <a:pt x="5400" y="21600"/>
                    <a:pt x="9000" y="18000"/>
                    <a:pt x="12300" y="13800"/>
                  </a:cubicBezTo>
                  <a:cubicBezTo>
                    <a:pt x="15600" y="9600"/>
                    <a:pt x="186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11159685" y="930784"/>
              <a:ext cx="262503" cy="67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17" fill="norm" stroke="1" extrusionOk="0">
                  <a:moveTo>
                    <a:pt x="13371" y="1734"/>
                  </a:moveTo>
                  <a:cubicBezTo>
                    <a:pt x="14571" y="1128"/>
                    <a:pt x="15771" y="523"/>
                    <a:pt x="16971" y="220"/>
                  </a:cubicBezTo>
                  <a:cubicBezTo>
                    <a:pt x="18171" y="-83"/>
                    <a:pt x="19371" y="-83"/>
                    <a:pt x="20229" y="287"/>
                  </a:cubicBezTo>
                  <a:cubicBezTo>
                    <a:pt x="21086" y="657"/>
                    <a:pt x="21600" y="1397"/>
                    <a:pt x="21000" y="2238"/>
                  </a:cubicBezTo>
                  <a:cubicBezTo>
                    <a:pt x="20400" y="3080"/>
                    <a:pt x="18686" y="4022"/>
                    <a:pt x="17229" y="4829"/>
                  </a:cubicBezTo>
                  <a:cubicBezTo>
                    <a:pt x="15771" y="5637"/>
                    <a:pt x="14571" y="6310"/>
                    <a:pt x="13714" y="7050"/>
                  </a:cubicBezTo>
                  <a:cubicBezTo>
                    <a:pt x="12857" y="7790"/>
                    <a:pt x="12343" y="8597"/>
                    <a:pt x="12086" y="9607"/>
                  </a:cubicBezTo>
                  <a:cubicBezTo>
                    <a:pt x="11829" y="10616"/>
                    <a:pt x="11829" y="11827"/>
                    <a:pt x="11914" y="13173"/>
                  </a:cubicBezTo>
                  <a:cubicBezTo>
                    <a:pt x="12000" y="14519"/>
                    <a:pt x="12171" y="15999"/>
                    <a:pt x="11829" y="17110"/>
                  </a:cubicBezTo>
                  <a:cubicBezTo>
                    <a:pt x="11486" y="18220"/>
                    <a:pt x="10629" y="18960"/>
                    <a:pt x="8571" y="19633"/>
                  </a:cubicBezTo>
                  <a:cubicBezTo>
                    <a:pt x="6514" y="20306"/>
                    <a:pt x="3257" y="20911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9528441" y="1104743"/>
              <a:ext cx="189795" cy="32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49" fill="norm" stroke="1" extrusionOk="0">
                  <a:moveTo>
                    <a:pt x="633" y="6392"/>
                  </a:moveTo>
                  <a:cubicBezTo>
                    <a:pt x="159" y="5691"/>
                    <a:pt x="-316" y="4989"/>
                    <a:pt x="277" y="4008"/>
                  </a:cubicBezTo>
                  <a:cubicBezTo>
                    <a:pt x="871" y="3026"/>
                    <a:pt x="2532" y="1763"/>
                    <a:pt x="4550" y="992"/>
                  </a:cubicBezTo>
                  <a:cubicBezTo>
                    <a:pt x="6568" y="221"/>
                    <a:pt x="8941" y="-60"/>
                    <a:pt x="10603" y="10"/>
                  </a:cubicBezTo>
                  <a:cubicBezTo>
                    <a:pt x="12264" y="80"/>
                    <a:pt x="13214" y="501"/>
                    <a:pt x="12620" y="2956"/>
                  </a:cubicBezTo>
                  <a:cubicBezTo>
                    <a:pt x="12027" y="5410"/>
                    <a:pt x="9891" y="9898"/>
                    <a:pt x="8110" y="12844"/>
                  </a:cubicBezTo>
                  <a:cubicBezTo>
                    <a:pt x="6330" y="15789"/>
                    <a:pt x="4906" y="17192"/>
                    <a:pt x="3957" y="18384"/>
                  </a:cubicBezTo>
                  <a:cubicBezTo>
                    <a:pt x="3007" y="19576"/>
                    <a:pt x="2532" y="20558"/>
                    <a:pt x="2888" y="21049"/>
                  </a:cubicBezTo>
                  <a:cubicBezTo>
                    <a:pt x="3244" y="21540"/>
                    <a:pt x="4431" y="21540"/>
                    <a:pt x="7636" y="21259"/>
                  </a:cubicBezTo>
                  <a:cubicBezTo>
                    <a:pt x="10840" y="20979"/>
                    <a:pt x="16062" y="20418"/>
                    <a:pt x="21284" y="19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9771929" y="1315508"/>
              <a:ext cx="980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143"/>
                    <a:pt x="2735" y="10286"/>
                    <a:pt x="575" y="10286"/>
                  </a:cubicBezTo>
                  <a:cubicBezTo>
                    <a:pt x="-1585" y="10286"/>
                    <a:pt x="2735" y="5143"/>
                    <a:pt x="7055" y="6171"/>
                  </a:cubicBezTo>
                  <a:cubicBezTo>
                    <a:pt x="11375" y="7200"/>
                    <a:pt x="15695" y="144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9904502" y="1051624"/>
              <a:ext cx="162984" cy="3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14868" y="2751"/>
                  </a:moveTo>
                  <a:cubicBezTo>
                    <a:pt x="14868" y="2144"/>
                    <a:pt x="14868" y="1537"/>
                    <a:pt x="13465" y="930"/>
                  </a:cubicBezTo>
                  <a:cubicBezTo>
                    <a:pt x="12062" y="324"/>
                    <a:pt x="9257" y="-283"/>
                    <a:pt x="6873" y="142"/>
                  </a:cubicBezTo>
                  <a:cubicBezTo>
                    <a:pt x="4488" y="566"/>
                    <a:pt x="2525" y="2023"/>
                    <a:pt x="1403" y="3054"/>
                  </a:cubicBezTo>
                  <a:cubicBezTo>
                    <a:pt x="281" y="4086"/>
                    <a:pt x="0" y="4692"/>
                    <a:pt x="0" y="5299"/>
                  </a:cubicBezTo>
                  <a:cubicBezTo>
                    <a:pt x="0" y="5906"/>
                    <a:pt x="281" y="6513"/>
                    <a:pt x="2525" y="6634"/>
                  </a:cubicBezTo>
                  <a:cubicBezTo>
                    <a:pt x="4769" y="6755"/>
                    <a:pt x="8977" y="6391"/>
                    <a:pt x="11782" y="5784"/>
                  </a:cubicBezTo>
                  <a:cubicBezTo>
                    <a:pt x="14587" y="5178"/>
                    <a:pt x="15990" y="4328"/>
                    <a:pt x="17112" y="3600"/>
                  </a:cubicBezTo>
                  <a:cubicBezTo>
                    <a:pt x="18234" y="2872"/>
                    <a:pt x="19075" y="2265"/>
                    <a:pt x="19216" y="2265"/>
                  </a:cubicBezTo>
                  <a:cubicBezTo>
                    <a:pt x="19356" y="2265"/>
                    <a:pt x="18795" y="2872"/>
                    <a:pt x="18655" y="4753"/>
                  </a:cubicBezTo>
                  <a:cubicBezTo>
                    <a:pt x="18514" y="6634"/>
                    <a:pt x="18795" y="9789"/>
                    <a:pt x="19075" y="12459"/>
                  </a:cubicBezTo>
                  <a:cubicBezTo>
                    <a:pt x="19356" y="15128"/>
                    <a:pt x="19636" y="17313"/>
                    <a:pt x="20057" y="18708"/>
                  </a:cubicBezTo>
                  <a:cubicBezTo>
                    <a:pt x="20478" y="20104"/>
                    <a:pt x="21039" y="20710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9470585" y="2093135"/>
              <a:ext cx="1720851" cy="8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8" fill="norm" stroke="1" extrusionOk="0">
                  <a:moveTo>
                    <a:pt x="0" y="873"/>
                  </a:moveTo>
                  <a:cubicBezTo>
                    <a:pt x="266" y="7893"/>
                    <a:pt x="531" y="14913"/>
                    <a:pt x="1049" y="18153"/>
                  </a:cubicBezTo>
                  <a:cubicBezTo>
                    <a:pt x="1568" y="21393"/>
                    <a:pt x="2338" y="20853"/>
                    <a:pt x="3201" y="18693"/>
                  </a:cubicBezTo>
                  <a:cubicBezTo>
                    <a:pt x="4065" y="16533"/>
                    <a:pt x="5021" y="12753"/>
                    <a:pt x="5898" y="10053"/>
                  </a:cubicBezTo>
                  <a:cubicBezTo>
                    <a:pt x="6775" y="7353"/>
                    <a:pt x="7572" y="5733"/>
                    <a:pt x="8263" y="7623"/>
                  </a:cubicBezTo>
                  <a:cubicBezTo>
                    <a:pt x="8954" y="9513"/>
                    <a:pt x="9538" y="14913"/>
                    <a:pt x="10229" y="16533"/>
                  </a:cubicBezTo>
                  <a:cubicBezTo>
                    <a:pt x="10920" y="18153"/>
                    <a:pt x="11717" y="15993"/>
                    <a:pt x="12633" y="12753"/>
                  </a:cubicBezTo>
                  <a:cubicBezTo>
                    <a:pt x="13550" y="9513"/>
                    <a:pt x="14586" y="5193"/>
                    <a:pt x="15569" y="2763"/>
                  </a:cubicBezTo>
                  <a:cubicBezTo>
                    <a:pt x="16552" y="333"/>
                    <a:pt x="17482" y="-207"/>
                    <a:pt x="18478" y="63"/>
                  </a:cubicBezTo>
                  <a:cubicBezTo>
                    <a:pt x="19475" y="333"/>
                    <a:pt x="20537" y="1413"/>
                    <a:pt x="21600" y="2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3203135" y="1928908"/>
              <a:ext cx="3206751" cy="30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9055"/>
                  </a:moveTo>
                  <a:cubicBezTo>
                    <a:pt x="43" y="10978"/>
                    <a:pt x="86" y="12901"/>
                    <a:pt x="314" y="14972"/>
                  </a:cubicBezTo>
                  <a:cubicBezTo>
                    <a:pt x="542" y="17044"/>
                    <a:pt x="955" y="19263"/>
                    <a:pt x="1404" y="20372"/>
                  </a:cubicBezTo>
                  <a:cubicBezTo>
                    <a:pt x="1853" y="21482"/>
                    <a:pt x="2338" y="21482"/>
                    <a:pt x="2837" y="20446"/>
                  </a:cubicBezTo>
                  <a:cubicBezTo>
                    <a:pt x="3336" y="19411"/>
                    <a:pt x="3850" y="17340"/>
                    <a:pt x="4377" y="14824"/>
                  </a:cubicBezTo>
                  <a:cubicBezTo>
                    <a:pt x="4905" y="12309"/>
                    <a:pt x="5446" y="9350"/>
                    <a:pt x="5960" y="7205"/>
                  </a:cubicBezTo>
                  <a:cubicBezTo>
                    <a:pt x="6473" y="5060"/>
                    <a:pt x="6958" y="3729"/>
                    <a:pt x="7371" y="4098"/>
                  </a:cubicBezTo>
                  <a:cubicBezTo>
                    <a:pt x="7785" y="4468"/>
                    <a:pt x="8127" y="6540"/>
                    <a:pt x="8512" y="8093"/>
                  </a:cubicBezTo>
                  <a:cubicBezTo>
                    <a:pt x="8897" y="9646"/>
                    <a:pt x="9324" y="10682"/>
                    <a:pt x="9795" y="10682"/>
                  </a:cubicBezTo>
                  <a:cubicBezTo>
                    <a:pt x="10265" y="10682"/>
                    <a:pt x="10779" y="9646"/>
                    <a:pt x="11306" y="8537"/>
                  </a:cubicBezTo>
                  <a:cubicBezTo>
                    <a:pt x="11834" y="7427"/>
                    <a:pt x="12375" y="6244"/>
                    <a:pt x="12910" y="5356"/>
                  </a:cubicBezTo>
                  <a:cubicBezTo>
                    <a:pt x="13445" y="4468"/>
                    <a:pt x="13972" y="3877"/>
                    <a:pt x="14514" y="3285"/>
                  </a:cubicBezTo>
                  <a:cubicBezTo>
                    <a:pt x="15056" y="2693"/>
                    <a:pt x="15612" y="2101"/>
                    <a:pt x="16161" y="1509"/>
                  </a:cubicBezTo>
                  <a:cubicBezTo>
                    <a:pt x="16710" y="918"/>
                    <a:pt x="17251" y="326"/>
                    <a:pt x="17750" y="104"/>
                  </a:cubicBezTo>
                  <a:cubicBezTo>
                    <a:pt x="18250" y="-118"/>
                    <a:pt x="18706" y="30"/>
                    <a:pt x="19176" y="400"/>
                  </a:cubicBezTo>
                  <a:cubicBezTo>
                    <a:pt x="19647" y="770"/>
                    <a:pt x="20131" y="1361"/>
                    <a:pt x="20538" y="1805"/>
                  </a:cubicBezTo>
                  <a:cubicBezTo>
                    <a:pt x="20944" y="2249"/>
                    <a:pt x="21272" y="2545"/>
                    <a:pt x="21600" y="2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1729935" y="4357158"/>
              <a:ext cx="44451" cy="5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6171" y="0"/>
                  </a:moveTo>
                  <a:cubicBezTo>
                    <a:pt x="3086" y="885"/>
                    <a:pt x="0" y="1770"/>
                    <a:pt x="0" y="3275"/>
                  </a:cubicBezTo>
                  <a:cubicBezTo>
                    <a:pt x="0" y="4780"/>
                    <a:pt x="3086" y="6905"/>
                    <a:pt x="5657" y="9339"/>
                  </a:cubicBezTo>
                  <a:cubicBezTo>
                    <a:pt x="8229" y="11774"/>
                    <a:pt x="10286" y="14518"/>
                    <a:pt x="11829" y="16421"/>
                  </a:cubicBezTo>
                  <a:cubicBezTo>
                    <a:pt x="13371" y="18325"/>
                    <a:pt x="14400" y="19387"/>
                    <a:pt x="14914" y="20139"/>
                  </a:cubicBezTo>
                  <a:cubicBezTo>
                    <a:pt x="15429" y="20892"/>
                    <a:pt x="15429" y="21334"/>
                    <a:pt x="16457" y="21467"/>
                  </a:cubicBezTo>
                  <a:cubicBezTo>
                    <a:pt x="17486" y="21600"/>
                    <a:pt x="19543" y="21423"/>
                    <a:pt x="216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1674673" y="4388908"/>
              <a:ext cx="30291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0116" y="0"/>
                  </a:moveTo>
                  <a:cubicBezTo>
                    <a:pt x="18916" y="2171"/>
                    <a:pt x="17716" y="4343"/>
                    <a:pt x="15166" y="6857"/>
                  </a:cubicBezTo>
                  <a:cubicBezTo>
                    <a:pt x="12616" y="9371"/>
                    <a:pt x="8716" y="12229"/>
                    <a:pt x="5941" y="14114"/>
                  </a:cubicBezTo>
                  <a:cubicBezTo>
                    <a:pt x="3166" y="16000"/>
                    <a:pt x="1516" y="16914"/>
                    <a:pt x="691" y="17657"/>
                  </a:cubicBezTo>
                  <a:cubicBezTo>
                    <a:pt x="-134" y="18400"/>
                    <a:pt x="-134" y="18971"/>
                    <a:pt x="241" y="19371"/>
                  </a:cubicBezTo>
                  <a:cubicBezTo>
                    <a:pt x="616" y="19771"/>
                    <a:pt x="1366" y="20000"/>
                    <a:pt x="3616" y="20229"/>
                  </a:cubicBezTo>
                  <a:cubicBezTo>
                    <a:pt x="5866" y="20457"/>
                    <a:pt x="9616" y="20686"/>
                    <a:pt x="12841" y="20914"/>
                  </a:cubicBezTo>
                  <a:cubicBezTo>
                    <a:pt x="16066" y="21143"/>
                    <a:pt x="18766" y="21371"/>
                    <a:pt x="21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2117285" y="4630208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6200"/>
                    <a:pt x="5280" y="10800"/>
                    <a:pt x="8880" y="7200"/>
                  </a:cubicBezTo>
                  <a:cubicBezTo>
                    <a:pt x="12480" y="3600"/>
                    <a:pt x="170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2480662" y="4359059"/>
              <a:ext cx="201774" cy="41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278" fill="norm" stroke="1" extrusionOk="0">
                  <a:moveTo>
                    <a:pt x="21011" y="1866"/>
                  </a:moveTo>
                  <a:cubicBezTo>
                    <a:pt x="20570" y="1320"/>
                    <a:pt x="20129" y="775"/>
                    <a:pt x="18697" y="393"/>
                  </a:cubicBezTo>
                  <a:cubicBezTo>
                    <a:pt x="17264" y="11"/>
                    <a:pt x="14840" y="-207"/>
                    <a:pt x="11754" y="284"/>
                  </a:cubicBezTo>
                  <a:cubicBezTo>
                    <a:pt x="8668" y="775"/>
                    <a:pt x="4921" y="1975"/>
                    <a:pt x="2607" y="3284"/>
                  </a:cubicBezTo>
                  <a:cubicBezTo>
                    <a:pt x="293" y="4593"/>
                    <a:pt x="-589" y="6011"/>
                    <a:pt x="403" y="7538"/>
                  </a:cubicBezTo>
                  <a:cubicBezTo>
                    <a:pt x="1395" y="9066"/>
                    <a:pt x="4260" y="10702"/>
                    <a:pt x="7676" y="12338"/>
                  </a:cubicBezTo>
                  <a:cubicBezTo>
                    <a:pt x="11093" y="13975"/>
                    <a:pt x="15060" y="15611"/>
                    <a:pt x="17044" y="16702"/>
                  </a:cubicBezTo>
                  <a:cubicBezTo>
                    <a:pt x="19027" y="17793"/>
                    <a:pt x="19027" y="18338"/>
                    <a:pt x="17374" y="19048"/>
                  </a:cubicBezTo>
                  <a:cubicBezTo>
                    <a:pt x="15721" y="19757"/>
                    <a:pt x="12415" y="20629"/>
                    <a:pt x="10211" y="21011"/>
                  </a:cubicBezTo>
                  <a:cubicBezTo>
                    <a:pt x="8007" y="21393"/>
                    <a:pt x="6905" y="21284"/>
                    <a:pt x="5803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2974535" y="4458758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2987235" y="4674658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3730185" y="4378451"/>
              <a:ext cx="210656" cy="50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22" fill="norm" stroke="1" extrusionOk="0">
                  <a:moveTo>
                    <a:pt x="5832" y="3373"/>
                  </a:moveTo>
                  <a:cubicBezTo>
                    <a:pt x="5832" y="6306"/>
                    <a:pt x="5832" y="9239"/>
                    <a:pt x="5832" y="11817"/>
                  </a:cubicBezTo>
                  <a:cubicBezTo>
                    <a:pt x="5832" y="14395"/>
                    <a:pt x="5832" y="16617"/>
                    <a:pt x="5616" y="17950"/>
                  </a:cubicBezTo>
                  <a:cubicBezTo>
                    <a:pt x="5400" y="19284"/>
                    <a:pt x="4968" y="19728"/>
                    <a:pt x="4752" y="19728"/>
                  </a:cubicBezTo>
                  <a:cubicBezTo>
                    <a:pt x="4536" y="19728"/>
                    <a:pt x="4536" y="19284"/>
                    <a:pt x="4536" y="17462"/>
                  </a:cubicBezTo>
                  <a:cubicBezTo>
                    <a:pt x="4536" y="15639"/>
                    <a:pt x="4536" y="12439"/>
                    <a:pt x="5076" y="9639"/>
                  </a:cubicBezTo>
                  <a:cubicBezTo>
                    <a:pt x="5616" y="6839"/>
                    <a:pt x="6696" y="4439"/>
                    <a:pt x="7668" y="2884"/>
                  </a:cubicBezTo>
                  <a:cubicBezTo>
                    <a:pt x="8640" y="1328"/>
                    <a:pt x="9504" y="617"/>
                    <a:pt x="10476" y="262"/>
                  </a:cubicBezTo>
                  <a:cubicBezTo>
                    <a:pt x="11448" y="-94"/>
                    <a:pt x="12528" y="-94"/>
                    <a:pt x="13716" y="306"/>
                  </a:cubicBezTo>
                  <a:cubicBezTo>
                    <a:pt x="14904" y="706"/>
                    <a:pt x="16200" y="1506"/>
                    <a:pt x="17820" y="3284"/>
                  </a:cubicBezTo>
                  <a:cubicBezTo>
                    <a:pt x="19440" y="5062"/>
                    <a:pt x="21384" y="7817"/>
                    <a:pt x="21492" y="10573"/>
                  </a:cubicBezTo>
                  <a:cubicBezTo>
                    <a:pt x="21600" y="13328"/>
                    <a:pt x="19872" y="16084"/>
                    <a:pt x="17172" y="17950"/>
                  </a:cubicBezTo>
                  <a:cubicBezTo>
                    <a:pt x="14472" y="19817"/>
                    <a:pt x="10800" y="20795"/>
                    <a:pt x="7776" y="21150"/>
                  </a:cubicBezTo>
                  <a:cubicBezTo>
                    <a:pt x="4752" y="21506"/>
                    <a:pt x="2376" y="21239"/>
                    <a:pt x="0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4257235" y="4681950"/>
              <a:ext cx="1905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400" y="6132"/>
                    <a:pt x="4800" y="-1068"/>
                    <a:pt x="8400" y="132"/>
                  </a:cubicBezTo>
                  <a:cubicBezTo>
                    <a:pt x="12000" y="1332"/>
                    <a:pt x="168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4295335" y="4814358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4987485" y="4719108"/>
              <a:ext cx="241301" cy="16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0"/>
                  </a:moveTo>
                  <a:cubicBezTo>
                    <a:pt x="568" y="6289"/>
                    <a:pt x="1137" y="12577"/>
                    <a:pt x="1326" y="16405"/>
                  </a:cubicBezTo>
                  <a:cubicBezTo>
                    <a:pt x="1516" y="20233"/>
                    <a:pt x="1326" y="21600"/>
                    <a:pt x="1232" y="21190"/>
                  </a:cubicBezTo>
                  <a:cubicBezTo>
                    <a:pt x="1137" y="20780"/>
                    <a:pt x="1137" y="18592"/>
                    <a:pt x="1516" y="15722"/>
                  </a:cubicBezTo>
                  <a:cubicBezTo>
                    <a:pt x="1895" y="12851"/>
                    <a:pt x="2653" y="9296"/>
                    <a:pt x="3600" y="6699"/>
                  </a:cubicBezTo>
                  <a:cubicBezTo>
                    <a:pt x="4547" y="4101"/>
                    <a:pt x="5684" y="2461"/>
                    <a:pt x="6726" y="1641"/>
                  </a:cubicBezTo>
                  <a:cubicBezTo>
                    <a:pt x="7768" y="820"/>
                    <a:pt x="8716" y="820"/>
                    <a:pt x="9379" y="2187"/>
                  </a:cubicBezTo>
                  <a:cubicBezTo>
                    <a:pt x="10042" y="3554"/>
                    <a:pt x="10421" y="6289"/>
                    <a:pt x="10516" y="8339"/>
                  </a:cubicBezTo>
                  <a:cubicBezTo>
                    <a:pt x="10611" y="10390"/>
                    <a:pt x="10421" y="11757"/>
                    <a:pt x="10421" y="11620"/>
                  </a:cubicBezTo>
                  <a:cubicBezTo>
                    <a:pt x="10421" y="11484"/>
                    <a:pt x="10611" y="9843"/>
                    <a:pt x="11558" y="7792"/>
                  </a:cubicBezTo>
                  <a:cubicBezTo>
                    <a:pt x="12505" y="5742"/>
                    <a:pt x="14211" y="3281"/>
                    <a:pt x="15632" y="2051"/>
                  </a:cubicBezTo>
                  <a:cubicBezTo>
                    <a:pt x="17053" y="820"/>
                    <a:pt x="18189" y="820"/>
                    <a:pt x="19042" y="1777"/>
                  </a:cubicBezTo>
                  <a:cubicBezTo>
                    <a:pt x="19895" y="2734"/>
                    <a:pt x="20463" y="4648"/>
                    <a:pt x="20842" y="7792"/>
                  </a:cubicBezTo>
                  <a:cubicBezTo>
                    <a:pt x="21221" y="10937"/>
                    <a:pt x="21411" y="15311"/>
                    <a:pt x="21600" y="19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5282500" y="4698046"/>
              <a:ext cx="124086" cy="14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67" fill="norm" stroke="1" extrusionOk="0">
                  <a:moveTo>
                    <a:pt x="19265" y="4114"/>
                  </a:moveTo>
                  <a:cubicBezTo>
                    <a:pt x="19265" y="2526"/>
                    <a:pt x="19265" y="938"/>
                    <a:pt x="17801" y="302"/>
                  </a:cubicBezTo>
                  <a:cubicBezTo>
                    <a:pt x="16337" y="-333"/>
                    <a:pt x="13408" y="-15"/>
                    <a:pt x="10479" y="1732"/>
                  </a:cubicBezTo>
                  <a:cubicBezTo>
                    <a:pt x="7550" y="3479"/>
                    <a:pt x="4621" y="6655"/>
                    <a:pt x="2791" y="9038"/>
                  </a:cubicBezTo>
                  <a:cubicBezTo>
                    <a:pt x="960" y="11420"/>
                    <a:pt x="228" y="13008"/>
                    <a:pt x="45" y="14596"/>
                  </a:cubicBezTo>
                  <a:cubicBezTo>
                    <a:pt x="-138" y="16185"/>
                    <a:pt x="228" y="17773"/>
                    <a:pt x="1326" y="18091"/>
                  </a:cubicBezTo>
                  <a:cubicBezTo>
                    <a:pt x="2425" y="18408"/>
                    <a:pt x="4255" y="17455"/>
                    <a:pt x="5720" y="16343"/>
                  </a:cubicBezTo>
                  <a:cubicBezTo>
                    <a:pt x="7184" y="15232"/>
                    <a:pt x="8282" y="13961"/>
                    <a:pt x="9930" y="12532"/>
                  </a:cubicBezTo>
                  <a:cubicBezTo>
                    <a:pt x="11577" y="11102"/>
                    <a:pt x="13774" y="9514"/>
                    <a:pt x="15055" y="9673"/>
                  </a:cubicBezTo>
                  <a:cubicBezTo>
                    <a:pt x="16337" y="9832"/>
                    <a:pt x="16703" y="11738"/>
                    <a:pt x="16886" y="13485"/>
                  </a:cubicBezTo>
                  <a:cubicBezTo>
                    <a:pt x="17069" y="15232"/>
                    <a:pt x="17069" y="16820"/>
                    <a:pt x="17801" y="18091"/>
                  </a:cubicBezTo>
                  <a:cubicBezTo>
                    <a:pt x="18533" y="19361"/>
                    <a:pt x="19998" y="20314"/>
                    <a:pt x="21462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5451035" y="4712758"/>
              <a:ext cx="146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821"/>
                    <a:pt x="11270" y="13642"/>
                    <a:pt x="14870" y="17242"/>
                  </a:cubicBezTo>
                  <a:cubicBezTo>
                    <a:pt x="18470" y="20842"/>
                    <a:pt x="20035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5431985" y="4706408"/>
              <a:ext cx="171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33" y="2323"/>
                    <a:pt x="13067" y="4645"/>
                    <a:pt x="9467" y="8245"/>
                  </a:cubicBezTo>
                  <a:cubicBezTo>
                    <a:pt x="5867" y="11845"/>
                    <a:pt x="2933" y="16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5175743" y="5074708"/>
              <a:ext cx="22449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15354" y="0"/>
                  </a:moveTo>
                  <a:cubicBezTo>
                    <a:pt x="14345" y="4457"/>
                    <a:pt x="13335" y="8914"/>
                    <a:pt x="11821" y="12171"/>
                  </a:cubicBezTo>
                  <a:cubicBezTo>
                    <a:pt x="10307" y="15429"/>
                    <a:pt x="8289" y="17486"/>
                    <a:pt x="6573" y="18514"/>
                  </a:cubicBezTo>
                  <a:cubicBezTo>
                    <a:pt x="4857" y="19543"/>
                    <a:pt x="3444" y="19543"/>
                    <a:pt x="2333" y="19029"/>
                  </a:cubicBezTo>
                  <a:cubicBezTo>
                    <a:pt x="1223" y="18514"/>
                    <a:pt x="416" y="17486"/>
                    <a:pt x="113" y="16114"/>
                  </a:cubicBezTo>
                  <a:cubicBezTo>
                    <a:pt x="-190" y="14743"/>
                    <a:pt x="12" y="13029"/>
                    <a:pt x="2031" y="12171"/>
                  </a:cubicBezTo>
                  <a:cubicBezTo>
                    <a:pt x="4049" y="11314"/>
                    <a:pt x="7885" y="11314"/>
                    <a:pt x="11417" y="13029"/>
                  </a:cubicBezTo>
                  <a:cubicBezTo>
                    <a:pt x="14950" y="14743"/>
                    <a:pt x="18180" y="18171"/>
                    <a:pt x="214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5920935" y="4369858"/>
              <a:ext cx="38101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642"/>
                    <a:pt x="4800" y="5284"/>
                    <a:pt x="7200" y="7761"/>
                  </a:cubicBezTo>
                  <a:cubicBezTo>
                    <a:pt x="9600" y="10239"/>
                    <a:pt x="12000" y="12550"/>
                    <a:pt x="13200" y="14664"/>
                  </a:cubicBezTo>
                  <a:cubicBezTo>
                    <a:pt x="14400" y="16778"/>
                    <a:pt x="14400" y="18694"/>
                    <a:pt x="15600" y="19817"/>
                  </a:cubicBezTo>
                  <a:cubicBezTo>
                    <a:pt x="16800" y="20939"/>
                    <a:pt x="19200" y="212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6130485" y="4617508"/>
              <a:ext cx="254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45"/>
                    <a:pt x="14400" y="8291"/>
                    <a:pt x="10800" y="11891"/>
                  </a:cubicBezTo>
                  <a:cubicBezTo>
                    <a:pt x="7200" y="15491"/>
                    <a:pt x="3600" y="18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6117785" y="4585758"/>
              <a:ext cx="2921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720"/>
                    <a:pt x="0" y="15840"/>
                    <a:pt x="1252" y="12960"/>
                  </a:cubicBezTo>
                  <a:cubicBezTo>
                    <a:pt x="2504" y="10080"/>
                    <a:pt x="5009" y="7200"/>
                    <a:pt x="8609" y="5040"/>
                  </a:cubicBezTo>
                  <a:cubicBezTo>
                    <a:pt x="12209" y="2880"/>
                    <a:pt x="1690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6060635" y="4808008"/>
              <a:ext cx="323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018"/>
                    <a:pt x="9600" y="12436"/>
                    <a:pt x="13200" y="8836"/>
                  </a:cubicBezTo>
                  <a:cubicBezTo>
                    <a:pt x="16800" y="5236"/>
                    <a:pt x="192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6270185" y="5017558"/>
              <a:ext cx="1968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8" y="1385"/>
                    <a:pt x="3716" y="2769"/>
                    <a:pt x="6503" y="5954"/>
                  </a:cubicBezTo>
                  <a:cubicBezTo>
                    <a:pt x="9290" y="9138"/>
                    <a:pt x="13006" y="14123"/>
                    <a:pt x="15677" y="17031"/>
                  </a:cubicBezTo>
                  <a:cubicBezTo>
                    <a:pt x="18348" y="19938"/>
                    <a:pt x="19974" y="207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6238435" y="5047708"/>
              <a:ext cx="215901" cy="1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21600" y="221"/>
                  </a:moveTo>
                  <a:cubicBezTo>
                    <a:pt x="20118" y="-71"/>
                    <a:pt x="18635" y="-363"/>
                    <a:pt x="16200" y="1388"/>
                  </a:cubicBezTo>
                  <a:cubicBezTo>
                    <a:pt x="13765" y="3140"/>
                    <a:pt x="10376" y="6934"/>
                    <a:pt x="7518" y="10583"/>
                  </a:cubicBezTo>
                  <a:cubicBezTo>
                    <a:pt x="4659" y="14232"/>
                    <a:pt x="2329" y="17734"/>
                    <a:pt x="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6182011" y="4325408"/>
              <a:ext cx="14532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71" y="0"/>
                  </a:moveTo>
                  <a:cubicBezTo>
                    <a:pt x="1145" y="7488"/>
                    <a:pt x="519" y="14976"/>
                    <a:pt x="206" y="16992"/>
                  </a:cubicBezTo>
                  <a:cubicBezTo>
                    <a:pt x="-107" y="19008"/>
                    <a:pt x="-107" y="15552"/>
                    <a:pt x="519" y="12816"/>
                  </a:cubicBezTo>
                  <a:cubicBezTo>
                    <a:pt x="1145" y="10080"/>
                    <a:pt x="2397" y="8064"/>
                    <a:pt x="3806" y="7056"/>
                  </a:cubicBezTo>
                  <a:cubicBezTo>
                    <a:pt x="5215" y="6048"/>
                    <a:pt x="6780" y="6048"/>
                    <a:pt x="9754" y="8640"/>
                  </a:cubicBezTo>
                  <a:cubicBezTo>
                    <a:pt x="12728" y="11232"/>
                    <a:pt x="17110" y="16416"/>
                    <a:pt x="21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6822635" y="4877858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7209985" y="4649258"/>
              <a:ext cx="63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43"/>
                    <a:pt x="7200" y="8486"/>
                    <a:pt x="3600" y="12086"/>
                  </a:cubicBezTo>
                  <a:cubicBezTo>
                    <a:pt x="0" y="15686"/>
                    <a:pt x="0" y="186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7178235" y="4648695"/>
              <a:ext cx="292101" cy="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1252" y="16052"/>
                    <a:pt x="2504" y="10969"/>
                    <a:pt x="5557" y="7158"/>
                  </a:cubicBezTo>
                  <a:cubicBezTo>
                    <a:pt x="8609" y="3346"/>
                    <a:pt x="13461" y="805"/>
                    <a:pt x="16435" y="169"/>
                  </a:cubicBezTo>
                  <a:cubicBezTo>
                    <a:pt x="19409" y="-466"/>
                    <a:pt x="20504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7267135" y="4738158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6200"/>
                    <a:pt x="8509" y="10800"/>
                    <a:pt x="12109" y="7200"/>
                  </a:cubicBezTo>
                  <a:cubicBezTo>
                    <a:pt x="15709" y="3600"/>
                    <a:pt x="1865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6352068" y="4691712"/>
              <a:ext cx="127668" cy="226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245" fill="norm" stroke="1" extrusionOk="0">
                  <a:moveTo>
                    <a:pt x="21013" y="187"/>
                  </a:moveTo>
                  <a:cubicBezTo>
                    <a:pt x="19271" y="-11"/>
                    <a:pt x="17529" y="-209"/>
                    <a:pt x="15265" y="485"/>
                  </a:cubicBezTo>
                  <a:cubicBezTo>
                    <a:pt x="13000" y="1178"/>
                    <a:pt x="10213" y="2763"/>
                    <a:pt x="7600" y="5538"/>
                  </a:cubicBezTo>
                  <a:cubicBezTo>
                    <a:pt x="4987" y="8312"/>
                    <a:pt x="2548" y="12275"/>
                    <a:pt x="1155" y="14752"/>
                  </a:cubicBezTo>
                  <a:cubicBezTo>
                    <a:pt x="-239" y="17230"/>
                    <a:pt x="-587" y="18220"/>
                    <a:pt x="1329" y="19112"/>
                  </a:cubicBezTo>
                  <a:cubicBezTo>
                    <a:pt x="3245" y="20004"/>
                    <a:pt x="7426" y="20797"/>
                    <a:pt x="10387" y="21094"/>
                  </a:cubicBezTo>
                  <a:cubicBezTo>
                    <a:pt x="13348" y="21391"/>
                    <a:pt x="15090" y="21193"/>
                    <a:pt x="16832" y="20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6417957" y="4750858"/>
              <a:ext cx="16972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78" fill="norm" stroke="1" extrusionOk="0">
                  <a:moveTo>
                    <a:pt x="21383" y="0"/>
                  </a:moveTo>
                  <a:cubicBezTo>
                    <a:pt x="17916" y="4191"/>
                    <a:pt x="14450" y="8382"/>
                    <a:pt x="11383" y="11767"/>
                  </a:cubicBezTo>
                  <a:cubicBezTo>
                    <a:pt x="8316" y="15152"/>
                    <a:pt x="5650" y="17731"/>
                    <a:pt x="3650" y="19343"/>
                  </a:cubicBezTo>
                  <a:cubicBezTo>
                    <a:pt x="1650" y="20955"/>
                    <a:pt x="316" y="21600"/>
                    <a:pt x="50" y="20955"/>
                  </a:cubicBezTo>
                  <a:cubicBezTo>
                    <a:pt x="-217" y="20310"/>
                    <a:pt x="583" y="18376"/>
                    <a:pt x="2583" y="17248"/>
                  </a:cubicBezTo>
                  <a:cubicBezTo>
                    <a:pt x="4583" y="16119"/>
                    <a:pt x="7783" y="15797"/>
                    <a:pt x="10716" y="16603"/>
                  </a:cubicBezTo>
                  <a:cubicBezTo>
                    <a:pt x="13650" y="17409"/>
                    <a:pt x="16316" y="19343"/>
                    <a:pt x="18983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6606735" y="4683870"/>
              <a:ext cx="79103" cy="26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368" fill="norm" stroke="1" extrusionOk="0">
                  <a:moveTo>
                    <a:pt x="1662" y="797"/>
                  </a:moveTo>
                  <a:cubicBezTo>
                    <a:pt x="4431" y="282"/>
                    <a:pt x="7200" y="-232"/>
                    <a:pt x="10800" y="111"/>
                  </a:cubicBezTo>
                  <a:cubicBezTo>
                    <a:pt x="14400" y="454"/>
                    <a:pt x="18831" y="1654"/>
                    <a:pt x="20215" y="4482"/>
                  </a:cubicBezTo>
                  <a:cubicBezTo>
                    <a:pt x="21600" y="7311"/>
                    <a:pt x="19938" y="11768"/>
                    <a:pt x="16062" y="14854"/>
                  </a:cubicBezTo>
                  <a:cubicBezTo>
                    <a:pt x="12185" y="17939"/>
                    <a:pt x="6092" y="19654"/>
                    <a:pt x="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340532" y="4362307"/>
              <a:ext cx="151298" cy="17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90" fill="norm" stroke="1" extrusionOk="0">
                  <a:moveTo>
                    <a:pt x="4830" y="10055"/>
                  </a:moveTo>
                  <a:cubicBezTo>
                    <a:pt x="3942" y="12850"/>
                    <a:pt x="3055" y="15645"/>
                    <a:pt x="2167" y="17678"/>
                  </a:cubicBezTo>
                  <a:cubicBezTo>
                    <a:pt x="1279" y="19711"/>
                    <a:pt x="392" y="20982"/>
                    <a:pt x="96" y="20728"/>
                  </a:cubicBezTo>
                  <a:cubicBezTo>
                    <a:pt x="-200" y="20474"/>
                    <a:pt x="96" y="18695"/>
                    <a:pt x="2315" y="15264"/>
                  </a:cubicBezTo>
                  <a:cubicBezTo>
                    <a:pt x="4534" y="11834"/>
                    <a:pt x="8677" y="6751"/>
                    <a:pt x="11488" y="3829"/>
                  </a:cubicBezTo>
                  <a:cubicBezTo>
                    <a:pt x="14299" y="906"/>
                    <a:pt x="15778" y="144"/>
                    <a:pt x="17258" y="17"/>
                  </a:cubicBezTo>
                  <a:cubicBezTo>
                    <a:pt x="18737" y="-110"/>
                    <a:pt x="20216" y="398"/>
                    <a:pt x="20808" y="4083"/>
                  </a:cubicBezTo>
                  <a:cubicBezTo>
                    <a:pt x="21400" y="7768"/>
                    <a:pt x="21104" y="14629"/>
                    <a:pt x="20808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7343335" y="4884208"/>
              <a:ext cx="139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5082"/>
                    <a:pt x="8509" y="10165"/>
                    <a:pt x="12109" y="13765"/>
                  </a:cubicBezTo>
                  <a:cubicBezTo>
                    <a:pt x="15709" y="17365"/>
                    <a:pt x="18655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7436692" y="4941358"/>
              <a:ext cx="10984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21149" y="0"/>
                  </a:moveTo>
                  <a:cubicBezTo>
                    <a:pt x="17481" y="1575"/>
                    <a:pt x="13813" y="3150"/>
                    <a:pt x="10145" y="5850"/>
                  </a:cubicBezTo>
                  <a:cubicBezTo>
                    <a:pt x="6477" y="8550"/>
                    <a:pt x="2809" y="12375"/>
                    <a:pt x="1179" y="15188"/>
                  </a:cubicBezTo>
                  <a:cubicBezTo>
                    <a:pt x="-451" y="18000"/>
                    <a:pt x="-43" y="19800"/>
                    <a:pt x="3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7699441" y="4714875"/>
              <a:ext cx="120145" cy="30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21139" y="1184"/>
                  </a:moveTo>
                  <a:cubicBezTo>
                    <a:pt x="19649" y="592"/>
                    <a:pt x="18160" y="0"/>
                    <a:pt x="15739" y="0"/>
                  </a:cubicBezTo>
                  <a:cubicBezTo>
                    <a:pt x="13318" y="0"/>
                    <a:pt x="9967" y="592"/>
                    <a:pt x="6801" y="2293"/>
                  </a:cubicBezTo>
                  <a:cubicBezTo>
                    <a:pt x="3636" y="3995"/>
                    <a:pt x="656" y="6805"/>
                    <a:pt x="98" y="9764"/>
                  </a:cubicBezTo>
                  <a:cubicBezTo>
                    <a:pt x="-461" y="12723"/>
                    <a:pt x="1401" y="15830"/>
                    <a:pt x="5311" y="17827"/>
                  </a:cubicBezTo>
                  <a:cubicBezTo>
                    <a:pt x="9222" y="19825"/>
                    <a:pt x="15180" y="20712"/>
                    <a:pt x="211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7823994" y="4744508"/>
              <a:ext cx="205142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0039" y="0"/>
                  </a:moveTo>
                  <a:cubicBezTo>
                    <a:pt x="16732" y="5082"/>
                    <a:pt x="13426" y="10165"/>
                    <a:pt x="10671" y="13235"/>
                  </a:cubicBezTo>
                  <a:cubicBezTo>
                    <a:pt x="7916" y="16306"/>
                    <a:pt x="5712" y="17365"/>
                    <a:pt x="4059" y="18000"/>
                  </a:cubicBezTo>
                  <a:cubicBezTo>
                    <a:pt x="2406" y="18635"/>
                    <a:pt x="1304" y="18847"/>
                    <a:pt x="643" y="18424"/>
                  </a:cubicBezTo>
                  <a:cubicBezTo>
                    <a:pt x="-19" y="18000"/>
                    <a:pt x="-239" y="16941"/>
                    <a:pt x="312" y="16200"/>
                  </a:cubicBezTo>
                  <a:cubicBezTo>
                    <a:pt x="863" y="15459"/>
                    <a:pt x="2185" y="15035"/>
                    <a:pt x="4720" y="15353"/>
                  </a:cubicBezTo>
                  <a:cubicBezTo>
                    <a:pt x="7255" y="15671"/>
                    <a:pt x="11002" y="16729"/>
                    <a:pt x="13977" y="17894"/>
                  </a:cubicBezTo>
                  <a:cubicBezTo>
                    <a:pt x="16953" y="19059"/>
                    <a:pt x="19157" y="20329"/>
                    <a:pt x="21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8092635" y="4725458"/>
              <a:ext cx="124308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4040" y="0"/>
                  </a:moveTo>
                  <a:cubicBezTo>
                    <a:pt x="17280" y="4136"/>
                    <a:pt x="20520" y="8272"/>
                    <a:pt x="21060" y="11489"/>
                  </a:cubicBezTo>
                  <a:cubicBezTo>
                    <a:pt x="21600" y="14706"/>
                    <a:pt x="19440" y="17004"/>
                    <a:pt x="15480" y="18536"/>
                  </a:cubicBezTo>
                  <a:cubicBezTo>
                    <a:pt x="11520" y="20068"/>
                    <a:pt x="5760" y="208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8340285" y="4388908"/>
              <a:ext cx="108001" cy="8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9938" y="0"/>
                  </a:moveTo>
                  <a:cubicBezTo>
                    <a:pt x="20769" y="860"/>
                    <a:pt x="21600" y="1719"/>
                    <a:pt x="20977" y="3224"/>
                  </a:cubicBezTo>
                  <a:cubicBezTo>
                    <a:pt x="20354" y="4728"/>
                    <a:pt x="18277" y="6878"/>
                    <a:pt x="16615" y="8893"/>
                  </a:cubicBezTo>
                  <a:cubicBezTo>
                    <a:pt x="14954" y="10907"/>
                    <a:pt x="13708" y="12788"/>
                    <a:pt x="11008" y="14884"/>
                  </a:cubicBezTo>
                  <a:cubicBezTo>
                    <a:pt x="8308" y="16979"/>
                    <a:pt x="4154" y="192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4253002" y="6033558"/>
              <a:ext cx="423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760"/>
                    <a:pt x="0" y="5520"/>
                    <a:pt x="0" y="9120"/>
                  </a:cubicBezTo>
                  <a:cubicBezTo>
                    <a:pt x="0" y="12720"/>
                    <a:pt x="10800" y="17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4168335" y="6030211"/>
              <a:ext cx="262666" cy="35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21" fill="norm" stroke="1" extrusionOk="0">
                  <a:moveTo>
                    <a:pt x="4666" y="4368"/>
                  </a:moveTo>
                  <a:cubicBezTo>
                    <a:pt x="4666" y="3610"/>
                    <a:pt x="4666" y="2853"/>
                    <a:pt x="5962" y="2032"/>
                  </a:cubicBezTo>
                  <a:cubicBezTo>
                    <a:pt x="7258" y="1210"/>
                    <a:pt x="9850" y="326"/>
                    <a:pt x="12096" y="74"/>
                  </a:cubicBezTo>
                  <a:cubicBezTo>
                    <a:pt x="14342" y="-179"/>
                    <a:pt x="16243" y="200"/>
                    <a:pt x="17971" y="1526"/>
                  </a:cubicBezTo>
                  <a:cubicBezTo>
                    <a:pt x="19699" y="2853"/>
                    <a:pt x="21254" y="5126"/>
                    <a:pt x="21427" y="7716"/>
                  </a:cubicBezTo>
                  <a:cubicBezTo>
                    <a:pt x="21600" y="10305"/>
                    <a:pt x="20390" y="13210"/>
                    <a:pt x="17626" y="15232"/>
                  </a:cubicBezTo>
                  <a:cubicBezTo>
                    <a:pt x="14861" y="17253"/>
                    <a:pt x="10541" y="18389"/>
                    <a:pt x="7344" y="19274"/>
                  </a:cubicBezTo>
                  <a:cubicBezTo>
                    <a:pt x="4147" y="20158"/>
                    <a:pt x="2074" y="20789"/>
                    <a:pt x="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694428" y="6119415"/>
              <a:ext cx="260125" cy="22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0900" fill="norm" stroke="1" extrusionOk="0">
                  <a:moveTo>
                    <a:pt x="20063" y="871"/>
                  </a:moveTo>
                  <a:cubicBezTo>
                    <a:pt x="20738" y="85"/>
                    <a:pt x="21413" y="-700"/>
                    <a:pt x="19388" y="1067"/>
                  </a:cubicBezTo>
                  <a:cubicBezTo>
                    <a:pt x="17363" y="2835"/>
                    <a:pt x="12638" y="7155"/>
                    <a:pt x="9516" y="9904"/>
                  </a:cubicBezTo>
                  <a:cubicBezTo>
                    <a:pt x="6394" y="12653"/>
                    <a:pt x="4876" y="13831"/>
                    <a:pt x="3694" y="14715"/>
                  </a:cubicBezTo>
                  <a:cubicBezTo>
                    <a:pt x="2513" y="15598"/>
                    <a:pt x="1669" y="16187"/>
                    <a:pt x="994" y="16875"/>
                  </a:cubicBezTo>
                  <a:cubicBezTo>
                    <a:pt x="319" y="17562"/>
                    <a:pt x="-187" y="18347"/>
                    <a:pt x="66" y="18936"/>
                  </a:cubicBezTo>
                  <a:cubicBezTo>
                    <a:pt x="319" y="19525"/>
                    <a:pt x="1332" y="19918"/>
                    <a:pt x="3694" y="20016"/>
                  </a:cubicBezTo>
                  <a:cubicBezTo>
                    <a:pt x="6057" y="20115"/>
                    <a:pt x="9769" y="19918"/>
                    <a:pt x="12554" y="20016"/>
                  </a:cubicBezTo>
                  <a:cubicBezTo>
                    <a:pt x="15338" y="20115"/>
                    <a:pt x="17194" y="20507"/>
                    <a:pt x="19051" y="20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692085" y="6420908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4400"/>
                    <a:pt x="7855" y="7200"/>
                    <a:pt x="11455" y="3600"/>
                  </a:cubicBezTo>
                  <a:cubicBezTo>
                    <a:pt x="15055" y="0"/>
                    <a:pt x="183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3338373" y="6234762"/>
              <a:ext cx="282275" cy="26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131" fill="norm" stroke="1" extrusionOk="0">
                  <a:moveTo>
                    <a:pt x="12817" y="160"/>
                  </a:moveTo>
                  <a:cubicBezTo>
                    <a:pt x="12017" y="-10"/>
                    <a:pt x="11217" y="-180"/>
                    <a:pt x="9937" y="415"/>
                  </a:cubicBezTo>
                  <a:cubicBezTo>
                    <a:pt x="8657" y="1011"/>
                    <a:pt x="6897" y="2371"/>
                    <a:pt x="5137" y="5007"/>
                  </a:cubicBezTo>
                  <a:cubicBezTo>
                    <a:pt x="3377" y="7644"/>
                    <a:pt x="1617" y="11555"/>
                    <a:pt x="737" y="14107"/>
                  </a:cubicBezTo>
                  <a:cubicBezTo>
                    <a:pt x="-143" y="16658"/>
                    <a:pt x="-143" y="17848"/>
                    <a:pt x="257" y="18784"/>
                  </a:cubicBezTo>
                  <a:cubicBezTo>
                    <a:pt x="657" y="19719"/>
                    <a:pt x="1457" y="20400"/>
                    <a:pt x="2977" y="20825"/>
                  </a:cubicBezTo>
                  <a:cubicBezTo>
                    <a:pt x="4497" y="21250"/>
                    <a:pt x="6737" y="21420"/>
                    <a:pt x="9617" y="20059"/>
                  </a:cubicBezTo>
                  <a:cubicBezTo>
                    <a:pt x="12497" y="18699"/>
                    <a:pt x="16017" y="15807"/>
                    <a:pt x="18097" y="13511"/>
                  </a:cubicBezTo>
                  <a:cubicBezTo>
                    <a:pt x="20177" y="11215"/>
                    <a:pt x="20817" y="9514"/>
                    <a:pt x="21137" y="7984"/>
                  </a:cubicBezTo>
                  <a:cubicBezTo>
                    <a:pt x="21457" y="6453"/>
                    <a:pt x="21457" y="5092"/>
                    <a:pt x="20657" y="3987"/>
                  </a:cubicBezTo>
                  <a:cubicBezTo>
                    <a:pt x="19857" y="2881"/>
                    <a:pt x="18257" y="2031"/>
                    <a:pt x="15777" y="2031"/>
                  </a:cubicBezTo>
                  <a:cubicBezTo>
                    <a:pt x="13297" y="2031"/>
                    <a:pt x="9937" y="2881"/>
                    <a:pt x="6577" y="3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698508" y="6084358"/>
              <a:ext cx="36517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541" y="0"/>
                  </a:moveTo>
                  <a:cubicBezTo>
                    <a:pt x="18045" y="3240"/>
                    <a:pt x="14549" y="6480"/>
                    <a:pt x="11303" y="9090"/>
                  </a:cubicBezTo>
                  <a:cubicBezTo>
                    <a:pt x="8057" y="11700"/>
                    <a:pt x="5060" y="13680"/>
                    <a:pt x="3062" y="15030"/>
                  </a:cubicBezTo>
                  <a:cubicBezTo>
                    <a:pt x="1065" y="16380"/>
                    <a:pt x="66" y="17100"/>
                    <a:pt x="3" y="17460"/>
                  </a:cubicBezTo>
                  <a:cubicBezTo>
                    <a:pt x="-59" y="17820"/>
                    <a:pt x="815" y="17820"/>
                    <a:pt x="3312" y="17820"/>
                  </a:cubicBezTo>
                  <a:cubicBezTo>
                    <a:pt x="5809" y="17820"/>
                    <a:pt x="9929" y="17820"/>
                    <a:pt x="12489" y="18450"/>
                  </a:cubicBezTo>
                  <a:cubicBezTo>
                    <a:pt x="15049" y="19080"/>
                    <a:pt x="16047" y="20340"/>
                    <a:pt x="170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4701735" y="6417914"/>
              <a:ext cx="3365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483" y="1118"/>
                    <a:pt x="8966" y="-1582"/>
                    <a:pt x="12566" y="1118"/>
                  </a:cubicBezTo>
                  <a:cubicBezTo>
                    <a:pt x="16166" y="3818"/>
                    <a:pt x="18883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5419285" y="6069213"/>
              <a:ext cx="63501" cy="35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815"/>
                  </a:moveTo>
                  <a:cubicBezTo>
                    <a:pt x="720" y="2180"/>
                    <a:pt x="1440" y="1545"/>
                    <a:pt x="3960" y="973"/>
                  </a:cubicBezTo>
                  <a:cubicBezTo>
                    <a:pt x="6480" y="401"/>
                    <a:pt x="10800" y="-107"/>
                    <a:pt x="13320" y="20"/>
                  </a:cubicBezTo>
                  <a:cubicBezTo>
                    <a:pt x="15840" y="147"/>
                    <a:pt x="16560" y="909"/>
                    <a:pt x="16200" y="3641"/>
                  </a:cubicBezTo>
                  <a:cubicBezTo>
                    <a:pt x="15840" y="6373"/>
                    <a:pt x="14400" y="11074"/>
                    <a:pt x="15120" y="14378"/>
                  </a:cubicBezTo>
                  <a:cubicBezTo>
                    <a:pt x="15840" y="17681"/>
                    <a:pt x="18720" y="19587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5616135" y="2261658"/>
              <a:ext cx="76201" cy="169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0" y="0"/>
                  </a:moveTo>
                  <a:cubicBezTo>
                    <a:pt x="0" y="620"/>
                    <a:pt x="0" y="1240"/>
                    <a:pt x="300" y="1996"/>
                  </a:cubicBezTo>
                  <a:cubicBezTo>
                    <a:pt x="600" y="2751"/>
                    <a:pt x="1200" y="3640"/>
                    <a:pt x="2400" y="4530"/>
                  </a:cubicBezTo>
                  <a:cubicBezTo>
                    <a:pt x="3600" y="5420"/>
                    <a:pt x="5400" y="6310"/>
                    <a:pt x="7500" y="7281"/>
                  </a:cubicBezTo>
                  <a:cubicBezTo>
                    <a:pt x="9600" y="8252"/>
                    <a:pt x="12000" y="9303"/>
                    <a:pt x="13500" y="10369"/>
                  </a:cubicBezTo>
                  <a:cubicBezTo>
                    <a:pt x="15000" y="11434"/>
                    <a:pt x="15600" y="12512"/>
                    <a:pt x="15600" y="13564"/>
                  </a:cubicBezTo>
                  <a:cubicBezTo>
                    <a:pt x="15600" y="14616"/>
                    <a:pt x="15000" y="15640"/>
                    <a:pt x="14100" y="16652"/>
                  </a:cubicBezTo>
                  <a:cubicBezTo>
                    <a:pt x="13200" y="17663"/>
                    <a:pt x="12000" y="18661"/>
                    <a:pt x="11400" y="19429"/>
                  </a:cubicBezTo>
                  <a:cubicBezTo>
                    <a:pt x="10800" y="20198"/>
                    <a:pt x="10800" y="20737"/>
                    <a:pt x="11100" y="21074"/>
                  </a:cubicBezTo>
                  <a:cubicBezTo>
                    <a:pt x="11400" y="21411"/>
                    <a:pt x="12000" y="21546"/>
                    <a:pt x="13500" y="21573"/>
                  </a:cubicBezTo>
                  <a:cubicBezTo>
                    <a:pt x="15000" y="21600"/>
                    <a:pt x="17400" y="21519"/>
                    <a:pt x="18900" y="21452"/>
                  </a:cubicBezTo>
                  <a:cubicBezTo>
                    <a:pt x="20400" y="21384"/>
                    <a:pt x="21000" y="21330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5064680" y="3824121"/>
              <a:ext cx="4678956" cy="8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12" fill="norm" stroke="1" extrusionOk="0">
                  <a:moveTo>
                    <a:pt x="25" y="21512"/>
                  </a:moveTo>
                  <a:cubicBezTo>
                    <a:pt x="6" y="17912"/>
                    <a:pt x="-14" y="14312"/>
                    <a:pt x="15" y="11998"/>
                  </a:cubicBezTo>
                  <a:cubicBezTo>
                    <a:pt x="45" y="9683"/>
                    <a:pt x="123" y="8655"/>
                    <a:pt x="357" y="7369"/>
                  </a:cubicBezTo>
                  <a:cubicBezTo>
                    <a:pt x="591" y="6083"/>
                    <a:pt x="982" y="4541"/>
                    <a:pt x="1363" y="3255"/>
                  </a:cubicBezTo>
                  <a:cubicBezTo>
                    <a:pt x="1744" y="1969"/>
                    <a:pt x="2115" y="941"/>
                    <a:pt x="2505" y="426"/>
                  </a:cubicBezTo>
                  <a:cubicBezTo>
                    <a:pt x="2896" y="-88"/>
                    <a:pt x="3306" y="-88"/>
                    <a:pt x="3716" y="169"/>
                  </a:cubicBezTo>
                  <a:cubicBezTo>
                    <a:pt x="4126" y="426"/>
                    <a:pt x="4536" y="941"/>
                    <a:pt x="4922" y="1455"/>
                  </a:cubicBezTo>
                  <a:cubicBezTo>
                    <a:pt x="5308" y="1969"/>
                    <a:pt x="5669" y="2483"/>
                    <a:pt x="6035" y="3255"/>
                  </a:cubicBezTo>
                  <a:cubicBezTo>
                    <a:pt x="6402" y="4026"/>
                    <a:pt x="6773" y="5055"/>
                    <a:pt x="7163" y="5826"/>
                  </a:cubicBezTo>
                  <a:cubicBezTo>
                    <a:pt x="7554" y="6598"/>
                    <a:pt x="7964" y="7112"/>
                    <a:pt x="8315" y="7626"/>
                  </a:cubicBezTo>
                  <a:cubicBezTo>
                    <a:pt x="8667" y="8141"/>
                    <a:pt x="8960" y="8655"/>
                    <a:pt x="9268" y="8912"/>
                  </a:cubicBezTo>
                  <a:cubicBezTo>
                    <a:pt x="9575" y="9169"/>
                    <a:pt x="9897" y="9169"/>
                    <a:pt x="10220" y="9169"/>
                  </a:cubicBezTo>
                  <a:cubicBezTo>
                    <a:pt x="10542" y="9169"/>
                    <a:pt x="10864" y="9169"/>
                    <a:pt x="11186" y="8912"/>
                  </a:cubicBezTo>
                  <a:cubicBezTo>
                    <a:pt x="11509" y="8655"/>
                    <a:pt x="11831" y="8141"/>
                    <a:pt x="12168" y="7883"/>
                  </a:cubicBezTo>
                  <a:cubicBezTo>
                    <a:pt x="12505" y="7626"/>
                    <a:pt x="12856" y="7626"/>
                    <a:pt x="13227" y="7369"/>
                  </a:cubicBezTo>
                  <a:cubicBezTo>
                    <a:pt x="13598" y="7112"/>
                    <a:pt x="13989" y="6598"/>
                    <a:pt x="14350" y="6341"/>
                  </a:cubicBezTo>
                  <a:cubicBezTo>
                    <a:pt x="14711" y="6083"/>
                    <a:pt x="15044" y="6083"/>
                    <a:pt x="15400" y="6083"/>
                  </a:cubicBezTo>
                  <a:cubicBezTo>
                    <a:pt x="15756" y="6083"/>
                    <a:pt x="16137" y="6083"/>
                    <a:pt x="16494" y="6083"/>
                  </a:cubicBezTo>
                  <a:cubicBezTo>
                    <a:pt x="16850" y="6083"/>
                    <a:pt x="17182" y="6083"/>
                    <a:pt x="17499" y="6083"/>
                  </a:cubicBezTo>
                  <a:cubicBezTo>
                    <a:pt x="17817" y="6083"/>
                    <a:pt x="18119" y="6083"/>
                    <a:pt x="18471" y="6083"/>
                  </a:cubicBezTo>
                  <a:cubicBezTo>
                    <a:pt x="18823" y="6083"/>
                    <a:pt x="19223" y="6083"/>
                    <a:pt x="19648" y="7112"/>
                  </a:cubicBezTo>
                  <a:cubicBezTo>
                    <a:pt x="20072" y="8141"/>
                    <a:pt x="20522" y="10198"/>
                    <a:pt x="20849" y="12255"/>
                  </a:cubicBezTo>
                  <a:cubicBezTo>
                    <a:pt x="21176" y="14312"/>
                    <a:pt x="21381" y="16369"/>
                    <a:pt x="21586" y="18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5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87627" y="1972939"/>
              <a:ext cx="664313" cy="230294"/>
            </a:xfrm>
            <a:prstGeom prst="rect">
              <a:avLst/>
            </a:prstGeom>
            <a:effectLst/>
          </p:spPr>
        </p:pic>
        <p:pic>
          <p:nvPicPr>
            <p:cNvPr id="345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32235" y="3709185"/>
              <a:ext cx="57151" cy="381274"/>
            </a:xfrm>
            <a:prstGeom prst="rect">
              <a:avLst/>
            </a:prstGeom>
            <a:effectLst/>
          </p:spPr>
        </p:pic>
        <p:pic>
          <p:nvPicPr>
            <p:cNvPr id="3456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22735" y="3995208"/>
              <a:ext cx="38101" cy="222251"/>
            </a:xfrm>
            <a:prstGeom prst="rect">
              <a:avLst/>
            </a:prstGeom>
            <a:effectLst/>
          </p:spPr>
        </p:pic>
        <p:pic>
          <p:nvPicPr>
            <p:cNvPr id="3458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05285" y="4128558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346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01021" y="4001558"/>
              <a:ext cx="143620" cy="264966"/>
            </a:xfrm>
            <a:prstGeom prst="rect">
              <a:avLst/>
            </a:prstGeom>
            <a:effectLst/>
          </p:spPr>
        </p:pic>
        <p:pic>
          <p:nvPicPr>
            <p:cNvPr id="346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333935" y="3722158"/>
              <a:ext cx="57151" cy="317501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18505" y="4053152"/>
              <a:ext cx="172581" cy="194611"/>
            </a:xfrm>
            <a:prstGeom prst="rect">
              <a:avLst/>
            </a:prstGeom>
            <a:effectLst/>
          </p:spPr>
        </p:pic>
        <p:pic>
          <p:nvPicPr>
            <p:cNvPr id="3466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441885" y="417935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73239" y="4052358"/>
              <a:ext cx="71847" cy="298451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594140" y="3709458"/>
              <a:ext cx="47896" cy="39370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27735" y="4146285"/>
              <a:ext cx="143702" cy="268024"/>
            </a:xfrm>
            <a:prstGeom prst="rect">
              <a:avLst/>
            </a:prstGeom>
            <a:effectLst/>
          </p:spPr>
        </p:pic>
        <p:pic>
          <p:nvPicPr>
            <p:cNvPr id="347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43635" y="4344458"/>
              <a:ext cx="44451" cy="50801"/>
            </a:xfrm>
            <a:prstGeom prst="rect">
              <a:avLst/>
            </a:prstGeom>
            <a:effectLst/>
          </p:spPr>
        </p:pic>
        <p:pic>
          <p:nvPicPr>
            <p:cNvPr id="347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832535" y="4137372"/>
              <a:ext cx="190138" cy="288843"/>
            </a:xfrm>
            <a:prstGeom prst="rect">
              <a:avLst/>
            </a:prstGeom>
            <a:effectLst/>
          </p:spPr>
        </p:pic>
        <p:pic>
          <p:nvPicPr>
            <p:cNvPr id="347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571685" y="3787775"/>
              <a:ext cx="1888397" cy="80434"/>
            </a:xfrm>
            <a:prstGeom prst="rect">
              <a:avLst/>
            </a:prstGeom>
            <a:effectLst/>
          </p:spPr>
        </p:pic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38585" y="3271308"/>
              <a:ext cx="95251" cy="603251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975035" y="3163358"/>
              <a:ext cx="82551" cy="177801"/>
            </a:xfrm>
            <a:prstGeom prst="rect">
              <a:avLst/>
            </a:prstGeom>
            <a:effectLst/>
          </p:spPr>
        </p:pic>
        <p:pic>
          <p:nvPicPr>
            <p:cNvPr id="3484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051235" y="3176058"/>
              <a:ext cx="82551" cy="234951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89335" y="3329184"/>
              <a:ext cx="142964" cy="227875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43335" y="3284008"/>
              <a:ext cx="1004433" cy="63236"/>
            </a:xfrm>
            <a:prstGeom prst="rect">
              <a:avLst/>
            </a:prstGeom>
            <a:effectLst/>
          </p:spPr>
        </p:pic>
        <p:pic>
          <p:nvPicPr>
            <p:cNvPr id="349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57735" y="2776008"/>
              <a:ext cx="95251" cy="603251"/>
            </a:xfrm>
            <a:prstGeom prst="rect">
              <a:avLst/>
            </a:prstGeom>
            <a:effectLst/>
          </p:spPr>
        </p:pic>
        <p:pic>
          <p:nvPicPr>
            <p:cNvPr id="349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87885" y="2753964"/>
              <a:ext cx="1409701" cy="79195"/>
            </a:xfrm>
            <a:prstGeom prst="rect">
              <a:avLst/>
            </a:prstGeom>
            <a:effectLst/>
          </p:spPr>
        </p:pic>
        <p:pic>
          <p:nvPicPr>
            <p:cNvPr id="349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11635" y="2606754"/>
              <a:ext cx="184151" cy="164704"/>
            </a:xfrm>
            <a:prstGeom prst="rect">
              <a:avLst/>
            </a:prstGeom>
            <a:effectLst/>
          </p:spPr>
        </p:pic>
        <p:pic>
          <p:nvPicPr>
            <p:cNvPr id="349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864035" y="2585508"/>
              <a:ext cx="127001" cy="336551"/>
            </a:xfrm>
            <a:prstGeom prst="rect">
              <a:avLst/>
            </a:prstGeom>
            <a:effectLst/>
          </p:spPr>
        </p:pic>
        <p:pic>
          <p:nvPicPr>
            <p:cNvPr id="349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908485" y="2776920"/>
              <a:ext cx="136222" cy="284839"/>
            </a:xfrm>
            <a:prstGeom prst="rect">
              <a:avLst/>
            </a:prstGeom>
            <a:effectLst/>
          </p:spPr>
        </p:pic>
        <p:pic>
          <p:nvPicPr>
            <p:cNvPr id="350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553135" y="2274358"/>
              <a:ext cx="35984" cy="527051"/>
            </a:xfrm>
            <a:prstGeom prst="rect">
              <a:avLst/>
            </a:prstGeom>
            <a:effectLst/>
          </p:spPr>
        </p:pic>
        <p:pic>
          <p:nvPicPr>
            <p:cNvPr id="350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506239" y="2268272"/>
              <a:ext cx="1094647" cy="69587"/>
            </a:xfrm>
            <a:prstGeom prst="rect">
              <a:avLst/>
            </a:prstGeom>
            <a:effectLst/>
          </p:spPr>
        </p:pic>
        <p:pic>
          <p:nvPicPr>
            <p:cNvPr id="350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80085" y="2108985"/>
              <a:ext cx="63501" cy="273324"/>
            </a:xfrm>
            <a:prstGeom prst="rect">
              <a:avLst/>
            </a:prstGeom>
            <a:effectLst/>
          </p:spPr>
        </p:pic>
        <p:pic>
          <p:nvPicPr>
            <p:cNvPr id="350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17985" y="1740958"/>
              <a:ext cx="805258" cy="114301"/>
            </a:xfrm>
            <a:prstGeom prst="rect">
              <a:avLst/>
            </a:prstGeom>
            <a:effectLst/>
          </p:spPr>
        </p:pic>
        <p:pic>
          <p:nvPicPr>
            <p:cNvPr id="350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93422" y="3722158"/>
              <a:ext cx="45014" cy="285751"/>
            </a:xfrm>
            <a:prstGeom prst="rect">
              <a:avLst/>
            </a:prstGeom>
            <a:effectLst/>
          </p:spPr>
        </p:pic>
        <p:pic>
          <p:nvPicPr>
            <p:cNvPr id="351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235036" y="4032745"/>
              <a:ext cx="154427" cy="102185"/>
            </a:xfrm>
            <a:prstGeom prst="rect">
              <a:avLst/>
            </a:prstGeom>
            <a:effectLst/>
          </p:spPr>
        </p:pic>
        <p:pic>
          <p:nvPicPr>
            <p:cNvPr id="351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22585" y="411585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51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494251" y="3976158"/>
              <a:ext cx="118835" cy="285751"/>
            </a:xfrm>
            <a:prstGeom prst="rect">
              <a:avLst/>
            </a:prstGeom>
            <a:effectLst/>
          </p:spPr>
        </p:pic>
        <p:pic>
          <p:nvPicPr>
            <p:cNvPr id="351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076885" y="3783368"/>
              <a:ext cx="57151" cy="326141"/>
            </a:xfrm>
            <a:prstGeom prst="rect">
              <a:avLst/>
            </a:prstGeom>
            <a:effectLst/>
          </p:spPr>
        </p:pic>
        <p:pic>
          <p:nvPicPr>
            <p:cNvPr id="351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974172" y="4205701"/>
              <a:ext cx="109064" cy="151458"/>
            </a:xfrm>
            <a:prstGeom prst="rect">
              <a:avLst/>
            </a:prstGeom>
            <a:effectLst/>
          </p:spPr>
        </p:pic>
        <p:pic>
          <p:nvPicPr>
            <p:cNvPr id="3520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121335" y="4331758"/>
              <a:ext cx="57151" cy="31751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172127" y="4232275"/>
              <a:ext cx="121204" cy="239184"/>
            </a:xfrm>
            <a:prstGeom prst="rect">
              <a:avLst/>
            </a:prstGeom>
            <a:effectLst/>
          </p:spPr>
        </p:pic>
        <p:pic>
          <p:nvPicPr>
            <p:cNvPr id="352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543058" y="3786083"/>
              <a:ext cx="802330" cy="81700"/>
            </a:xfrm>
            <a:prstGeom prst="rect">
              <a:avLst/>
            </a:prstGeom>
            <a:effectLst/>
          </p:spPr>
        </p:pic>
        <p:pic>
          <p:nvPicPr>
            <p:cNvPr id="352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93985" y="3188758"/>
              <a:ext cx="54251" cy="705982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93935" y="3049058"/>
              <a:ext cx="82551" cy="114301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882835" y="3055408"/>
              <a:ext cx="88901" cy="311151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920935" y="3345391"/>
              <a:ext cx="133351" cy="198968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155885" y="3182672"/>
              <a:ext cx="3053408" cy="247937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088360" y="2337858"/>
              <a:ext cx="69897" cy="1104901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140385" y="2290414"/>
              <a:ext cx="660401" cy="91895"/>
            </a:xfrm>
            <a:prstGeom prst="rect">
              <a:avLst/>
            </a:prstGeom>
            <a:effectLst/>
          </p:spPr>
        </p:pic>
        <p:pic>
          <p:nvPicPr>
            <p:cNvPr id="3540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880035" y="2229908"/>
              <a:ext cx="44451" cy="209551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261035" y="2375958"/>
              <a:ext cx="92358" cy="424241"/>
            </a:xfrm>
            <a:prstGeom prst="rect">
              <a:avLst/>
            </a:prstGeom>
            <a:effectLst/>
          </p:spPr>
        </p:pic>
        <p:pic>
          <p:nvPicPr>
            <p:cNvPr id="354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689535" y="2793926"/>
              <a:ext cx="120651" cy="539181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625785" y="3214158"/>
              <a:ext cx="127001" cy="558801"/>
            </a:xfrm>
            <a:prstGeom prst="rect">
              <a:avLst/>
            </a:prstGeom>
            <a:effectLst/>
          </p:spPr>
        </p:pic>
        <p:pic>
          <p:nvPicPr>
            <p:cNvPr id="354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32982" y="2605135"/>
              <a:ext cx="542388" cy="901124"/>
            </a:xfrm>
            <a:prstGeom prst="rect">
              <a:avLst/>
            </a:prstGeom>
            <a:effectLst/>
          </p:spPr>
        </p:pic>
        <p:pic>
          <p:nvPicPr>
            <p:cNvPr id="355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863820" y="2417146"/>
              <a:ext cx="195229" cy="328700"/>
            </a:xfrm>
            <a:prstGeom prst="rect">
              <a:avLst/>
            </a:prstGeom>
            <a:effectLst/>
          </p:spPr>
        </p:pic>
        <p:pic>
          <p:nvPicPr>
            <p:cNvPr id="3552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095685" y="251565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55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201118" y="2295525"/>
              <a:ext cx="245215" cy="367310"/>
            </a:xfrm>
            <a:prstGeom prst="rect">
              <a:avLst/>
            </a:prstGeom>
            <a:effectLst/>
          </p:spPr>
        </p:pic>
        <p:pic>
          <p:nvPicPr>
            <p:cNvPr id="355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73485" y="2229908"/>
              <a:ext cx="311151" cy="158751"/>
            </a:xfrm>
            <a:prstGeom prst="rect">
              <a:avLst/>
            </a:prstGeom>
            <a:effectLst/>
          </p:spPr>
        </p:pic>
        <p:pic>
          <p:nvPicPr>
            <p:cNvPr id="355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593181" y="2163068"/>
              <a:ext cx="239029" cy="295432"/>
            </a:xfrm>
            <a:prstGeom prst="rect">
              <a:avLst/>
            </a:prstGeom>
            <a:effectLst/>
          </p:spPr>
        </p:pic>
        <p:pic>
          <p:nvPicPr>
            <p:cNvPr id="356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867085" y="2577079"/>
              <a:ext cx="797421" cy="376730"/>
            </a:xfrm>
            <a:prstGeom prst="rect">
              <a:avLst/>
            </a:prstGeom>
            <a:effectLst/>
          </p:spPr>
        </p:pic>
        <p:pic>
          <p:nvPicPr>
            <p:cNvPr id="356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948507" y="2642658"/>
              <a:ext cx="718679" cy="257410"/>
            </a:xfrm>
            <a:prstGeom prst="rect">
              <a:avLst/>
            </a:prstGeom>
            <a:effectLst/>
          </p:spPr>
        </p:pic>
        <p:sp>
          <p:nvSpPr>
            <p:cNvPr id="3564" name="Line"/>
            <p:cNvSpPr/>
            <p:nvPr/>
          </p:nvSpPr>
          <p:spPr>
            <a:xfrm>
              <a:off x="8756366" y="3041120"/>
              <a:ext cx="647650" cy="10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19" fill="norm" stroke="1" extrusionOk="0">
                  <a:moveTo>
                    <a:pt x="0" y="18953"/>
                  </a:moveTo>
                  <a:cubicBezTo>
                    <a:pt x="643" y="18097"/>
                    <a:pt x="1285" y="17242"/>
                    <a:pt x="2160" y="16707"/>
                  </a:cubicBezTo>
                  <a:cubicBezTo>
                    <a:pt x="3035" y="16173"/>
                    <a:pt x="4141" y="15959"/>
                    <a:pt x="5266" y="15638"/>
                  </a:cubicBezTo>
                  <a:cubicBezTo>
                    <a:pt x="6391" y="15317"/>
                    <a:pt x="7533" y="14889"/>
                    <a:pt x="8622" y="14248"/>
                  </a:cubicBezTo>
                  <a:cubicBezTo>
                    <a:pt x="9711" y="13606"/>
                    <a:pt x="10746" y="12751"/>
                    <a:pt x="11871" y="11895"/>
                  </a:cubicBezTo>
                  <a:cubicBezTo>
                    <a:pt x="12996" y="11040"/>
                    <a:pt x="14210" y="10184"/>
                    <a:pt x="15281" y="9543"/>
                  </a:cubicBezTo>
                  <a:cubicBezTo>
                    <a:pt x="16352" y="8901"/>
                    <a:pt x="17280" y="8473"/>
                    <a:pt x="18137" y="8046"/>
                  </a:cubicBezTo>
                  <a:cubicBezTo>
                    <a:pt x="18994" y="7618"/>
                    <a:pt x="19779" y="7190"/>
                    <a:pt x="20261" y="6869"/>
                  </a:cubicBezTo>
                  <a:cubicBezTo>
                    <a:pt x="20743" y="6549"/>
                    <a:pt x="20922" y="6335"/>
                    <a:pt x="21100" y="6228"/>
                  </a:cubicBezTo>
                  <a:cubicBezTo>
                    <a:pt x="21279" y="6121"/>
                    <a:pt x="21457" y="6121"/>
                    <a:pt x="21475" y="5693"/>
                  </a:cubicBezTo>
                  <a:cubicBezTo>
                    <a:pt x="21493" y="5265"/>
                    <a:pt x="21350" y="4410"/>
                    <a:pt x="20993" y="3448"/>
                  </a:cubicBezTo>
                  <a:cubicBezTo>
                    <a:pt x="20636" y="2485"/>
                    <a:pt x="20065" y="1416"/>
                    <a:pt x="19690" y="774"/>
                  </a:cubicBezTo>
                  <a:cubicBezTo>
                    <a:pt x="19315" y="133"/>
                    <a:pt x="19137" y="-81"/>
                    <a:pt x="19137" y="26"/>
                  </a:cubicBezTo>
                  <a:cubicBezTo>
                    <a:pt x="19137" y="133"/>
                    <a:pt x="19315" y="561"/>
                    <a:pt x="19743" y="1951"/>
                  </a:cubicBezTo>
                  <a:cubicBezTo>
                    <a:pt x="20172" y="3341"/>
                    <a:pt x="20850" y="5693"/>
                    <a:pt x="21207" y="7939"/>
                  </a:cubicBezTo>
                  <a:cubicBezTo>
                    <a:pt x="21564" y="10184"/>
                    <a:pt x="21600" y="12323"/>
                    <a:pt x="21529" y="14569"/>
                  </a:cubicBezTo>
                  <a:cubicBezTo>
                    <a:pt x="21457" y="16814"/>
                    <a:pt x="21279" y="19167"/>
                    <a:pt x="21100" y="2151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9541464" y="2998291"/>
              <a:ext cx="74007" cy="9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4989"/>
                  </a:moveTo>
                  <a:cubicBezTo>
                    <a:pt x="626" y="3775"/>
                    <a:pt x="1252" y="2562"/>
                    <a:pt x="3130" y="1591"/>
                  </a:cubicBezTo>
                  <a:cubicBezTo>
                    <a:pt x="5009" y="620"/>
                    <a:pt x="8139" y="-108"/>
                    <a:pt x="10174" y="13"/>
                  </a:cubicBezTo>
                  <a:cubicBezTo>
                    <a:pt x="12209" y="135"/>
                    <a:pt x="13148" y="1105"/>
                    <a:pt x="12835" y="3654"/>
                  </a:cubicBezTo>
                  <a:cubicBezTo>
                    <a:pt x="12522" y="6202"/>
                    <a:pt x="10957" y="10328"/>
                    <a:pt x="9704" y="12876"/>
                  </a:cubicBezTo>
                  <a:cubicBezTo>
                    <a:pt x="8452" y="15425"/>
                    <a:pt x="7513" y="16395"/>
                    <a:pt x="6417" y="17609"/>
                  </a:cubicBezTo>
                  <a:cubicBezTo>
                    <a:pt x="5322" y="18822"/>
                    <a:pt x="4070" y="20279"/>
                    <a:pt x="4383" y="20885"/>
                  </a:cubicBezTo>
                  <a:cubicBezTo>
                    <a:pt x="4696" y="21492"/>
                    <a:pt x="6574" y="21249"/>
                    <a:pt x="9704" y="20400"/>
                  </a:cubicBezTo>
                  <a:cubicBezTo>
                    <a:pt x="12835" y="19550"/>
                    <a:pt x="17217" y="18094"/>
                    <a:pt x="21600" y="16638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9631558" y="2984943"/>
              <a:ext cx="41830" cy="18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3663"/>
                    <a:pt x="13846" y="7326"/>
                    <a:pt x="10246" y="10926"/>
                  </a:cubicBezTo>
                  <a:cubicBezTo>
                    <a:pt x="6646" y="14526"/>
                    <a:pt x="3323" y="18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9660517" y="3118808"/>
              <a:ext cx="48045" cy="10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13" fill="norm" stroke="1" extrusionOk="0">
                  <a:moveTo>
                    <a:pt x="0" y="3428"/>
                  </a:moveTo>
                  <a:cubicBezTo>
                    <a:pt x="470" y="2369"/>
                    <a:pt x="939" y="1310"/>
                    <a:pt x="2348" y="675"/>
                  </a:cubicBezTo>
                  <a:cubicBezTo>
                    <a:pt x="3757" y="40"/>
                    <a:pt x="6104" y="-172"/>
                    <a:pt x="8217" y="146"/>
                  </a:cubicBezTo>
                  <a:cubicBezTo>
                    <a:pt x="10330" y="463"/>
                    <a:pt x="12209" y="1310"/>
                    <a:pt x="13383" y="2263"/>
                  </a:cubicBezTo>
                  <a:cubicBezTo>
                    <a:pt x="14557" y="3216"/>
                    <a:pt x="15026" y="4275"/>
                    <a:pt x="14557" y="5228"/>
                  </a:cubicBezTo>
                  <a:cubicBezTo>
                    <a:pt x="14087" y="6181"/>
                    <a:pt x="12678" y="7028"/>
                    <a:pt x="11035" y="7769"/>
                  </a:cubicBezTo>
                  <a:cubicBezTo>
                    <a:pt x="9391" y="8510"/>
                    <a:pt x="7513" y="9146"/>
                    <a:pt x="7748" y="9463"/>
                  </a:cubicBezTo>
                  <a:cubicBezTo>
                    <a:pt x="7983" y="9781"/>
                    <a:pt x="10330" y="9781"/>
                    <a:pt x="12678" y="9887"/>
                  </a:cubicBezTo>
                  <a:cubicBezTo>
                    <a:pt x="15026" y="9993"/>
                    <a:pt x="17374" y="10204"/>
                    <a:pt x="19017" y="11051"/>
                  </a:cubicBezTo>
                  <a:cubicBezTo>
                    <a:pt x="20661" y="11899"/>
                    <a:pt x="21600" y="13381"/>
                    <a:pt x="20661" y="15075"/>
                  </a:cubicBezTo>
                  <a:cubicBezTo>
                    <a:pt x="19722" y="16769"/>
                    <a:pt x="16904" y="18675"/>
                    <a:pt x="14087" y="19840"/>
                  </a:cubicBezTo>
                  <a:cubicBezTo>
                    <a:pt x="11270" y="21004"/>
                    <a:pt x="8452" y="21428"/>
                    <a:pt x="7278" y="21110"/>
                  </a:cubicBezTo>
                  <a:cubicBezTo>
                    <a:pt x="6104" y="20793"/>
                    <a:pt x="6574" y="19734"/>
                    <a:pt x="7043" y="18675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9808527" y="3055730"/>
              <a:ext cx="67572" cy="1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800"/>
                    <a:pt x="2057" y="12000"/>
                    <a:pt x="5657" y="8400"/>
                  </a:cubicBezTo>
                  <a:cubicBezTo>
                    <a:pt x="9257" y="4800"/>
                    <a:pt x="154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9921144" y="2967782"/>
              <a:ext cx="32177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27"/>
                  </a:moveTo>
                  <a:cubicBezTo>
                    <a:pt x="2160" y="1113"/>
                    <a:pt x="4320" y="0"/>
                    <a:pt x="6120" y="0"/>
                  </a:cubicBezTo>
                  <a:cubicBezTo>
                    <a:pt x="7920" y="0"/>
                    <a:pt x="9360" y="1113"/>
                    <a:pt x="10440" y="3897"/>
                  </a:cubicBezTo>
                  <a:cubicBezTo>
                    <a:pt x="11520" y="6680"/>
                    <a:pt x="12240" y="11134"/>
                    <a:pt x="14040" y="14363"/>
                  </a:cubicBezTo>
                  <a:cubicBezTo>
                    <a:pt x="15840" y="17592"/>
                    <a:pt x="18720" y="195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9982279" y="2975290"/>
              <a:ext cx="38612" cy="186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76"/>
                    <a:pt x="14400" y="6952"/>
                    <a:pt x="10800" y="10552"/>
                  </a:cubicBezTo>
                  <a:cubicBezTo>
                    <a:pt x="7200" y="14152"/>
                    <a:pt x="3600" y="178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10020890" y="3098447"/>
              <a:ext cx="128706" cy="7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3218"/>
                  </a:moveTo>
                  <a:cubicBezTo>
                    <a:pt x="540" y="2066"/>
                    <a:pt x="1080" y="914"/>
                    <a:pt x="2070" y="338"/>
                  </a:cubicBezTo>
                  <a:cubicBezTo>
                    <a:pt x="3060" y="-238"/>
                    <a:pt x="4500" y="-238"/>
                    <a:pt x="5400" y="1634"/>
                  </a:cubicBezTo>
                  <a:cubicBezTo>
                    <a:pt x="6300" y="3506"/>
                    <a:pt x="6660" y="7250"/>
                    <a:pt x="6660" y="10130"/>
                  </a:cubicBezTo>
                  <a:cubicBezTo>
                    <a:pt x="6660" y="13010"/>
                    <a:pt x="6300" y="15026"/>
                    <a:pt x="5940" y="16754"/>
                  </a:cubicBezTo>
                  <a:cubicBezTo>
                    <a:pt x="5580" y="18482"/>
                    <a:pt x="5220" y="19922"/>
                    <a:pt x="5670" y="20642"/>
                  </a:cubicBezTo>
                  <a:cubicBezTo>
                    <a:pt x="6120" y="21362"/>
                    <a:pt x="7380" y="21362"/>
                    <a:pt x="10170" y="20930"/>
                  </a:cubicBezTo>
                  <a:cubicBezTo>
                    <a:pt x="12960" y="20498"/>
                    <a:pt x="17280" y="19634"/>
                    <a:pt x="21600" y="1877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9580434" y="3385413"/>
              <a:ext cx="86519" cy="4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11" fill="norm" stroke="1" extrusionOk="0">
                  <a:moveTo>
                    <a:pt x="703" y="21411"/>
                  </a:moveTo>
                  <a:cubicBezTo>
                    <a:pt x="176" y="18956"/>
                    <a:pt x="-351" y="16502"/>
                    <a:pt x="308" y="13066"/>
                  </a:cubicBezTo>
                  <a:cubicBezTo>
                    <a:pt x="966" y="9629"/>
                    <a:pt x="2810" y="5211"/>
                    <a:pt x="4390" y="2756"/>
                  </a:cubicBezTo>
                  <a:cubicBezTo>
                    <a:pt x="5971" y="302"/>
                    <a:pt x="7288" y="-189"/>
                    <a:pt x="8605" y="56"/>
                  </a:cubicBezTo>
                  <a:cubicBezTo>
                    <a:pt x="9922" y="302"/>
                    <a:pt x="11239" y="1284"/>
                    <a:pt x="12029" y="3002"/>
                  </a:cubicBezTo>
                  <a:cubicBezTo>
                    <a:pt x="12820" y="4720"/>
                    <a:pt x="13083" y="7175"/>
                    <a:pt x="14532" y="7175"/>
                  </a:cubicBezTo>
                  <a:cubicBezTo>
                    <a:pt x="15981" y="7175"/>
                    <a:pt x="18615" y="4720"/>
                    <a:pt x="21249" y="2266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9607381" y="3445062"/>
              <a:ext cx="104619" cy="4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4968" y="21600"/>
                  </a:moveTo>
                  <a:cubicBezTo>
                    <a:pt x="3866" y="21600"/>
                    <a:pt x="2764" y="21600"/>
                    <a:pt x="1772" y="20829"/>
                  </a:cubicBezTo>
                  <a:cubicBezTo>
                    <a:pt x="781" y="20057"/>
                    <a:pt x="-101" y="18514"/>
                    <a:pt x="9" y="16200"/>
                  </a:cubicBezTo>
                  <a:cubicBezTo>
                    <a:pt x="119" y="13886"/>
                    <a:pt x="1221" y="10800"/>
                    <a:pt x="2544" y="9257"/>
                  </a:cubicBezTo>
                  <a:cubicBezTo>
                    <a:pt x="3866" y="7714"/>
                    <a:pt x="5409" y="7714"/>
                    <a:pt x="6511" y="8743"/>
                  </a:cubicBezTo>
                  <a:cubicBezTo>
                    <a:pt x="7613" y="9771"/>
                    <a:pt x="8275" y="11829"/>
                    <a:pt x="8715" y="14143"/>
                  </a:cubicBezTo>
                  <a:cubicBezTo>
                    <a:pt x="9156" y="16457"/>
                    <a:pt x="9377" y="19029"/>
                    <a:pt x="9928" y="19543"/>
                  </a:cubicBezTo>
                  <a:cubicBezTo>
                    <a:pt x="10479" y="20057"/>
                    <a:pt x="11360" y="18514"/>
                    <a:pt x="12793" y="15171"/>
                  </a:cubicBezTo>
                  <a:cubicBezTo>
                    <a:pt x="14226" y="11829"/>
                    <a:pt x="16209" y="6686"/>
                    <a:pt x="17752" y="3857"/>
                  </a:cubicBezTo>
                  <a:cubicBezTo>
                    <a:pt x="19295" y="1029"/>
                    <a:pt x="20397" y="514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9796135" y="3387329"/>
              <a:ext cx="51005" cy="7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992" fill="norm" stroke="1" extrusionOk="0">
                  <a:moveTo>
                    <a:pt x="21400" y="899"/>
                  </a:moveTo>
                  <a:cubicBezTo>
                    <a:pt x="19150" y="263"/>
                    <a:pt x="16900" y="-372"/>
                    <a:pt x="13975" y="263"/>
                  </a:cubicBezTo>
                  <a:cubicBezTo>
                    <a:pt x="11050" y="899"/>
                    <a:pt x="7450" y="2804"/>
                    <a:pt x="4750" y="5981"/>
                  </a:cubicBezTo>
                  <a:cubicBezTo>
                    <a:pt x="2050" y="9157"/>
                    <a:pt x="250" y="13604"/>
                    <a:pt x="25" y="16463"/>
                  </a:cubicBezTo>
                  <a:cubicBezTo>
                    <a:pt x="-200" y="19322"/>
                    <a:pt x="1150" y="20593"/>
                    <a:pt x="2950" y="20910"/>
                  </a:cubicBezTo>
                  <a:cubicBezTo>
                    <a:pt x="4750" y="21228"/>
                    <a:pt x="7000" y="20593"/>
                    <a:pt x="8800" y="19481"/>
                  </a:cubicBezTo>
                  <a:cubicBezTo>
                    <a:pt x="10600" y="18369"/>
                    <a:pt x="11950" y="16781"/>
                    <a:pt x="11950" y="14081"/>
                  </a:cubicBezTo>
                  <a:cubicBezTo>
                    <a:pt x="11950" y="11381"/>
                    <a:pt x="10600" y="7569"/>
                    <a:pt x="9250" y="3757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9901838" y="3432192"/>
              <a:ext cx="16089" cy="1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9960939" y="3352976"/>
              <a:ext cx="37705" cy="113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256" fill="norm" stroke="1" extrusionOk="0">
                  <a:moveTo>
                    <a:pt x="13366" y="2772"/>
                  </a:moveTo>
                  <a:cubicBezTo>
                    <a:pt x="13950" y="1572"/>
                    <a:pt x="14533" y="372"/>
                    <a:pt x="13658" y="72"/>
                  </a:cubicBezTo>
                  <a:cubicBezTo>
                    <a:pt x="12782" y="-228"/>
                    <a:pt x="10447" y="372"/>
                    <a:pt x="7528" y="2672"/>
                  </a:cubicBezTo>
                  <a:cubicBezTo>
                    <a:pt x="4609" y="4972"/>
                    <a:pt x="1106" y="8972"/>
                    <a:pt x="231" y="12072"/>
                  </a:cubicBezTo>
                  <a:cubicBezTo>
                    <a:pt x="-645" y="15172"/>
                    <a:pt x="1106" y="17372"/>
                    <a:pt x="3150" y="18772"/>
                  </a:cubicBezTo>
                  <a:cubicBezTo>
                    <a:pt x="5193" y="20172"/>
                    <a:pt x="7528" y="20772"/>
                    <a:pt x="10155" y="21072"/>
                  </a:cubicBezTo>
                  <a:cubicBezTo>
                    <a:pt x="12782" y="21372"/>
                    <a:pt x="15701" y="21372"/>
                    <a:pt x="17744" y="20572"/>
                  </a:cubicBezTo>
                  <a:cubicBezTo>
                    <a:pt x="19787" y="19772"/>
                    <a:pt x="20955" y="18172"/>
                    <a:pt x="20371" y="17072"/>
                  </a:cubicBezTo>
                  <a:cubicBezTo>
                    <a:pt x="19787" y="15972"/>
                    <a:pt x="17452" y="15372"/>
                    <a:pt x="14825" y="15272"/>
                  </a:cubicBezTo>
                  <a:cubicBezTo>
                    <a:pt x="12198" y="15172"/>
                    <a:pt x="9279" y="15572"/>
                    <a:pt x="6360" y="1597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10049564" y="3337740"/>
              <a:ext cx="35201" cy="14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452" fill="norm" stroke="1" extrusionOk="0">
                  <a:moveTo>
                    <a:pt x="2075" y="4424"/>
                  </a:moveTo>
                  <a:cubicBezTo>
                    <a:pt x="805" y="3636"/>
                    <a:pt x="-466" y="2848"/>
                    <a:pt x="169" y="2138"/>
                  </a:cubicBezTo>
                  <a:cubicBezTo>
                    <a:pt x="805" y="1429"/>
                    <a:pt x="3346" y="798"/>
                    <a:pt x="6522" y="404"/>
                  </a:cubicBezTo>
                  <a:cubicBezTo>
                    <a:pt x="9699" y="10"/>
                    <a:pt x="13511" y="-148"/>
                    <a:pt x="16369" y="167"/>
                  </a:cubicBezTo>
                  <a:cubicBezTo>
                    <a:pt x="19228" y="483"/>
                    <a:pt x="21134" y="1271"/>
                    <a:pt x="20816" y="4424"/>
                  </a:cubicBezTo>
                  <a:cubicBezTo>
                    <a:pt x="20499" y="7578"/>
                    <a:pt x="17958" y="13096"/>
                    <a:pt x="16687" y="16328"/>
                  </a:cubicBezTo>
                  <a:cubicBezTo>
                    <a:pt x="15417" y="19560"/>
                    <a:pt x="15417" y="20506"/>
                    <a:pt x="15417" y="2145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10053067" y="3409669"/>
              <a:ext cx="57917" cy="1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840"/>
                    <a:pt x="2400" y="10080"/>
                    <a:pt x="6000" y="6480"/>
                  </a:cubicBezTo>
                  <a:cubicBezTo>
                    <a:pt x="9600" y="2880"/>
                    <a:pt x="15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10165683" y="3396798"/>
              <a:ext cx="86877" cy="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7673"/>
                    <a:pt x="4267" y="13746"/>
                    <a:pt x="7867" y="10146"/>
                  </a:cubicBezTo>
                  <a:cubicBezTo>
                    <a:pt x="11467" y="6546"/>
                    <a:pt x="16533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10321693" y="3345316"/>
              <a:ext cx="83149" cy="7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085" fill="norm" stroke="1" extrusionOk="0">
                  <a:moveTo>
                    <a:pt x="14366" y="0"/>
                  </a:moveTo>
                  <a:cubicBezTo>
                    <a:pt x="10538" y="568"/>
                    <a:pt x="6710" y="1137"/>
                    <a:pt x="4113" y="3553"/>
                  </a:cubicBezTo>
                  <a:cubicBezTo>
                    <a:pt x="1516" y="5968"/>
                    <a:pt x="148" y="10232"/>
                    <a:pt x="12" y="13642"/>
                  </a:cubicBezTo>
                  <a:cubicBezTo>
                    <a:pt x="-125" y="17053"/>
                    <a:pt x="969" y="19611"/>
                    <a:pt x="4113" y="20605"/>
                  </a:cubicBezTo>
                  <a:cubicBezTo>
                    <a:pt x="7257" y="21600"/>
                    <a:pt x="12452" y="21032"/>
                    <a:pt x="15733" y="19042"/>
                  </a:cubicBezTo>
                  <a:cubicBezTo>
                    <a:pt x="19014" y="17053"/>
                    <a:pt x="20381" y="13642"/>
                    <a:pt x="20928" y="11226"/>
                  </a:cubicBezTo>
                  <a:cubicBezTo>
                    <a:pt x="21475" y="8811"/>
                    <a:pt x="21202" y="7390"/>
                    <a:pt x="19971" y="6679"/>
                  </a:cubicBezTo>
                  <a:cubicBezTo>
                    <a:pt x="18741" y="5968"/>
                    <a:pt x="16553" y="5968"/>
                    <a:pt x="14366" y="5968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10503533" y="3396798"/>
              <a:ext cx="6436" cy="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10526348" y="3335663"/>
              <a:ext cx="50318" cy="11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3104" y="0"/>
                  </a:moveTo>
                  <a:cubicBezTo>
                    <a:pt x="10900" y="0"/>
                    <a:pt x="8696" y="0"/>
                    <a:pt x="6272" y="97"/>
                  </a:cubicBezTo>
                  <a:cubicBezTo>
                    <a:pt x="3847" y="195"/>
                    <a:pt x="1202" y="389"/>
                    <a:pt x="321" y="973"/>
                  </a:cubicBezTo>
                  <a:cubicBezTo>
                    <a:pt x="-561" y="1557"/>
                    <a:pt x="321" y="2530"/>
                    <a:pt x="3627" y="4281"/>
                  </a:cubicBezTo>
                  <a:cubicBezTo>
                    <a:pt x="6933" y="6032"/>
                    <a:pt x="12663" y="8562"/>
                    <a:pt x="16190" y="11092"/>
                  </a:cubicBezTo>
                  <a:cubicBezTo>
                    <a:pt x="19717" y="13622"/>
                    <a:pt x="21039" y="16151"/>
                    <a:pt x="20598" y="17903"/>
                  </a:cubicBezTo>
                  <a:cubicBezTo>
                    <a:pt x="20157" y="19654"/>
                    <a:pt x="17953" y="20627"/>
                    <a:pt x="15749" y="21114"/>
                  </a:cubicBezTo>
                  <a:cubicBezTo>
                    <a:pt x="13545" y="21600"/>
                    <a:pt x="11341" y="21600"/>
                    <a:pt x="9137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10537688" y="3329228"/>
              <a:ext cx="107421" cy="2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47" y="21600"/>
                  </a:moveTo>
                  <a:cubicBezTo>
                    <a:pt x="33" y="17100"/>
                    <a:pt x="-181" y="12600"/>
                    <a:pt x="247" y="9000"/>
                  </a:cubicBezTo>
                  <a:cubicBezTo>
                    <a:pt x="674" y="5400"/>
                    <a:pt x="1744" y="2700"/>
                    <a:pt x="5379" y="1350"/>
                  </a:cubicBezTo>
                  <a:cubicBezTo>
                    <a:pt x="9015" y="0"/>
                    <a:pt x="15217" y="0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9966190" y="3663861"/>
              <a:ext cx="64354" cy="1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9998367" y="3712125"/>
              <a:ext cx="67571" cy="1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10144232" y="3618814"/>
              <a:ext cx="2146" cy="9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60"/>
                    <a:pt x="0" y="11520"/>
                    <a:pt x="0" y="15120"/>
                  </a:cubicBezTo>
                  <a:cubicBezTo>
                    <a:pt x="0" y="18720"/>
                    <a:pt x="10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10194642" y="3692819"/>
              <a:ext cx="9654" cy="1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10271864" y="3625249"/>
              <a:ext cx="19307" cy="12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031"/>
                    <a:pt x="7200" y="4062"/>
                    <a:pt x="10800" y="7662"/>
                  </a:cubicBezTo>
                  <a:cubicBezTo>
                    <a:pt x="14400" y="11262"/>
                    <a:pt x="18000" y="164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10323346" y="3634902"/>
              <a:ext cx="160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10098710" y="3641326"/>
              <a:ext cx="59665" cy="9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118" fill="norm" stroke="1" extrusionOk="0">
                  <a:moveTo>
                    <a:pt x="11157" y="1382"/>
                  </a:moveTo>
                  <a:cubicBezTo>
                    <a:pt x="9263" y="1611"/>
                    <a:pt x="7368" y="1841"/>
                    <a:pt x="5473" y="4369"/>
                  </a:cubicBezTo>
                  <a:cubicBezTo>
                    <a:pt x="3578" y="6896"/>
                    <a:pt x="1684" y="11722"/>
                    <a:pt x="736" y="14709"/>
                  </a:cubicBezTo>
                  <a:cubicBezTo>
                    <a:pt x="-211" y="17696"/>
                    <a:pt x="-211" y="18845"/>
                    <a:pt x="547" y="19764"/>
                  </a:cubicBezTo>
                  <a:cubicBezTo>
                    <a:pt x="1305" y="20684"/>
                    <a:pt x="2821" y="21373"/>
                    <a:pt x="6042" y="21028"/>
                  </a:cubicBezTo>
                  <a:cubicBezTo>
                    <a:pt x="9263" y="20684"/>
                    <a:pt x="14189" y="19305"/>
                    <a:pt x="17221" y="16203"/>
                  </a:cubicBezTo>
                  <a:cubicBezTo>
                    <a:pt x="20252" y="13101"/>
                    <a:pt x="21389" y="8275"/>
                    <a:pt x="21010" y="5403"/>
                  </a:cubicBezTo>
                  <a:cubicBezTo>
                    <a:pt x="20631" y="2530"/>
                    <a:pt x="18736" y="1611"/>
                    <a:pt x="16273" y="922"/>
                  </a:cubicBezTo>
                  <a:cubicBezTo>
                    <a:pt x="13810" y="233"/>
                    <a:pt x="10778" y="-227"/>
                    <a:pt x="9642" y="118"/>
                  </a:cubicBezTo>
                  <a:cubicBezTo>
                    <a:pt x="8505" y="462"/>
                    <a:pt x="9263" y="1611"/>
                    <a:pt x="10021" y="276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10326564" y="3617347"/>
              <a:ext cx="90363" cy="15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04" fill="norm" stroke="1" extrusionOk="0">
                  <a:moveTo>
                    <a:pt x="0" y="5191"/>
                  </a:moveTo>
                  <a:cubicBezTo>
                    <a:pt x="508" y="4435"/>
                    <a:pt x="1016" y="3680"/>
                    <a:pt x="3431" y="2849"/>
                  </a:cubicBezTo>
                  <a:cubicBezTo>
                    <a:pt x="5845" y="2019"/>
                    <a:pt x="10165" y="1112"/>
                    <a:pt x="13087" y="584"/>
                  </a:cubicBezTo>
                  <a:cubicBezTo>
                    <a:pt x="16009" y="55"/>
                    <a:pt x="17534" y="-96"/>
                    <a:pt x="18805" y="55"/>
                  </a:cubicBezTo>
                  <a:cubicBezTo>
                    <a:pt x="20075" y="206"/>
                    <a:pt x="21092" y="659"/>
                    <a:pt x="21346" y="1263"/>
                  </a:cubicBezTo>
                  <a:cubicBezTo>
                    <a:pt x="21600" y="1868"/>
                    <a:pt x="21092" y="2623"/>
                    <a:pt x="19821" y="4662"/>
                  </a:cubicBezTo>
                  <a:cubicBezTo>
                    <a:pt x="18551" y="6701"/>
                    <a:pt x="16518" y="10024"/>
                    <a:pt x="15501" y="13045"/>
                  </a:cubicBezTo>
                  <a:cubicBezTo>
                    <a:pt x="14485" y="16066"/>
                    <a:pt x="14485" y="18785"/>
                    <a:pt x="14485" y="21504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10361958" y="3676731"/>
              <a:ext cx="167317" cy="5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82"/>
                    <a:pt x="0" y="17365"/>
                    <a:pt x="1038" y="14823"/>
                  </a:cubicBezTo>
                  <a:cubicBezTo>
                    <a:pt x="2077" y="12282"/>
                    <a:pt x="4154" y="9318"/>
                    <a:pt x="7754" y="6776"/>
                  </a:cubicBezTo>
                  <a:cubicBezTo>
                    <a:pt x="11354" y="4235"/>
                    <a:pt x="16477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9406325" y="2478683"/>
              <a:ext cx="446379" cy="10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77" fill="norm" stroke="1" extrusionOk="0">
                  <a:moveTo>
                    <a:pt x="0" y="21377"/>
                  </a:moveTo>
                  <a:cubicBezTo>
                    <a:pt x="2072" y="20468"/>
                    <a:pt x="4144" y="19558"/>
                    <a:pt x="5983" y="18080"/>
                  </a:cubicBezTo>
                  <a:cubicBezTo>
                    <a:pt x="7822" y="16602"/>
                    <a:pt x="9427" y="14556"/>
                    <a:pt x="11059" y="12851"/>
                  </a:cubicBezTo>
                  <a:cubicBezTo>
                    <a:pt x="12691" y="11145"/>
                    <a:pt x="14348" y="9781"/>
                    <a:pt x="15876" y="8872"/>
                  </a:cubicBezTo>
                  <a:cubicBezTo>
                    <a:pt x="17404" y="7962"/>
                    <a:pt x="18803" y="7507"/>
                    <a:pt x="19632" y="7280"/>
                  </a:cubicBezTo>
                  <a:cubicBezTo>
                    <a:pt x="20460" y="7053"/>
                    <a:pt x="20719" y="7053"/>
                    <a:pt x="20719" y="7053"/>
                  </a:cubicBezTo>
                  <a:cubicBezTo>
                    <a:pt x="20719" y="7053"/>
                    <a:pt x="20460" y="7053"/>
                    <a:pt x="20098" y="6598"/>
                  </a:cubicBezTo>
                  <a:cubicBezTo>
                    <a:pt x="19735" y="6143"/>
                    <a:pt x="19269" y="5234"/>
                    <a:pt x="18958" y="4097"/>
                  </a:cubicBezTo>
                  <a:cubicBezTo>
                    <a:pt x="18647" y="2960"/>
                    <a:pt x="18492" y="1596"/>
                    <a:pt x="18570" y="800"/>
                  </a:cubicBezTo>
                  <a:cubicBezTo>
                    <a:pt x="18647" y="4"/>
                    <a:pt x="18958" y="-223"/>
                    <a:pt x="19165" y="232"/>
                  </a:cubicBezTo>
                  <a:cubicBezTo>
                    <a:pt x="19373" y="686"/>
                    <a:pt x="19476" y="1823"/>
                    <a:pt x="19813" y="3756"/>
                  </a:cubicBezTo>
                  <a:cubicBezTo>
                    <a:pt x="20150" y="5689"/>
                    <a:pt x="20719" y="8417"/>
                    <a:pt x="21082" y="11032"/>
                  </a:cubicBezTo>
                  <a:cubicBezTo>
                    <a:pt x="21445" y="13646"/>
                    <a:pt x="21600" y="16148"/>
                    <a:pt x="21548" y="17853"/>
                  </a:cubicBezTo>
                  <a:cubicBezTo>
                    <a:pt x="21496" y="19558"/>
                    <a:pt x="21237" y="20468"/>
                    <a:pt x="20978" y="20922"/>
                  </a:cubicBezTo>
                  <a:cubicBezTo>
                    <a:pt x="20719" y="21377"/>
                    <a:pt x="20460" y="21377"/>
                    <a:pt x="20201" y="21377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9966190" y="2425077"/>
              <a:ext cx="35395" cy="16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671"/>
                    <a:pt x="9164" y="7341"/>
                    <a:pt x="12764" y="10941"/>
                  </a:cubicBezTo>
                  <a:cubicBezTo>
                    <a:pt x="16364" y="14541"/>
                    <a:pt x="18982" y="180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10069155" y="2502300"/>
              <a:ext cx="74006" cy="1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10166160" y="2395314"/>
              <a:ext cx="89618" cy="7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831" fill="norm" stroke="1" extrusionOk="0">
                  <a:moveTo>
                    <a:pt x="1429" y="7748"/>
                  </a:moveTo>
                  <a:cubicBezTo>
                    <a:pt x="657" y="6183"/>
                    <a:pt x="-114" y="4618"/>
                    <a:pt x="15" y="3365"/>
                  </a:cubicBezTo>
                  <a:cubicBezTo>
                    <a:pt x="143" y="2113"/>
                    <a:pt x="1172" y="1174"/>
                    <a:pt x="3229" y="548"/>
                  </a:cubicBezTo>
                  <a:cubicBezTo>
                    <a:pt x="5286" y="-78"/>
                    <a:pt x="8372" y="-391"/>
                    <a:pt x="10429" y="861"/>
                  </a:cubicBezTo>
                  <a:cubicBezTo>
                    <a:pt x="12486" y="2113"/>
                    <a:pt x="13515" y="4931"/>
                    <a:pt x="13643" y="7748"/>
                  </a:cubicBezTo>
                  <a:cubicBezTo>
                    <a:pt x="13772" y="10565"/>
                    <a:pt x="13000" y="13383"/>
                    <a:pt x="11715" y="15731"/>
                  </a:cubicBezTo>
                  <a:cubicBezTo>
                    <a:pt x="10429" y="18079"/>
                    <a:pt x="8629" y="19957"/>
                    <a:pt x="8500" y="20583"/>
                  </a:cubicBezTo>
                  <a:cubicBezTo>
                    <a:pt x="8372" y="21209"/>
                    <a:pt x="9915" y="20583"/>
                    <a:pt x="12357" y="19487"/>
                  </a:cubicBezTo>
                  <a:cubicBezTo>
                    <a:pt x="14800" y="18392"/>
                    <a:pt x="18143" y="16826"/>
                    <a:pt x="21486" y="15261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10281517" y="2396119"/>
              <a:ext cx="9654" cy="13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71"/>
                    <a:pt x="7200" y="7543"/>
                    <a:pt x="3600" y="11143"/>
                  </a:cubicBezTo>
                  <a:cubicBezTo>
                    <a:pt x="0" y="14743"/>
                    <a:pt x="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10291170" y="2470721"/>
              <a:ext cx="69711" cy="11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92" fill="norm" stroke="1" extrusionOk="0">
                  <a:moveTo>
                    <a:pt x="7855" y="2811"/>
                  </a:moveTo>
                  <a:cubicBezTo>
                    <a:pt x="7855" y="1838"/>
                    <a:pt x="7855" y="865"/>
                    <a:pt x="9000" y="378"/>
                  </a:cubicBezTo>
                  <a:cubicBezTo>
                    <a:pt x="10145" y="-108"/>
                    <a:pt x="12436" y="-108"/>
                    <a:pt x="14236" y="281"/>
                  </a:cubicBezTo>
                  <a:cubicBezTo>
                    <a:pt x="16036" y="670"/>
                    <a:pt x="17345" y="1449"/>
                    <a:pt x="17509" y="2811"/>
                  </a:cubicBezTo>
                  <a:cubicBezTo>
                    <a:pt x="17673" y="4173"/>
                    <a:pt x="16691" y="6119"/>
                    <a:pt x="15545" y="7384"/>
                  </a:cubicBezTo>
                  <a:cubicBezTo>
                    <a:pt x="14400" y="8649"/>
                    <a:pt x="13091" y="9233"/>
                    <a:pt x="13255" y="9524"/>
                  </a:cubicBezTo>
                  <a:cubicBezTo>
                    <a:pt x="13418" y="9816"/>
                    <a:pt x="15055" y="9816"/>
                    <a:pt x="16691" y="10108"/>
                  </a:cubicBezTo>
                  <a:cubicBezTo>
                    <a:pt x="18327" y="10400"/>
                    <a:pt x="19964" y="10984"/>
                    <a:pt x="20782" y="11762"/>
                  </a:cubicBezTo>
                  <a:cubicBezTo>
                    <a:pt x="21600" y="12541"/>
                    <a:pt x="21600" y="13514"/>
                    <a:pt x="19145" y="14973"/>
                  </a:cubicBezTo>
                  <a:cubicBezTo>
                    <a:pt x="16691" y="16433"/>
                    <a:pt x="11782" y="18379"/>
                    <a:pt x="8182" y="19546"/>
                  </a:cubicBezTo>
                  <a:cubicBezTo>
                    <a:pt x="4582" y="20714"/>
                    <a:pt x="2291" y="21103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10005160" y="2717880"/>
              <a:ext cx="89736" cy="4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fill="norm" stroke="1" extrusionOk="0">
                  <a:moveTo>
                    <a:pt x="677" y="21600"/>
                  </a:moveTo>
                  <a:cubicBezTo>
                    <a:pt x="169" y="18720"/>
                    <a:pt x="-339" y="15840"/>
                    <a:pt x="296" y="12240"/>
                  </a:cubicBezTo>
                  <a:cubicBezTo>
                    <a:pt x="932" y="8640"/>
                    <a:pt x="2710" y="4320"/>
                    <a:pt x="4362" y="2160"/>
                  </a:cubicBezTo>
                  <a:cubicBezTo>
                    <a:pt x="6014" y="0"/>
                    <a:pt x="7539" y="0"/>
                    <a:pt x="8682" y="1200"/>
                  </a:cubicBezTo>
                  <a:cubicBezTo>
                    <a:pt x="9826" y="2400"/>
                    <a:pt x="10588" y="4800"/>
                    <a:pt x="11478" y="6720"/>
                  </a:cubicBezTo>
                  <a:cubicBezTo>
                    <a:pt x="12367" y="8640"/>
                    <a:pt x="13383" y="10080"/>
                    <a:pt x="15035" y="8880"/>
                  </a:cubicBezTo>
                  <a:cubicBezTo>
                    <a:pt x="16687" y="7680"/>
                    <a:pt x="18974" y="3840"/>
                    <a:pt x="21261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10040794" y="2761705"/>
              <a:ext cx="89496" cy="5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80" fill="norm" stroke="1" extrusionOk="0">
                  <a:moveTo>
                    <a:pt x="5257" y="16044"/>
                  </a:moveTo>
                  <a:cubicBezTo>
                    <a:pt x="4486" y="18204"/>
                    <a:pt x="3714" y="20364"/>
                    <a:pt x="2814" y="20796"/>
                  </a:cubicBezTo>
                  <a:cubicBezTo>
                    <a:pt x="1914" y="21228"/>
                    <a:pt x="886" y="19932"/>
                    <a:pt x="371" y="18204"/>
                  </a:cubicBezTo>
                  <a:cubicBezTo>
                    <a:pt x="-143" y="16476"/>
                    <a:pt x="-143" y="14316"/>
                    <a:pt x="500" y="11292"/>
                  </a:cubicBezTo>
                  <a:cubicBezTo>
                    <a:pt x="1143" y="8268"/>
                    <a:pt x="2428" y="4380"/>
                    <a:pt x="3843" y="2220"/>
                  </a:cubicBezTo>
                  <a:cubicBezTo>
                    <a:pt x="5257" y="60"/>
                    <a:pt x="6800" y="-372"/>
                    <a:pt x="8086" y="276"/>
                  </a:cubicBezTo>
                  <a:cubicBezTo>
                    <a:pt x="9371" y="924"/>
                    <a:pt x="10400" y="2652"/>
                    <a:pt x="11171" y="5244"/>
                  </a:cubicBezTo>
                  <a:cubicBezTo>
                    <a:pt x="11943" y="7836"/>
                    <a:pt x="12457" y="11292"/>
                    <a:pt x="13228" y="12372"/>
                  </a:cubicBezTo>
                  <a:cubicBezTo>
                    <a:pt x="14000" y="13452"/>
                    <a:pt x="15028" y="12156"/>
                    <a:pt x="16443" y="10212"/>
                  </a:cubicBezTo>
                  <a:cubicBezTo>
                    <a:pt x="17857" y="8268"/>
                    <a:pt x="19657" y="5676"/>
                    <a:pt x="21457" y="3084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10206939" y="2685704"/>
              <a:ext cx="51361" cy="90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170" fill="norm" stroke="1" extrusionOk="0">
                  <a:moveTo>
                    <a:pt x="12138" y="0"/>
                  </a:moveTo>
                  <a:cubicBezTo>
                    <a:pt x="9934" y="251"/>
                    <a:pt x="7730" y="502"/>
                    <a:pt x="5305" y="2888"/>
                  </a:cubicBezTo>
                  <a:cubicBezTo>
                    <a:pt x="2881" y="5274"/>
                    <a:pt x="236" y="9795"/>
                    <a:pt x="15" y="13186"/>
                  </a:cubicBezTo>
                  <a:cubicBezTo>
                    <a:pt x="-205" y="16577"/>
                    <a:pt x="1999" y="18837"/>
                    <a:pt x="4424" y="20093"/>
                  </a:cubicBezTo>
                  <a:cubicBezTo>
                    <a:pt x="6848" y="21349"/>
                    <a:pt x="9493" y="21600"/>
                    <a:pt x="12358" y="20344"/>
                  </a:cubicBezTo>
                  <a:cubicBezTo>
                    <a:pt x="15224" y="19088"/>
                    <a:pt x="18309" y="16326"/>
                    <a:pt x="19852" y="13688"/>
                  </a:cubicBezTo>
                  <a:cubicBezTo>
                    <a:pt x="21395" y="11051"/>
                    <a:pt x="21395" y="8540"/>
                    <a:pt x="20513" y="6781"/>
                  </a:cubicBezTo>
                  <a:cubicBezTo>
                    <a:pt x="19632" y="5023"/>
                    <a:pt x="17868" y="4019"/>
                    <a:pt x="15885" y="3516"/>
                  </a:cubicBezTo>
                  <a:cubicBezTo>
                    <a:pt x="13901" y="3014"/>
                    <a:pt x="11697" y="3014"/>
                    <a:pt x="10375" y="2888"/>
                  </a:cubicBezTo>
                  <a:cubicBezTo>
                    <a:pt x="9052" y="2763"/>
                    <a:pt x="8611" y="2512"/>
                    <a:pt x="8171" y="226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10313693" y="2711445"/>
              <a:ext cx="6437" cy="6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10390917" y="2642759"/>
              <a:ext cx="41137" cy="9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375" fill="norm" stroke="1" extrusionOk="0">
                  <a:moveTo>
                    <a:pt x="0" y="3062"/>
                  </a:moveTo>
                  <a:cubicBezTo>
                    <a:pt x="1080" y="1888"/>
                    <a:pt x="2160" y="714"/>
                    <a:pt x="4050" y="245"/>
                  </a:cubicBezTo>
                  <a:cubicBezTo>
                    <a:pt x="5940" y="-225"/>
                    <a:pt x="8640" y="10"/>
                    <a:pt x="10260" y="714"/>
                  </a:cubicBezTo>
                  <a:cubicBezTo>
                    <a:pt x="11880" y="1418"/>
                    <a:pt x="12420" y="2592"/>
                    <a:pt x="10800" y="3884"/>
                  </a:cubicBezTo>
                  <a:cubicBezTo>
                    <a:pt x="9180" y="5175"/>
                    <a:pt x="5400" y="6584"/>
                    <a:pt x="5400" y="7288"/>
                  </a:cubicBezTo>
                  <a:cubicBezTo>
                    <a:pt x="5400" y="7992"/>
                    <a:pt x="9180" y="7992"/>
                    <a:pt x="12150" y="8345"/>
                  </a:cubicBezTo>
                  <a:cubicBezTo>
                    <a:pt x="15120" y="8697"/>
                    <a:pt x="17280" y="9401"/>
                    <a:pt x="18900" y="11162"/>
                  </a:cubicBezTo>
                  <a:cubicBezTo>
                    <a:pt x="20520" y="12923"/>
                    <a:pt x="21600" y="15740"/>
                    <a:pt x="19710" y="17618"/>
                  </a:cubicBezTo>
                  <a:cubicBezTo>
                    <a:pt x="17820" y="19497"/>
                    <a:pt x="12960" y="20436"/>
                    <a:pt x="8100" y="21375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10458486" y="2613262"/>
              <a:ext cx="61397" cy="11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13" fill="norm" stroke="1" extrusionOk="0">
                  <a:moveTo>
                    <a:pt x="0" y="4682"/>
                  </a:moveTo>
                  <a:cubicBezTo>
                    <a:pt x="0" y="3643"/>
                    <a:pt x="0" y="2605"/>
                    <a:pt x="745" y="1670"/>
                  </a:cubicBezTo>
                  <a:cubicBezTo>
                    <a:pt x="1490" y="736"/>
                    <a:pt x="2979" y="-95"/>
                    <a:pt x="5586" y="9"/>
                  </a:cubicBezTo>
                  <a:cubicBezTo>
                    <a:pt x="8193" y="113"/>
                    <a:pt x="11917" y="1151"/>
                    <a:pt x="13966" y="2190"/>
                  </a:cubicBezTo>
                  <a:cubicBezTo>
                    <a:pt x="16014" y="3228"/>
                    <a:pt x="16386" y="4267"/>
                    <a:pt x="16759" y="5720"/>
                  </a:cubicBezTo>
                  <a:cubicBezTo>
                    <a:pt x="17131" y="7174"/>
                    <a:pt x="17503" y="9043"/>
                    <a:pt x="18434" y="10290"/>
                  </a:cubicBezTo>
                  <a:cubicBezTo>
                    <a:pt x="19366" y="11536"/>
                    <a:pt x="20855" y="12159"/>
                    <a:pt x="21228" y="13613"/>
                  </a:cubicBezTo>
                  <a:cubicBezTo>
                    <a:pt x="21600" y="15067"/>
                    <a:pt x="20855" y="17351"/>
                    <a:pt x="18434" y="18909"/>
                  </a:cubicBezTo>
                  <a:cubicBezTo>
                    <a:pt x="16014" y="20467"/>
                    <a:pt x="11917" y="21297"/>
                    <a:pt x="9124" y="21401"/>
                  </a:cubicBezTo>
                  <a:cubicBezTo>
                    <a:pt x="6331" y="21505"/>
                    <a:pt x="4841" y="20882"/>
                    <a:pt x="3352" y="20259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6723310" y="2030779"/>
              <a:ext cx="1340596" cy="97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91" fill="norm" stroke="1" extrusionOk="0">
                  <a:moveTo>
                    <a:pt x="1801" y="21376"/>
                  </a:moveTo>
                  <a:cubicBezTo>
                    <a:pt x="2438" y="21138"/>
                    <a:pt x="3075" y="20899"/>
                    <a:pt x="3670" y="20636"/>
                  </a:cubicBezTo>
                  <a:cubicBezTo>
                    <a:pt x="4264" y="20374"/>
                    <a:pt x="4815" y="20087"/>
                    <a:pt x="5418" y="19753"/>
                  </a:cubicBezTo>
                  <a:cubicBezTo>
                    <a:pt x="6021" y="19419"/>
                    <a:pt x="6675" y="19037"/>
                    <a:pt x="7356" y="18643"/>
                  </a:cubicBezTo>
                  <a:cubicBezTo>
                    <a:pt x="8036" y="18250"/>
                    <a:pt x="8742" y="17844"/>
                    <a:pt x="9431" y="17474"/>
                  </a:cubicBezTo>
                  <a:cubicBezTo>
                    <a:pt x="10120" y="17104"/>
                    <a:pt x="10792" y="16770"/>
                    <a:pt x="11464" y="16412"/>
                  </a:cubicBezTo>
                  <a:cubicBezTo>
                    <a:pt x="12136" y="16054"/>
                    <a:pt x="12807" y="15672"/>
                    <a:pt x="13436" y="15290"/>
                  </a:cubicBezTo>
                  <a:cubicBezTo>
                    <a:pt x="14065" y="14908"/>
                    <a:pt x="14650" y="14526"/>
                    <a:pt x="15219" y="14097"/>
                  </a:cubicBezTo>
                  <a:cubicBezTo>
                    <a:pt x="15787" y="13667"/>
                    <a:pt x="16338" y="13190"/>
                    <a:pt x="16864" y="12665"/>
                  </a:cubicBezTo>
                  <a:cubicBezTo>
                    <a:pt x="17389" y="12140"/>
                    <a:pt x="17889" y="11567"/>
                    <a:pt x="18354" y="10934"/>
                  </a:cubicBezTo>
                  <a:cubicBezTo>
                    <a:pt x="18819" y="10302"/>
                    <a:pt x="19249" y="9610"/>
                    <a:pt x="19611" y="8929"/>
                  </a:cubicBezTo>
                  <a:cubicBezTo>
                    <a:pt x="19973" y="8249"/>
                    <a:pt x="20266" y="7581"/>
                    <a:pt x="20550" y="6841"/>
                  </a:cubicBezTo>
                  <a:cubicBezTo>
                    <a:pt x="20834" y="6101"/>
                    <a:pt x="21110" y="5290"/>
                    <a:pt x="21299" y="4514"/>
                  </a:cubicBezTo>
                  <a:cubicBezTo>
                    <a:pt x="21489" y="3738"/>
                    <a:pt x="21592" y="2998"/>
                    <a:pt x="21489" y="2402"/>
                  </a:cubicBezTo>
                  <a:cubicBezTo>
                    <a:pt x="21385" y="1805"/>
                    <a:pt x="21075" y="1351"/>
                    <a:pt x="20645" y="993"/>
                  </a:cubicBezTo>
                  <a:cubicBezTo>
                    <a:pt x="20214" y="635"/>
                    <a:pt x="19663" y="373"/>
                    <a:pt x="19103" y="218"/>
                  </a:cubicBezTo>
                  <a:cubicBezTo>
                    <a:pt x="18543" y="63"/>
                    <a:pt x="17975" y="15"/>
                    <a:pt x="17346" y="3"/>
                  </a:cubicBezTo>
                  <a:cubicBezTo>
                    <a:pt x="16717" y="-9"/>
                    <a:pt x="16028" y="15"/>
                    <a:pt x="15400" y="51"/>
                  </a:cubicBezTo>
                  <a:cubicBezTo>
                    <a:pt x="14771" y="86"/>
                    <a:pt x="14203" y="134"/>
                    <a:pt x="13608" y="206"/>
                  </a:cubicBezTo>
                  <a:cubicBezTo>
                    <a:pt x="13014" y="277"/>
                    <a:pt x="12394" y="373"/>
                    <a:pt x="11791" y="480"/>
                  </a:cubicBezTo>
                  <a:cubicBezTo>
                    <a:pt x="11188" y="588"/>
                    <a:pt x="10603" y="707"/>
                    <a:pt x="10043" y="874"/>
                  </a:cubicBezTo>
                  <a:cubicBezTo>
                    <a:pt x="9483" y="1041"/>
                    <a:pt x="8949" y="1256"/>
                    <a:pt x="8389" y="1530"/>
                  </a:cubicBezTo>
                  <a:cubicBezTo>
                    <a:pt x="7829" y="1805"/>
                    <a:pt x="7244" y="2139"/>
                    <a:pt x="6710" y="2485"/>
                  </a:cubicBezTo>
                  <a:cubicBezTo>
                    <a:pt x="6176" y="2831"/>
                    <a:pt x="5693" y="3189"/>
                    <a:pt x="5142" y="3643"/>
                  </a:cubicBezTo>
                  <a:cubicBezTo>
                    <a:pt x="4591" y="4096"/>
                    <a:pt x="3971" y="4645"/>
                    <a:pt x="3428" y="5218"/>
                  </a:cubicBezTo>
                  <a:cubicBezTo>
                    <a:pt x="2886" y="5791"/>
                    <a:pt x="2421" y="6387"/>
                    <a:pt x="2007" y="7032"/>
                  </a:cubicBezTo>
                  <a:cubicBezTo>
                    <a:pt x="1594" y="7676"/>
                    <a:pt x="1232" y="8368"/>
                    <a:pt x="931" y="9049"/>
                  </a:cubicBezTo>
                  <a:cubicBezTo>
                    <a:pt x="629" y="9729"/>
                    <a:pt x="388" y="10397"/>
                    <a:pt x="233" y="11137"/>
                  </a:cubicBezTo>
                  <a:cubicBezTo>
                    <a:pt x="78" y="11877"/>
                    <a:pt x="9" y="12688"/>
                    <a:pt x="1" y="13524"/>
                  </a:cubicBezTo>
                  <a:cubicBezTo>
                    <a:pt x="-8" y="14359"/>
                    <a:pt x="44" y="15218"/>
                    <a:pt x="207" y="15970"/>
                  </a:cubicBezTo>
                  <a:cubicBezTo>
                    <a:pt x="371" y="16722"/>
                    <a:pt x="647" y="17366"/>
                    <a:pt x="1008" y="17963"/>
                  </a:cubicBezTo>
                  <a:cubicBezTo>
                    <a:pt x="1370" y="18560"/>
                    <a:pt x="1818" y="19109"/>
                    <a:pt x="2317" y="19622"/>
                  </a:cubicBezTo>
                  <a:cubicBezTo>
                    <a:pt x="2817" y="20135"/>
                    <a:pt x="3368" y="20612"/>
                    <a:pt x="3971" y="20935"/>
                  </a:cubicBezTo>
                  <a:cubicBezTo>
                    <a:pt x="4574" y="21257"/>
                    <a:pt x="5228" y="21424"/>
                    <a:pt x="5625" y="21507"/>
                  </a:cubicBezTo>
                  <a:cubicBezTo>
                    <a:pt x="6021" y="21591"/>
                    <a:pt x="6159" y="21591"/>
                    <a:pt x="6296" y="21591"/>
                  </a:cubicBezTo>
                </a:path>
              </a:pathLst>
            </a:custGeom>
            <a:noFill/>
            <a:ln w="12700" cap="rnd">
              <a:solidFill>
                <a:srgbClr val="669D34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0" name="Drawing"/>
          <p:cNvGrpSpPr/>
          <p:nvPr/>
        </p:nvGrpSpPr>
        <p:grpSpPr>
          <a:xfrm>
            <a:off x="1834344" y="1064312"/>
            <a:ext cx="10510057" cy="2223195"/>
            <a:chOff x="-12700" y="-38100"/>
            <a:chExt cx="10510055" cy="2223193"/>
          </a:xfrm>
        </p:grpSpPr>
        <p:sp>
          <p:nvSpPr>
            <p:cNvPr id="3608" name="Line"/>
            <p:cNvSpPr/>
            <p:nvPr/>
          </p:nvSpPr>
          <p:spPr>
            <a:xfrm>
              <a:off x="35479" y="758299"/>
              <a:ext cx="208882" cy="52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49" fill="norm" stroke="1" extrusionOk="0">
                  <a:moveTo>
                    <a:pt x="2749" y="3791"/>
                  </a:moveTo>
                  <a:cubicBezTo>
                    <a:pt x="2537" y="6047"/>
                    <a:pt x="2325" y="8302"/>
                    <a:pt x="2431" y="10644"/>
                  </a:cubicBezTo>
                  <a:cubicBezTo>
                    <a:pt x="2537" y="12987"/>
                    <a:pt x="2960" y="15415"/>
                    <a:pt x="3278" y="16934"/>
                  </a:cubicBezTo>
                  <a:cubicBezTo>
                    <a:pt x="3596" y="18452"/>
                    <a:pt x="3808" y="19059"/>
                    <a:pt x="3913" y="19623"/>
                  </a:cubicBezTo>
                  <a:cubicBezTo>
                    <a:pt x="4019" y="20187"/>
                    <a:pt x="4019" y="20707"/>
                    <a:pt x="3808" y="20707"/>
                  </a:cubicBezTo>
                  <a:cubicBezTo>
                    <a:pt x="3596" y="20707"/>
                    <a:pt x="3172" y="20187"/>
                    <a:pt x="2431" y="18365"/>
                  </a:cubicBezTo>
                  <a:cubicBezTo>
                    <a:pt x="1690" y="16543"/>
                    <a:pt x="631" y="13420"/>
                    <a:pt x="208" y="10558"/>
                  </a:cubicBezTo>
                  <a:cubicBezTo>
                    <a:pt x="-216" y="7695"/>
                    <a:pt x="-4" y="5093"/>
                    <a:pt x="949" y="3314"/>
                  </a:cubicBezTo>
                  <a:cubicBezTo>
                    <a:pt x="1902" y="1536"/>
                    <a:pt x="3596" y="582"/>
                    <a:pt x="5925" y="191"/>
                  </a:cubicBezTo>
                  <a:cubicBezTo>
                    <a:pt x="8255" y="-199"/>
                    <a:pt x="11219" y="-26"/>
                    <a:pt x="13972" y="1015"/>
                  </a:cubicBezTo>
                  <a:cubicBezTo>
                    <a:pt x="16725" y="2056"/>
                    <a:pt x="19266" y="3965"/>
                    <a:pt x="20325" y="6350"/>
                  </a:cubicBezTo>
                  <a:cubicBezTo>
                    <a:pt x="21384" y="8736"/>
                    <a:pt x="20960" y="11599"/>
                    <a:pt x="19160" y="14028"/>
                  </a:cubicBezTo>
                  <a:cubicBezTo>
                    <a:pt x="17360" y="16456"/>
                    <a:pt x="14184" y="18452"/>
                    <a:pt x="12066" y="19579"/>
                  </a:cubicBezTo>
                  <a:cubicBezTo>
                    <a:pt x="9949" y="20707"/>
                    <a:pt x="8890" y="20967"/>
                    <a:pt x="7725" y="21141"/>
                  </a:cubicBezTo>
                  <a:cubicBezTo>
                    <a:pt x="6560" y="21314"/>
                    <a:pt x="5290" y="21401"/>
                    <a:pt x="4231" y="21314"/>
                  </a:cubicBezTo>
                  <a:cubicBezTo>
                    <a:pt x="3172" y="21228"/>
                    <a:pt x="2325" y="20967"/>
                    <a:pt x="2008" y="20620"/>
                  </a:cubicBezTo>
                  <a:cubicBezTo>
                    <a:pt x="1690" y="20273"/>
                    <a:pt x="1902" y="19840"/>
                    <a:pt x="2749" y="19536"/>
                  </a:cubicBezTo>
                  <a:cubicBezTo>
                    <a:pt x="3596" y="19232"/>
                    <a:pt x="5078" y="19059"/>
                    <a:pt x="6560" y="18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329658" y="1136565"/>
              <a:ext cx="146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4800"/>
                    <a:pt x="11270" y="9600"/>
                    <a:pt x="14870" y="13200"/>
                  </a:cubicBezTo>
                  <a:cubicBezTo>
                    <a:pt x="18470" y="16800"/>
                    <a:pt x="2003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361408" y="1168315"/>
              <a:ext cx="133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62"/>
                    <a:pt x="12000" y="8123"/>
                    <a:pt x="8400" y="11723"/>
                  </a:cubicBezTo>
                  <a:cubicBezTo>
                    <a:pt x="4800" y="15323"/>
                    <a:pt x="2400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799558" y="1000538"/>
              <a:ext cx="1524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00" y="12302"/>
                    <a:pt x="11400" y="4448"/>
                    <a:pt x="15000" y="1502"/>
                  </a:cubicBezTo>
                  <a:cubicBezTo>
                    <a:pt x="18600" y="-1443"/>
                    <a:pt x="201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824958" y="1142915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1147285" y="756271"/>
              <a:ext cx="211074" cy="50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8" fill="norm" stroke="1" extrusionOk="0">
                  <a:moveTo>
                    <a:pt x="14910" y="240"/>
                  </a:moveTo>
                  <a:cubicBezTo>
                    <a:pt x="11916" y="60"/>
                    <a:pt x="8922" y="-120"/>
                    <a:pt x="6570" y="105"/>
                  </a:cubicBezTo>
                  <a:cubicBezTo>
                    <a:pt x="4217" y="330"/>
                    <a:pt x="2506" y="960"/>
                    <a:pt x="1651" y="1725"/>
                  </a:cubicBezTo>
                  <a:cubicBezTo>
                    <a:pt x="795" y="2490"/>
                    <a:pt x="795" y="3390"/>
                    <a:pt x="1758" y="4290"/>
                  </a:cubicBezTo>
                  <a:cubicBezTo>
                    <a:pt x="2720" y="5190"/>
                    <a:pt x="4645" y="6090"/>
                    <a:pt x="5821" y="6990"/>
                  </a:cubicBezTo>
                  <a:cubicBezTo>
                    <a:pt x="6997" y="7890"/>
                    <a:pt x="7425" y="8790"/>
                    <a:pt x="6890" y="9645"/>
                  </a:cubicBezTo>
                  <a:cubicBezTo>
                    <a:pt x="6356" y="10500"/>
                    <a:pt x="4859" y="11310"/>
                    <a:pt x="3576" y="11805"/>
                  </a:cubicBezTo>
                  <a:cubicBezTo>
                    <a:pt x="2292" y="12300"/>
                    <a:pt x="1223" y="12480"/>
                    <a:pt x="581" y="12345"/>
                  </a:cubicBezTo>
                  <a:cubicBezTo>
                    <a:pt x="-60" y="12210"/>
                    <a:pt x="-274" y="11760"/>
                    <a:pt x="475" y="11535"/>
                  </a:cubicBezTo>
                  <a:cubicBezTo>
                    <a:pt x="1223" y="11310"/>
                    <a:pt x="2934" y="11310"/>
                    <a:pt x="4110" y="11580"/>
                  </a:cubicBezTo>
                  <a:cubicBezTo>
                    <a:pt x="5286" y="11850"/>
                    <a:pt x="5928" y="12390"/>
                    <a:pt x="5821" y="13470"/>
                  </a:cubicBezTo>
                  <a:cubicBezTo>
                    <a:pt x="5714" y="14550"/>
                    <a:pt x="4859" y="16170"/>
                    <a:pt x="4324" y="17205"/>
                  </a:cubicBezTo>
                  <a:cubicBezTo>
                    <a:pt x="3789" y="18240"/>
                    <a:pt x="3576" y="18690"/>
                    <a:pt x="3362" y="19275"/>
                  </a:cubicBezTo>
                  <a:cubicBezTo>
                    <a:pt x="3148" y="19860"/>
                    <a:pt x="2934" y="20580"/>
                    <a:pt x="3469" y="20985"/>
                  </a:cubicBezTo>
                  <a:cubicBezTo>
                    <a:pt x="4003" y="21390"/>
                    <a:pt x="5286" y="21480"/>
                    <a:pt x="8387" y="21300"/>
                  </a:cubicBezTo>
                  <a:cubicBezTo>
                    <a:pt x="11488" y="21120"/>
                    <a:pt x="16407" y="20670"/>
                    <a:pt x="21326" y="20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1559665" y="834124"/>
              <a:ext cx="156838" cy="33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395" fill="norm" stroke="1" extrusionOk="0">
                  <a:moveTo>
                    <a:pt x="251" y="5051"/>
                  </a:moveTo>
                  <a:cubicBezTo>
                    <a:pt x="-29" y="4384"/>
                    <a:pt x="-310" y="3718"/>
                    <a:pt x="812" y="2851"/>
                  </a:cubicBezTo>
                  <a:cubicBezTo>
                    <a:pt x="1934" y="1984"/>
                    <a:pt x="4459" y="918"/>
                    <a:pt x="6563" y="384"/>
                  </a:cubicBezTo>
                  <a:cubicBezTo>
                    <a:pt x="8667" y="-149"/>
                    <a:pt x="10350" y="-149"/>
                    <a:pt x="11472" y="518"/>
                  </a:cubicBezTo>
                  <a:cubicBezTo>
                    <a:pt x="12594" y="1184"/>
                    <a:pt x="13155" y="2518"/>
                    <a:pt x="12594" y="3718"/>
                  </a:cubicBezTo>
                  <a:cubicBezTo>
                    <a:pt x="12033" y="4918"/>
                    <a:pt x="10350" y="5984"/>
                    <a:pt x="8667" y="6984"/>
                  </a:cubicBezTo>
                  <a:cubicBezTo>
                    <a:pt x="6984" y="7984"/>
                    <a:pt x="5300" y="8918"/>
                    <a:pt x="5581" y="9518"/>
                  </a:cubicBezTo>
                  <a:cubicBezTo>
                    <a:pt x="5861" y="10118"/>
                    <a:pt x="8106" y="10384"/>
                    <a:pt x="11051" y="11184"/>
                  </a:cubicBezTo>
                  <a:cubicBezTo>
                    <a:pt x="13996" y="11984"/>
                    <a:pt x="17643" y="13318"/>
                    <a:pt x="19467" y="14651"/>
                  </a:cubicBezTo>
                  <a:cubicBezTo>
                    <a:pt x="21290" y="15984"/>
                    <a:pt x="21290" y="17318"/>
                    <a:pt x="19046" y="18451"/>
                  </a:cubicBezTo>
                  <a:cubicBezTo>
                    <a:pt x="16802" y="19584"/>
                    <a:pt x="12313" y="20518"/>
                    <a:pt x="9368" y="20984"/>
                  </a:cubicBezTo>
                  <a:cubicBezTo>
                    <a:pt x="6422" y="21451"/>
                    <a:pt x="5020" y="21451"/>
                    <a:pt x="3617" y="21318"/>
                  </a:cubicBezTo>
                  <a:cubicBezTo>
                    <a:pt x="2215" y="21184"/>
                    <a:pt x="812" y="20918"/>
                    <a:pt x="672" y="20584"/>
                  </a:cubicBezTo>
                  <a:cubicBezTo>
                    <a:pt x="532" y="20251"/>
                    <a:pt x="1654" y="19851"/>
                    <a:pt x="2776" y="19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1828258" y="1079415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1983569" y="833507"/>
              <a:ext cx="124090" cy="33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08" fill="norm" stroke="1" extrusionOk="0">
                  <a:moveTo>
                    <a:pt x="21463" y="1500"/>
                  </a:moveTo>
                  <a:cubicBezTo>
                    <a:pt x="20731" y="829"/>
                    <a:pt x="19999" y="158"/>
                    <a:pt x="18900" y="24"/>
                  </a:cubicBezTo>
                  <a:cubicBezTo>
                    <a:pt x="17802" y="-110"/>
                    <a:pt x="16338" y="292"/>
                    <a:pt x="13409" y="2037"/>
                  </a:cubicBezTo>
                  <a:cubicBezTo>
                    <a:pt x="10480" y="3781"/>
                    <a:pt x="6087" y="6866"/>
                    <a:pt x="3524" y="9684"/>
                  </a:cubicBezTo>
                  <a:cubicBezTo>
                    <a:pt x="961" y="12501"/>
                    <a:pt x="229" y="15050"/>
                    <a:pt x="46" y="16727"/>
                  </a:cubicBezTo>
                  <a:cubicBezTo>
                    <a:pt x="-137" y="18404"/>
                    <a:pt x="229" y="19209"/>
                    <a:pt x="1144" y="19813"/>
                  </a:cubicBezTo>
                  <a:cubicBezTo>
                    <a:pt x="2060" y="20417"/>
                    <a:pt x="3524" y="20819"/>
                    <a:pt x="5171" y="21088"/>
                  </a:cubicBezTo>
                  <a:cubicBezTo>
                    <a:pt x="6819" y="21356"/>
                    <a:pt x="8649" y="21490"/>
                    <a:pt x="10297" y="21356"/>
                  </a:cubicBezTo>
                  <a:cubicBezTo>
                    <a:pt x="11944" y="21222"/>
                    <a:pt x="13409" y="20819"/>
                    <a:pt x="14324" y="20283"/>
                  </a:cubicBezTo>
                  <a:cubicBezTo>
                    <a:pt x="15239" y="19746"/>
                    <a:pt x="15605" y="19075"/>
                    <a:pt x="14507" y="17868"/>
                  </a:cubicBezTo>
                  <a:cubicBezTo>
                    <a:pt x="13409" y="16660"/>
                    <a:pt x="10846" y="14916"/>
                    <a:pt x="8649" y="14178"/>
                  </a:cubicBezTo>
                  <a:cubicBezTo>
                    <a:pt x="6453" y="13440"/>
                    <a:pt x="4622" y="13709"/>
                    <a:pt x="2792" y="13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2190208" y="1130215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2666458" y="832710"/>
              <a:ext cx="184151" cy="3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3392"/>
                  </a:moveTo>
                  <a:cubicBezTo>
                    <a:pt x="248" y="2672"/>
                    <a:pt x="497" y="1952"/>
                    <a:pt x="1862" y="1304"/>
                  </a:cubicBezTo>
                  <a:cubicBezTo>
                    <a:pt x="3228" y="656"/>
                    <a:pt x="5710" y="80"/>
                    <a:pt x="8193" y="8"/>
                  </a:cubicBezTo>
                  <a:cubicBezTo>
                    <a:pt x="10676" y="-64"/>
                    <a:pt x="13159" y="368"/>
                    <a:pt x="14648" y="1376"/>
                  </a:cubicBezTo>
                  <a:cubicBezTo>
                    <a:pt x="16138" y="2384"/>
                    <a:pt x="16634" y="3968"/>
                    <a:pt x="16014" y="6272"/>
                  </a:cubicBezTo>
                  <a:cubicBezTo>
                    <a:pt x="15393" y="8576"/>
                    <a:pt x="13655" y="11600"/>
                    <a:pt x="11669" y="14120"/>
                  </a:cubicBezTo>
                  <a:cubicBezTo>
                    <a:pt x="9683" y="16640"/>
                    <a:pt x="7448" y="18656"/>
                    <a:pt x="5710" y="19880"/>
                  </a:cubicBezTo>
                  <a:cubicBezTo>
                    <a:pt x="3972" y="21104"/>
                    <a:pt x="2731" y="21536"/>
                    <a:pt x="2607" y="21536"/>
                  </a:cubicBezTo>
                  <a:cubicBezTo>
                    <a:pt x="2483" y="21536"/>
                    <a:pt x="3476" y="21104"/>
                    <a:pt x="6828" y="20528"/>
                  </a:cubicBezTo>
                  <a:cubicBezTo>
                    <a:pt x="10179" y="19952"/>
                    <a:pt x="15890" y="19232"/>
                    <a:pt x="21600" y="18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2977608" y="10540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3149058" y="787315"/>
              <a:ext cx="25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804"/>
                    <a:pt x="14400" y="7608"/>
                    <a:pt x="18000" y="11208"/>
                  </a:cubicBezTo>
                  <a:cubicBezTo>
                    <a:pt x="21600" y="14808"/>
                    <a:pt x="21600" y="182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3307808" y="1060365"/>
              <a:ext cx="6518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840"/>
                    <a:pt x="21600" y="7680"/>
                    <a:pt x="18655" y="11280"/>
                  </a:cubicBezTo>
                  <a:cubicBezTo>
                    <a:pt x="15709" y="14880"/>
                    <a:pt x="7855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3866608" y="768265"/>
              <a:ext cx="2777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0" y="0"/>
                  </a:moveTo>
                  <a:cubicBezTo>
                    <a:pt x="7714" y="1252"/>
                    <a:pt x="15429" y="2504"/>
                    <a:pt x="18514" y="5243"/>
                  </a:cubicBezTo>
                  <a:cubicBezTo>
                    <a:pt x="21600" y="7983"/>
                    <a:pt x="20057" y="12209"/>
                    <a:pt x="17743" y="15183"/>
                  </a:cubicBezTo>
                  <a:cubicBezTo>
                    <a:pt x="15429" y="18157"/>
                    <a:pt x="12343" y="1987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4025358" y="94606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4152075" y="774052"/>
              <a:ext cx="195954" cy="27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35" fill="norm" stroke="1" extrusionOk="0">
                  <a:moveTo>
                    <a:pt x="15719" y="539"/>
                  </a:moveTo>
                  <a:cubicBezTo>
                    <a:pt x="12763" y="209"/>
                    <a:pt x="9808" y="-121"/>
                    <a:pt x="7875" y="44"/>
                  </a:cubicBezTo>
                  <a:cubicBezTo>
                    <a:pt x="5942" y="209"/>
                    <a:pt x="5033" y="868"/>
                    <a:pt x="4578" y="1693"/>
                  </a:cubicBezTo>
                  <a:cubicBezTo>
                    <a:pt x="4123" y="2517"/>
                    <a:pt x="4123" y="3506"/>
                    <a:pt x="5374" y="4990"/>
                  </a:cubicBezTo>
                  <a:cubicBezTo>
                    <a:pt x="6624" y="6474"/>
                    <a:pt x="9125" y="8453"/>
                    <a:pt x="11172" y="10432"/>
                  </a:cubicBezTo>
                  <a:cubicBezTo>
                    <a:pt x="13218" y="12410"/>
                    <a:pt x="14810" y="14389"/>
                    <a:pt x="15605" y="15790"/>
                  </a:cubicBezTo>
                  <a:cubicBezTo>
                    <a:pt x="16401" y="17192"/>
                    <a:pt x="16401" y="18016"/>
                    <a:pt x="14696" y="19006"/>
                  </a:cubicBezTo>
                  <a:cubicBezTo>
                    <a:pt x="12991" y="19995"/>
                    <a:pt x="9580" y="21149"/>
                    <a:pt x="6852" y="21314"/>
                  </a:cubicBezTo>
                  <a:cubicBezTo>
                    <a:pt x="4123" y="21479"/>
                    <a:pt x="2077" y="20655"/>
                    <a:pt x="940" y="19500"/>
                  </a:cubicBezTo>
                  <a:cubicBezTo>
                    <a:pt x="-197" y="18346"/>
                    <a:pt x="-424" y="16862"/>
                    <a:pt x="940" y="15378"/>
                  </a:cubicBezTo>
                  <a:cubicBezTo>
                    <a:pt x="2304" y="13894"/>
                    <a:pt x="5260" y="12410"/>
                    <a:pt x="8443" y="10844"/>
                  </a:cubicBezTo>
                  <a:cubicBezTo>
                    <a:pt x="11627" y="9277"/>
                    <a:pt x="15037" y="7629"/>
                    <a:pt x="17197" y="6557"/>
                  </a:cubicBezTo>
                  <a:cubicBezTo>
                    <a:pt x="19357" y="5485"/>
                    <a:pt x="20267" y="4990"/>
                    <a:pt x="20721" y="4331"/>
                  </a:cubicBezTo>
                  <a:cubicBezTo>
                    <a:pt x="21176" y="3671"/>
                    <a:pt x="21176" y="2847"/>
                    <a:pt x="20608" y="2352"/>
                  </a:cubicBezTo>
                  <a:cubicBezTo>
                    <a:pt x="20039" y="1858"/>
                    <a:pt x="18902" y="1693"/>
                    <a:pt x="17765" y="1775"/>
                  </a:cubicBezTo>
                  <a:cubicBezTo>
                    <a:pt x="16629" y="1858"/>
                    <a:pt x="15492" y="2187"/>
                    <a:pt x="14355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4596858" y="632005"/>
              <a:ext cx="136133" cy="58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51" fill="norm" stroke="1" extrusionOk="0">
                  <a:moveTo>
                    <a:pt x="0" y="1272"/>
                  </a:moveTo>
                  <a:cubicBezTo>
                    <a:pt x="327" y="883"/>
                    <a:pt x="655" y="495"/>
                    <a:pt x="1636" y="262"/>
                  </a:cubicBezTo>
                  <a:cubicBezTo>
                    <a:pt x="2618" y="29"/>
                    <a:pt x="4255" y="-49"/>
                    <a:pt x="6709" y="29"/>
                  </a:cubicBezTo>
                  <a:cubicBezTo>
                    <a:pt x="9164" y="106"/>
                    <a:pt x="12436" y="339"/>
                    <a:pt x="14236" y="883"/>
                  </a:cubicBezTo>
                  <a:cubicBezTo>
                    <a:pt x="16036" y="1427"/>
                    <a:pt x="16364" y="2282"/>
                    <a:pt x="15545" y="3331"/>
                  </a:cubicBezTo>
                  <a:cubicBezTo>
                    <a:pt x="14727" y="4380"/>
                    <a:pt x="12764" y="5623"/>
                    <a:pt x="10800" y="6594"/>
                  </a:cubicBezTo>
                  <a:cubicBezTo>
                    <a:pt x="8836" y="7565"/>
                    <a:pt x="6873" y="8265"/>
                    <a:pt x="6382" y="8770"/>
                  </a:cubicBezTo>
                  <a:cubicBezTo>
                    <a:pt x="5891" y="9275"/>
                    <a:pt x="6873" y="9586"/>
                    <a:pt x="9655" y="10945"/>
                  </a:cubicBezTo>
                  <a:cubicBezTo>
                    <a:pt x="12436" y="12305"/>
                    <a:pt x="17018" y="14714"/>
                    <a:pt x="19309" y="16306"/>
                  </a:cubicBezTo>
                  <a:cubicBezTo>
                    <a:pt x="21600" y="17899"/>
                    <a:pt x="21600" y="18676"/>
                    <a:pt x="19473" y="19375"/>
                  </a:cubicBezTo>
                  <a:cubicBezTo>
                    <a:pt x="17345" y="20075"/>
                    <a:pt x="13091" y="20696"/>
                    <a:pt x="9818" y="21046"/>
                  </a:cubicBezTo>
                  <a:cubicBezTo>
                    <a:pt x="6545" y="21396"/>
                    <a:pt x="4255" y="21473"/>
                    <a:pt x="1964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6049882" y="597824"/>
              <a:ext cx="264401" cy="55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28" fill="norm" stroke="1" extrusionOk="0">
                  <a:moveTo>
                    <a:pt x="5614" y="9219"/>
                  </a:moveTo>
                  <a:cubicBezTo>
                    <a:pt x="5782" y="11736"/>
                    <a:pt x="5949" y="14253"/>
                    <a:pt x="5949" y="15999"/>
                  </a:cubicBezTo>
                  <a:cubicBezTo>
                    <a:pt x="5949" y="17745"/>
                    <a:pt x="5782" y="18719"/>
                    <a:pt x="5531" y="19410"/>
                  </a:cubicBezTo>
                  <a:cubicBezTo>
                    <a:pt x="5280" y="20100"/>
                    <a:pt x="4945" y="20506"/>
                    <a:pt x="4777" y="20465"/>
                  </a:cubicBezTo>
                  <a:cubicBezTo>
                    <a:pt x="4610" y="20425"/>
                    <a:pt x="4610" y="19937"/>
                    <a:pt x="4861" y="18476"/>
                  </a:cubicBezTo>
                  <a:cubicBezTo>
                    <a:pt x="5112" y="17014"/>
                    <a:pt x="5614" y="14578"/>
                    <a:pt x="6201" y="11939"/>
                  </a:cubicBezTo>
                  <a:cubicBezTo>
                    <a:pt x="6787" y="9300"/>
                    <a:pt x="7456" y="6458"/>
                    <a:pt x="8294" y="4428"/>
                  </a:cubicBezTo>
                  <a:cubicBezTo>
                    <a:pt x="9131" y="2397"/>
                    <a:pt x="10135" y="1179"/>
                    <a:pt x="11056" y="530"/>
                  </a:cubicBezTo>
                  <a:cubicBezTo>
                    <a:pt x="11977" y="-120"/>
                    <a:pt x="12814" y="-201"/>
                    <a:pt x="14405" y="449"/>
                  </a:cubicBezTo>
                  <a:cubicBezTo>
                    <a:pt x="15996" y="1098"/>
                    <a:pt x="18340" y="2479"/>
                    <a:pt x="19680" y="4509"/>
                  </a:cubicBezTo>
                  <a:cubicBezTo>
                    <a:pt x="21019" y="6539"/>
                    <a:pt x="21354" y="9219"/>
                    <a:pt x="20266" y="11533"/>
                  </a:cubicBezTo>
                  <a:cubicBezTo>
                    <a:pt x="19177" y="13847"/>
                    <a:pt x="16666" y="15796"/>
                    <a:pt x="13568" y="17379"/>
                  </a:cubicBezTo>
                  <a:cubicBezTo>
                    <a:pt x="10470" y="18963"/>
                    <a:pt x="6787" y="20181"/>
                    <a:pt x="4275" y="20790"/>
                  </a:cubicBezTo>
                  <a:cubicBezTo>
                    <a:pt x="1763" y="21399"/>
                    <a:pt x="424" y="21399"/>
                    <a:pt x="89" y="21237"/>
                  </a:cubicBezTo>
                  <a:cubicBezTo>
                    <a:pt x="-246" y="21074"/>
                    <a:pt x="424" y="20749"/>
                    <a:pt x="1094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6336758" y="1003215"/>
              <a:ext cx="114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1600" y="1350"/>
                    <a:pt x="3200" y="0"/>
                    <a:pt x="4800" y="0"/>
                  </a:cubicBezTo>
                  <a:cubicBezTo>
                    <a:pt x="6400" y="0"/>
                    <a:pt x="8000" y="1350"/>
                    <a:pt x="10800" y="5175"/>
                  </a:cubicBezTo>
                  <a:cubicBezTo>
                    <a:pt x="13600" y="9000"/>
                    <a:pt x="17600" y="15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6419308" y="1047665"/>
              <a:ext cx="146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1800"/>
                    <a:pt x="13461" y="3600"/>
                    <a:pt x="10174" y="6055"/>
                  </a:cubicBezTo>
                  <a:cubicBezTo>
                    <a:pt x="6887" y="8509"/>
                    <a:pt x="4383" y="11618"/>
                    <a:pt x="2817" y="14318"/>
                  </a:cubicBezTo>
                  <a:cubicBezTo>
                    <a:pt x="1252" y="17018"/>
                    <a:pt x="626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6965408" y="853146"/>
              <a:ext cx="17145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933" y="2735"/>
                    <a:pt x="5867" y="-1585"/>
                    <a:pt x="9467" y="575"/>
                  </a:cubicBezTo>
                  <a:cubicBezTo>
                    <a:pt x="13067" y="2735"/>
                    <a:pt x="1733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7039492" y="977815"/>
              <a:ext cx="160867" cy="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2842" y="0"/>
                  </a:moveTo>
                  <a:cubicBezTo>
                    <a:pt x="1421" y="7200"/>
                    <a:pt x="0" y="14400"/>
                    <a:pt x="0" y="18000"/>
                  </a:cubicBezTo>
                  <a:cubicBezTo>
                    <a:pt x="0" y="21600"/>
                    <a:pt x="1421" y="21600"/>
                    <a:pt x="5258" y="18000"/>
                  </a:cubicBezTo>
                  <a:cubicBezTo>
                    <a:pt x="9095" y="14400"/>
                    <a:pt x="1534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7361351" y="599701"/>
              <a:ext cx="232708" cy="5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81" fill="norm" stroke="1" extrusionOk="0">
                  <a:moveTo>
                    <a:pt x="21394" y="1717"/>
                  </a:moveTo>
                  <a:cubicBezTo>
                    <a:pt x="21199" y="1280"/>
                    <a:pt x="21005" y="843"/>
                    <a:pt x="19643" y="493"/>
                  </a:cubicBezTo>
                  <a:cubicBezTo>
                    <a:pt x="18280" y="143"/>
                    <a:pt x="15751" y="-119"/>
                    <a:pt x="13026" y="56"/>
                  </a:cubicBezTo>
                  <a:cubicBezTo>
                    <a:pt x="10302" y="231"/>
                    <a:pt x="7383" y="843"/>
                    <a:pt x="5145" y="1543"/>
                  </a:cubicBezTo>
                  <a:cubicBezTo>
                    <a:pt x="2908" y="2242"/>
                    <a:pt x="1351" y="3029"/>
                    <a:pt x="572" y="3685"/>
                  </a:cubicBezTo>
                  <a:cubicBezTo>
                    <a:pt x="-206" y="4341"/>
                    <a:pt x="-206" y="4866"/>
                    <a:pt x="670" y="5390"/>
                  </a:cubicBezTo>
                  <a:cubicBezTo>
                    <a:pt x="1545" y="5915"/>
                    <a:pt x="3297" y="6440"/>
                    <a:pt x="4951" y="7052"/>
                  </a:cubicBezTo>
                  <a:cubicBezTo>
                    <a:pt x="6605" y="7664"/>
                    <a:pt x="8162" y="8364"/>
                    <a:pt x="9037" y="8932"/>
                  </a:cubicBezTo>
                  <a:cubicBezTo>
                    <a:pt x="9913" y="9500"/>
                    <a:pt x="10108" y="9938"/>
                    <a:pt x="9816" y="10550"/>
                  </a:cubicBezTo>
                  <a:cubicBezTo>
                    <a:pt x="9524" y="11162"/>
                    <a:pt x="8745" y="11949"/>
                    <a:pt x="7870" y="12474"/>
                  </a:cubicBezTo>
                  <a:cubicBezTo>
                    <a:pt x="6994" y="12998"/>
                    <a:pt x="6021" y="13261"/>
                    <a:pt x="4853" y="13436"/>
                  </a:cubicBezTo>
                  <a:cubicBezTo>
                    <a:pt x="3686" y="13611"/>
                    <a:pt x="2324" y="13698"/>
                    <a:pt x="1740" y="13523"/>
                  </a:cubicBezTo>
                  <a:cubicBezTo>
                    <a:pt x="1156" y="13348"/>
                    <a:pt x="1351" y="12911"/>
                    <a:pt x="1935" y="12649"/>
                  </a:cubicBezTo>
                  <a:cubicBezTo>
                    <a:pt x="2518" y="12386"/>
                    <a:pt x="3491" y="12299"/>
                    <a:pt x="4464" y="12386"/>
                  </a:cubicBezTo>
                  <a:cubicBezTo>
                    <a:pt x="5437" y="12474"/>
                    <a:pt x="6410" y="12736"/>
                    <a:pt x="6897" y="13348"/>
                  </a:cubicBezTo>
                  <a:cubicBezTo>
                    <a:pt x="7383" y="13960"/>
                    <a:pt x="7383" y="14922"/>
                    <a:pt x="7189" y="16059"/>
                  </a:cubicBezTo>
                  <a:cubicBezTo>
                    <a:pt x="6994" y="17196"/>
                    <a:pt x="6605" y="18508"/>
                    <a:pt x="6410" y="19382"/>
                  </a:cubicBezTo>
                  <a:cubicBezTo>
                    <a:pt x="6216" y="20257"/>
                    <a:pt x="6216" y="20694"/>
                    <a:pt x="7189" y="21000"/>
                  </a:cubicBezTo>
                  <a:cubicBezTo>
                    <a:pt x="8162" y="21306"/>
                    <a:pt x="10108" y="21481"/>
                    <a:pt x="11567" y="21481"/>
                  </a:cubicBezTo>
                  <a:cubicBezTo>
                    <a:pt x="13026" y="21481"/>
                    <a:pt x="13999" y="21306"/>
                    <a:pt x="14972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8394158" y="1009565"/>
              <a:ext cx="139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5564"/>
                    <a:pt x="11127" y="11127"/>
                    <a:pt x="7527" y="14727"/>
                  </a:cubicBezTo>
                  <a:cubicBezTo>
                    <a:pt x="3927" y="18327"/>
                    <a:pt x="1964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8777112" y="691271"/>
              <a:ext cx="213947" cy="31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58" fill="norm" stroke="1" extrusionOk="0">
                  <a:moveTo>
                    <a:pt x="21404" y="2646"/>
                  </a:moveTo>
                  <a:cubicBezTo>
                    <a:pt x="21192" y="1782"/>
                    <a:pt x="20980" y="918"/>
                    <a:pt x="20239" y="414"/>
                  </a:cubicBezTo>
                  <a:cubicBezTo>
                    <a:pt x="19498" y="-90"/>
                    <a:pt x="18228" y="-234"/>
                    <a:pt x="16004" y="558"/>
                  </a:cubicBezTo>
                  <a:cubicBezTo>
                    <a:pt x="13780" y="1350"/>
                    <a:pt x="10604" y="3078"/>
                    <a:pt x="7745" y="5886"/>
                  </a:cubicBezTo>
                  <a:cubicBezTo>
                    <a:pt x="4886" y="8694"/>
                    <a:pt x="2345" y="12582"/>
                    <a:pt x="1075" y="15246"/>
                  </a:cubicBezTo>
                  <a:cubicBezTo>
                    <a:pt x="-196" y="17910"/>
                    <a:pt x="-196" y="19350"/>
                    <a:pt x="333" y="20214"/>
                  </a:cubicBezTo>
                  <a:cubicBezTo>
                    <a:pt x="863" y="21078"/>
                    <a:pt x="1922" y="21366"/>
                    <a:pt x="4039" y="21006"/>
                  </a:cubicBezTo>
                  <a:cubicBezTo>
                    <a:pt x="6157" y="20646"/>
                    <a:pt x="9333" y="19638"/>
                    <a:pt x="12404" y="17046"/>
                  </a:cubicBezTo>
                  <a:cubicBezTo>
                    <a:pt x="15475" y="14454"/>
                    <a:pt x="18439" y="10278"/>
                    <a:pt x="19710" y="7470"/>
                  </a:cubicBezTo>
                  <a:cubicBezTo>
                    <a:pt x="20980" y="4662"/>
                    <a:pt x="20557" y="3222"/>
                    <a:pt x="19710" y="2430"/>
                  </a:cubicBezTo>
                  <a:cubicBezTo>
                    <a:pt x="18863" y="1638"/>
                    <a:pt x="17592" y="1494"/>
                    <a:pt x="16322" y="1782"/>
                  </a:cubicBezTo>
                  <a:cubicBezTo>
                    <a:pt x="15051" y="2070"/>
                    <a:pt x="13780" y="2790"/>
                    <a:pt x="12510" y="3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9092658" y="869865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9192101" y="653965"/>
              <a:ext cx="18874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17332" y="0"/>
                  </a:moveTo>
                  <a:cubicBezTo>
                    <a:pt x="13059" y="1662"/>
                    <a:pt x="8787" y="3323"/>
                    <a:pt x="5938" y="4662"/>
                  </a:cubicBezTo>
                  <a:cubicBezTo>
                    <a:pt x="3090" y="6000"/>
                    <a:pt x="1666" y="7015"/>
                    <a:pt x="835" y="7985"/>
                  </a:cubicBezTo>
                  <a:cubicBezTo>
                    <a:pt x="4" y="8954"/>
                    <a:pt x="-233" y="9877"/>
                    <a:pt x="242" y="10431"/>
                  </a:cubicBezTo>
                  <a:cubicBezTo>
                    <a:pt x="716" y="10985"/>
                    <a:pt x="1903" y="11169"/>
                    <a:pt x="4514" y="10985"/>
                  </a:cubicBezTo>
                  <a:cubicBezTo>
                    <a:pt x="7125" y="10800"/>
                    <a:pt x="11160" y="10246"/>
                    <a:pt x="13653" y="9785"/>
                  </a:cubicBezTo>
                  <a:cubicBezTo>
                    <a:pt x="16145" y="9323"/>
                    <a:pt x="17094" y="8954"/>
                    <a:pt x="18281" y="8492"/>
                  </a:cubicBezTo>
                  <a:cubicBezTo>
                    <a:pt x="19468" y="8031"/>
                    <a:pt x="20892" y="7477"/>
                    <a:pt x="21130" y="7431"/>
                  </a:cubicBezTo>
                  <a:cubicBezTo>
                    <a:pt x="21367" y="7385"/>
                    <a:pt x="20418" y="7846"/>
                    <a:pt x="18519" y="9646"/>
                  </a:cubicBezTo>
                  <a:cubicBezTo>
                    <a:pt x="16620" y="11446"/>
                    <a:pt x="13771" y="14585"/>
                    <a:pt x="11516" y="16800"/>
                  </a:cubicBezTo>
                  <a:cubicBezTo>
                    <a:pt x="9262" y="19015"/>
                    <a:pt x="7600" y="20308"/>
                    <a:pt x="5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9035508" y="901615"/>
              <a:ext cx="76201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7200"/>
                  </a:moveTo>
                  <a:cubicBezTo>
                    <a:pt x="3000" y="8400"/>
                    <a:pt x="6000" y="9600"/>
                    <a:pt x="6300" y="12600"/>
                  </a:cubicBezTo>
                  <a:cubicBezTo>
                    <a:pt x="6600" y="15600"/>
                    <a:pt x="4200" y="20400"/>
                    <a:pt x="4800" y="21000"/>
                  </a:cubicBezTo>
                  <a:cubicBezTo>
                    <a:pt x="5400" y="21600"/>
                    <a:pt x="9000" y="18000"/>
                    <a:pt x="12300" y="13800"/>
                  </a:cubicBezTo>
                  <a:cubicBezTo>
                    <a:pt x="15600" y="9600"/>
                    <a:pt x="186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9359358" y="561341"/>
              <a:ext cx="262503" cy="67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17" fill="norm" stroke="1" extrusionOk="0">
                  <a:moveTo>
                    <a:pt x="13371" y="1734"/>
                  </a:moveTo>
                  <a:cubicBezTo>
                    <a:pt x="14571" y="1128"/>
                    <a:pt x="15771" y="523"/>
                    <a:pt x="16971" y="220"/>
                  </a:cubicBezTo>
                  <a:cubicBezTo>
                    <a:pt x="18171" y="-83"/>
                    <a:pt x="19371" y="-83"/>
                    <a:pt x="20229" y="287"/>
                  </a:cubicBezTo>
                  <a:cubicBezTo>
                    <a:pt x="21086" y="657"/>
                    <a:pt x="21600" y="1397"/>
                    <a:pt x="21000" y="2238"/>
                  </a:cubicBezTo>
                  <a:cubicBezTo>
                    <a:pt x="20400" y="3080"/>
                    <a:pt x="18686" y="4022"/>
                    <a:pt x="17229" y="4829"/>
                  </a:cubicBezTo>
                  <a:cubicBezTo>
                    <a:pt x="15771" y="5637"/>
                    <a:pt x="14571" y="6310"/>
                    <a:pt x="13714" y="7050"/>
                  </a:cubicBezTo>
                  <a:cubicBezTo>
                    <a:pt x="12857" y="7790"/>
                    <a:pt x="12343" y="8597"/>
                    <a:pt x="12086" y="9607"/>
                  </a:cubicBezTo>
                  <a:cubicBezTo>
                    <a:pt x="11829" y="10616"/>
                    <a:pt x="11829" y="11827"/>
                    <a:pt x="11914" y="13173"/>
                  </a:cubicBezTo>
                  <a:cubicBezTo>
                    <a:pt x="12000" y="14519"/>
                    <a:pt x="12171" y="15999"/>
                    <a:pt x="11829" y="17110"/>
                  </a:cubicBezTo>
                  <a:cubicBezTo>
                    <a:pt x="11486" y="18220"/>
                    <a:pt x="10629" y="18960"/>
                    <a:pt x="8571" y="19633"/>
                  </a:cubicBezTo>
                  <a:cubicBezTo>
                    <a:pt x="6514" y="20306"/>
                    <a:pt x="3257" y="20911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7728113" y="735300"/>
              <a:ext cx="189796" cy="32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49" fill="norm" stroke="1" extrusionOk="0">
                  <a:moveTo>
                    <a:pt x="633" y="6392"/>
                  </a:moveTo>
                  <a:cubicBezTo>
                    <a:pt x="159" y="5691"/>
                    <a:pt x="-316" y="4989"/>
                    <a:pt x="277" y="4008"/>
                  </a:cubicBezTo>
                  <a:cubicBezTo>
                    <a:pt x="871" y="3026"/>
                    <a:pt x="2532" y="1763"/>
                    <a:pt x="4550" y="992"/>
                  </a:cubicBezTo>
                  <a:cubicBezTo>
                    <a:pt x="6568" y="221"/>
                    <a:pt x="8941" y="-60"/>
                    <a:pt x="10603" y="10"/>
                  </a:cubicBezTo>
                  <a:cubicBezTo>
                    <a:pt x="12264" y="80"/>
                    <a:pt x="13214" y="501"/>
                    <a:pt x="12620" y="2956"/>
                  </a:cubicBezTo>
                  <a:cubicBezTo>
                    <a:pt x="12027" y="5410"/>
                    <a:pt x="9891" y="9898"/>
                    <a:pt x="8110" y="12844"/>
                  </a:cubicBezTo>
                  <a:cubicBezTo>
                    <a:pt x="6330" y="15789"/>
                    <a:pt x="4906" y="17192"/>
                    <a:pt x="3957" y="18384"/>
                  </a:cubicBezTo>
                  <a:cubicBezTo>
                    <a:pt x="3007" y="19576"/>
                    <a:pt x="2532" y="20558"/>
                    <a:pt x="2888" y="21049"/>
                  </a:cubicBezTo>
                  <a:cubicBezTo>
                    <a:pt x="3244" y="21540"/>
                    <a:pt x="4431" y="21540"/>
                    <a:pt x="7636" y="21259"/>
                  </a:cubicBezTo>
                  <a:cubicBezTo>
                    <a:pt x="10840" y="20979"/>
                    <a:pt x="16062" y="20418"/>
                    <a:pt x="21284" y="19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7971602" y="946065"/>
              <a:ext cx="980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143"/>
                    <a:pt x="2735" y="10286"/>
                    <a:pt x="575" y="10286"/>
                  </a:cubicBezTo>
                  <a:cubicBezTo>
                    <a:pt x="-1585" y="10286"/>
                    <a:pt x="2735" y="5143"/>
                    <a:pt x="7055" y="6171"/>
                  </a:cubicBezTo>
                  <a:cubicBezTo>
                    <a:pt x="11375" y="7200"/>
                    <a:pt x="15695" y="144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8104175" y="682181"/>
              <a:ext cx="162984" cy="3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14868" y="2751"/>
                  </a:moveTo>
                  <a:cubicBezTo>
                    <a:pt x="14868" y="2144"/>
                    <a:pt x="14868" y="1537"/>
                    <a:pt x="13465" y="930"/>
                  </a:cubicBezTo>
                  <a:cubicBezTo>
                    <a:pt x="12062" y="324"/>
                    <a:pt x="9257" y="-283"/>
                    <a:pt x="6873" y="142"/>
                  </a:cubicBezTo>
                  <a:cubicBezTo>
                    <a:pt x="4488" y="566"/>
                    <a:pt x="2525" y="2023"/>
                    <a:pt x="1403" y="3054"/>
                  </a:cubicBezTo>
                  <a:cubicBezTo>
                    <a:pt x="281" y="4086"/>
                    <a:pt x="0" y="4692"/>
                    <a:pt x="0" y="5299"/>
                  </a:cubicBezTo>
                  <a:cubicBezTo>
                    <a:pt x="0" y="5906"/>
                    <a:pt x="281" y="6513"/>
                    <a:pt x="2525" y="6634"/>
                  </a:cubicBezTo>
                  <a:cubicBezTo>
                    <a:pt x="4769" y="6755"/>
                    <a:pt x="8977" y="6391"/>
                    <a:pt x="11782" y="5784"/>
                  </a:cubicBezTo>
                  <a:cubicBezTo>
                    <a:pt x="14587" y="5178"/>
                    <a:pt x="15990" y="4328"/>
                    <a:pt x="17112" y="3600"/>
                  </a:cubicBezTo>
                  <a:cubicBezTo>
                    <a:pt x="18234" y="2872"/>
                    <a:pt x="19075" y="2265"/>
                    <a:pt x="19216" y="2265"/>
                  </a:cubicBezTo>
                  <a:cubicBezTo>
                    <a:pt x="19356" y="2265"/>
                    <a:pt x="18795" y="2872"/>
                    <a:pt x="18655" y="4753"/>
                  </a:cubicBezTo>
                  <a:cubicBezTo>
                    <a:pt x="18514" y="6634"/>
                    <a:pt x="18795" y="9789"/>
                    <a:pt x="19075" y="12459"/>
                  </a:cubicBezTo>
                  <a:cubicBezTo>
                    <a:pt x="19356" y="15128"/>
                    <a:pt x="19636" y="17313"/>
                    <a:pt x="20057" y="18708"/>
                  </a:cubicBezTo>
                  <a:cubicBezTo>
                    <a:pt x="20478" y="20104"/>
                    <a:pt x="21039" y="20710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1402808" y="1559465"/>
              <a:ext cx="3206751" cy="30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9055"/>
                  </a:moveTo>
                  <a:cubicBezTo>
                    <a:pt x="43" y="10978"/>
                    <a:pt x="86" y="12901"/>
                    <a:pt x="314" y="14972"/>
                  </a:cubicBezTo>
                  <a:cubicBezTo>
                    <a:pt x="542" y="17044"/>
                    <a:pt x="955" y="19263"/>
                    <a:pt x="1404" y="20372"/>
                  </a:cubicBezTo>
                  <a:cubicBezTo>
                    <a:pt x="1853" y="21482"/>
                    <a:pt x="2338" y="21482"/>
                    <a:pt x="2837" y="20446"/>
                  </a:cubicBezTo>
                  <a:cubicBezTo>
                    <a:pt x="3336" y="19411"/>
                    <a:pt x="3850" y="17340"/>
                    <a:pt x="4377" y="14824"/>
                  </a:cubicBezTo>
                  <a:cubicBezTo>
                    <a:pt x="4905" y="12309"/>
                    <a:pt x="5446" y="9350"/>
                    <a:pt x="5960" y="7205"/>
                  </a:cubicBezTo>
                  <a:cubicBezTo>
                    <a:pt x="6473" y="5060"/>
                    <a:pt x="6958" y="3729"/>
                    <a:pt x="7371" y="4098"/>
                  </a:cubicBezTo>
                  <a:cubicBezTo>
                    <a:pt x="7785" y="4468"/>
                    <a:pt x="8127" y="6540"/>
                    <a:pt x="8512" y="8093"/>
                  </a:cubicBezTo>
                  <a:cubicBezTo>
                    <a:pt x="8897" y="9646"/>
                    <a:pt x="9324" y="10682"/>
                    <a:pt x="9795" y="10682"/>
                  </a:cubicBezTo>
                  <a:cubicBezTo>
                    <a:pt x="10265" y="10682"/>
                    <a:pt x="10779" y="9646"/>
                    <a:pt x="11306" y="8537"/>
                  </a:cubicBezTo>
                  <a:cubicBezTo>
                    <a:pt x="11834" y="7427"/>
                    <a:pt x="12375" y="6244"/>
                    <a:pt x="12910" y="5356"/>
                  </a:cubicBezTo>
                  <a:cubicBezTo>
                    <a:pt x="13445" y="4468"/>
                    <a:pt x="13972" y="3877"/>
                    <a:pt x="14514" y="3285"/>
                  </a:cubicBezTo>
                  <a:cubicBezTo>
                    <a:pt x="15056" y="2693"/>
                    <a:pt x="15612" y="2101"/>
                    <a:pt x="16161" y="1509"/>
                  </a:cubicBezTo>
                  <a:cubicBezTo>
                    <a:pt x="16710" y="918"/>
                    <a:pt x="17251" y="326"/>
                    <a:pt x="17750" y="104"/>
                  </a:cubicBezTo>
                  <a:cubicBezTo>
                    <a:pt x="18250" y="-118"/>
                    <a:pt x="18706" y="30"/>
                    <a:pt x="19176" y="400"/>
                  </a:cubicBezTo>
                  <a:cubicBezTo>
                    <a:pt x="19647" y="770"/>
                    <a:pt x="20131" y="1361"/>
                    <a:pt x="20538" y="1805"/>
                  </a:cubicBezTo>
                  <a:cubicBezTo>
                    <a:pt x="20944" y="2249"/>
                    <a:pt x="21272" y="2545"/>
                    <a:pt x="21600" y="2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4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1" y="1603496"/>
              <a:ext cx="664314" cy="230294"/>
            </a:xfrm>
            <a:prstGeom prst="rect">
              <a:avLst/>
            </a:prstGeom>
            <a:effectLst/>
          </p:spPr>
        </p:pic>
        <p:pic>
          <p:nvPicPr>
            <p:cNvPr id="364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17658" y="1371515"/>
              <a:ext cx="805257" cy="114301"/>
            </a:xfrm>
            <a:prstGeom prst="rect">
              <a:avLst/>
            </a:prstGeom>
            <a:effectLst/>
          </p:spPr>
        </p:pic>
        <p:pic>
          <p:nvPicPr>
            <p:cNvPr id="364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79648" y="-38101"/>
              <a:ext cx="4743661" cy="2076039"/>
            </a:xfrm>
            <a:prstGeom prst="rect">
              <a:avLst/>
            </a:prstGeom>
            <a:effectLst/>
          </p:spPr>
        </p:pic>
        <p:pic>
          <p:nvPicPr>
            <p:cNvPr id="364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79859" y="1788568"/>
              <a:ext cx="1217497" cy="396526"/>
            </a:xfrm>
            <a:prstGeom prst="rect">
              <a:avLst/>
            </a:prstGeom>
            <a:effectLst/>
          </p:spPr>
        </p:pic>
      </p:grpSp>
      <p:grpSp>
        <p:nvGrpSpPr>
          <p:cNvPr id="3897" name="Drawing"/>
          <p:cNvGrpSpPr/>
          <p:nvPr/>
        </p:nvGrpSpPr>
        <p:grpSpPr>
          <a:xfrm>
            <a:off x="43226" y="3786804"/>
            <a:ext cx="12923475" cy="5966797"/>
            <a:chOff x="0" y="-38100"/>
            <a:chExt cx="12923472" cy="5966795"/>
          </a:xfrm>
        </p:grpSpPr>
        <p:sp>
          <p:nvSpPr>
            <p:cNvPr id="3651" name="Line"/>
            <p:cNvSpPr/>
            <p:nvPr/>
          </p:nvSpPr>
          <p:spPr>
            <a:xfrm>
              <a:off x="2788872" y="2041950"/>
              <a:ext cx="4870451" cy="8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19102"/>
                  </a:moveTo>
                  <a:cubicBezTo>
                    <a:pt x="235" y="20155"/>
                    <a:pt x="469" y="21209"/>
                    <a:pt x="756" y="21209"/>
                  </a:cubicBezTo>
                  <a:cubicBezTo>
                    <a:pt x="1042" y="21209"/>
                    <a:pt x="1380" y="20155"/>
                    <a:pt x="1723" y="19102"/>
                  </a:cubicBezTo>
                  <a:cubicBezTo>
                    <a:pt x="2065" y="18048"/>
                    <a:pt x="2413" y="16994"/>
                    <a:pt x="2760" y="16204"/>
                  </a:cubicBezTo>
                  <a:cubicBezTo>
                    <a:pt x="3107" y="15414"/>
                    <a:pt x="3454" y="14887"/>
                    <a:pt x="3792" y="14360"/>
                  </a:cubicBezTo>
                  <a:cubicBezTo>
                    <a:pt x="4130" y="13833"/>
                    <a:pt x="4459" y="13307"/>
                    <a:pt x="4783" y="12516"/>
                  </a:cubicBezTo>
                  <a:cubicBezTo>
                    <a:pt x="5107" y="11726"/>
                    <a:pt x="5426" y="10672"/>
                    <a:pt x="5759" y="9882"/>
                  </a:cubicBezTo>
                  <a:cubicBezTo>
                    <a:pt x="6092" y="9092"/>
                    <a:pt x="6440" y="8565"/>
                    <a:pt x="6787" y="8038"/>
                  </a:cubicBezTo>
                  <a:cubicBezTo>
                    <a:pt x="7134" y="7511"/>
                    <a:pt x="7482" y="6985"/>
                    <a:pt x="7829" y="6721"/>
                  </a:cubicBezTo>
                  <a:cubicBezTo>
                    <a:pt x="8176" y="6458"/>
                    <a:pt x="8524" y="6458"/>
                    <a:pt x="8871" y="6458"/>
                  </a:cubicBezTo>
                  <a:cubicBezTo>
                    <a:pt x="9218" y="6458"/>
                    <a:pt x="9566" y="6458"/>
                    <a:pt x="9904" y="6721"/>
                  </a:cubicBezTo>
                  <a:cubicBezTo>
                    <a:pt x="10241" y="6985"/>
                    <a:pt x="10570" y="7511"/>
                    <a:pt x="10899" y="8038"/>
                  </a:cubicBezTo>
                  <a:cubicBezTo>
                    <a:pt x="11227" y="8565"/>
                    <a:pt x="11556" y="9092"/>
                    <a:pt x="11922" y="9355"/>
                  </a:cubicBezTo>
                  <a:cubicBezTo>
                    <a:pt x="12288" y="9619"/>
                    <a:pt x="12692" y="9619"/>
                    <a:pt x="13090" y="9882"/>
                  </a:cubicBezTo>
                  <a:cubicBezTo>
                    <a:pt x="13489" y="10146"/>
                    <a:pt x="13884" y="10672"/>
                    <a:pt x="14273" y="10936"/>
                  </a:cubicBezTo>
                  <a:cubicBezTo>
                    <a:pt x="14663" y="11199"/>
                    <a:pt x="15048" y="11199"/>
                    <a:pt x="15442" y="11199"/>
                  </a:cubicBezTo>
                  <a:cubicBezTo>
                    <a:pt x="15836" y="11199"/>
                    <a:pt x="16240" y="11199"/>
                    <a:pt x="16629" y="11199"/>
                  </a:cubicBezTo>
                  <a:cubicBezTo>
                    <a:pt x="17019" y="11199"/>
                    <a:pt x="17395" y="11199"/>
                    <a:pt x="17779" y="11199"/>
                  </a:cubicBezTo>
                  <a:cubicBezTo>
                    <a:pt x="18164" y="11199"/>
                    <a:pt x="18559" y="11199"/>
                    <a:pt x="18920" y="10936"/>
                  </a:cubicBezTo>
                  <a:cubicBezTo>
                    <a:pt x="19281" y="10672"/>
                    <a:pt x="19610" y="10146"/>
                    <a:pt x="19948" y="8565"/>
                  </a:cubicBezTo>
                  <a:cubicBezTo>
                    <a:pt x="20286" y="6985"/>
                    <a:pt x="20633" y="4350"/>
                    <a:pt x="20872" y="2507"/>
                  </a:cubicBezTo>
                  <a:cubicBezTo>
                    <a:pt x="21112" y="663"/>
                    <a:pt x="21243" y="-391"/>
                    <a:pt x="21347" y="136"/>
                  </a:cubicBezTo>
                  <a:cubicBezTo>
                    <a:pt x="21450" y="663"/>
                    <a:pt x="21525" y="2770"/>
                    <a:pt x="21600" y="4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5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33372" y="1959945"/>
              <a:ext cx="63501" cy="508001"/>
            </a:xfrm>
            <a:prstGeom prst="rect">
              <a:avLst/>
            </a:prstGeom>
            <a:effectLst/>
          </p:spPr>
        </p:pic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63957" y="2712817"/>
              <a:ext cx="221699" cy="292176"/>
            </a:xfrm>
            <a:prstGeom prst="rect">
              <a:avLst/>
            </a:prstGeom>
            <a:effectLst/>
          </p:spPr>
        </p:pic>
        <p:pic>
          <p:nvPicPr>
            <p:cNvPr id="3656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73072" y="296324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65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22562" y="2690195"/>
              <a:ext cx="206111" cy="539751"/>
            </a:xfrm>
            <a:prstGeom prst="rect">
              <a:avLst/>
            </a:prstGeom>
            <a:effectLst/>
          </p:spPr>
        </p:pic>
        <p:pic>
          <p:nvPicPr>
            <p:cNvPr id="366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174460" y="1959945"/>
              <a:ext cx="59413" cy="450851"/>
            </a:xfrm>
            <a:prstGeom prst="rect">
              <a:avLst/>
            </a:prstGeom>
            <a:effectLst/>
          </p:spPr>
        </p:pic>
        <p:pic>
          <p:nvPicPr>
            <p:cNvPr id="366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56072" y="2644251"/>
              <a:ext cx="273051" cy="280895"/>
            </a:xfrm>
            <a:prstGeom prst="rect">
              <a:avLst/>
            </a:prstGeom>
            <a:effectLst/>
          </p:spPr>
        </p:pic>
        <p:pic>
          <p:nvPicPr>
            <p:cNvPr id="366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43422" y="286799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66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81146" y="2614212"/>
              <a:ext cx="184804" cy="520484"/>
            </a:xfrm>
            <a:prstGeom prst="rect">
              <a:avLst/>
            </a:prstGeom>
            <a:effectLst/>
          </p:spPr>
        </p:pic>
        <p:pic>
          <p:nvPicPr>
            <p:cNvPr id="366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77716" y="1932428"/>
              <a:ext cx="60607" cy="497418"/>
            </a:xfrm>
            <a:prstGeom prst="rect">
              <a:avLst/>
            </a:prstGeom>
            <a:effectLst/>
          </p:spPr>
        </p:pic>
        <p:pic>
          <p:nvPicPr>
            <p:cNvPr id="367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17672" y="2613995"/>
              <a:ext cx="47129" cy="285751"/>
            </a:xfrm>
            <a:prstGeom prst="rect">
              <a:avLst/>
            </a:prstGeom>
            <a:effectLst/>
          </p:spPr>
        </p:pic>
        <p:pic>
          <p:nvPicPr>
            <p:cNvPr id="3672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38322" y="282354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67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41629" y="2620815"/>
              <a:ext cx="240222" cy="378977"/>
            </a:xfrm>
            <a:prstGeom prst="rect">
              <a:avLst/>
            </a:prstGeom>
            <a:effectLst/>
          </p:spPr>
        </p:pic>
        <p:pic>
          <p:nvPicPr>
            <p:cNvPr id="367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33672" y="1906825"/>
              <a:ext cx="76201" cy="402371"/>
            </a:xfrm>
            <a:prstGeom prst="rect">
              <a:avLst/>
            </a:prstGeom>
            <a:effectLst/>
          </p:spPr>
        </p:pic>
        <p:pic>
          <p:nvPicPr>
            <p:cNvPr id="367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82872" y="2587376"/>
              <a:ext cx="260351" cy="223470"/>
            </a:xfrm>
            <a:prstGeom prst="rect">
              <a:avLst/>
            </a:prstGeom>
            <a:effectLst/>
          </p:spPr>
        </p:pic>
        <p:pic>
          <p:nvPicPr>
            <p:cNvPr id="3680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49572" y="2772745"/>
              <a:ext cx="44451" cy="63501"/>
            </a:xfrm>
            <a:prstGeom prst="rect">
              <a:avLst/>
            </a:prstGeom>
            <a:effectLst/>
          </p:spPr>
        </p:pic>
        <p:pic>
          <p:nvPicPr>
            <p:cNvPr id="368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90872" y="2569545"/>
              <a:ext cx="82551" cy="374651"/>
            </a:xfrm>
            <a:prstGeom prst="rect">
              <a:avLst/>
            </a:prstGeom>
            <a:effectLst/>
          </p:spPr>
        </p:pic>
        <p:pic>
          <p:nvPicPr>
            <p:cNvPr id="368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443422" y="2036145"/>
              <a:ext cx="1593851" cy="101601"/>
            </a:xfrm>
            <a:prstGeom prst="rect">
              <a:avLst/>
            </a:prstGeom>
            <a:effectLst/>
          </p:spPr>
        </p:pic>
        <p:pic>
          <p:nvPicPr>
            <p:cNvPr id="368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37222" y="1862688"/>
              <a:ext cx="152401" cy="471908"/>
            </a:xfrm>
            <a:prstGeom prst="rect">
              <a:avLst/>
            </a:prstGeom>
            <a:effectLst/>
          </p:spPr>
        </p:pic>
        <p:pic>
          <p:nvPicPr>
            <p:cNvPr id="368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605472" y="2508964"/>
              <a:ext cx="189131" cy="320932"/>
            </a:xfrm>
            <a:prstGeom prst="rect">
              <a:avLst/>
            </a:prstGeom>
            <a:effectLst/>
          </p:spPr>
        </p:pic>
        <p:pic>
          <p:nvPicPr>
            <p:cNvPr id="3690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827722" y="2766395"/>
              <a:ext cx="69851" cy="31751"/>
            </a:xfrm>
            <a:prstGeom prst="rect">
              <a:avLst/>
            </a:prstGeom>
            <a:effectLst/>
          </p:spPr>
        </p:pic>
        <p:pic>
          <p:nvPicPr>
            <p:cNvPr id="369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61072" y="2507746"/>
              <a:ext cx="323851" cy="384856"/>
            </a:xfrm>
            <a:prstGeom prst="rect">
              <a:avLst/>
            </a:prstGeom>
            <a:effectLst/>
          </p:spPr>
        </p:pic>
        <p:pic>
          <p:nvPicPr>
            <p:cNvPr id="369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547572" y="2074245"/>
              <a:ext cx="2209801" cy="82551"/>
            </a:xfrm>
            <a:prstGeom prst="rect">
              <a:avLst/>
            </a:prstGeom>
            <a:effectLst/>
          </p:spPr>
        </p:pic>
        <p:pic>
          <p:nvPicPr>
            <p:cNvPr id="369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24022" y="1382095"/>
              <a:ext cx="127001" cy="749301"/>
            </a:xfrm>
            <a:prstGeom prst="rect">
              <a:avLst/>
            </a:prstGeom>
            <a:effectLst/>
          </p:spPr>
        </p:pic>
        <p:pic>
          <p:nvPicPr>
            <p:cNvPr id="369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592272" y="1369395"/>
              <a:ext cx="1047751" cy="76201"/>
            </a:xfrm>
            <a:prstGeom prst="rect">
              <a:avLst/>
            </a:prstGeom>
            <a:effectLst/>
          </p:spPr>
        </p:pic>
        <p:pic>
          <p:nvPicPr>
            <p:cNvPr id="370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542656" y="791545"/>
              <a:ext cx="71967" cy="704851"/>
            </a:xfrm>
            <a:prstGeom prst="rect">
              <a:avLst/>
            </a:prstGeom>
            <a:effectLst/>
          </p:spPr>
        </p:pic>
        <p:pic>
          <p:nvPicPr>
            <p:cNvPr id="370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00322" y="896050"/>
              <a:ext cx="3187701" cy="232046"/>
            </a:xfrm>
            <a:prstGeom prst="rect">
              <a:avLst/>
            </a:prstGeom>
            <a:effectLst/>
          </p:spPr>
        </p:pic>
        <p:pic>
          <p:nvPicPr>
            <p:cNvPr id="370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62622" y="454995"/>
              <a:ext cx="52918" cy="667877"/>
            </a:xfrm>
            <a:prstGeom prst="rect">
              <a:avLst/>
            </a:prstGeom>
            <a:effectLst/>
          </p:spPr>
        </p:pic>
        <p:pic>
          <p:nvPicPr>
            <p:cNvPr id="370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18172" y="474408"/>
              <a:ext cx="1238251" cy="82188"/>
            </a:xfrm>
            <a:prstGeom prst="rect">
              <a:avLst/>
            </a:prstGeom>
            <a:effectLst/>
          </p:spPr>
        </p:pic>
        <p:sp>
          <p:nvSpPr>
            <p:cNvPr id="3708" name="Line"/>
            <p:cNvSpPr/>
            <p:nvPr/>
          </p:nvSpPr>
          <p:spPr>
            <a:xfrm>
              <a:off x="2338022" y="2108112"/>
              <a:ext cx="850196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0" y="21600"/>
                  </a:moveTo>
                  <a:cubicBezTo>
                    <a:pt x="1340" y="19108"/>
                    <a:pt x="2680" y="16615"/>
                    <a:pt x="4315" y="14538"/>
                  </a:cubicBezTo>
                  <a:cubicBezTo>
                    <a:pt x="5949" y="12462"/>
                    <a:pt x="7879" y="10800"/>
                    <a:pt x="9889" y="9554"/>
                  </a:cubicBezTo>
                  <a:cubicBezTo>
                    <a:pt x="11899" y="8308"/>
                    <a:pt x="13989" y="7477"/>
                    <a:pt x="15785" y="6231"/>
                  </a:cubicBezTo>
                  <a:cubicBezTo>
                    <a:pt x="17580" y="4985"/>
                    <a:pt x="19081" y="3323"/>
                    <a:pt x="20019" y="2077"/>
                  </a:cubicBezTo>
                  <a:cubicBezTo>
                    <a:pt x="20957" y="831"/>
                    <a:pt x="21332" y="0"/>
                    <a:pt x="21466" y="0"/>
                  </a:cubicBezTo>
                  <a:cubicBezTo>
                    <a:pt x="21600" y="0"/>
                    <a:pt x="21493" y="831"/>
                    <a:pt x="21386" y="1662"/>
                  </a:cubicBezTo>
                </a:path>
              </a:pathLst>
            </a:custGeom>
            <a:noFill/>
            <a:ln w="12700" cap="rnd">
              <a:solidFill>
                <a:srgbClr val="FF401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3106372" y="1089722"/>
              <a:ext cx="149478" cy="114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65" fill="norm" stroke="1" extrusionOk="0">
                  <a:moveTo>
                    <a:pt x="0" y="364"/>
                  </a:moveTo>
                  <a:cubicBezTo>
                    <a:pt x="608" y="165"/>
                    <a:pt x="1217" y="-35"/>
                    <a:pt x="1825" y="5"/>
                  </a:cubicBezTo>
                  <a:cubicBezTo>
                    <a:pt x="2434" y="45"/>
                    <a:pt x="3042" y="324"/>
                    <a:pt x="4411" y="863"/>
                  </a:cubicBezTo>
                  <a:cubicBezTo>
                    <a:pt x="5780" y="1402"/>
                    <a:pt x="7910" y="2201"/>
                    <a:pt x="9431" y="3199"/>
                  </a:cubicBezTo>
                  <a:cubicBezTo>
                    <a:pt x="10952" y="4197"/>
                    <a:pt x="11865" y="5395"/>
                    <a:pt x="12777" y="6732"/>
                  </a:cubicBezTo>
                  <a:cubicBezTo>
                    <a:pt x="13690" y="8070"/>
                    <a:pt x="14603" y="9547"/>
                    <a:pt x="15211" y="10985"/>
                  </a:cubicBezTo>
                  <a:cubicBezTo>
                    <a:pt x="15820" y="12422"/>
                    <a:pt x="16124" y="13819"/>
                    <a:pt x="15972" y="15037"/>
                  </a:cubicBezTo>
                  <a:cubicBezTo>
                    <a:pt x="15820" y="16255"/>
                    <a:pt x="15211" y="17293"/>
                    <a:pt x="15972" y="18171"/>
                  </a:cubicBezTo>
                  <a:cubicBezTo>
                    <a:pt x="16732" y="19050"/>
                    <a:pt x="18862" y="19768"/>
                    <a:pt x="20079" y="20247"/>
                  </a:cubicBezTo>
                  <a:cubicBezTo>
                    <a:pt x="21296" y="20727"/>
                    <a:pt x="21600" y="20966"/>
                    <a:pt x="21448" y="21146"/>
                  </a:cubicBezTo>
                  <a:cubicBezTo>
                    <a:pt x="21296" y="21325"/>
                    <a:pt x="20687" y="21445"/>
                    <a:pt x="20079" y="21565"/>
                  </a:cubicBezTo>
                </a:path>
              </a:pathLst>
            </a:custGeom>
            <a:noFill/>
            <a:ln w="12700" cap="rnd">
              <a:solidFill>
                <a:srgbClr val="FF401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3080972" y="1134445"/>
              <a:ext cx="392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"/>
                  </a:moveTo>
                  <a:cubicBezTo>
                    <a:pt x="524" y="1080"/>
                    <a:pt x="1049" y="1080"/>
                    <a:pt x="1532" y="1260"/>
                  </a:cubicBezTo>
                  <a:cubicBezTo>
                    <a:pt x="2016" y="1440"/>
                    <a:pt x="2458" y="1800"/>
                    <a:pt x="2883" y="1800"/>
                  </a:cubicBezTo>
                  <a:cubicBezTo>
                    <a:pt x="3309" y="1800"/>
                    <a:pt x="3717" y="1440"/>
                    <a:pt x="4142" y="1080"/>
                  </a:cubicBezTo>
                  <a:cubicBezTo>
                    <a:pt x="4567" y="720"/>
                    <a:pt x="5010" y="360"/>
                    <a:pt x="5482" y="180"/>
                  </a:cubicBezTo>
                  <a:cubicBezTo>
                    <a:pt x="5953" y="0"/>
                    <a:pt x="6454" y="0"/>
                    <a:pt x="6950" y="0"/>
                  </a:cubicBezTo>
                  <a:cubicBezTo>
                    <a:pt x="7445" y="0"/>
                    <a:pt x="7934" y="0"/>
                    <a:pt x="8441" y="0"/>
                  </a:cubicBezTo>
                  <a:cubicBezTo>
                    <a:pt x="8948" y="0"/>
                    <a:pt x="9472" y="0"/>
                    <a:pt x="9926" y="180"/>
                  </a:cubicBezTo>
                  <a:cubicBezTo>
                    <a:pt x="10381" y="360"/>
                    <a:pt x="10765" y="720"/>
                    <a:pt x="11161" y="1260"/>
                  </a:cubicBezTo>
                  <a:cubicBezTo>
                    <a:pt x="11557" y="1800"/>
                    <a:pt x="11965" y="2520"/>
                    <a:pt x="12379" y="3420"/>
                  </a:cubicBezTo>
                  <a:cubicBezTo>
                    <a:pt x="12792" y="4320"/>
                    <a:pt x="13212" y="5400"/>
                    <a:pt x="13602" y="6120"/>
                  </a:cubicBezTo>
                  <a:cubicBezTo>
                    <a:pt x="13992" y="6840"/>
                    <a:pt x="14353" y="7200"/>
                    <a:pt x="14715" y="7740"/>
                  </a:cubicBezTo>
                  <a:cubicBezTo>
                    <a:pt x="15076" y="8280"/>
                    <a:pt x="15437" y="9000"/>
                    <a:pt x="15833" y="9720"/>
                  </a:cubicBezTo>
                  <a:cubicBezTo>
                    <a:pt x="16229" y="10440"/>
                    <a:pt x="16660" y="11160"/>
                    <a:pt x="17103" y="11700"/>
                  </a:cubicBezTo>
                  <a:cubicBezTo>
                    <a:pt x="17546" y="12240"/>
                    <a:pt x="18000" y="12600"/>
                    <a:pt x="18408" y="13140"/>
                  </a:cubicBezTo>
                  <a:cubicBezTo>
                    <a:pt x="18816" y="13680"/>
                    <a:pt x="19177" y="14400"/>
                    <a:pt x="19526" y="15120"/>
                  </a:cubicBezTo>
                  <a:cubicBezTo>
                    <a:pt x="19876" y="15840"/>
                    <a:pt x="20214" y="16560"/>
                    <a:pt x="20470" y="17280"/>
                  </a:cubicBezTo>
                  <a:cubicBezTo>
                    <a:pt x="20726" y="18000"/>
                    <a:pt x="20901" y="18720"/>
                    <a:pt x="21076" y="19440"/>
                  </a:cubicBezTo>
                  <a:cubicBezTo>
                    <a:pt x="21250" y="20160"/>
                    <a:pt x="21425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F401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6908892" y="150195"/>
              <a:ext cx="197511" cy="11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fill="norm" stroke="1" extrusionOk="0">
                  <a:moveTo>
                    <a:pt x="18046" y="0"/>
                  </a:moveTo>
                  <a:cubicBezTo>
                    <a:pt x="18506" y="929"/>
                    <a:pt x="18965" y="1858"/>
                    <a:pt x="19195" y="2845"/>
                  </a:cubicBezTo>
                  <a:cubicBezTo>
                    <a:pt x="19425" y="3832"/>
                    <a:pt x="19425" y="4877"/>
                    <a:pt x="19195" y="5923"/>
                  </a:cubicBezTo>
                  <a:cubicBezTo>
                    <a:pt x="18965" y="6968"/>
                    <a:pt x="18506" y="8013"/>
                    <a:pt x="17587" y="9039"/>
                  </a:cubicBezTo>
                  <a:cubicBezTo>
                    <a:pt x="16667" y="10065"/>
                    <a:pt x="15289" y="11071"/>
                    <a:pt x="14370" y="12039"/>
                  </a:cubicBezTo>
                  <a:cubicBezTo>
                    <a:pt x="13450" y="13006"/>
                    <a:pt x="12991" y="13935"/>
                    <a:pt x="13795" y="14845"/>
                  </a:cubicBezTo>
                  <a:cubicBezTo>
                    <a:pt x="14599" y="15755"/>
                    <a:pt x="16667" y="16645"/>
                    <a:pt x="18161" y="17477"/>
                  </a:cubicBezTo>
                  <a:cubicBezTo>
                    <a:pt x="19655" y="18310"/>
                    <a:pt x="20574" y="19084"/>
                    <a:pt x="21033" y="19568"/>
                  </a:cubicBezTo>
                  <a:cubicBezTo>
                    <a:pt x="21493" y="20052"/>
                    <a:pt x="21493" y="20245"/>
                    <a:pt x="21378" y="20477"/>
                  </a:cubicBezTo>
                  <a:cubicBezTo>
                    <a:pt x="21263" y="20710"/>
                    <a:pt x="21033" y="20981"/>
                    <a:pt x="20229" y="21116"/>
                  </a:cubicBezTo>
                  <a:cubicBezTo>
                    <a:pt x="19425" y="21252"/>
                    <a:pt x="18046" y="21252"/>
                    <a:pt x="14944" y="21174"/>
                  </a:cubicBezTo>
                  <a:cubicBezTo>
                    <a:pt x="11842" y="21097"/>
                    <a:pt x="7016" y="20942"/>
                    <a:pt x="4029" y="20845"/>
                  </a:cubicBezTo>
                  <a:cubicBezTo>
                    <a:pt x="1042" y="20748"/>
                    <a:pt x="-107" y="20710"/>
                    <a:pt x="8" y="20710"/>
                  </a:cubicBezTo>
                  <a:cubicBezTo>
                    <a:pt x="123" y="20710"/>
                    <a:pt x="1502" y="20748"/>
                    <a:pt x="4144" y="20903"/>
                  </a:cubicBezTo>
                  <a:cubicBezTo>
                    <a:pt x="6787" y="21058"/>
                    <a:pt x="10693" y="21329"/>
                    <a:pt x="14599" y="21600"/>
                  </a:cubicBezTo>
                </a:path>
              </a:pathLst>
            </a:custGeom>
            <a:noFill/>
            <a:ln w="12700" cap="rnd">
              <a:solidFill>
                <a:srgbClr val="FF401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6998922" y="245445"/>
              <a:ext cx="3105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3" y="0"/>
                    <a:pt x="707" y="0"/>
                    <a:pt x="1082" y="600"/>
                  </a:cubicBezTo>
                  <a:cubicBezTo>
                    <a:pt x="1458" y="1200"/>
                    <a:pt x="1855" y="2400"/>
                    <a:pt x="2319" y="3600"/>
                  </a:cubicBezTo>
                  <a:cubicBezTo>
                    <a:pt x="2783" y="4800"/>
                    <a:pt x="3313" y="6000"/>
                    <a:pt x="3828" y="6800"/>
                  </a:cubicBezTo>
                  <a:cubicBezTo>
                    <a:pt x="4344" y="7600"/>
                    <a:pt x="4844" y="8000"/>
                    <a:pt x="5337" y="8600"/>
                  </a:cubicBezTo>
                  <a:cubicBezTo>
                    <a:pt x="5831" y="9200"/>
                    <a:pt x="6317" y="10000"/>
                    <a:pt x="6832" y="10700"/>
                  </a:cubicBezTo>
                  <a:cubicBezTo>
                    <a:pt x="7347" y="11400"/>
                    <a:pt x="7892" y="12000"/>
                    <a:pt x="8444" y="12400"/>
                  </a:cubicBezTo>
                  <a:cubicBezTo>
                    <a:pt x="8996" y="12800"/>
                    <a:pt x="9556" y="13000"/>
                    <a:pt x="10093" y="13200"/>
                  </a:cubicBezTo>
                  <a:cubicBezTo>
                    <a:pt x="10631" y="13400"/>
                    <a:pt x="11146" y="13600"/>
                    <a:pt x="11661" y="13800"/>
                  </a:cubicBezTo>
                  <a:cubicBezTo>
                    <a:pt x="12177" y="14000"/>
                    <a:pt x="12692" y="14200"/>
                    <a:pt x="13222" y="14500"/>
                  </a:cubicBezTo>
                  <a:cubicBezTo>
                    <a:pt x="13752" y="14800"/>
                    <a:pt x="14297" y="15200"/>
                    <a:pt x="14849" y="15600"/>
                  </a:cubicBezTo>
                  <a:cubicBezTo>
                    <a:pt x="15401" y="16000"/>
                    <a:pt x="15961" y="16400"/>
                    <a:pt x="16506" y="16900"/>
                  </a:cubicBezTo>
                  <a:cubicBezTo>
                    <a:pt x="17050" y="17400"/>
                    <a:pt x="17580" y="18000"/>
                    <a:pt x="18110" y="18400"/>
                  </a:cubicBezTo>
                  <a:cubicBezTo>
                    <a:pt x="18640" y="18800"/>
                    <a:pt x="19171" y="19000"/>
                    <a:pt x="19752" y="19500"/>
                  </a:cubicBezTo>
                  <a:cubicBezTo>
                    <a:pt x="20334" y="20000"/>
                    <a:pt x="20967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FF401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590979" y="502973"/>
              <a:ext cx="388644" cy="1263298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478279" y="1185589"/>
              <a:ext cx="43211" cy="250482"/>
            </a:xfrm>
            <a:prstGeom prst="rect">
              <a:avLst/>
            </a:prstGeom>
            <a:effectLst/>
          </p:spPr>
        </p:pic>
        <p:pic>
          <p:nvPicPr>
            <p:cNvPr id="371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594076" y="911137"/>
              <a:ext cx="49122" cy="268817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745035" y="1155612"/>
              <a:ext cx="50438" cy="257735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884985" y="990130"/>
              <a:ext cx="53361" cy="296716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719522" y="988866"/>
              <a:ext cx="69851" cy="266230"/>
            </a:xfrm>
            <a:prstGeom prst="rect">
              <a:avLst/>
            </a:prstGeom>
            <a:effectLst/>
          </p:spPr>
        </p:pic>
        <p:pic>
          <p:nvPicPr>
            <p:cNvPr id="372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562889" y="989937"/>
              <a:ext cx="58209" cy="258809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411868" y="972391"/>
              <a:ext cx="67840" cy="238255"/>
            </a:xfrm>
            <a:prstGeom prst="rect">
              <a:avLst/>
            </a:prstGeom>
            <a:effectLst/>
          </p:spPr>
        </p:pic>
        <p:pic>
          <p:nvPicPr>
            <p:cNvPr id="372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544521" y="804972"/>
              <a:ext cx="324399" cy="416412"/>
            </a:xfrm>
            <a:prstGeom prst="rect">
              <a:avLst/>
            </a:prstGeom>
            <a:effectLst/>
          </p:spPr>
        </p:pic>
        <p:pic>
          <p:nvPicPr>
            <p:cNvPr id="373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371558" y="1145987"/>
              <a:ext cx="252838" cy="328675"/>
            </a:xfrm>
            <a:prstGeom prst="rect">
              <a:avLst/>
            </a:prstGeom>
            <a:effectLst/>
          </p:spPr>
        </p:pic>
        <p:pic>
          <p:nvPicPr>
            <p:cNvPr id="373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467725" y="-38101"/>
              <a:ext cx="366113" cy="1642447"/>
            </a:xfrm>
            <a:prstGeom prst="rect">
              <a:avLst/>
            </a:prstGeom>
            <a:effectLst/>
          </p:spPr>
        </p:pic>
        <p:pic>
          <p:nvPicPr>
            <p:cNvPr id="373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976697" y="1010620"/>
              <a:ext cx="73026" cy="280459"/>
            </a:xfrm>
            <a:prstGeom prst="rect">
              <a:avLst/>
            </a:prstGeom>
            <a:effectLst/>
          </p:spPr>
        </p:pic>
        <p:pic>
          <p:nvPicPr>
            <p:cNvPr id="373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078430" y="252294"/>
              <a:ext cx="110993" cy="805952"/>
            </a:xfrm>
            <a:prstGeom prst="rect">
              <a:avLst/>
            </a:prstGeom>
            <a:effectLst/>
          </p:spPr>
        </p:pic>
        <p:pic>
          <p:nvPicPr>
            <p:cNvPr id="373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537066" y="412106"/>
              <a:ext cx="93807" cy="726675"/>
            </a:xfrm>
            <a:prstGeom prst="rect">
              <a:avLst/>
            </a:prstGeom>
            <a:effectLst/>
          </p:spPr>
        </p:pic>
        <p:pic>
          <p:nvPicPr>
            <p:cNvPr id="374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688155" y="410456"/>
              <a:ext cx="42872" cy="113043"/>
            </a:xfrm>
            <a:prstGeom prst="rect">
              <a:avLst/>
            </a:prstGeom>
            <a:effectLst/>
          </p:spPr>
        </p:pic>
        <p:pic>
          <p:nvPicPr>
            <p:cNvPr id="374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239941" y="401020"/>
              <a:ext cx="460657" cy="231304"/>
            </a:xfrm>
            <a:prstGeom prst="rect">
              <a:avLst/>
            </a:prstGeom>
            <a:effectLst/>
          </p:spPr>
        </p:pic>
        <p:pic>
          <p:nvPicPr>
            <p:cNvPr id="374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916608" y="-9814"/>
              <a:ext cx="870692" cy="1089227"/>
            </a:xfrm>
            <a:prstGeom prst="rect">
              <a:avLst/>
            </a:prstGeom>
            <a:effectLst/>
          </p:spPr>
        </p:pic>
        <p:pic>
          <p:nvPicPr>
            <p:cNvPr id="374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235688" y="250930"/>
              <a:ext cx="628445" cy="987768"/>
            </a:xfrm>
            <a:prstGeom prst="rect">
              <a:avLst/>
            </a:prstGeom>
            <a:effectLst/>
          </p:spPr>
        </p:pic>
        <p:sp>
          <p:nvSpPr>
            <p:cNvPr id="3749" name="Line"/>
            <p:cNvSpPr/>
            <p:nvPr/>
          </p:nvSpPr>
          <p:spPr>
            <a:xfrm>
              <a:off x="229822" y="3160360"/>
              <a:ext cx="12687301" cy="17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18367"/>
                  </a:moveTo>
                  <a:cubicBezTo>
                    <a:pt x="155" y="18367"/>
                    <a:pt x="310" y="18367"/>
                    <a:pt x="454" y="18500"/>
                  </a:cubicBezTo>
                  <a:cubicBezTo>
                    <a:pt x="598" y="18634"/>
                    <a:pt x="732" y="18900"/>
                    <a:pt x="856" y="19167"/>
                  </a:cubicBezTo>
                  <a:cubicBezTo>
                    <a:pt x="980" y="19434"/>
                    <a:pt x="1095" y="19700"/>
                    <a:pt x="1218" y="20100"/>
                  </a:cubicBezTo>
                  <a:cubicBezTo>
                    <a:pt x="1341" y="20500"/>
                    <a:pt x="1470" y="21034"/>
                    <a:pt x="1611" y="21300"/>
                  </a:cubicBezTo>
                  <a:cubicBezTo>
                    <a:pt x="1751" y="21567"/>
                    <a:pt x="1903" y="21567"/>
                    <a:pt x="2045" y="21567"/>
                  </a:cubicBezTo>
                  <a:cubicBezTo>
                    <a:pt x="2187" y="21567"/>
                    <a:pt x="2321" y="21567"/>
                    <a:pt x="2461" y="21567"/>
                  </a:cubicBezTo>
                  <a:cubicBezTo>
                    <a:pt x="2602" y="21567"/>
                    <a:pt x="2750" y="21567"/>
                    <a:pt x="2901" y="21434"/>
                  </a:cubicBezTo>
                  <a:cubicBezTo>
                    <a:pt x="3052" y="21300"/>
                    <a:pt x="3207" y="21034"/>
                    <a:pt x="3355" y="20767"/>
                  </a:cubicBezTo>
                  <a:cubicBezTo>
                    <a:pt x="3503" y="20500"/>
                    <a:pt x="3643" y="20234"/>
                    <a:pt x="3786" y="19967"/>
                  </a:cubicBezTo>
                  <a:cubicBezTo>
                    <a:pt x="3928" y="19700"/>
                    <a:pt x="4072" y="19434"/>
                    <a:pt x="4216" y="19300"/>
                  </a:cubicBezTo>
                  <a:cubicBezTo>
                    <a:pt x="4360" y="19167"/>
                    <a:pt x="4505" y="19167"/>
                    <a:pt x="4649" y="19034"/>
                  </a:cubicBezTo>
                  <a:cubicBezTo>
                    <a:pt x="4793" y="18900"/>
                    <a:pt x="4937" y="18634"/>
                    <a:pt x="5086" y="18500"/>
                  </a:cubicBezTo>
                  <a:cubicBezTo>
                    <a:pt x="5236" y="18367"/>
                    <a:pt x="5391" y="18367"/>
                    <a:pt x="5546" y="18367"/>
                  </a:cubicBezTo>
                  <a:cubicBezTo>
                    <a:pt x="5701" y="18367"/>
                    <a:pt x="5856" y="18367"/>
                    <a:pt x="6014" y="18367"/>
                  </a:cubicBezTo>
                  <a:cubicBezTo>
                    <a:pt x="6173" y="18367"/>
                    <a:pt x="6335" y="18367"/>
                    <a:pt x="6495" y="18367"/>
                  </a:cubicBezTo>
                  <a:cubicBezTo>
                    <a:pt x="6656" y="18367"/>
                    <a:pt x="6814" y="18367"/>
                    <a:pt x="6971" y="18367"/>
                  </a:cubicBezTo>
                  <a:cubicBezTo>
                    <a:pt x="7128" y="18367"/>
                    <a:pt x="7283" y="18367"/>
                    <a:pt x="7420" y="18367"/>
                  </a:cubicBezTo>
                  <a:cubicBezTo>
                    <a:pt x="7557" y="18367"/>
                    <a:pt x="7676" y="18367"/>
                    <a:pt x="7796" y="18500"/>
                  </a:cubicBezTo>
                  <a:cubicBezTo>
                    <a:pt x="7917" y="18634"/>
                    <a:pt x="8040" y="18900"/>
                    <a:pt x="8160" y="19034"/>
                  </a:cubicBezTo>
                  <a:cubicBezTo>
                    <a:pt x="8281" y="19167"/>
                    <a:pt x="8400" y="19167"/>
                    <a:pt x="8541" y="19167"/>
                  </a:cubicBezTo>
                  <a:cubicBezTo>
                    <a:pt x="8681" y="19167"/>
                    <a:pt x="8843" y="19167"/>
                    <a:pt x="8989" y="19167"/>
                  </a:cubicBezTo>
                  <a:cubicBezTo>
                    <a:pt x="9135" y="19167"/>
                    <a:pt x="9265" y="19167"/>
                    <a:pt x="9409" y="19167"/>
                  </a:cubicBezTo>
                  <a:cubicBezTo>
                    <a:pt x="9553" y="19167"/>
                    <a:pt x="9712" y="19167"/>
                    <a:pt x="9852" y="19167"/>
                  </a:cubicBezTo>
                  <a:cubicBezTo>
                    <a:pt x="9993" y="19167"/>
                    <a:pt x="10115" y="19167"/>
                    <a:pt x="10241" y="19167"/>
                  </a:cubicBezTo>
                  <a:cubicBezTo>
                    <a:pt x="10368" y="19167"/>
                    <a:pt x="10497" y="19167"/>
                    <a:pt x="10623" y="19167"/>
                  </a:cubicBezTo>
                  <a:cubicBezTo>
                    <a:pt x="10750" y="19167"/>
                    <a:pt x="10872" y="19167"/>
                    <a:pt x="10996" y="19167"/>
                  </a:cubicBezTo>
                  <a:cubicBezTo>
                    <a:pt x="11121" y="19167"/>
                    <a:pt x="11247" y="19167"/>
                    <a:pt x="11371" y="19167"/>
                  </a:cubicBezTo>
                  <a:cubicBezTo>
                    <a:pt x="11495" y="19167"/>
                    <a:pt x="11618" y="19167"/>
                    <a:pt x="11746" y="19167"/>
                  </a:cubicBezTo>
                  <a:cubicBezTo>
                    <a:pt x="11874" y="19167"/>
                    <a:pt x="12007" y="19167"/>
                    <a:pt x="12135" y="19167"/>
                  </a:cubicBezTo>
                  <a:cubicBezTo>
                    <a:pt x="12263" y="19167"/>
                    <a:pt x="12386" y="19167"/>
                    <a:pt x="12510" y="19034"/>
                  </a:cubicBezTo>
                  <a:cubicBezTo>
                    <a:pt x="12634" y="18900"/>
                    <a:pt x="12760" y="18634"/>
                    <a:pt x="12886" y="18367"/>
                  </a:cubicBezTo>
                  <a:cubicBezTo>
                    <a:pt x="13013" y="18100"/>
                    <a:pt x="13139" y="17834"/>
                    <a:pt x="13268" y="17567"/>
                  </a:cubicBezTo>
                  <a:cubicBezTo>
                    <a:pt x="13398" y="17300"/>
                    <a:pt x="13532" y="17034"/>
                    <a:pt x="13659" y="16634"/>
                  </a:cubicBezTo>
                  <a:cubicBezTo>
                    <a:pt x="13787" y="16234"/>
                    <a:pt x="13910" y="15700"/>
                    <a:pt x="14034" y="15167"/>
                  </a:cubicBezTo>
                  <a:cubicBezTo>
                    <a:pt x="14159" y="14634"/>
                    <a:pt x="14285" y="14100"/>
                    <a:pt x="14407" y="13567"/>
                  </a:cubicBezTo>
                  <a:cubicBezTo>
                    <a:pt x="14530" y="13034"/>
                    <a:pt x="14649" y="12500"/>
                    <a:pt x="14786" y="12100"/>
                  </a:cubicBezTo>
                  <a:cubicBezTo>
                    <a:pt x="14923" y="11700"/>
                    <a:pt x="15077" y="11434"/>
                    <a:pt x="15214" y="11167"/>
                  </a:cubicBezTo>
                  <a:cubicBezTo>
                    <a:pt x="15351" y="10900"/>
                    <a:pt x="15470" y="10634"/>
                    <a:pt x="15607" y="10367"/>
                  </a:cubicBezTo>
                  <a:cubicBezTo>
                    <a:pt x="15744" y="10100"/>
                    <a:pt x="15899" y="9834"/>
                    <a:pt x="16034" y="9567"/>
                  </a:cubicBezTo>
                  <a:cubicBezTo>
                    <a:pt x="16169" y="9300"/>
                    <a:pt x="16285" y="9034"/>
                    <a:pt x="16405" y="8767"/>
                  </a:cubicBezTo>
                  <a:cubicBezTo>
                    <a:pt x="16526" y="8500"/>
                    <a:pt x="16652" y="8234"/>
                    <a:pt x="16789" y="7967"/>
                  </a:cubicBezTo>
                  <a:cubicBezTo>
                    <a:pt x="16926" y="7700"/>
                    <a:pt x="17074" y="7434"/>
                    <a:pt x="17220" y="7167"/>
                  </a:cubicBezTo>
                  <a:cubicBezTo>
                    <a:pt x="17366" y="6900"/>
                    <a:pt x="17510" y="6634"/>
                    <a:pt x="17647" y="6367"/>
                  </a:cubicBezTo>
                  <a:cubicBezTo>
                    <a:pt x="17784" y="6100"/>
                    <a:pt x="17914" y="5834"/>
                    <a:pt x="18050" y="5434"/>
                  </a:cubicBezTo>
                  <a:cubicBezTo>
                    <a:pt x="18187" y="5034"/>
                    <a:pt x="18332" y="4500"/>
                    <a:pt x="18465" y="4100"/>
                  </a:cubicBezTo>
                  <a:cubicBezTo>
                    <a:pt x="18598" y="3700"/>
                    <a:pt x="18721" y="3434"/>
                    <a:pt x="18856" y="3034"/>
                  </a:cubicBezTo>
                  <a:cubicBezTo>
                    <a:pt x="18991" y="2634"/>
                    <a:pt x="19139" y="2100"/>
                    <a:pt x="19283" y="1700"/>
                  </a:cubicBezTo>
                  <a:cubicBezTo>
                    <a:pt x="19427" y="1300"/>
                    <a:pt x="19568" y="1034"/>
                    <a:pt x="19708" y="900"/>
                  </a:cubicBezTo>
                  <a:cubicBezTo>
                    <a:pt x="19849" y="767"/>
                    <a:pt x="19989" y="767"/>
                    <a:pt x="20126" y="767"/>
                  </a:cubicBezTo>
                  <a:cubicBezTo>
                    <a:pt x="20263" y="767"/>
                    <a:pt x="20396" y="767"/>
                    <a:pt x="20530" y="634"/>
                  </a:cubicBezTo>
                  <a:cubicBezTo>
                    <a:pt x="20663" y="500"/>
                    <a:pt x="20796" y="234"/>
                    <a:pt x="20942" y="100"/>
                  </a:cubicBezTo>
                  <a:cubicBezTo>
                    <a:pt x="21088" y="-33"/>
                    <a:pt x="21247" y="-33"/>
                    <a:pt x="21359" y="100"/>
                  </a:cubicBezTo>
                  <a:cubicBezTo>
                    <a:pt x="21470" y="234"/>
                    <a:pt x="21535" y="500"/>
                    <a:pt x="21600" y="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261572" y="3542516"/>
              <a:ext cx="292101" cy="23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3283"/>
                  </a:moveTo>
                  <a:cubicBezTo>
                    <a:pt x="157" y="2336"/>
                    <a:pt x="313" y="1388"/>
                    <a:pt x="2035" y="725"/>
                  </a:cubicBezTo>
                  <a:cubicBezTo>
                    <a:pt x="3757" y="62"/>
                    <a:pt x="7043" y="-317"/>
                    <a:pt x="9235" y="346"/>
                  </a:cubicBezTo>
                  <a:cubicBezTo>
                    <a:pt x="11426" y="1009"/>
                    <a:pt x="12522" y="2715"/>
                    <a:pt x="11817" y="6030"/>
                  </a:cubicBezTo>
                  <a:cubicBezTo>
                    <a:pt x="11113" y="9346"/>
                    <a:pt x="8609" y="14272"/>
                    <a:pt x="6887" y="17020"/>
                  </a:cubicBezTo>
                  <a:cubicBezTo>
                    <a:pt x="5165" y="19767"/>
                    <a:pt x="4226" y="20336"/>
                    <a:pt x="3365" y="20715"/>
                  </a:cubicBezTo>
                  <a:cubicBezTo>
                    <a:pt x="2504" y="21094"/>
                    <a:pt x="1722" y="21283"/>
                    <a:pt x="1409" y="20525"/>
                  </a:cubicBezTo>
                  <a:cubicBezTo>
                    <a:pt x="1096" y="19767"/>
                    <a:pt x="1252" y="18062"/>
                    <a:pt x="3209" y="15409"/>
                  </a:cubicBezTo>
                  <a:cubicBezTo>
                    <a:pt x="5165" y="12757"/>
                    <a:pt x="8922" y="9157"/>
                    <a:pt x="11504" y="6883"/>
                  </a:cubicBezTo>
                  <a:cubicBezTo>
                    <a:pt x="14087" y="4609"/>
                    <a:pt x="15496" y="3662"/>
                    <a:pt x="16748" y="2809"/>
                  </a:cubicBezTo>
                  <a:cubicBezTo>
                    <a:pt x="18000" y="1957"/>
                    <a:pt x="19096" y="1199"/>
                    <a:pt x="19409" y="1294"/>
                  </a:cubicBezTo>
                  <a:cubicBezTo>
                    <a:pt x="19722" y="1388"/>
                    <a:pt x="19252" y="2336"/>
                    <a:pt x="18235" y="4230"/>
                  </a:cubicBezTo>
                  <a:cubicBezTo>
                    <a:pt x="17217" y="6125"/>
                    <a:pt x="15652" y="8967"/>
                    <a:pt x="14870" y="10862"/>
                  </a:cubicBezTo>
                  <a:cubicBezTo>
                    <a:pt x="14087" y="12757"/>
                    <a:pt x="14087" y="13704"/>
                    <a:pt x="15339" y="14651"/>
                  </a:cubicBezTo>
                  <a:cubicBezTo>
                    <a:pt x="16591" y="15599"/>
                    <a:pt x="19096" y="16546"/>
                    <a:pt x="21600" y="17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782272" y="3337895"/>
              <a:ext cx="158751" cy="259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9216" y="565"/>
                    <a:pt x="8928" y="1129"/>
                    <a:pt x="8064" y="1685"/>
                  </a:cubicBezTo>
                  <a:cubicBezTo>
                    <a:pt x="7200" y="2241"/>
                    <a:pt x="5760" y="2788"/>
                    <a:pt x="4608" y="3388"/>
                  </a:cubicBezTo>
                  <a:cubicBezTo>
                    <a:pt x="3456" y="3988"/>
                    <a:pt x="2592" y="4641"/>
                    <a:pt x="1872" y="5285"/>
                  </a:cubicBezTo>
                  <a:cubicBezTo>
                    <a:pt x="1152" y="5929"/>
                    <a:pt x="576" y="6565"/>
                    <a:pt x="288" y="7271"/>
                  </a:cubicBezTo>
                  <a:cubicBezTo>
                    <a:pt x="0" y="7976"/>
                    <a:pt x="0" y="8753"/>
                    <a:pt x="0" y="9494"/>
                  </a:cubicBezTo>
                  <a:cubicBezTo>
                    <a:pt x="0" y="10235"/>
                    <a:pt x="0" y="10941"/>
                    <a:pt x="720" y="11568"/>
                  </a:cubicBezTo>
                  <a:cubicBezTo>
                    <a:pt x="1440" y="12194"/>
                    <a:pt x="2880" y="12741"/>
                    <a:pt x="4464" y="13297"/>
                  </a:cubicBezTo>
                  <a:cubicBezTo>
                    <a:pt x="6048" y="13853"/>
                    <a:pt x="7776" y="14418"/>
                    <a:pt x="9504" y="15018"/>
                  </a:cubicBezTo>
                  <a:cubicBezTo>
                    <a:pt x="11232" y="15618"/>
                    <a:pt x="12960" y="16253"/>
                    <a:pt x="14256" y="16844"/>
                  </a:cubicBezTo>
                  <a:cubicBezTo>
                    <a:pt x="15552" y="17435"/>
                    <a:pt x="16416" y="17982"/>
                    <a:pt x="16704" y="18547"/>
                  </a:cubicBezTo>
                  <a:cubicBezTo>
                    <a:pt x="16992" y="19112"/>
                    <a:pt x="16704" y="19694"/>
                    <a:pt x="16992" y="20171"/>
                  </a:cubicBezTo>
                  <a:cubicBezTo>
                    <a:pt x="17280" y="20647"/>
                    <a:pt x="18144" y="21018"/>
                    <a:pt x="19008" y="21238"/>
                  </a:cubicBezTo>
                  <a:cubicBezTo>
                    <a:pt x="19872" y="21459"/>
                    <a:pt x="20736" y="215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1150572" y="3598245"/>
              <a:ext cx="1" cy="285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1118822" y="3572845"/>
              <a:ext cx="234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5055"/>
                    <a:pt x="9730" y="8509"/>
                    <a:pt x="13330" y="4909"/>
                  </a:cubicBezTo>
                  <a:cubicBezTo>
                    <a:pt x="16930" y="1309"/>
                    <a:pt x="19265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1150572" y="3693495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1223845" y="3384226"/>
              <a:ext cx="117228" cy="9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00" fill="norm" stroke="1" extrusionOk="0">
                  <a:moveTo>
                    <a:pt x="5162" y="10400"/>
                  </a:moveTo>
                  <a:cubicBezTo>
                    <a:pt x="3619" y="12200"/>
                    <a:pt x="2076" y="14000"/>
                    <a:pt x="1112" y="16025"/>
                  </a:cubicBezTo>
                  <a:cubicBezTo>
                    <a:pt x="148" y="18050"/>
                    <a:pt x="-238" y="20300"/>
                    <a:pt x="148" y="20075"/>
                  </a:cubicBezTo>
                  <a:cubicBezTo>
                    <a:pt x="533" y="19850"/>
                    <a:pt x="1691" y="17150"/>
                    <a:pt x="3041" y="14225"/>
                  </a:cubicBezTo>
                  <a:cubicBezTo>
                    <a:pt x="4391" y="11300"/>
                    <a:pt x="5933" y="8150"/>
                    <a:pt x="7283" y="5675"/>
                  </a:cubicBezTo>
                  <a:cubicBezTo>
                    <a:pt x="8633" y="3200"/>
                    <a:pt x="9791" y="1400"/>
                    <a:pt x="11333" y="500"/>
                  </a:cubicBezTo>
                  <a:cubicBezTo>
                    <a:pt x="12876" y="-400"/>
                    <a:pt x="14805" y="-400"/>
                    <a:pt x="16541" y="3200"/>
                  </a:cubicBezTo>
                  <a:cubicBezTo>
                    <a:pt x="18276" y="6800"/>
                    <a:pt x="19819" y="14000"/>
                    <a:pt x="21362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261572" y="3674445"/>
              <a:ext cx="126619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" y="21459"/>
                    <a:pt x="195" y="21318"/>
                    <a:pt x="309" y="20965"/>
                  </a:cubicBezTo>
                  <a:cubicBezTo>
                    <a:pt x="422" y="20612"/>
                    <a:pt x="552" y="20047"/>
                    <a:pt x="684" y="19482"/>
                  </a:cubicBezTo>
                  <a:cubicBezTo>
                    <a:pt x="816" y="18918"/>
                    <a:pt x="950" y="18353"/>
                    <a:pt x="1078" y="17718"/>
                  </a:cubicBezTo>
                  <a:cubicBezTo>
                    <a:pt x="1206" y="17082"/>
                    <a:pt x="1329" y="16376"/>
                    <a:pt x="1464" y="15529"/>
                  </a:cubicBezTo>
                  <a:cubicBezTo>
                    <a:pt x="1600" y="14682"/>
                    <a:pt x="1748" y="13694"/>
                    <a:pt x="1888" y="12847"/>
                  </a:cubicBezTo>
                  <a:cubicBezTo>
                    <a:pt x="2029" y="12000"/>
                    <a:pt x="2163" y="11294"/>
                    <a:pt x="2298" y="10659"/>
                  </a:cubicBezTo>
                  <a:cubicBezTo>
                    <a:pt x="2434" y="10024"/>
                    <a:pt x="2571" y="9459"/>
                    <a:pt x="2712" y="8894"/>
                  </a:cubicBezTo>
                  <a:cubicBezTo>
                    <a:pt x="2853" y="8329"/>
                    <a:pt x="2997" y="7765"/>
                    <a:pt x="3143" y="7200"/>
                  </a:cubicBezTo>
                  <a:cubicBezTo>
                    <a:pt x="3289" y="6635"/>
                    <a:pt x="3438" y="6071"/>
                    <a:pt x="3587" y="5576"/>
                  </a:cubicBezTo>
                  <a:cubicBezTo>
                    <a:pt x="3737" y="5082"/>
                    <a:pt x="3889" y="4659"/>
                    <a:pt x="4030" y="4306"/>
                  </a:cubicBezTo>
                  <a:cubicBezTo>
                    <a:pt x="4171" y="3953"/>
                    <a:pt x="4301" y="3671"/>
                    <a:pt x="4429" y="3388"/>
                  </a:cubicBezTo>
                  <a:cubicBezTo>
                    <a:pt x="4557" y="3106"/>
                    <a:pt x="4683" y="2824"/>
                    <a:pt x="4808" y="2612"/>
                  </a:cubicBezTo>
                  <a:cubicBezTo>
                    <a:pt x="4932" y="2400"/>
                    <a:pt x="5055" y="2259"/>
                    <a:pt x="5183" y="2118"/>
                  </a:cubicBezTo>
                  <a:cubicBezTo>
                    <a:pt x="5312" y="1976"/>
                    <a:pt x="5445" y="1835"/>
                    <a:pt x="5575" y="1694"/>
                  </a:cubicBezTo>
                  <a:cubicBezTo>
                    <a:pt x="5705" y="1553"/>
                    <a:pt x="5831" y="1412"/>
                    <a:pt x="5958" y="1341"/>
                  </a:cubicBezTo>
                  <a:cubicBezTo>
                    <a:pt x="6084" y="1271"/>
                    <a:pt x="6211" y="1271"/>
                    <a:pt x="6342" y="1200"/>
                  </a:cubicBezTo>
                  <a:cubicBezTo>
                    <a:pt x="6474" y="1129"/>
                    <a:pt x="6611" y="988"/>
                    <a:pt x="6749" y="847"/>
                  </a:cubicBezTo>
                  <a:cubicBezTo>
                    <a:pt x="6886" y="706"/>
                    <a:pt x="7023" y="565"/>
                    <a:pt x="7160" y="424"/>
                  </a:cubicBezTo>
                  <a:cubicBezTo>
                    <a:pt x="7297" y="282"/>
                    <a:pt x="7435" y="141"/>
                    <a:pt x="7577" y="71"/>
                  </a:cubicBezTo>
                  <a:cubicBezTo>
                    <a:pt x="7720" y="0"/>
                    <a:pt x="7868" y="0"/>
                    <a:pt x="8011" y="0"/>
                  </a:cubicBezTo>
                  <a:cubicBezTo>
                    <a:pt x="8153" y="0"/>
                    <a:pt x="8290" y="0"/>
                    <a:pt x="8426" y="0"/>
                  </a:cubicBezTo>
                  <a:cubicBezTo>
                    <a:pt x="8561" y="0"/>
                    <a:pt x="8695" y="0"/>
                    <a:pt x="8832" y="71"/>
                  </a:cubicBezTo>
                  <a:cubicBezTo>
                    <a:pt x="8969" y="141"/>
                    <a:pt x="9110" y="282"/>
                    <a:pt x="9249" y="424"/>
                  </a:cubicBezTo>
                  <a:cubicBezTo>
                    <a:pt x="9388" y="565"/>
                    <a:pt x="9525" y="706"/>
                    <a:pt x="9663" y="776"/>
                  </a:cubicBezTo>
                  <a:cubicBezTo>
                    <a:pt x="9800" y="847"/>
                    <a:pt x="9937" y="847"/>
                    <a:pt x="10078" y="847"/>
                  </a:cubicBezTo>
                  <a:cubicBezTo>
                    <a:pt x="10219" y="847"/>
                    <a:pt x="10363" y="847"/>
                    <a:pt x="10506" y="918"/>
                  </a:cubicBezTo>
                  <a:cubicBezTo>
                    <a:pt x="10648" y="988"/>
                    <a:pt x="10789" y="1129"/>
                    <a:pt x="10928" y="1271"/>
                  </a:cubicBezTo>
                  <a:cubicBezTo>
                    <a:pt x="11067" y="1412"/>
                    <a:pt x="11204" y="1553"/>
                    <a:pt x="11351" y="1694"/>
                  </a:cubicBezTo>
                  <a:cubicBezTo>
                    <a:pt x="11497" y="1835"/>
                    <a:pt x="11652" y="1976"/>
                    <a:pt x="11807" y="2118"/>
                  </a:cubicBezTo>
                  <a:cubicBezTo>
                    <a:pt x="11963" y="2259"/>
                    <a:pt x="12118" y="2400"/>
                    <a:pt x="12257" y="2541"/>
                  </a:cubicBezTo>
                  <a:cubicBezTo>
                    <a:pt x="12396" y="2682"/>
                    <a:pt x="12519" y="2824"/>
                    <a:pt x="12642" y="2894"/>
                  </a:cubicBezTo>
                  <a:cubicBezTo>
                    <a:pt x="12764" y="2965"/>
                    <a:pt x="12887" y="2965"/>
                    <a:pt x="13010" y="3035"/>
                  </a:cubicBezTo>
                  <a:cubicBezTo>
                    <a:pt x="13133" y="3106"/>
                    <a:pt x="13255" y="3247"/>
                    <a:pt x="13384" y="3388"/>
                  </a:cubicBezTo>
                  <a:cubicBezTo>
                    <a:pt x="13512" y="3529"/>
                    <a:pt x="13645" y="3671"/>
                    <a:pt x="13774" y="3812"/>
                  </a:cubicBezTo>
                  <a:cubicBezTo>
                    <a:pt x="13902" y="3953"/>
                    <a:pt x="14024" y="4094"/>
                    <a:pt x="14151" y="4235"/>
                  </a:cubicBezTo>
                  <a:cubicBezTo>
                    <a:pt x="14277" y="4376"/>
                    <a:pt x="14407" y="4518"/>
                    <a:pt x="14537" y="4588"/>
                  </a:cubicBezTo>
                  <a:cubicBezTo>
                    <a:pt x="14667" y="4659"/>
                    <a:pt x="14797" y="4659"/>
                    <a:pt x="14934" y="4729"/>
                  </a:cubicBezTo>
                  <a:cubicBezTo>
                    <a:pt x="15072" y="4800"/>
                    <a:pt x="15216" y="4941"/>
                    <a:pt x="15359" y="5082"/>
                  </a:cubicBezTo>
                  <a:cubicBezTo>
                    <a:pt x="15501" y="5224"/>
                    <a:pt x="15642" y="5365"/>
                    <a:pt x="15783" y="5506"/>
                  </a:cubicBezTo>
                  <a:cubicBezTo>
                    <a:pt x="15924" y="5647"/>
                    <a:pt x="16065" y="5788"/>
                    <a:pt x="16202" y="5929"/>
                  </a:cubicBezTo>
                  <a:cubicBezTo>
                    <a:pt x="16339" y="6071"/>
                    <a:pt x="16473" y="6212"/>
                    <a:pt x="16612" y="6282"/>
                  </a:cubicBezTo>
                  <a:cubicBezTo>
                    <a:pt x="16751" y="6353"/>
                    <a:pt x="16895" y="6353"/>
                    <a:pt x="17030" y="6353"/>
                  </a:cubicBezTo>
                  <a:cubicBezTo>
                    <a:pt x="17166" y="6353"/>
                    <a:pt x="17292" y="6353"/>
                    <a:pt x="17424" y="6424"/>
                  </a:cubicBezTo>
                  <a:cubicBezTo>
                    <a:pt x="17556" y="6494"/>
                    <a:pt x="17693" y="6635"/>
                    <a:pt x="17830" y="6776"/>
                  </a:cubicBezTo>
                  <a:cubicBezTo>
                    <a:pt x="17968" y="6918"/>
                    <a:pt x="18105" y="7059"/>
                    <a:pt x="18247" y="7200"/>
                  </a:cubicBezTo>
                  <a:cubicBezTo>
                    <a:pt x="18390" y="7341"/>
                    <a:pt x="18538" y="7482"/>
                    <a:pt x="18681" y="7624"/>
                  </a:cubicBezTo>
                  <a:cubicBezTo>
                    <a:pt x="18823" y="7765"/>
                    <a:pt x="18960" y="7906"/>
                    <a:pt x="19096" y="7976"/>
                  </a:cubicBezTo>
                  <a:cubicBezTo>
                    <a:pt x="19231" y="8047"/>
                    <a:pt x="19365" y="8047"/>
                    <a:pt x="19498" y="8047"/>
                  </a:cubicBezTo>
                  <a:cubicBezTo>
                    <a:pt x="19632" y="8047"/>
                    <a:pt x="19766" y="8047"/>
                    <a:pt x="19899" y="8047"/>
                  </a:cubicBezTo>
                  <a:cubicBezTo>
                    <a:pt x="20033" y="8047"/>
                    <a:pt x="20166" y="8047"/>
                    <a:pt x="20309" y="7976"/>
                  </a:cubicBezTo>
                  <a:cubicBezTo>
                    <a:pt x="20452" y="7906"/>
                    <a:pt x="20603" y="7765"/>
                    <a:pt x="20755" y="7694"/>
                  </a:cubicBezTo>
                  <a:cubicBezTo>
                    <a:pt x="20907" y="7624"/>
                    <a:pt x="21058" y="7624"/>
                    <a:pt x="21199" y="7624"/>
                  </a:cubicBezTo>
                  <a:cubicBezTo>
                    <a:pt x="21340" y="7624"/>
                    <a:pt x="21470" y="7624"/>
                    <a:pt x="21600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159972" y="4368976"/>
              <a:ext cx="140264" cy="170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017" fill="norm" stroke="1" extrusionOk="0">
                  <a:moveTo>
                    <a:pt x="17153" y="2830"/>
                  </a:moveTo>
                  <a:cubicBezTo>
                    <a:pt x="15882" y="2049"/>
                    <a:pt x="14612" y="1268"/>
                    <a:pt x="13024" y="748"/>
                  </a:cubicBezTo>
                  <a:cubicBezTo>
                    <a:pt x="11435" y="227"/>
                    <a:pt x="9529" y="-33"/>
                    <a:pt x="7306" y="2179"/>
                  </a:cubicBezTo>
                  <a:cubicBezTo>
                    <a:pt x="5082" y="4391"/>
                    <a:pt x="2541" y="9076"/>
                    <a:pt x="1271" y="12068"/>
                  </a:cubicBezTo>
                  <a:cubicBezTo>
                    <a:pt x="0" y="15061"/>
                    <a:pt x="0" y="16362"/>
                    <a:pt x="0" y="17664"/>
                  </a:cubicBezTo>
                  <a:cubicBezTo>
                    <a:pt x="0" y="18965"/>
                    <a:pt x="0" y="20266"/>
                    <a:pt x="2382" y="20787"/>
                  </a:cubicBezTo>
                  <a:cubicBezTo>
                    <a:pt x="4765" y="21307"/>
                    <a:pt x="9529" y="21047"/>
                    <a:pt x="13341" y="18965"/>
                  </a:cubicBezTo>
                  <a:cubicBezTo>
                    <a:pt x="17153" y="16883"/>
                    <a:pt x="20012" y="12979"/>
                    <a:pt x="20806" y="9466"/>
                  </a:cubicBezTo>
                  <a:cubicBezTo>
                    <a:pt x="21600" y="5953"/>
                    <a:pt x="20329" y="2830"/>
                    <a:pt x="18741" y="1268"/>
                  </a:cubicBezTo>
                  <a:cubicBezTo>
                    <a:pt x="17153" y="-293"/>
                    <a:pt x="15247" y="-293"/>
                    <a:pt x="13976" y="618"/>
                  </a:cubicBezTo>
                  <a:cubicBezTo>
                    <a:pt x="12706" y="1529"/>
                    <a:pt x="12071" y="3350"/>
                    <a:pt x="11435" y="5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375872" y="448724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440381" y="4322145"/>
              <a:ext cx="132342" cy="18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36" fill="norm" stroke="1" extrusionOk="0">
                  <a:moveTo>
                    <a:pt x="11151" y="0"/>
                  </a:moveTo>
                  <a:cubicBezTo>
                    <a:pt x="8408" y="4320"/>
                    <a:pt x="5666" y="8640"/>
                    <a:pt x="3780" y="11640"/>
                  </a:cubicBezTo>
                  <a:cubicBezTo>
                    <a:pt x="1894" y="14640"/>
                    <a:pt x="866" y="16320"/>
                    <a:pt x="351" y="17760"/>
                  </a:cubicBezTo>
                  <a:cubicBezTo>
                    <a:pt x="-163" y="19200"/>
                    <a:pt x="-163" y="20400"/>
                    <a:pt x="694" y="21000"/>
                  </a:cubicBezTo>
                  <a:cubicBezTo>
                    <a:pt x="1551" y="21600"/>
                    <a:pt x="3266" y="21600"/>
                    <a:pt x="6866" y="20880"/>
                  </a:cubicBezTo>
                  <a:cubicBezTo>
                    <a:pt x="10466" y="20160"/>
                    <a:pt x="15951" y="18720"/>
                    <a:pt x="21437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540972" y="4461845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467"/>
                    <a:pt x="0" y="6933"/>
                    <a:pt x="0" y="10533"/>
                  </a:cubicBezTo>
                  <a:cubicBezTo>
                    <a:pt x="0" y="14133"/>
                    <a:pt x="10800" y="178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121872" y="5082932"/>
              <a:ext cx="184151" cy="22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1490" y="6058"/>
                  </a:moveTo>
                  <a:cubicBezTo>
                    <a:pt x="745" y="5265"/>
                    <a:pt x="0" y="4473"/>
                    <a:pt x="0" y="3680"/>
                  </a:cubicBezTo>
                  <a:cubicBezTo>
                    <a:pt x="0" y="2887"/>
                    <a:pt x="745" y="2095"/>
                    <a:pt x="2607" y="1401"/>
                  </a:cubicBezTo>
                  <a:cubicBezTo>
                    <a:pt x="4469" y="708"/>
                    <a:pt x="7448" y="113"/>
                    <a:pt x="9559" y="14"/>
                  </a:cubicBezTo>
                  <a:cubicBezTo>
                    <a:pt x="11669" y="-85"/>
                    <a:pt x="12910" y="311"/>
                    <a:pt x="13531" y="1599"/>
                  </a:cubicBezTo>
                  <a:cubicBezTo>
                    <a:pt x="14152" y="2887"/>
                    <a:pt x="14152" y="5067"/>
                    <a:pt x="12662" y="8040"/>
                  </a:cubicBezTo>
                  <a:cubicBezTo>
                    <a:pt x="11172" y="11012"/>
                    <a:pt x="8193" y="14777"/>
                    <a:pt x="6331" y="17155"/>
                  </a:cubicBezTo>
                  <a:cubicBezTo>
                    <a:pt x="4469" y="19533"/>
                    <a:pt x="3724" y="20524"/>
                    <a:pt x="3972" y="21020"/>
                  </a:cubicBezTo>
                  <a:cubicBezTo>
                    <a:pt x="4221" y="21515"/>
                    <a:pt x="5462" y="21515"/>
                    <a:pt x="8566" y="21119"/>
                  </a:cubicBezTo>
                  <a:cubicBezTo>
                    <a:pt x="11669" y="20722"/>
                    <a:pt x="16634" y="19930"/>
                    <a:pt x="21600" y="19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363172" y="5261945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481881" y="5087055"/>
              <a:ext cx="116242" cy="25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32" fill="norm" stroke="1" extrusionOk="0">
                  <a:moveTo>
                    <a:pt x="15396" y="2473"/>
                  </a:moveTo>
                  <a:cubicBezTo>
                    <a:pt x="14239" y="1747"/>
                    <a:pt x="13082" y="1021"/>
                    <a:pt x="11539" y="567"/>
                  </a:cubicBezTo>
                  <a:cubicBezTo>
                    <a:pt x="9996" y="114"/>
                    <a:pt x="8068" y="-68"/>
                    <a:pt x="6139" y="23"/>
                  </a:cubicBezTo>
                  <a:cubicBezTo>
                    <a:pt x="4211" y="114"/>
                    <a:pt x="2282" y="477"/>
                    <a:pt x="1125" y="1112"/>
                  </a:cubicBezTo>
                  <a:cubicBezTo>
                    <a:pt x="-32" y="1747"/>
                    <a:pt x="-418" y="2655"/>
                    <a:pt x="546" y="3108"/>
                  </a:cubicBezTo>
                  <a:cubicBezTo>
                    <a:pt x="1511" y="3562"/>
                    <a:pt x="3825" y="3562"/>
                    <a:pt x="5946" y="3471"/>
                  </a:cubicBezTo>
                  <a:cubicBezTo>
                    <a:pt x="8068" y="3381"/>
                    <a:pt x="9996" y="3199"/>
                    <a:pt x="11346" y="3562"/>
                  </a:cubicBezTo>
                  <a:cubicBezTo>
                    <a:pt x="12696" y="3925"/>
                    <a:pt x="13468" y="4833"/>
                    <a:pt x="14432" y="7465"/>
                  </a:cubicBezTo>
                  <a:cubicBezTo>
                    <a:pt x="15396" y="10097"/>
                    <a:pt x="16553" y="14453"/>
                    <a:pt x="17711" y="17085"/>
                  </a:cubicBezTo>
                  <a:cubicBezTo>
                    <a:pt x="18868" y="19717"/>
                    <a:pt x="20025" y="20624"/>
                    <a:pt x="21182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191722" y="4728545"/>
              <a:ext cx="266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800"/>
                    <a:pt x="9257" y="12000"/>
                    <a:pt x="12857" y="8400"/>
                  </a:cubicBezTo>
                  <a:cubicBezTo>
                    <a:pt x="16457" y="4800"/>
                    <a:pt x="190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185372" y="4741245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000"/>
                    <a:pt x="10800" y="10400"/>
                    <a:pt x="14400" y="6800"/>
                  </a:cubicBezTo>
                  <a:cubicBezTo>
                    <a:pt x="18000" y="3200"/>
                    <a:pt x="19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248872" y="5466234"/>
              <a:ext cx="254001" cy="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3240" y="13782"/>
                    <a:pt x="6480" y="6582"/>
                    <a:pt x="9720" y="2982"/>
                  </a:cubicBezTo>
                  <a:cubicBezTo>
                    <a:pt x="12960" y="-618"/>
                    <a:pt x="16200" y="-618"/>
                    <a:pt x="18180" y="1182"/>
                  </a:cubicBezTo>
                  <a:cubicBezTo>
                    <a:pt x="20160" y="2982"/>
                    <a:pt x="20880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166322" y="5465145"/>
              <a:ext cx="412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2" y="18514"/>
                    <a:pt x="9083" y="15429"/>
                    <a:pt x="12683" y="11829"/>
                  </a:cubicBezTo>
                  <a:cubicBezTo>
                    <a:pt x="16283" y="8229"/>
                    <a:pt x="18942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6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735022" y="728045"/>
              <a:ext cx="355871" cy="882651"/>
            </a:xfrm>
            <a:prstGeom prst="rect">
              <a:avLst/>
            </a:prstGeom>
            <a:effectLst/>
          </p:spPr>
        </p:pic>
        <p:pic>
          <p:nvPicPr>
            <p:cNvPr id="377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24300" y="848695"/>
              <a:ext cx="343923" cy="860426"/>
            </a:xfrm>
            <a:prstGeom prst="rect">
              <a:avLst/>
            </a:prstGeom>
            <a:effectLst/>
          </p:spPr>
        </p:pic>
        <p:pic>
          <p:nvPicPr>
            <p:cNvPr id="377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204675" y="950295"/>
              <a:ext cx="1575054" cy="107951"/>
            </a:xfrm>
            <a:prstGeom prst="rect">
              <a:avLst/>
            </a:prstGeom>
            <a:effectLst/>
          </p:spPr>
        </p:pic>
        <p:sp>
          <p:nvSpPr>
            <p:cNvPr id="3774" name="Line"/>
            <p:cNvSpPr/>
            <p:nvPr/>
          </p:nvSpPr>
          <p:spPr>
            <a:xfrm>
              <a:off x="1315672" y="3750645"/>
              <a:ext cx="139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400"/>
                    <a:pt x="9164" y="8800"/>
                    <a:pt x="12764" y="12400"/>
                  </a:cubicBezTo>
                  <a:cubicBezTo>
                    <a:pt x="16364" y="16000"/>
                    <a:pt x="18982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302972" y="3737945"/>
              <a:ext cx="1397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086"/>
                    <a:pt x="12436" y="6171"/>
                    <a:pt x="8836" y="9463"/>
                  </a:cubicBezTo>
                  <a:cubicBezTo>
                    <a:pt x="5236" y="12754"/>
                    <a:pt x="2618" y="16251"/>
                    <a:pt x="1309" y="18309"/>
                  </a:cubicBezTo>
                  <a:cubicBezTo>
                    <a:pt x="0" y="20366"/>
                    <a:pt x="0" y="209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1527177" y="3522045"/>
              <a:ext cx="10599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21209" y="0"/>
                  </a:moveTo>
                  <a:cubicBezTo>
                    <a:pt x="19091" y="0"/>
                    <a:pt x="16974" y="0"/>
                    <a:pt x="14433" y="771"/>
                  </a:cubicBezTo>
                  <a:cubicBezTo>
                    <a:pt x="11891" y="1543"/>
                    <a:pt x="8927" y="3086"/>
                    <a:pt x="6385" y="5829"/>
                  </a:cubicBezTo>
                  <a:cubicBezTo>
                    <a:pt x="3844" y="8571"/>
                    <a:pt x="1727" y="12514"/>
                    <a:pt x="668" y="15171"/>
                  </a:cubicBezTo>
                  <a:cubicBezTo>
                    <a:pt x="-391" y="17829"/>
                    <a:pt x="-391" y="19200"/>
                    <a:pt x="2150" y="20057"/>
                  </a:cubicBezTo>
                  <a:cubicBezTo>
                    <a:pt x="4691" y="20914"/>
                    <a:pt x="9774" y="21257"/>
                    <a:pt x="148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1645872" y="3575932"/>
              <a:ext cx="234951" cy="13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6" fill="norm" stroke="1" extrusionOk="0">
                  <a:moveTo>
                    <a:pt x="0" y="4365"/>
                  </a:moveTo>
                  <a:cubicBezTo>
                    <a:pt x="778" y="3398"/>
                    <a:pt x="1557" y="2431"/>
                    <a:pt x="3114" y="2431"/>
                  </a:cubicBezTo>
                  <a:cubicBezTo>
                    <a:pt x="4670" y="2431"/>
                    <a:pt x="7005" y="3398"/>
                    <a:pt x="8270" y="5494"/>
                  </a:cubicBezTo>
                  <a:cubicBezTo>
                    <a:pt x="9535" y="7589"/>
                    <a:pt x="9730" y="10813"/>
                    <a:pt x="9049" y="13715"/>
                  </a:cubicBezTo>
                  <a:cubicBezTo>
                    <a:pt x="8368" y="16616"/>
                    <a:pt x="6811" y="19195"/>
                    <a:pt x="5546" y="20324"/>
                  </a:cubicBezTo>
                  <a:cubicBezTo>
                    <a:pt x="4281" y="21452"/>
                    <a:pt x="3308" y="21130"/>
                    <a:pt x="3114" y="20001"/>
                  </a:cubicBezTo>
                  <a:cubicBezTo>
                    <a:pt x="2919" y="18873"/>
                    <a:pt x="3503" y="16939"/>
                    <a:pt x="5059" y="13876"/>
                  </a:cubicBezTo>
                  <a:cubicBezTo>
                    <a:pt x="6616" y="10813"/>
                    <a:pt x="9146" y="6622"/>
                    <a:pt x="11092" y="3882"/>
                  </a:cubicBezTo>
                  <a:cubicBezTo>
                    <a:pt x="13038" y="1142"/>
                    <a:pt x="14400" y="-148"/>
                    <a:pt x="15178" y="13"/>
                  </a:cubicBezTo>
                  <a:cubicBezTo>
                    <a:pt x="15957" y="174"/>
                    <a:pt x="16151" y="1786"/>
                    <a:pt x="16151" y="4365"/>
                  </a:cubicBezTo>
                  <a:cubicBezTo>
                    <a:pt x="16151" y="6945"/>
                    <a:pt x="15957" y="10491"/>
                    <a:pt x="15957" y="13070"/>
                  </a:cubicBezTo>
                  <a:cubicBezTo>
                    <a:pt x="15957" y="15649"/>
                    <a:pt x="16151" y="17261"/>
                    <a:pt x="17124" y="18067"/>
                  </a:cubicBezTo>
                  <a:cubicBezTo>
                    <a:pt x="18097" y="18873"/>
                    <a:pt x="19849" y="18873"/>
                    <a:pt x="21600" y="18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1887172" y="3509345"/>
              <a:ext cx="12772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600" fill="norm" stroke="1" extrusionOk="0">
                  <a:moveTo>
                    <a:pt x="0" y="0"/>
                  </a:moveTo>
                  <a:cubicBezTo>
                    <a:pt x="6514" y="1527"/>
                    <a:pt x="13029" y="3055"/>
                    <a:pt x="16800" y="4909"/>
                  </a:cubicBezTo>
                  <a:cubicBezTo>
                    <a:pt x="20571" y="6764"/>
                    <a:pt x="21600" y="8945"/>
                    <a:pt x="19886" y="11782"/>
                  </a:cubicBezTo>
                  <a:cubicBezTo>
                    <a:pt x="18171" y="14618"/>
                    <a:pt x="13714" y="18109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2249122" y="3312495"/>
              <a:ext cx="94722" cy="235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8720" y="0"/>
                  </a:moveTo>
                  <a:cubicBezTo>
                    <a:pt x="19680" y="369"/>
                    <a:pt x="20640" y="737"/>
                    <a:pt x="21120" y="1242"/>
                  </a:cubicBezTo>
                  <a:cubicBezTo>
                    <a:pt x="21600" y="1747"/>
                    <a:pt x="21600" y="2387"/>
                    <a:pt x="21120" y="3008"/>
                  </a:cubicBezTo>
                  <a:cubicBezTo>
                    <a:pt x="20640" y="3629"/>
                    <a:pt x="19680" y="4231"/>
                    <a:pt x="18240" y="4900"/>
                  </a:cubicBezTo>
                  <a:cubicBezTo>
                    <a:pt x="16800" y="5570"/>
                    <a:pt x="14880" y="6307"/>
                    <a:pt x="12480" y="7035"/>
                  </a:cubicBezTo>
                  <a:cubicBezTo>
                    <a:pt x="10080" y="7763"/>
                    <a:pt x="7200" y="8481"/>
                    <a:pt x="5040" y="9189"/>
                  </a:cubicBezTo>
                  <a:cubicBezTo>
                    <a:pt x="2880" y="9898"/>
                    <a:pt x="1440" y="10596"/>
                    <a:pt x="720" y="11382"/>
                  </a:cubicBezTo>
                  <a:cubicBezTo>
                    <a:pt x="0" y="12168"/>
                    <a:pt x="0" y="13042"/>
                    <a:pt x="0" y="13876"/>
                  </a:cubicBezTo>
                  <a:cubicBezTo>
                    <a:pt x="0" y="14711"/>
                    <a:pt x="0" y="15506"/>
                    <a:pt x="240" y="16215"/>
                  </a:cubicBezTo>
                  <a:cubicBezTo>
                    <a:pt x="480" y="16923"/>
                    <a:pt x="960" y="17544"/>
                    <a:pt x="1440" y="18146"/>
                  </a:cubicBezTo>
                  <a:cubicBezTo>
                    <a:pt x="1920" y="18747"/>
                    <a:pt x="2400" y="19329"/>
                    <a:pt x="3120" y="19873"/>
                  </a:cubicBezTo>
                  <a:cubicBezTo>
                    <a:pt x="3840" y="20416"/>
                    <a:pt x="4800" y="20921"/>
                    <a:pt x="6240" y="21202"/>
                  </a:cubicBezTo>
                  <a:cubicBezTo>
                    <a:pt x="7680" y="21484"/>
                    <a:pt x="9600" y="21542"/>
                    <a:pt x="11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2572972" y="3502995"/>
              <a:ext cx="980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643"/>
                    <a:pt x="21600" y="11286"/>
                    <a:pt x="19440" y="14789"/>
                  </a:cubicBezTo>
                  <a:cubicBezTo>
                    <a:pt x="17280" y="18292"/>
                    <a:pt x="8640" y="19654"/>
                    <a:pt x="4320" y="20432"/>
                  </a:cubicBezTo>
                  <a:cubicBezTo>
                    <a:pt x="0" y="21211"/>
                    <a:pt x="0" y="214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2566622" y="3496645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4400"/>
                    <a:pt x="11270" y="7200"/>
                    <a:pt x="14870" y="36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2553922" y="3579195"/>
              <a:ext cx="127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2588578" y="3357887"/>
              <a:ext cx="85995" cy="6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764" fill="norm" stroke="1" extrusionOk="0">
                  <a:moveTo>
                    <a:pt x="7180" y="7341"/>
                  </a:moveTo>
                  <a:cubicBezTo>
                    <a:pt x="5599" y="9882"/>
                    <a:pt x="4019" y="12423"/>
                    <a:pt x="2702" y="15282"/>
                  </a:cubicBezTo>
                  <a:cubicBezTo>
                    <a:pt x="1384" y="18141"/>
                    <a:pt x="331" y="21317"/>
                    <a:pt x="67" y="20682"/>
                  </a:cubicBezTo>
                  <a:cubicBezTo>
                    <a:pt x="-196" y="20046"/>
                    <a:pt x="331" y="15599"/>
                    <a:pt x="1384" y="12105"/>
                  </a:cubicBezTo>
                  <a:cubicBezTo>
                    <a:pt x="2438" y="8611"/>
                    <a:pt x="4019" y="6070"/>
                    <a:pt x="5863" y="3846"/>
                  </a:cubicBezTo>
                  <a:cubicBezTo>
                    <a:pt x="7706" y="1623"/>
                    <a:pt x="9814" y="-283"/>
                    <a:pt x="11921" y="35"/>
                  </a:cubicBezTo>
                  <a:cubicBezTo>
                    <a:pt x="14028" y="352"/>
                    <a:pt x="16136" y="2893"/>
                    <a:pt x="17716" y="5752"/>
                  </a:cubicBezTo>
                  <a:cubicBezTo>
                    <a:pt x="19297" y="8611"/>
                    <a:pt x="20350" y="11788"/>
                    <a:pt x="21404" y="14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2649172" y="3636345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6400"/>
                    <a:pt x="10400" y="12800"/>
                    <a:pt x="14000" y="16400"/>
                  </a:cubicBezTo>
                  <a:cubicBezTo>
                    <a:pt x="17600" y="20000"/>
                    <a:pt x="1960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2763472" y="3617295"/>
              <a:ext cx="44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329"/>
                    <a:pt x="11314" y="4659"/>
                    <a:pt x="7714" y="8259"/>
                  </a:cubicBezTo>
                  <a:cubicBezTo>
                    <a:pt x="4114" y="11859"/>
                    <a:pt x="2057" y="167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2876561" y="3490295"/>
              <a:ext cx="7741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20788" y="0"/>
                  </a:moveTo>
                  <a:cubicBezTo>
                    <a:pt x="17946" y="0"/>
                    <a:pt x="15104" y="0"/>
                    <a:pt x="11409" y="1954"/>
                  </a:cubicBezTo>
                  <a:cubicBezTo>
                    <a:pt x="7714" y="3909"/>
                    <a:pt x="3167" y="7817"/>
                    <a:pt x="1177" y="10800"/>
                  </a:cubicBezTo>
                  <a:cubicBezTo>
                    <a:pt x="-812" y="13783"/>
                    <a:pt x="-244" y="15840"/>
                    <a:pt x="2599" y="17486"/>
                  </a:cubicBezTo>
                  <a:cubicBezTo>
                    <a:pt x="5441" y="19131"/>
                    <a:pt x="10556" y="20366"/>
                    <a:pt x="156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2941272" y="3546229"/>
              <a:ext cx="196851" cy="9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3087"/>
                  </a:moveTo>
                  <a:cubicBezTo>
                    <a:pt x="929" y="1678"/>
                    <a:pt x="1858" y="270"/>
                    <a:pt x="2903" y="35"/>
                  </a:cubicBezTo>
                  <a:cubicBezTo>
                    <a:pt x="3948" y="-200"/>
                    <a:pt x="5110" y="739"/>
                    <a:pt x="6503" y="3087"/>
                  </a:cubicBezTo>
                  <a:cubicBezTo>
                    <a:pt x="7897" y="5435"/>
                    <a:pt x="9523" y="9191"/>
                    <a:pt x="10103" y="12243"/>
                  </a:cubicBezTo>
                  <a:cubicBezTo>
                    <a:pt x="10684" y="15296"/>
                    <a:pt x="10219" y="17643"/>
                    <a:pt x="9406" y="19052"/>
                  </a:cubicBezTo>
                  <a:cubicBezTo>
                    <a:pt x="8594" y="20461"/>
                    <a:pt x="7432" y="20930"/>
                    <a:pt x="6735" y="19991"/>
                  </a:cubicBezTo>
                  <a:cubicBezTo>
                    <a:pt x="6039" y="19052"/>
                    <a:pt x="5806" y="16704"/>
                    <a:pt x="6039" y="14591"/>
                  </a:cubicBezTo>
                  <a:cubicBezTo>
                    <a:pt x="6271" y="12478"/>
                    <a:pt x="6968" y="10600"/>
                    <a:pt x="8013" y="8487"/>
                  </a:cubicBezTo>
                  <a:cubicBezTo>
                    <a:pt x="9058" y="6374"/>
                    <a:pt x="10452" y="4026"/>
                    <a:pt x="11148" y="4026"/>
                  </a:cubicBezTo>
                  <a:cubicBezTo>
                    <a:pt x="11845" y="4026"/>
                    <a:pt x="11845" y="6374"/>
                    <a:pt x="11961" y="8722"/>
                  </a:cubicBezTo>
                  <a:cubicBezTo>
                    <a:pt x="12077" y="11070"/>
                    <a:pt x="12310" y="13417"/>
                    <a:pt x="13935" y="15530"/>
                  </a:cubicBezTo>
                  <a:cubicBezTo>
                    <a:pt x="15561" y="17643"/>
                    <a:pt x="18581" y="19522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3150822" y="3477595"/>
              <a:ext cx="6099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0" y="0"/>
                  </a:moveTo>
                  <a:cubicBezTo>
                    <a:pt x="7200" y="2653"/>
                    <a:pt x="14400" y="5305"/>
                    <a:pt x="18000" y="7674"/>
                  </a:cubicBezTo>
                  <a:cubicBezTo>
                    <a:pt x="21600" y="10042"/>
                    <a:pt x="21600" y="12126"/>
                    <a:pt x="18360" y="14400"/>
                  </a:cubicBezTo>
                  <a:cubicBezTo>
                    <a:pt x="15120" y="16674"/>
                    <a:pt x="8640" y="19137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0" y="4100424"/>
              <a:ext cx="910497" cy="15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62" fill="norm" stroke="1" extrusionOk="0">
                  <a:moveTo>
                    <a:pt x="13410" y="991"/>
                  </a:moveTo>
                  <a:cubicBezTo>
                    <a:pt x="12658" y="688"/>
                    <a:pt x="11907" y="386"/>
                    <a:pt x="11055" y="204"/>
                  </a:cubicBezTo>
                  <a:cubicBezTo>
                    <a:pt x="10203" y="23"/>
                    <a:pt x="9250" y="-38"/>
                    <a:pt x="8273" y="23"/>
                  </a:cubicBezTo>
                  <a:cubicBezTo>
                    <a:pt x="7296" y="83"/>
                    <a:pt x="6294" y="265"/>
                    <a:pt x="5417" y="552"/>
                  </a:cubicBezTo>
                  <a:cubicBezTo>
                    <a:pt x="4540" y="839"/>
                    <a:pt x="3788" y="1233"/>
                    <a:pt x="3061" y="1686"/>
                  </a:cubicBezTo>
                  <a:cubicBezTo>
                    <a:pt x="2334" y="2140"/>
                    <a:pt x="1633" y="2654"/>
                    <a:pt x="1182" y="3123"/>
                  </a:cubicBezTo>
                  <a:cubicBezTo>
                    <a:pt x="731" y="3592"/>
                    <a:pt x="530" y="4016"/>
                    <a:pt x="355" y="4454"/>
                  </a:cubicBezTo>
                  <a:cubicBezTo>
                    <a:pt x="179" y="4893"/>
                    <a:pt x="29" y="5347"/>
                    <a:pt x="4" y="5997"/>
                  </a:cubicBezTo>
                  <a:cubicBezTo>
                    <a:pt x="-21" y="6648"/>
                    <a:pt x="79" y="7495"/>
                    <a:pt x="179" y="8463"/>
                  </a:cubicBezTo>
                  <a:cubicBezTo>
                    <a:pt x="280" y="9431"/>
                    <a:pt x="380" y="10520"/>
                    <a:pt x="455" y="11397"/>
                  </a:cubicBezTo>
                  <a:cubicBezTo>
                    <a:pt x="530" y="12275"/>
                    <a:pt x="580" y="12940"/>
                    <a:pt x="781" y="13621"/>
                  </a:cubicBezTo>
                  <a:cubicBezTo>
                    <a:pt x="981" y="14301"/>
                    <a:pt x="1332" y="14997"/>
                    <a:pt x="1708" y="15708"/>
                  </a:cubicBezTo>
                  <a:cubicBezTo>
                    <a:pt x="2084" y="16419"/>
                    <a:pt x="2485" y="17145"/>
                    <a:pt x="3011" y="17811"/>
                  </a:cubicBezTo>
                  <a:cubicBezTo>
                    <a:pt x="3537" y="18476"/>
                    <a:pt x="4189" y="19081"/>
                    <a:pt x="4865" y="19535"/>
                  </a:cubicBezTo>
                  <a:cubicBezTo>
                    <a:pt x="5542" y="19989"/>
                    <a:pt x="6244" y="20291"/>
                    <a:pt x="6920" y="20564"/>
                  </a:cubicBezTo>
                  <a:cubicBezTo>
                    <a:pt x="7597" y="20836"/>
                    <a:pt x="8248" y="21078"/>
                    <a:pt x="9150" y="21259"/>
                  </a:cubicBezTo>
                  <a:cubicBezTo>
                    <a:pt x="10052" y="21441"/>
                    <a:pt x="11205" y="21562"/>
                    <a:pt x="12282" y="21562"/>
                  </a:cubicBezTo>
                  <a:cubicBezTo>
                    <a:pt x="13360" y="21562"/>
                    <a:pt x="14362" y="21441"/>
                    <a:pt x="15440" y="21017"/>
                  </a:cubicBezTo>
                  <a:cubicBezTo>
                    <a:pt x="16517" y="20594"/>
                    <a:pt x="17670" y="19868"/>
                    <a:pt x="18547" y="19006"/>
                  </a:cubicBezTo>
                  <a:cubicBezTo>
                    <a:pt x="19424" y="18144"/>
                    <a:pt x="20025" y="17145"/>
                    <a:pt x="20426" y="16268"/>
                  </a:cubicBezTo>
                  <a:cubicBezTo>
                    <a:pt x="20827" y="15391"/>
                    <a:pt x="21028" y="14634"/>
                    <a:pt x="21153" y="13712"/>
                  </a:cubicBezTo>
                  <a:cubicBezTo>
                    <a:pt x="21278" y="12789"/>
                    <a:pt x="21328" y="11700"/>
                    <a:pt x="21404" y="10656"/>
                  </a:cubicBezTo>
                  <a:cubicBezTo>
                    <a:pt x="21479" y="9612"/>
                    <a:pt x="21579" y="8614"/>
                    <a:pt x="21554" y="7691"/>
                  </a:cubicBezTo>
                  <a:cubicBezTo>
                    <a:pt x="21529" y="6769"/>
                    <a:pt x="21379" y="5922"/>
                    <a:pt x="20953" y="5165"/>
                  </a:cubicBezTo>
                  <a:cubicBezTo>
                    <a:pt x="20527" y="4409"/>
                    <a:pt x="19825" y="3744"/>
                    <a:pt x="18898" y="3275"/>
                  </a:cubicBezTo>
                  <a:cubicBezTo>
                    <a:pt x="17971" y="2806"/>
                    <a:pt x="16818" y="2533"/>
                    <a:pt x="15590" y="2246"/>
                  </a:cubicBezTo>
                  <a:cubicBezTo>
                    <a:pt x="14362" y="1959"/>
                    <a:pt x="13059" y="1656"/>
                    <a:pt x="12333" y="1429"/>
                  </a:cubicBezTo>
                  <a:cubicBezTo>
                    <a:pt x="11606" y="1202"/>
                    <a:pt x="11456" y="1051"/>
                    <a:pt x="11305" y="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2706322" y="3426795"/>
              <a:ext cx="111620" cy="1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600" fill="norm" stroke="1" extrusionOk="0">
                  <a:moveTo>
                    <a:pt x="0" y="12960"/>
                  </a:moveTo>
                  <a:cubicBezTo>
                    <a:pt x="4400" y="17280"/>
                    <a:pt x="8800" y="21600"/>
                    <a:pt x="12800" y="21600"/>
                  </a:cubicBezTo>
                  <a:cubicBezTo>
                    <a:pt x="16800" y="21600"/>
                    <a:pt x="20400" y="17280"/>
                    <a:pt x="21000" y="12960"/>
                  </a:cubicBezTo>
                  <a:cubicBezTo>
                    <a:pt x="21600" y="8640"/>
                    <a:pt x="19200" y="4320"/>
                    <a:pt x="16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2757122" y="3433145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0" y="0"/>
                  </a:moveTo>
                  <a:cubicBezTo>
                    <a:pt x="4800" y="7200"/>
                    <a:pt x="0" y="14400"/>
                    <a:pt x="0" y="18000"/>
                  </a:cubicBezTo>
                  <a:cubicBezTo>
                    <a:pt x="0" y="21600"/>
                    <a:pt x="4800" y="21600"/>
                    <a:pt x="9200" y="21600"/>
                  </a:cubicBezTo>
                  <a:cubicBezTo>
                    <a:pt x="13600" y="21600"/>
                    <a:pt x="17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3468685" y="3337895"/>
              <a:ext cx="75475" cy="19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89" fill="norm" stroke="1" extrusionOk="0">
                  <a:moveTo>
                    <a:pt x="12497" y="0"/>
                  </a:moveTo>
                  <a:cubicBezTo>
                    <a:pt x="13697" y="784"/>
                    <a:pt x="14897" y="1568"/>
                    <a:pt x="16097" y="2352"/>
                  </a:cubicBezTo>
                  <a:cubicBezTo>
                    <a:pt x="17297" y="3137"/>
                    <a:pt x="18497" y="3921"/>
                    <a:pt x="19397" y="4764"/>
                  </a:cubicBezTo>
                  <a:cubicBezTo>
                    <a:pt x="20297" y="5608"/>
                    <a:pt x="20897" y="6511"/>
                    <a:pt x="21197" y="7485"/>
                  </a:cubicBezTo>
                  <a:cubicBezTo>
                    <a:pt x="21497" y="8459"/>
                    <a:pt x="21497" y="9505"/>
                    <a:pt x="20897" y="10479"/>
                  </a:cubicBezTo>
                  <a:cubicBezTo>
                    <a:pt x="20297" y="11453"/>
                    <a:pt x="19097" y="12356"/>
                    <a:pt x="16997" y="13236"/>
                  </a:cubicBezTo>
                  <a:cubicBezTo>
                    <a:pt x="14897" y="14115"/>
                    <a:pt x="11897" y="14970"/>
                    <a:pt x="9497" y="15814"/>
                  </a:cubicBezTo>
                  <a:cubicBezTo>
                    <a:pt x="7097" y="16657"/>
                    <a:pt x="5297" y="17489"/>
                    <a:pt x="3797" y="18261"/>
                  </a:cubicBezTo>
                  <a:cubicBezTo>
                    <a:pt x="2297" y="19034"/>
                    <a:pt x="1097" y="19747"/>
                    <a:pt x="497" y="20210"/>
                  </a:cubicBezTo>
                  <a:cubicBezTo>
                    <a:pt x="-103" y="20673"/>
                    <a:pt x="-103" y="20887"/>
                    <a:pt x="197" y="21053"/>
                  </a:cubicBezTo>
                  <a:cubicBezTo>
                    <a:pt x="497" y="21220"/>
                    <a:pt x="1097" y="21339"/>
                    <a:pt x="2597" y="21434"/>
                  </a:cubicBezTo>
                  <a:cubicBezTo>
                    <a:pt x="4097" y="21529"/>
                    <a:pt x="6497" y="21600"/>
                    <a:pt x="8897" y="21588"/>
                  </a:cubicBezTo>
                  <a:cubicBezTo>
                    <a:pt x="11297" y="21576"/>
                    <a:pt x="13697" y="21481"/>
                    <a:pt x="16097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3855672" y="3407745"/>
              <a:ext cx="38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629"/>
                    <a:pt x="4800" y="9257"/>
                    <a:pt x="6600" y="12514"/>
                  </a:cubicBezTo>
                  <a:cubicBezTo>
                    <a:pt x="8400" y="15771"/>
                    <a:pt x="9600" y="17657"/>
                    <a:pt x="12000" y="18943"/>
                  </a:cubicBezTo>
                  <a:cubicBezTo>
                    <a:pt x="14400" y="20229"/>
                    <a:pt x="18000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3855672" y="3445845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3849322" y="3522045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8000"/>
                    <a:pt x="10473" y="14400"/>
                    <a:pt x="14073" y="10800"/>
                  </a:cubicBezTo>
                  <a:cubicBezTo>
                    <a:pt x="17673" y="7200"/>
                    <a:pt x="1963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3965739" y="3268990"/>
              <a:ext cx="112184" cy="9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4483" y="11060"/>
                  </a:moveTo>
                  <a:cubicBezTo>
                    <a:pt x="3260" y="12938"/>
                    <a:pt x="2038" y="14816"/>
                    <a:pt x="1223" y="16929"/>
                  </a:cubicBezTo>
                  <a:cubicBezTo>
                    <a:pt x="408" y="19042"/>
                    <a:pt x="0" y="21390"/>
                    <a:pt x="0" y="21390"/>
                  </a:cubicBezTo>
                  <a:cubicBezTo>
                    <a:pt x="0" y="21390"/>
                    <a:pt x="408" y="19042"/>
                    <a:pt x="1426" y="15520"/>
                  </a:cubicBezTo>
                  <a:cubicBezTo>
                    <a:pt x="2445" y="11999"/>
                    <a:pt x="4075" y="7303"/>
                    <a:pt x="5706" y="4251"/>
                  </a:cubicBezTo>
                  <a:cubicBezTo>
                    <a:pt x="7336" y="1199"/>
                    <a:pt x="8966" y="-210"/>
                    <a:pt x="10392" y="25"/>
                  </a:cubicBezTo>
                  <a:cubicBezTo>
                    <a:pt x="11819" y="260"/>
                    <a:pt x="13042" y="2138"/>
                    <a:pt x="14875" y="5660"/>
                  </a:cubicBezTo>
                  <a:cubicBezTo>
                    <a:pt x="16709" y="9181"/>
                    <a:pt x="19155" y="14347"/>
                    <a:pt x="21600" y="19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4071572" y="3560145"/>
              <a:ext cx="114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6171"/>
                    <a:pt x="10400" y="12343"/>
                    <a:pt x="14000" y="15943"/>
                  </a:cubicBezTo>
                  <a:cubicBezTo>
                    <a:pt x="17600" y="19543"/>
                    <a:pt x="196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4129193" y="3572845"/>
              <a:ext cx="8208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477" y="0"/>
                  </a:moveTo>
                  <a:cubicBezTo>
                    <a:pt x="16492" y="1161"/>
                    <a:pt x="11508" y="2323"/>
                    <a:pt x="7908" y="5226"/>
                  </a:cubicBezTo>
                  <a:cubicBezTo>
                    <a:pt x="4308" y="8129"/>
                    <a:pt x="2092" y="12774"/>
                    <a:pt x="985" y="15677"/>
                  </a:cubicBezTo>
                  <a:cubicBezTo>
                    <a:pt x="-123" y="18581"/>
                    <a:pt x="-123" y="19742"/>
                    <a:pt x="154" y="20439"/>
                  </a:cubicBezTo>
                  <a:cubicBezTo>
                    <a:pt x="431" y="21135"/>
                    <a:pt x="985" y="21368"/>
                    <a:pt x="15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4179522" y="3426795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4255722" y="3375995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4410488" y="3378112"/>
              <a:ext cx="118285" cy="2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268" fill="norm" stroke="1" extrusionOk="0">
                  <a:moveTo>
                    <a:pt x="20039" y="333"/>
                  </a:moveTo>
                  <a:cubicBezTo>
                    <a:pt x="17387" y="0"/>
                    <a:pt x="14734" y="-332"/>
                    <a:pt x="11702" y="665"/>
                  </a:cubicBezTo>
                  <a:cubicBezTo>
                    <a:pt x="8671" y="1662"/>
                    <a:pt x="5260" y="3988"/>
                    <a:pt x="2987" y="6730"/>
                  </a:cubicBezTo>
                  <a:cubicBezTo>
                    <a:pt x="713" y="9471"/>
                    <a:pt x="-424" y="12628"/>
                    <a:pt x="144" y="14954"/>
                  </a:cubicBezTo>
                  <a:cubicBezTo>
                    <a:pt x="713" y="17280"/>
                    <a:pt x="2987" y="18776"/>
                    <a:pt x="6776" y="19690"/>
                  </a:cubicBezTo>
                  <a:cubicBezTo>
                    <a:pt x="10565" y="20603"/>
                    <a:pt x="15871" y="20936"/>
                    <a:pt x="21176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4573222" y="3464895"/>
              <a:ext cx="158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032" y="758"/>
                  </a:cubicBezTo>
                  <a:cubicBezTo>
                    <a:pt x="5184" y="1516"/>
                    <a:pt x="6048" y="3032"/>
                    <a:pt x="6192" y="6063"/>
                  </a:cubicBezTo>
                  <a:cubicBezTo>
                    <a:pt x="6336" y="9095"/>
                    <a:pt x="5760" y="13642"/>
                    <a:pt x="4752" y="16295"/>
                  </a:cubicBezTo>
                  <a:cubicBezTo>
                    <a:pt x="3744" y="18947"/>
                    <a:pt x="2304" y="19705"/>
                    <a:pt x="1728" y="19137"/>
                  </a:cubicBezTo>
                  <a:cubicBezTo>
                    <a:pt x="1152" y="18568"/>
                    <a:pt x="1440" y="16674"/>
                    <a:pt x="2880" y="14211"/>
                  </a:cubicBezTo>
                  <a:cubicBezTo>
                    <a:pt x="4320" y="11747"/>
                    <a:pt x="6912" y="8716"/>
                    <a:pt x="9072" y="6442"/>
                  </a:cubicBezTo>
                  <a:cubicBezTo>
                    <a:pt x="11232" y="4168"/>
                    <a:pt x="12960" y="2653"/>
                    <a:pt x="13536" y="2842"/>
                  </a:cubicBezTo>
                  <a:cubicBezTo>
                    <a:pt x="14112" y="3032"/>
                    <a:pt x="13536" y="4926"/>
                    <a:pt x="12816" y="6821"/>
                  </a:cubicBezTo>
                  <a:cubicBezTo>
                    <a:pt x="12096" y="8716"/>
                    <a:pt x="11232" y="10611"/>
                    <a:pt x="10656" y="12695"/>
                  </a:cubicBezTo>
                  <a:cubicBezTo>
                    <a:pt x="10080" y="14779"/>
                    <a:pt x="9792" y="17053"/>
                    <a:pt x="10368" y="18568"/>
                  </a:cubicBezTo>
                  <a:cubicBezTo>
                    <a:pt x="10944" y="20084"/>
                    <a:pt x="12384" y="20842"/>
                    <a:pt x="14400" y="21221"/>
                  </a:cubicBezTo>
                  <a:cubicBezTo>
                    <a:pt x="16416" y="21600"/>
                    <a:pt x="1900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4782772" y="3407745"/>
              <a:ext cx="763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600" fill="norm" stroke="1" extrusionOk="0">
                  <a:moveTo>
                    <a:pt x="0" y="0"/>
                  </a:moveTo>
                  <a:cubicBezTo>
                    <a:pt x="6821" y="1886"/>
                    <a:pt x="13642" y="3771"/>
                    <a:pt x="17337" y="6257"/>
                  </a:cubicBezTo>
                  <a:cubicBezTo>
                    <a:pt x="21032" y="8743"/>
                    <a:pt x="21600" y="11829"/>
                    <a:pt x="18474" y="14486"/>
                  </a:cubicBezTo>
                  <a:cubicBezTo>
                    <a:pt x="15347" y="17143"/>
                    <a:pt x="8526" y="19371"/>
                    <a:pt x="17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5214572" y="3306145"/>
              <a:ext cx="106772" cy="25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15247" y="0"/>
                  </a:moveTo>
                  <a:cubicBezTo>
                    <a:pt x="17365" y="738"/>
                    <a:pt x="19482" y="1476"/>
                    <a:pt x="20541" y="2187"/>
                  </a:cubicBezTo>
                  <a:cubicBezTo>
                    <a:pt x="21600" y="2898"/>
                    <a:pt x="21600" y="3582"/>
                    <a:pt x="20753" y="4266"/>
                  </a:cubicBezTo>
                  <a:cubicBezTo>
                    <a:pt x="19906" y="4950"/>
                    <a:pt x="18212" y="5634"/>
                    <a:pt x="16941" y="6345"/>
                  </a:cubicBezTo>
                  <a:cubicBezTo>
                    <a:pt x="15671" y="7056"/>
                    <a:pt x="14824" y="7794"/>
                    <a:pt x="13765" y="8433"/>
                  </a:cubicBezTo>
                  <a:cubicBezTo>
                    <a:pt x="12706" y="9072"/>
                    <a:pt x="11435" y="9612"/>
                    <a:pt x="10376" y="10206"/>
                  </a:cubicBezTo>
                  <a:cubicBezTo>
                    <a:pt x="9318" y="10800"/>
                    <a:pt x="8471" y="11448"/>
                    <a:pt x="7835" y="12096"/>
                  </a:cubicBezTo>
                  <a:cubicBezTo>
                    <a:pt x="7200" y="12744"/>
                    <a:pt x="6776" y="13392"/>
                    <a:pt x="6565" y="14076"/>
                  </a:cubicBezTo>
                  <a:cubicBezTo>
                    <a:pt x="6353" y="14760"/>
                    <a:pt x="6353" y="15480"/>
                    <a:pt x="6353" y="16191"/>
                  </a:cubicBezTo>
                  <a:cubicBezTo>
                    <a:pt x="6353" y="16902"/>
                    <a:pt x="6353" y="17604"/>
                    <a:pt x="6141" y="18252"/>
                  </a:cubicBezTo>
                  <a:cubicBezTo>
                    <a:pt x="5929" y="18900"/>
                    <a:pt x="5506" y="19494"/>
                    <a:pt x="4447" y="20043"/>
                  </a:cubicBezTo>
                  <a:cubicBezTo>
                    <a:pt x="3388" y="20592"/>
                    <a:pt x="1694" y="21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3487372" y="5236545"/>
              <a:ext cx="980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3895"/>
                    <a:pt x="21600" y="7790"/>
                    <a:pt x="19440" y="11390"/>
                  </a:cubicBezTo>
                  <a:cubicBezTo>
                    <a:pt x="17280" y="14990"/>
                    <a:pt x="8640" y="18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5481272" y="3350595"/>
              <a:ext cx="19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00"/>
                    <a:pt x="0" y="9000"/>
                    <a:pt x="0" y="12343"/>
                  </a:cubicBezTo>
                  <a:cubicBezTo>
                    <a:pt x="0" y="15686"/>
                    <a:pt x="0" y="17871"/>
                    <a:pt x="3600" y="19221"/>
                  </a:cubicBezTo>
                  <a:cubicBezTo>
                    <a:pt x="7200" y="20571"/>
                    <a:pt x="14400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5661189" y="3452195"/>
              <a:ext cx="1693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645"/>
                    <a:pt x="10800" y="9290"/>
                    <a:pt x="6750" y="12310"/>
                  </a:cubicBezTo>
                  <a:cubicBezTo>
                    <a:pt x="2700" y="15329"/>
                    <a:pt x="0" y="16723"/>
                    <a:pt x="0" y="18000"/>
                  </a:cubicBezTo>
                  <a:cubicBezTo>
                    <a:pt x="0" y="19277"/>
                    <a:pt x="2700" y="20439"/>
                    <a:pt x="5400" y="21019"/>
                  </a:cubicBezTo>
                  <a:cubicBezTo>
                    <a:pt x="8100" y="21600"/>
                    <a:pt x="10800" y="21600"/>
                    <a:pt x="13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5633672" y="3471245"/>
              <a:ext cx="146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5659072" y="3534745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5668878" y="3325195"/>
              <a:ext cx="12354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4893" y="9450"/>
                  </a:moveTo>
                  <a:cubicBezTo>
                    <a:pt x="4161" y="11700"/>
                    <a:pt x="3429" y="13950"/>
                    <a:pt x="2514" y="16200"/>
                  </a:cubicBezTo>
                  <a:cubicBezTo>
                    <a:pt x="1599" y="18450"/>
                    <a:pt x="500" y="20700"/>
                    <a:pt x="134" y="20700"/>
                  </a:cubicBezTo>
                  <a:cubicBezTo>
                    <a:pt x="-232" y="20700"/>
                    <a:pt x="134" y="18450"/>
                    <a:pt x="1415" y="15075"/>
                  </a:cubicBezTo>
                  <a:cubicBezTo>
                    <a:pt x="2697" y="11700"/>
                    <a:pt x="4893" y="7200"/>
                    <a:pt x="6724" y="4275"/>
                  </a:cubicBezTo>
                  <a:cubicBezTo>
                    <a:pt x="8554" y="1350"/>
                    <a:pt x="10019" y="0"/>
                    <a:pt x="11483" y="0"/>
                  </a:cubicBezTo>
                  <a:cubicBezTo>
                    <a:pt x="12948" y="0"/>
                    <a:pt x="14412" y="1350"/>
                    <a:pt x="16060" y="5175"/>
                  </a:cubicBezTo>
                  <a:cubicBezTo>
                    <a:pt x="17707" y="9000"/>
                    <a:pt x="19537" y="15300"/>
                    <a:pt x="21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5741622" y="3636345"/>
              <a:ext cx="133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250"/>
                    <a:pt x="6171" y="4500"/>
                    <a:pt x="8914" y="7650"/>
                  </a:cubicBezTo>
                  <a:cubicBezTo>
                    <a:pt x="11657" y="10800"/>
                    <a:pt x="14057" y="14850"/>
                    <a:pt x="16114" y="17325"/>
                  </a:cubicBezTo>
                  <a:cubicBezTo>
                    <a:pt x="18171" y="19800"/>
                    <a:pt x="19886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5754322" y="3642695"/>
              <a:ext cx="120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1714"/>
                    <a:pt x="14779" y="3429"/>
                    <a:pt x="11179" y="7029"/>
                  </a:cubicBezTo>
                  <a:cubicBezTo>
                    <a:pt x="7579" y="10629"/>
                    <a:pt x="3789" y="16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5951814" y="3458545"/>
              <a:ext cx="234309" cy="19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10" fill="norm" stroke="1" extrusionOk="0">
                  <a:moveTo>
                    <a:pt x="4027" y="0"/>
                  </a:moveTo>
                  <a:cubicBezTo>
                    <a:pt x="3055" y="235"/>
                    <a:pt x="2082" y="470"/>
                    <a:pt x="1400" y="1878"/>
                  </a:cubicBezTo>
                  <a:cubicBezTo>
                    <a:pt x="719" y="3287"/>
                    <a:pt x="330" y="5870"/>
                    <a:pt x="136" y="8804"/>
                  </a:cubicBezTo>
                  <a:cubicBezTo>
                    <a:pt x="-59" y="11739"/>
                    <a:pt x="-59" y="15026"/>
                    <a:pt x="233" y="17139"/>
                  </a:cubicBezTo>
                  <a:cubicBezTo>
                    <a:pt x="525" y="19252"/>
                    <a:pt x="1109" y="20191"/>
                    <a:pt x="1887" y="20778"/>
                  </a:cubicBezTo>
                  <a:cubicBezTo>
                    <a:pt x="2665" y="21365"/>
                    <a:pt x="3638" y="21600"/>
                    <a:pt x="4514" y="19839"/>
                  </a:cubicBezTo>
                  <a:cubicBezTo>
                    <a:pt x="5390" y="18078"/>
                    <a:pt x="6168" y="14322"/>
                    <a:pt x="6655" y="11387"/>
                  </a:cubicBezTo>
                  <a:cubicBezTo>
                    <a:pt x="7141" y="8452"/>
                    <a:pt x="7336" y="6339"/>
                    <a:pt x="7919" y="5165"/>
                  </a:cubicBezTo>
                  <a:cubicBezTo>
                    <a:pt x="8503" y="3991"/>
                    <a:pt x="9476" y="3757"/>
                    <a:pt x="10255" y="4226"/>
                  </a:cubicBezTo>
                  <a:cubicBezTo>
                    <a:pt x="11033" y="4696"/>
                    <a:pt x="11617" y="5870"/>
                    <a:pt x="12006" y="7161"/>
                  </a:cubicBezTo>
                  <a:cubicBezTo>
                    <a:pt x="12395" y="8452"/>
                    <a:pt x="12590" y="9861"/>
                    <a:pt x="12687" y="11152"/>
                  </a:cubicBezTo>
                  <a:cubicBezTo>
                    <a:pt x="12784" y="12443"/>
                    <a:pt x="12784" y="13617"/>
                    <a:pt x="12395" y="14557"/>
                  </a:cubicBezTo>
                  <a:cubicBezTo>
                    <a:pt x="12006" y="15496"/>
                    <a:pt x="11227" y="16200"/>
                    <a:pt x="10546" y="16083"/>
                  </a:cubicBezTo>
                  <a:cubicBezTo>
                    <a:pt x="9865" y="15965"/>
                    <a:pt x="9282" y="15026"/>
                    <a:pt x="9184" y="13970"/>
                  </a:cubicBezTo>
                  <a:cubicBezTo>
                    <a:pt x="9087" y="12913"/>
                    <a:pt x="9476" y="11739"/>
                    <a:pt x="10060" y="10565"/>
                  </a:cubicBezTo>
                  <a:cubicBezTo>
                    <a:pt x="10644" y="9391"/>
                    <a:pt x="11422" y="8217"/>
                    <a:pt x="12298" y="7278"/>
                  </a:cubicBezTo>
                  <a:cubicBezTo>
                    <a:pt x="13173" y="6339"/>
                    <a:pt x="14146" y="5635"/>
                    <a:pt x="14633" y="5870"/>
                  </a:cubicBezTo>
                  <a:cubicBezTo>
                    <a:pt x="15119" y="6104"/>
                    <a:pt x="15119" y="7278"/>
                    <a:pt x="15217" y="8452"/>
                  </a:cubicBezTo>
                  <a:cubicBezTo>
                    <a:pt x="15314" y="9626"/>
                    <a:pt x="15509" y="10800"/>
                    <a:pt x="16579" y="11974"/>
                  </a:cubicBezTo>
                  <a:cubicBezTo>
                    <a:pt x="17649" y="13148"/>
                    <a:pt x="19595" y="14322"/>
                    <a:pt x="21541" y="15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6167072" y="3433145"/>
              <a:ext cx="4980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8100" y="0"/>
                  </a:moveTo>
                  <a:cubicBezTo>
                    <a:pt x="14400" y="3512"/>
                    <a:pt x="20700" y="7024"/>
                    <a:pt x="21150" y="10098"/>
                  </a:cubicBezTo>
                  <a:cubicBezTo>
                    <a:pt x="21600" y="13171"/>
                    <a:pt x="16200" y="15805"/>
                    <a:pt x="11700" y="17649"/>
                  </a:cubicBezTo>
                  <a:cubicBezTo>
                    <a:pt x="7200" y="19493"/>
                    <a:pt x="3600" y="205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6459172" y="3560145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6808422" y="3496645"/>
              <a:ext cx="423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075"/>
                    <a:pt x="21600" y="12150"/>
                    <a:pt x="21600" y="15750"/>
                  </a:cubicBezTo>
                  <a:cubicBezTo>
                    <a:pt x="21600" y="19350"/>
                    <a:pt x="10800" y="20475"/>
                    <a:pt x="5400" y="21037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6783022" y="3490295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6789372" y="3560145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8514"/>
                    <a:pt x="7543" y="15429"/>
                    <a:pt x="11143" y="11829"/>
                  </a:cubicBezTo>
                  <a:cubicBezTo>
                    <a:pt x="14743" y="8229"/>
                    <a:pt x="18171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6845298" y="3356883"/>
              <a:ext cx="102825" cy="82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562" fill="norm" stroke="1" extrusionOk="0">
                  <a:moveTo>
                    <a:pt x="2900" y="16"/>
                  </a:moveTo>
                  <a:cubicBezTo>
                    <a:pt x="2459" y="3177"/>
                    <a:pt x="2018" y="6338"/>
                    <a:pt x="1357" y="9235"/>
                  </a:cubicBezTo>
                  <a:cubicBezTo>
                    <a:pt x="696" y="12133"/>
                    <a:pt x="-186" y="14767"/>
                    <a:pt x="34" y="12923"/>
                  </a:cubicBezTo>
                  <a:cubicBezTo>
                    <a:pt x="255" y="11079"/>
                    <a:pt x="1577" y="4757"/>
                    <a:pt x="3341" y="1860"/>
                  </a:cubicBezTo>
                  <a:cubicBezTo>
                    <a:pt x="5104" y="-1038"/>
                    <a:pt x="7308" y="-511"/>
                    <a:pt x="10394" y="3177"/>
                  </a:cubicBezTo>
                  <a:cubicBezTo>
                    <a:pt x="13479" y="6864"/>
                    <a:pt x="17447" y="13713"/>
                    <a:pt x="21414" y="20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6916372" y="3591895"/>
              <a:ext cx="95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6998922" y="3623645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592"/>
                    <a:pt x="9257" y="5184"/>
                    <a:pt x="5657" y="8784"/>
                  </a:cubicBezTo>
                  <a:cubicBezTo>
                    <a:pt x="2057" y="12384"/>
                    <a:pt x="1029" y="169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7091585" y="3509345"/>
              <a:ext cx="72438" cy="18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407" fill="norm" stroke="1" extrusionOk="0">
                  <a:moveTo>
                    <a:pt x="15566" y="0"/>
                  </a:moveTo>
                  <a:cubicBezTo>
                    <a:pt x="12480" y="0"/>
                    <a:pt x="9394" y="0"/>
                    <a:pt x="6617" y="1699"/>
                  </a:cubicBezTo>
                  <a:cubicBezTo>
                    <a:pt x="3840" y="3398"/>
                    <a:pt x="1371" y="6796"/>
                    <a:pt x="446" y="9829"/>
                  </a:cubicBezTo>
                  <a:cubicBezTo>
                    <a:pt x="-480" y="12863"/>
                    <a:pt x="137" y="15533"/>
                    <a:pt x="1371" y="17353"/>
                  </a:cubicBezTo>
                  <a:cubicBezTo>
                    <a:pt x="2606" y="19173"/>
                    <a:pt x="4457" y="20144"/>
                    <a:pt x="6926" y="20751"/>
                  </a:cubicBezTo>
                  <a:cubicBezTo>
                    <a:pt x="9394" y="21357"/>
                    <a:pt x="12480" y="21600"/>
                    <a:pt x="14949" y="21236"/>
                  </a:cubicBezTo>
                  <a:cubicBezTo>
                    <a:pt x="17417" y="20872"/>
                    <a:pt x="19269" y="19901"/>
                    <a:pt x="21120" y="18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7176722" y="3553795"/>
              <a:ext cx="139701" cy="9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4418" y="1149"/>
                  </a:cubicBezTo>
                  <a:cubicBezTo>
                    <a:pt x="5564" y="2298"/>
                    <a:pt x="6218" y="4596"/>
                    <a:pt x="6709" y="6894"/>
                  </a:cubicBezTo>
                  <a:cubicBezTo>
                    <a:pt x="7200" y="9191"/>
                    <a:pt x="7527" y="11489"/>
                    <a:pt x="7036" y="14247"/>
                  </a:cubicBezTo>
                  <a:cubicBezTo>
                    <a:pt x="6545" y="17004"/>
                    <a:pt x="5236" y="20221"/>
                    <a:pt x="4582" y="20681"/>
                  </a:cubicBezTo>
                  <a:cubicBezTo>
                    <a:pt x="3927" y="21140"/>
                    <a:pt x="3927" y="18843"/>
                    <a:pt x="4582" y="16545"/>
                  </a:cubicBezTo>
                  <a:cubicBezTo>
                    <a:pt x="5236" y="14247"/>
                    <a:pt x="6545" y="11949"/>
                    <a:pt x="7855" y="9881"/>
                  </a:cubicBezTo>
                  <a:cubicBezTo>
                    <a:pt x="9164" y="7813"/>
                    <a:pt x="10473" y="5974"/>
                    <a:pt x="10800" y="7123"/>
                  </a:cubicBezTo>
                  <a:cubicBezTo>
                    <a:pt x="11127" y="8272"/>
                    <a:pt x="10473" y="12409"/>
                    <a:pt x="10964" y="15396"/>
                  </a:cubicBezTo>
                  <a:cubicBezTo>
                    <a:pt x="11455" y="18383"/>
                    <a:pt x="13091" y="20221"/>
                    <a:pt x="15055" y="20911"/>
                  </a:cubicBezTo>
                  <a:cubicBezTo>
                    <a:pt x="17018" y="21600"/>
                    <a:pt x="19309" y="21140"/>
                    <a:pt x="21600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7335472" y="3509345"/>
              <a:ext cx="6130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6480" y="0"/>
                  </a:moveTo>
                  <a:cubicBezTo>
                    <a:pt x="11520" y="2400"/>
                    <a:pt x="16560" y="4800"/>
                    <a:pt x="19080" y="7333"/>
                  </a:cubicBezTo>
                  <a:cubicBezTo>
                    <a:pt x="21600" y="9867"/>
                    <a:pt x="21600" y="12533"/>
                    <a:pt x="18000" y="14933"/>
                  </a:cubicBezTo>
                  <a:cubicBezTo>
                    <a:pt x="14400" y="17333"/>
                    <a:pt x="7200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7017972" y="3445845"/>
              <a:ext cx="52918" cy="1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0"/>
                  </a:moveTo>
                  <a:cubicBezTo>
                    <a:pt x="4320" y="0"/>
                    <a:pt x="8640" y="0"/>
                    <a:pt x="12960" y="0"/>
                  </a:cubicBezTo>
                  <a:cubicBezTo>
                    <a:pt x="17280" y="0"/>
                    <a:pt x="21600" y="0"/>
                    <a:pt x="21600" y="2700"/>
                  </a:cubicBezTo>
                  <a:cubicBezTo>
                    <a:pt x="21600" y="5400"/>
                    <a:pt x="17280" y="10800"/>
                    <a:pt x="12960" y="14850"/>
                  </a:cubicBezTo>
                  <a:cubicBezTo>
                    <a:pt x="8640" y="18900"/>
                    <a:pt x="4320" y="21600"/>
                    <a:pt x="4752" y="20250"/>
                  </a:cubicBezTo>
                  <a:cubicBezTo>
                    <a:pt x="5184" y="18900"/>
                    <a:pt x="10368" y="13500"/>
                    <a:pt x="15552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7494222" y="3369645"/>
              <a:ext cx="254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051"/>
                    <a:pt x="7200" y="6102"/>
                    <a:pt x="9900" y="9214"/>
                  </a:cubicBezTo>
                  <a:cubicBezTo>
                    <a:pt x="12600" y="12325"/>
                    <a:pt x="14400" y="15498"/>
                    <a:pt x="16200" y="17573"/>
                  </a:cubicBezTo>
                  <a:cubicBezTo>
                    <a:pt x="18000" y="19647"/>
                    <a:pt x="19800" y="206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8074978" y="3255345"/>
              <a:ext cx="244745" cy="240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86" fill="norm" stroke="1" extrusionOk="0">
                  <a:moveTo>
                    <a:pt x="21531" y="0"/>
                  </a:moveTo>
                  <a:cubicBezTo>
                    <a:pt x="21345" y="571"/>
                    <a:pt x="21159" y="1142"/>
                    <a:pt x="21065" y="1817"/>
                  </a:cubicBezTo>
                  <a:cubicBezTo>
                    <a:pt x="20972" y="2493"/>
                    <a:pt x="20972" y="3273"/>
                    <a:pt x="20786" y="4016"/>
                  </a:cubicBezTo>
                  <a:cubicBezTo>
                    <a:pt x="20600" y="4758"/>
                    <a:pt x="20228" y="5462"/>
                    <a:pt x="19576" y="6166"/>
                  </a:cubicBezTo>
                  <a:cubicBezTo>
                    <a:pt x="18924" y="6870"/>
                    <a:pt x="17993" y="7574"/>
                    <a:pt x="16783" y="8307"/>
                  </a:cubicBezTo>
                  <a:cubicBezTo>
                    <a:pt x="15572" y="9040"/>
                    <a:pt x="14083" y="9801"/>
                    <a:pt x="12686" y="10534"/>
                  </a:cubicBezTo>
                  <a:cubicBezTo>
                    <a:pt x="11290" y="11266"/>
                    <a:pt x="9986" y="11970"/>
                    <a:pt x="8869" y="12675"/>
                  </a:cubicBezTo>
                  <a:cubicBezTo>
                    <a:pt x="7752" y="13379"/>
                    <a:pt x="6821" y="14083"/>
                    <a:pt x="5983" y="14749"/>
                  </a:cubicBezTo>
                  <a:cubicBezTo>
                    <a:pt x="5145" y="15415"/>
                    <a:pt x="4400" y="16043"/>
                    <a:pt x="3562" y="16652"/>
                  </a:cubicBezTo>
                  <a:cubicBezTo>
                    <a:pt x="2724" y="17261"/>
                    <a:pt x="1793" y="17851"/>
                    <a:pt x="1141" y="18488"/>
                  </a:cubicBezTo>
                  <a:cubicBezTo>
                    <a:pt x="490" y="19126"/>
                    <a:pt x="117" y="19811"/>
                    <a:pt x="24" y="20306"/>
                  </a:cubicBezTo>
                  <a:cubicBezTo>
                    <a:pt x="-69" y="20801"/>
                    <a:pt x="117" y="21105"/>
                    <a:pt x="490" y="21296"/>
                  </a:cubicBezTo>
                  <a:cubicBezTo>
                    <a:pt x="862" y="21486"/>
                    <a:pt x="1421" y="21562"/>
                    <a:pt x="2445" y="21581"/>
                  </a:cubicBezTo>
                  <a:cubicBezTo>
                    <a:pt x="3469" y="21600"/>
                    <a:pt x="4959" y="21562"/>
                    <a:pt x="6448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8789622" y="3388695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96"/>
                    <a:pt x="7200" y="9191"/>
                    <a:pt x="10800" y="12791"/>
                  </a:cubicBezTo>
                  <a:cubicBezTo>
                    <a:pt x="14400" y="16391"/>
                    <a:pt x="18000" y="189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8954159" y="3395045"/>
              <a:ext cx="1961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418"/>
                    <a:pt x="2735" y="8836"/>
                    <a:pt x="575" y="12436"/>
                  </a:cubicBezTo>
                  <a:cubicBezTo>
                    <a:pt x="-1585" y="16036"/>
                    <a:pt x="2735" y="18818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8942022" y="3383323"/>
              <a:ext cx="215901" cy="5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21230"/>
                  </a:moveTo>
                  <a:cubicBezTo>
                    <a:pt x="4871" y="14030"/>
                    <a:pt x="9741" y="6830"/>
                    <a:pt x="12706" y="3230"/>
                  </a:cubicBezTo>
                  <a:cubicBezTo>
                    <a:pt x="15671" y="-370"/>
                    <a:pt x="16729" y="-370"/>
                    <a:pt x="17894" y="430"/>
                  </a:cubicBezTo>
                  <a:cubicBezTo>
                    <a:pt x="19059" y="1230"/>
                    <a:pt x="20329" y="2830"/>
                    <a:pt x="21600" y="4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8916622" y="3560145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8955449" y="3189593"/>
              <a:ext cx="126274" cy="14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15" fill="norm" stroke="1" extrusionOk="0">
                  <a:moveTo>
                    <a:pt x="9596" y="323"/>
                  </a:moveTo>
                  <a:cubicBezTo>
                    <a:pt x="7076" y="4583"/>
                    <a:pt x="4556" y="8842"/>
                    <a:pt x="2936" y="11732"/>
                  </a:cubicBezTo>
                  <a:cubicBezTo>
                    <a:pt x="1316" y="14622"/>
                    <a:pt x="596" y="16143"/>
                    <a:pt x="236" y="16143"/>
                  </a:cubicBezTo>
                  <a:cubicBezTo>
                    <a:pt x="-124" y="16143"/>
                    <a:pt x="-124" y="14622"/>
                    <a:pt x="596" y="12340"/>
                  </a:cubicBezTo>
                  <a:cubicBezTo>
                    <a:pt x="1316" y="10059"/>
                    <a:pt x="2756" y="7016"/>
                    <a:pt x="4196" y="4887"/>
                  </a:cubicBezTo>
                  <a:cubicBezTo>
                    <a:pt x="5636" y="2757"/>
                    <a:pt x="7076" y="1540"/>
                    <a:pt x="8696" y="780"/>
                  </a:cubicBezTo>
                  <a:cubicBezTo>
                    <a:pt x="10316" y="19"/>
                    <a:pt x="12116" y="-285"/>
                    <a:pt x="13196" y="323"/>
                  </a:cubicBezTo>
                  <a:cubicBezTo>
                    <a:pt x="14276" y="932"/>
                    <a:pt x="14636" y="2453"/>
                    <a:pt x="14996" y="5343"/>
                  </a:cubicBezTo>
                  <a:cubicBezTo>
                    <a:pt x="15356" y="8233"/>
                    <a:pt x="15716" y="12492"/>
                    <a:pt x="16796" y="15383"/>
                  </a:cubicBezTo>
                  <a:cubicBezTo>
                    <a:pt x="17876" y="18273"/>
                    <a:pt x="19676" y="19794"/>
                    <a:pt x="21476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9069022" y="3610945"/>
              <a:ext cx="1016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3240"/>
                    <a:pt x="9900" y="6480"/>
                    <a:pt x="13500" y="10080"/>
                  </a:cubicBezTo>
                  <a:cubicBezTo>
                    <a:pt x="17100" y="13680"/>
                    <a:pt x="19350" y="17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9075372" y="3642695"/>
              <a:ext cx="120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4211" y="3600"/>
                  </a:cubicBezTo>
                  <a:cubicBezTo>
                    <a:pt x="10611" y="7200"/>
                    <a:pt x="5305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9271046" y="3433145"/>
              <a:ext cx="9642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936" y="0"/>
                  </a:moveTo>
                  <a:cubicBezTo>
                    <a:pt x="16800" y="837"/>
                    <a:pt x="12664" y="1674"/>
                    <a:pt x="8987" y="3767"/>
                  </a:cubicBezTo>
                  <a:cubicBezTo>
                    <a:pt x="5310" y="5860"/>
                    <a:pt x="2093" y="9209"/>
                    <a:pt x="715" y="11805"/>
                  </a:cubicBezTo>
                  <a:cubicBezTo>
                    <a:pt x="-664" y="14400"/>
                    <a:pt x="-204" y="16242"/>
                    <a:pt x="3472" y="17749"/>
                  </a:cubicBezTo>
                  <a:cubicBezTo>
                    <a:pt x="7149" y="19256"/>
                    <a:pt x="14042" y="20428"/>
                    <a:pt x="209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9399222" y="3528395"/>
              <a:ext cx="184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3600" y="600"/>
                  </a:cubicBezTo>
                  <a:cubicBezTo>
                    <a:pt x="4717" y="1200"/>
                    <a:pt x="5710" y="2400"/>
                    <a:pt x="5834" y="5200"/>
                  </a:cubicBezTo>
                  <a:cubicBezTo>
                    <a:pt x="5959" y="8000"/>
                    <a:pt x="5214" y="12400"/>
                    <a:pt x="4221" y="15000"/>
                  </a:cubicBezTo>
                  <a:cubicBezTo>
                    <a:pt x="3228" y="17600"/>
                    <a:pt x="1986" y="18400"/>
                    <a:pt x="1738" y="17800"/>
                  </a:cubicBezTo>
                  <a:cubicBezTo>
                    <a:pt x="1490" y="17200"/>
                    <a:pt x="2234" y="15200"/>
                    <a:pt x="3724" y="12800"/>
                  </a:cubicBezTo>
                  <a:cubicBezTo>
                    <a:pt x="5214" y="10400"/>
                    <a:pt x="7448" y="7600"/>
                    <a:pt x="9310" y="5400"/>
                  </a:cubicBezTo>
                  <a:cubicBezTo>
                    <a:pt x="11172" y="3200"/>
                    <a:pt x="12662" y="1600"/>
                    <a:pt x="13034" y="1600"/>
                  </a:cubicBezTo>
                  <a:cubicBezTo>
                    <a:pt x="13407" y="1600"/>
                    <a:pt x="12662" y="3200"/>
                    <a:pt x="12041" y="5000"/>
                  </a:cubicBezTo>
                  <a:cubicBezTo>
                    <a:pt x="11421" y="6800"/>
                    <a:pt x="10924" y="8800"/>
                    <a:pt x="11172" y="11400"/>
                  </a:cubicBezTo>
                  <a:cubicBezTo>
                    <a:pt x="11421" y="14000"/>
                    <a:pt x="12414" y="17200"/>
                    <a:pt x="14276" y="19000"/>
                  </a:cubicBezTo>
                  <a:cubicBezTo>
                    <a:pt x="16138" y="20800"/>
                    <a:pt x="18869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9526222" y="3401395"/>
              <a:ext cx="9313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27" y="0"/>
                  </a:moveTo>
                  <a:cubicBezTo>
                    <a:pt x="18164" y="3600"/>
                    <a:pt x="21600" y="7200"/>
                    <a:pt x="21600" y="10064"/>
                  </a:cubicBezTo>
                  <a:cubicBezTo>
                    <a:pt x="21600" y="12927"/>
                    <a:pt x="18164" y="15055"/>
                    <a:pt x="13991" y="16855"/>
                  </a:cubicBezTo>
                  <a:cubicBezTo>
                    <a:pt x="9818" y="18655"/>
                    <a:pt x="4909" y="201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9818322" y="3572845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10135822" y="3401395"/>
              <a:ext cx="762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483"/>
                    <a:pt x="14400" y="8966"/>
                    <a:pt x="10800" y="12566"/>
                  </a:cubicBezTo>
                  <a:cubicBezTo>
                    <a:pt x="7200" y="16166"/>
                    <a:pt x="3600" y="188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10186622" y="3434087"/>
              <a:ext cx="1968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645" y="10932"/>
                    <a:pt x="9290" y="1332"/>
                    <a:pt x="12890" y="132"/>
                  </a:cubicBezTo>
                  <a:cubicBezTo>
                    <a:pt x="16490" y="-1068"/>
                    <a:pt x="19045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10135822" y="3528395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3" y="16560"/>
                    <a:pt x="11345" y="11520"/>
                    <a:pt x="14945" y="7920"/>
                  </a:cubicBezTo>
                  <a:cubicBezTo>
                    <a:pt x="18545" y="4320"/>
                    <a:pt x="2007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10252477" y="3274395"/>
              <a:ext cx="137346" cy="8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29" fill="norm" stroke="1" extrusionOk="0">
                  <a:moveTo>
                    <a:pt x="8472" y="8100"/>
                  </a:moveTo>
                  <a:cubicBezTo>
                    <a:pt x="7163" y="9720"/>
                    <a:pt x="5854" y="11340"/>
                    <a:pt x="4218" y="14040"/>
                  </a:cubicBezTo>
                  <a:cubicBezTo>
                    <a:pt x="2581" y="16740"/>
                    <a:pt x="618" y="20520"/>
                    <a:pt x="127" y="21060"/>
                  </a:cubicBezTo>
                  <a:cubicBezTo>
                    <a:pt x="-364" y="21600"/>
                    <a:pt x="618" y="18900"/>
                    <a:pt x="2254" y="15390"/>
                  </a:cubicBezTo>
                  <a:cubicBezTo>
                    <a:pt x="3891" y="11880"/>
                    <a:pt x="6181" y="7560"/>
                    <a:pt x="7981" y="4590"/>
                  </a:cubicBezTo>
                  <a:cubicBezTo>
                    <a:pt x="9781" y="1620"/>
                    <a:pt x="11091" y="0"/>
                    <a:pt x="12400" y="0"/>
                  </a:cubicBezTo>
                  <a:cubicBezTo>
                    <a:pt x="13709" y="0"/>
                    <a:pt x="15018" y="1620"/>
                    <a:pt x="16491" y="5130"/>
                  </a:cubicBezTo>
                  <a:cubicBezTo>
                    <a:pt x="17963" y="8640"/>
                    <a:pt x="19600" y="14040"/>
                    <a:pt x="21236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10250122" y="3649045"/>
              <a:ext cx="95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3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10301518" y="3655395"/>
              <a:ext cx="8830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1455" y="0"/>
                  </a:moveTo>
                  <a:cubicBezTo>
                    <a:pt x="18884" y="600"/>
                    <a:pt x="16312" y="1200"/>
                    <a:pt x="12712" y="4200"/>
                  </a:cubicBezTo>
                  <a:cubicBezTo>
                    <a:pt x="9112" y="7200"/>
                    <a:pt x="4484" y="12600"/>
                    <a:pt x="2169" y="15800"/>
                  </a:cubicBezTo>
                  <a:cubicBezTo>
                    <a:pt x="-145" y="19000"/>
                    <a:pt x="-145" y="20000"/>
                    <a:pt x="112" y="20600"/>
                  </a:cubicBezTo>
                  <a:cubicBezTo>
                    <a:pt x="369" y="21200"/>
                    <a:pt x="884" y="21400"/>
                    <a:pt x="13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10493134" y="3457295"/>
              <a:ext cx="271339" cy="22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899" fill="norm" stroke="1" extrusionOk="0">
                  <a:moveTo>
                    <a:pt x="10414" y="3585"/>
                  </a:moveTo>
                  <a:cubicBezTo>
                    <a:pt x="10414" y="2428"/>
                    <a:pt x="10414" y="1271"/>
                    <a:pt x="9995" y="596"/>
                  </a:cubicBezTo>
                  <a:cubicBezTo>
                    <a:pt x="9577" y="-79"/>
                    <a:pt x="8739" y="-272"/>
                    <a:pt x="7567" y="499"/>
                  </a:cubicBezTo>
                  <a:cubicBezTo>
                    <a:pt x="6395" y="1271"/>
                    <a:pt x="4888" y="3007"/>
                    <a:pt x="3549" y="5707"/>
                  </a:cubicBezTo>
                  <a:cubicBezTo>
                    <a:pt x="2209" y="8407"/>
                    <a:pt x="1037" y="12071"/>
                    <a:pt x="451" y="14771"/>
                  </a:cubicBezTo>
                  <a:cubicBezTo>
                    <a:pt x="-135" y="17471"/>
                    <a:pt x="-135" y="19207"/>
                    <a:pt x="367" y="20171"/>
                  </a:cubicBezTo>
                  <a:cubicBezTo>
                    <a:pt x="870" y="21135"/>
                    <a:pt x="1874" y="21328"/>
                    <a:pt x="3381" y="19592"/>
                  </a:cubicBezTo>
                  <a:cubicBezTo>
                    <a:pt x="4888" y="17857"/>
                    <a:pt x="6898" y="14192"/>
                    <a:pt x="7986" y="11878"/>
                  </a:cubicBezTo>
                  <a:cubicBezTo>
                    <a:pt x="9074" y="9564"/>
                    <a:pt x="9242" y="8599"/>
                    <a:pt x="9660" y="8407"/>
                  </a:cubicBezTo>
                  <a:cubicBezTo>
                    <a:pt x="10079" y="8214"/>
                    <a:pt x="10749" y="8792"/>
                    <a:pt x="10916" y="10335"/>
                  </a:cubicBezTo>
                  <a:cubicBezTo>
                    <a:pt x="11084" y="11878"/>
                    <a:pt x="10749" y="14385"/>
                    <a:pt x="10246" y="16024"/>
                  </a:cubicBezTo>
                  <a:cubicBezTo>
                    <a:pt x="9744" y="17664"/>
                    <a:pt x="9074" y="18435"/>
                    <a:pt x="8823" y="18339"/>
                  </a:cubicBezTo>
                  <a:cubicBezTo>
                    <a:pt x="8572" y="18242"/>
                    <a:pt x="8739" y="17278"/>
                    <a:pt x="9660" y="15542"/>
                  </a:cubicBezTo>
                  <a:cubicBezTo>
                    <a:pt x="10581" y="13807"/>
                    <a:pt x="12256" y="11299"/>
                    <a:pt x="13428" y="9757"/>
                  </a:cubicBezTo>
                  <a:cubicBezTo>
                    <a:pt x="14600" y="8214"/>
                    <a:pt x="15270" y="7635"/>
                    <a:pt x="16107" y="7249"/>
                  </a:cubicBezTo>
                  <a:cubicBezTo>
                    <a:pt x="16944" y="6864"/>
                    <a:pt x="17949" y="6671"/>
                    <a:pt x="18535" y="7057"/>
                  </a:cubicBezTo>
                  <a:cubicBezTo>
                    <a:pt x="19121" y="7442"/>
                    <a:pt x="19288" y="8407"/>
                    <a:pt x="19707" y="9949"/>
                  </a:cubicBezTo>
                  <a:cubicBezTo>
                    <a:pt x="20125" y="11492"/>
                    <a:pt x="20795" y="13614"/>
                    <a:pt x="21465" y="15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10751772" y="3471245"/>
              <a:ext cx="7927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6200" y="0"/>
                  </a:moveTo>
                  <a:cubicBezTo>
                    <a:pt x="18900" y="2141"/>
                    <a:pt x="21600" y="4281"/>
                    <a:pt x="19440" y="7784"/>
                  </a:cubicBezTo>
                  <a:cubicBezTo>
                    <a:pt x="17280" y="11286"/>
                    <a:pt x="10260" y="16151"/>
                    <a:pt x="6210" y="18681"/>
                  </a:cubicBezTo>
                  <a:cubicBezTo>
                    <a:pt x="2160" y="21211"/>
                    <a:pt x="1080" y="214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10421572" y="3355722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383" y="4868"/>
                    <a:pt x="8765" y="-1303"/>
                    <a:pt x="12365" y="240"/>
                  </a:cubicBezTo>
                  <a:cubicBezTo>
                    <a:pt x="15965" y="1783"/>
                    <a:pt x="18783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10453322" y="3306145"/>
              <a:ext cx="508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1414957" y="4292045"/>
              <a:ext cx="295929" cy="31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08" fill="norm" stroke="1" extrusionOk="0">
                  <a:moveTo>
                    <a:pt x="9749" y="2021"/>
                  </a:moveTo>
                  <a:cubicBezTo>
                    <a:pt x="9445" y="1310"/>
                    <a:pt x="9141" y="600"/>
                    <a:pt x="8456" y="244"/>
                  </a:cubicBezTo>
                  <a:cubicBezTo>
                    <a:pt x="7772" y="-111"/>
                    <a:pt x="6707" y="-111"/>
                    <a:pt x="5490" y="457"/>
                  </a:cubicBezTo>
                  <a:cubicBezTo>
                    <a:pt x="4273" y="1026"/>
                    <a:pt x="2904" y="2163"/>
                    <a:pt x="1916" y="3584"/>
                  </a:cubicBezTo>
                  <a:cubicBezTo>
                    <a:pt x="927" y="5005"/>
                    <a:pt x="318" y="6710"/>
                    <a:pt x="90" y="8700"/>
                  </a:cubicBezTo>
                  <a:cubicBezTo>
                    <a:pt x="-138" y="10689"/>
                    <a:pt x="14" y="12963"/>
                    <a:pt x="1155" y="15094"/>
                  </a:cubicBezTo>
                  <a:cubicBezTo>
                    <a:pt x="2296" y="17226"/>
                    <a:pt x="4425" y="19215"/>
                    <a:pt x="6403" y="20281"/>
                  </a:cubicBezTo>
                  <a:cubicBezTo>
                    <a:pt x="8380" y="21347"/>
                    <a:pt x="10206" y="21489"/>
                    <a:pt x="12031" y="21134"/>
                  </a:cubicBezTo>
                  <a:cubicBezTo>
                    <a:pt x="13856" y="20778"/>
                    <a:pt x="15682" y="19926"/>
                    <a:pt x="17203" y="18221"/>
                  </a:cubicBezTo>
                  <a:cubicBezTo>
                    <a:pt x="18724" y="16515"/>
                    <a:pt x="19941" y="13957"/>
                    <a:pt x="20625" y="11968"/>
                  </a:cubicBezTo>
                  <a:cubicBezTo>
                    <a:pt x="21310" y="9978"/>
                    <a:pt x="21462" y="8557"/>
                    <a:pt x="21006" y="7350"/>
                  </a:cubicBezTo>
                  <a:cubicBezTo>
                    <a:pt x="20549" y="6142"/>
                    <a:pt x="19485" y="5147"/>
                    <a:pt x="17279" y="4436"/>
                  </a:cubicBezTo>
                  <a:cubicBezTo>
                    <a:pt x="15073" y="3726"/>
                    <a:pt x="11727" y="3300"/>
                    <a:pt x="8380" y="2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2734809" y="4287474"/>
              <a:ext cx="233871" cy="3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89" fill="norm" stroke="1" extrusionOk="0">
                  <a:moveTo>
                    <a:pt x="10712" y="2867"/>
                  </a:moveTo>
                  <a:cubicBezTo>
                    <a:pt x="10519" y="2127"/>
                    <a:pt x="10326" y="1387"/>
                    <a:pt x="9748" y="944"/>
                  </a:cubicBezTo>
                  <a:cubicBezTo>
                    <a:pt x="9169" y="500"/>
                    <a:pt x="8205" y="352"/>
                    <a:pt x="6758" y="1092"/>
                  </a:cubicBezTo>
                  <a:cubicBezTo>
                    <a:pt x="5312" y="1831"/>
                    <a:pt x="3383" y="3459"/>
                    <a:pt x="2033" y="5826"/>
                  </a:cubicBezTo>
                  <a:cubicBezTo>
                    <a:pt x="683" y="8193"/>
                    <a:pt x="-88" y="11300"/>
                    <a:pt x="8" y="13963"/>
                  </a:cubicBezTo>
                  <a:cubicBezTo>
                    <a:pt x="105" y="16626"/>
                    <a:pt x="1069" y="18845"/>
                    <a:pt x="2805" y="20028"/>
                  </a:cubicBezTo>
                  <a:cubicBezTo>
                    <a:pt x="4541" y="21212"/>
                    <a:pt x="7048" y="21360"/>
                    <a:pt x="9748" y="20694"/>
                  </a:cubicBezTo>
                  <a:cubicBezTo>
                    <a:pt x="12448" y="20028"/>
                    <a:pt x="15341" y="18549"/>
                    <a:pt x="17366" y="16478"/>
                  </a:cubicBezTo>
                  <a:cubicBezTo>
                    <a:pt x="19391" y="14407"/>
                    <a:pt x="20548" y="11744"/>
                    <a:pt x="21030" y="9155"/>
                  </a:cubicBezTo>
                  <a:cubicBezTo>
                    <a:pt x="21512" y="6565"/>
                    <a:pt x="21319" y="4050"/>
                    <a:pt x="20837" y="2349"/>
                  </a:cubicBezTo>
                  <a:cubicBezTo>
                    <a:pt x="20355" y="648"/>
                    <a:pt x="19583" y="-240"/>
                    <a:pt x="17462" y="56"/>
                  </a:cubicBezTo>
                  <a:cubicBezTo>
                    <a:pt x="15341" y="352"/>
                    <a:pt x="11869" y="1831"/>
                    <a:pt x="8398" y="3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4129668" y="4225084"/>
              <a:ext cx="191672" cy="25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081" fill="norm" stroke="1" extrusionOk="0">
                  <a:moveTo>
                    <a:pt x="13424" y="2240"/>
                  </a:moveTo>
                  <a:cubicBezTo>
                    <a:pt x="13186" y="1369"/>
                    <a:pt x="12949" y="498"/>
                    <a:pt x="12237" y="149"/>
                  </a:cubicBezTo>
                  <a:cubicBezTo>
                    <a:pt x="11525" y="-199"/>
                    <a:pt x="10338" y="-25"/>
                    <a:pt x="8439" y="1630"/>
                  </a:cubicBezTo>
                  <a:cubicBezTo>
                    <a:pt x="6540" y="3285"/>
                    <a:pt x="3929" y="6420"/>
                    <a:pt x="2268" y="9469"/>
                  </a:cubicBezTo>
                  <a:cubicBezTo>
                    <a:pt x="606" y="12517"/>
                    <a:pt x="-106" y="15478"/>
                    <a:pt x="13" y="17395"/>
                  </a:cubicBezTo>
                  <a:cubicBezTo>
                    <a:pt x="131" y="19311"/>
                    <a:pt x="1081" y="20182"/>
                    <a:pt x="2980" y="20704"/>
                  </a:cubicBezTo>
                  <a:cubicBezTo>
                    <a:pt x="4879" y="21227"/>
                    <a:pt x="7727" y="21401"/>
                    <a:pt x="10813" y="19920"/>
                  </a:cubicBezTo>
                  <a:cubicBezTo>
                    <a:pt x="13898" y="18440"/>
                    <a:pt x="17221" y="15304"/>
                    <a:pt x="19120" y="12430"/>
                  </a:cubicBezTo>
                  <a:cubicBezTo>
                    <a:pt x="21019" y="9556"/>
                    <a:pt x="21494" y="6943"/>
                    <a:pt x="21494" y="5201"/>
                  </a:cubicBezTo>
                  <a:cubicBezTo>
                    <a:pt x="21494" y="3459"/>
                    <a:pt x="21019" y="2588"/>
                    <a:pt x="20189" y="1978"/>
                  </a:cubicBezTo>
                  <a:cubicBezTo>
                    <a:pt x="19358" y="1369"/>
                    <a:pt x="18171" y="1020"/>
                    <a:pt x="16984" y="1020"/>
                  </a:cubicBezTo>
                  <a:cubicBezTo>
                    <a:pt x="15797" y="1020"/>
                    <a:pt x="14610" y="1369"/>
                    <a:pt x="14017" y="2414"/>
                  </a:cubicBezTo>
                  <a:cubicBezTo>
                    <a:pt x="13424" y="3459"/>
                    <a:pt x="13424" y="5201"/>
                    <a:pt x="13424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4503372" y="4339454"/>
              <a:ext cx="15695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104" fill="norm" stroke="1" extrusionOk="0">
                  <a:moveTo>
                    <a:pt x="16200" y="20104"/>
                  </a:moveTo>
                  <a:cubicBezTo>
                    <a:pt x="18900" y="11210"/>
                    <a:pt x="21600" y="2316"/>
                    <a:pt x="18900" y="410"/>
                  </a:cubicBezTo>
                  <a:cubicBezTo>
                    <a:pt x="16200" y="-1496"/>
                    <a:pt x="8100" y="3586"/>
                    <a:pt x="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4652337" y="4154842"/>
              <a:ext cx="98686" cy="28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69" fill="norm" stroke="1" extrusionOk="0">
                  <a:moveTo>
                    <a:pt x="21427" y="2102"/>
                  </a:moveTo>
                  <a:cubicBezTo>
                    <a:pt x="16831" y="1296"/>
                    <a:pt x="12236" y="490"/>
                    <a:pt x="8789" y="167"/>
                  </a:cubicBezTo>
                  <a:cubicBezTo>
                    <a:pt x="5342" y="-155"/>
                    <a:pt x="3044" y="6"/>
                    <a:pt x="1665" y="490"/>
                  </a:cubicBezTo>
                  <a:cubicBezTo>
                    <a:pt x="287" y="973"/>
                    <a:pt x="-173" y="1779"/>
                    <a:pt x="57" y="2988"/>
                  </a:cubicBezTo>
                  <a:cubicBezTo>
                    <a:pt x="287" y="4197"/>
                    <a:pt x="1206" y="5809"/>
                    <a:pt x="3963" y="7582"/>
                  </a:cubicBezTo>
                  <a:cubicBezTo>
                    <a:pt x="6721" y="9355"/>
                    <a:pt x="11316" y="11290"/>
                    <a:pt x="14304" y="12741"/>
                  </a:cubicBezTo>
                  <a:cubicBezTo>
                    <a:pt x="17291" y="14191"/>
                    <a:pt x="18670" y="15158"/>
                    <a:pt x="19359" y="16287"/>
                  </a:cubicBezTo>
                  <a:cubicBezTo>
                    <a:pt x="20048" y="17415"/>
                    <a:pt x="20048" y="18705"/>
                    <a:pt x="19129" y="19591"/>
                  </a:cubicBezTo>
                  <a:cubicBezTo>
                    <a:pt x="18210" y="20478"/>
                    <a:pt x="16372" y="20961"/>
                    <a:pt x="14304" y="21203"/>
                  </a:cubicBezTo>
                  <a:cubicBezTo>
                    <a:pt x="12236" y="21445"/>
                    <a:pt x="9938" y="21445"/>
                    <a:pt x="7640" y="21042"/>
                  </a:cubicBezTo>
                  <a:cubicBezTo>
                    <a:pt x="5342" y="20639"/>
                    <a:pt x="3044" y="19833"/>
                    <a:pt x="746" y="19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4649422" y="4137995"/>
              <a:ext cx="342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3" y="16200"/>
                    <a:pt x="3467" y="10800"/>
                    <a:pt x="7067" y="7200"/>
                  </a:cubicBezTo>
                  <a:cubicBezTo>
                    <a:pt x="10667" y="3600"/>
                    <a:pt x="1613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2566622" y="4655245"/>
              <a:ext cx="376768" cy="4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4490" y="19040"/>
                    <a:pt x="8980" y="16880"/>
                    <a:pt x="12378" y="14720"/>
                  </a:cubicBezTo>
                  <a:cubicBezTo>
                    <a:pt x="15775" y="12560"/>
                    <a:pt x="18081" y="10400"/>
                    <a:pt x="19537" y="8240"/>
                  </a:cubicBezTo>
                  <a:cubicBezTo>
                    <a:pt x="20993" y="6080"/>
                    <a:pt x="21600" y="3920"/>
                    <a:pt x="21600" y="2300"/>
                  </a:cubicBezTo>
                  <a:cubicBezTo>
                    <a:pt x="21600" y="680"/>
                    <a:pt x="20993" y="-400"/>
                    <a:pt x="19962" y="140"/>
                  </a:cubicBezTo>
                  <a:cubicBezTo>
                    <a:pt x="18930" y="680"/>
                    <a:pt x="17474" y="2840"/>
                    <a:pt x="16018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2593879" y="4652345"/>
              <a:ext cx="436294" cy="81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66" fill="norm" stroke="1" extrusionOk="0">
                  <a:moveTo>
                    <a:pt x="7386" y="8308"/>
                  </a:moveTo>
                  <a:cubicBezTo>
                    <a:pt x="5205" y="11077"/>
                    <a:pt x="3024" y="13846"/>
                    <a:pt x="1674" y="16062"/>
                  </a:cubicBezTo>
                  <a:cubicBezTo>
                    <a:pt x="324" y="18277"/>
                    <a:pt x="-195" y="19938"/>
                    <a:pt x="65" y="20769"/>
                  </a:cubicBezTo>
                  <a:cubicBezTo>
                    <a:pt x="324" y="21600"/>
                    <a:pt x="1363" y="21600"/>
                    <a:pt x="3959" y="19108"/>
                  </a:cubicBezTo>
                  <a:cubicBezTo>
                    <a:pt x="6555" y="16615"/>
                    <a:pt x="10709" y="11631"/>
                    <a:pt x="13876" y="8031"/>
                  </a:cubicBezTo>
                  <a:cubicBezTo>
                    <a:pt x="17043" y="4431"/>
                    <a:pt x="19224" y="2215"/>
                    <a:pt x="214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1398222" y="4671395"/>
              <a:ext cx="444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3" y="17788"/>
                    <a:pt x="7406" y="13976"/>
                    <a:pt x="11006" y="10376"/>
                  </a:cubicBezTo>
                  <a:cubicBezTo>
                    <a:pt x="14606" y="6776"/>
                    <a:pt x="18103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1366472" y="4715845"/>
              <a:ext cx="5080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0" y="18635"/>
                    <a:pt x="6120" y="15671"/>
                    <a:pt x="9405" y="12282"/>
                  </a:cubicBezTo>
                  <a:cubicBezTo>
                    <a:pt x="12690" y="8894"/>
                    <a:pt x="16200" y="5082"/>
                    <a:pt x="18270" y="2965"/>
                  </a:cubicBezTo>
                  <a:cubicBezTo>
                    <a:pt x="20340" y="847"/>
                    <a:pt x="20970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6342437" y="4143034"/>
              <a:ext cx="292699" cy="23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805" fill="norm" stroke="1" extrusionOk="0">
                  <a:moveTo>
                    <a:pt x="12496" y="3559"/>
                  </a:moveTo>
                  <a:cubicBezTo>
                    <a:pt x="12344" y="2603"/>
                    <a:pt x="12192" y="1648"/>
                    <a:pt x="11279" y="883"/>
                  </a:cubicBezTo>
                  <a:cubicBezTo>
                    <a:pt x="10367" y="118"/>
                    <a:pt x="8694" y="-455"/>
                    <a:pt x="6868" y="501"/>
                  </a:cubicBezTo>
                  <a:cubicBezTo>
                    <a:pt x="5043" y="1457"/>
                    <a:pt x="3065" y="3941"/>
                    <a:pt x="1772" y="6904"/>
                  </a:cubicBezTo>
                  <a:cubicBezTo>
                    <a:pt x="479" y="9867"/>
                    <a:pt x="-129" y="13308"/>
                    <a:pt x="23" y="15888"/>
                  </a:cubicBezTo>
                  <a:cubicBezTo>
                    <a:pt x="175" y="18469"/>
                    <a:pt x="1088" y="20189"/>
                    <a:pt x="3522" y="20667"/>
                  </a:cubicBezTo>
                  <a:cubicBezTo>
                    <a:pt x="5956" y="21145"/>
                    <a:pt x="9910" y="20380"/>
                    <a:pt x="13181" y="18373"/>
                  </a:cubicBezTo>
                  <a:cubicBezTo>
                    <a:pt x="16451" y="16366"/>
                    <a:pt x="19037" y="13117"/>
                    <a:pt x="20254" y="10345"/>
                  </a:cubicBezTo>
                  <a:cubicBezTo>
                    <a:pt x="21471" y="7573"/>
                    <a:pt x="21319" y="5280"/>
                    <a:pt x="19417" y="3846"/>
                  </a:cubicBezTo>
                  <a:cubicBezTo>
                    <a:pt x="17516" y="2412"/>
                    <a:pt x="13865" y="1839"/>
                    <a:pt x="10215" y="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4122372" y="4049095"/>
              <a:ext cx="628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5" y="17400"/>
                    <a:pt x="6109" y="13200"/>
                    <a:pt x="8836" y="9900"/>
                  </a:cubicBezTo>
                  <a:cubicBezTo>
                    <a:pt x="11564" y="6600"/>
                    <a:pt x="13964" y="4200"/>
                    <a:pt x="16036" y="2700"/>
                  </a:cubicBezTo>
                  <a:cubicBezTo>
                    <a:pt x="18109" y="1200"/>
                    <a:pt x="19855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4223972" y="4049095"/>
              <a:ext cx="584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9" y="17600"/>
                    <a:pt x="5478" y="13600"/>
                    <a:pt x="8257" y="10400"/>
                  </a:cubicBezTo>
                  <a:cubicBezTo>
                    <a:pt x="11035" y="7200"/>
                    <a:pt x="13852" y="4800"/>
                    <a:pt x="16083" y="3200"/>
                  </a:cubicBezTo>
                  <a:cubicBezTo>
                    <a:pt x="18313" y="1600"/>
                    <a:pt x="19957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2687272" y="4182445"/>
              <a:ext cx="349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5" y="18000"/>
                    <a:pt x="7331" y="14400"/>
                    <a:pt x="10931" y="10800"/>
                  </a:cubicBezTo>
                  <a:cubicBezTo>
                    <a:pt x="14531" y="7200"/>
                    <a:pt x="1806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2687272" y="4207845"/>
              <a:ext cx="349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3" y="16800"/>
                    <a:pt x="9425" y="12000"/>
                    <a:pt x="13025" y="8400"/>
                  </a:cubicBezTo>
                  <a:cubicBezTo>
                    <a:pt x="16625" y="4800"/>
                    <a:pt x="1911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8875701" y="4154928"/>
              <a:ext cx="246063" cy="21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18" fill="norm" stroke="1" extrusionOk="0">
                  <a:moveTo>
                    <a:pt x="12325" y="839"/>
                  </a:moveTo>
                  <a:cubicBezTo>
                    <a:pt x="11410" y="419"/>
                    <a:pt x="10495" y="0"/>
                    <a:pt x="9580" y="0"/>
                  </a:cubicBezTo>
                  <a:cubicBezTo>
                    <a:pt x="8664" y="0"/>
                    <a:pt x="7749" y="419"/>
                    <a:pt x="6193" y="2412"/>
                  </a:cubicBezTo>
                  <a:cubicBezTo>
                    <a:pt x="4637" y="4404"/>
                    <a:pt x="2441" y="7969"/>
                    <a:pt x="1251" y="11010"/>
                  </a:cubicBezTo>
                  <a:cubicBezTo>
                    <a:pt x="61" y="14050"/>
                    <a:pt x="-122" y="16567"/>
                    <a:pt x="61" y="18245"/>
                  </a:cubicBezTo>
                  <a:cubicBezTo>
                    <a:pt x="244" y="19922"/>
                    <a:pt x="793" y="20761"/>
                    <a:pt x="2075" y="21181"/>
                  </a:cubicBezTo>
                  <a:cubicBezTo>
                    <a:pt x="3356" y="21600"/>
                    <a:pt x="5370" y="21600"/>
                    <a:pt x="8207" y="20027"/>
                  </a:cubicBezTo>
                  <a:cubicBezTo>
                    <a:pt x="11044" y="18454"/>
                    <a:pt x="14705" y="15309"/>
                    <a:pt x="16993" y="12792"/>
                  </a:cubicBezTo>
                  <a:cubicBezTo>
                    <a:pt x="19281" y="10276"/>
                    <a:pt x="20197" y="8388"/>
                    <a:pt x="20746" y="6816"/>
                  </a:cubicBezTo>
                  <a:cubicBezTo>
                    <a:pt x="21295" y="5243"/>
                    <a:pt x="21478" y="3984"/>
                    <a:pt x="21020" y="3041"/>
                  </a:cubicBezTo>
                  <a:cubicBezTo>
                    <a:pt x="20563" y="2097"/>
                    <a:pt x="19464" y="1468"/>
                    <a:pt x="18000" y="1153"/>
                  </a:cubicBezTo>
                  <a:cubicBezTo>
                    <a:pt x="16536" y="839"/>
                    <a:pt x="14705" y="839"/>
                    <a:pt x="13149" y="1363"/>
                  </a:cubicBezTo>
                  <a:cubicBezTo>
                    <a:pt x="11593" y="1887"/>
                    <a:pt x="10312" y="2936"/>
                    <a:pt x="9031" y="3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9189672" y="4245945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9329372" y="4107951"/>
              <a:ext cx="177801" cy="24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2049"/>
                  </a:moveTo>
                  <a:cubicBezTo>
                    <a:pt x="18000" y="1133"/>
                    <a:pt x="14400" y="218"/>
                    <a:pt x="11186" y="35"/>
                  </a:cubicBezTo>
                  <a:cubicBezTo>
                    <a:pt x="7971" y="-148"/>
                    <a:pt x="5143" y="401"/>
                    <a:pt x="3600" y="1133"/>
                  </a:cubicBezTo>
                  <a:cubicBezTo>
                    <a:pt x="2057" y="1866"/>
                    <a:pt x="1800" y="2781"/>
                    <a:pt x="2700" y="4062"/>
                  </a:cubicBezTo>
                  <a:cubicBezTo>
                    <a:pt x="3600" y="5344"/>
                    <a:pt x="5657" y="6991"/>
                    <a:pt x="8871" y="9188"/>
                  </a:cubicBezTo>
                  <a:cubicBezTo>
                    <a:pt x="12086" y="11384"/>
                    <a:pt x="16457" y="14130"/>
                    <a:pt x="18771" y="16052"/>
                  </a:cubicBezTo>
                  <a:cubicBezTo>
                    <a:pt x="21086" y="17974"/>
                    <a:pt x="21343" y="19072"/>
                    <a:pt x="20829" y="19896"/>
                  </a:cubicBezTo>
                  <a:cubicBezTo>
                    <a:pt x="20314" y="20720"/>
                    <a:pt x="19029" y="21269"/>
                    <a:pt x="15429" y="21360"/>
                  </a:cubicBezTo>
                  <a:cubicBezTo>
                    <a:pt x="11829" y="21452"/>
                    <a:pt x="5914" y="21086"/>
                    <a:pt x="0" y="20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9399222" y="4119887"/>
              <a:ext cx="2667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971" y="10932"/>
                    <a:pt x="9943" y="1332"/>
                    <a:pt x="13543" y="132"/>
                  </a:cubicBezTo>
                  <a:cubicBezTo>
                    <a:pt x="17143" y="-1068"/>
                    <a:pt x="19371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6756424" y="2412912"/>
              <a:ext cx="1221193" cy="56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14489" y="1857"/>
                  </a:moveTo>
                  <a:cubicBezTo>
                    <a:pt x="13931" y="1292"/>
                    <a:pt x="13372" y="727"/>
                    <a:pt x="12720" y="404"/>
                  </a:cubicBezTo>
                  <a:cubicBezTo>
                    <a:pt x="12069" y="81"/>
                    <a:pt x="11324" y="0"/>
                    <a:pt x="10588" y="0"/>
                  </a:cubicBezTo>
                  <a:cubicBezTo>
                    <a:pt x="9853" y="0"/>
                    <a:pt x="9127" y="81"/>
                    <a:pt x="8447" y="262"/>
                  </a:cubicBezTo>
                  <a:cubicBezTo>
                    <a:pt x="7767" y="444"/>
                    <a:pt x="7134" y="727"/>
                    <a:pt x="6473" y="1110"/>
                  </a:cubicBezTo>
                  <a:cubicBezTo>
                    <a:pt x="5812" y="1494"/>
                    <a:pt x="5123" y="1978"/>
                    <a:pt x="4471" y="2483"/>
                  </a:cubicBezTo>
                  <a:cubicBezTo>
                    <a:pt x="3820" y="2988"/>
                    <a:pt x="3205" y="3513"/>
                    <a:pt x="2628" y="4118"/>
                  </a:cubicBezTo>
                  <a:cubicBezTo>
                    <a:pt x="2051" y="4724"/>
                    <a:pt x="1511" y="5410"/>
                    <a:pt x="1092" y="6319"/>
                  </a:cubicBezTo>
                  <a:cubicBezTo>
                    <a:pt x="673" y="7227"/>
                    <a:pt x="375" y="8357"/>
                    <a:pt x="189" y="9508"/>
                  </a:cubicBezTo>
                  <a:cubicBezTo>
                    <a:pt x="2" y="10659"/>
                    <a:pt x="-72" y="11830"/>
                    <a:pt x="86" y="13061"/>
                  </a:cubicBezTo>
                  <a:cubicBezTo>
                    <a:pt x="245" y="14292"/>
                    <a:pt x="636" y="15584"/>
                    <a:pt x="1064" y="16674"/>
                  </a:cubicBezTo>
                  <a:cubicBezTo>
                    <a:pt x="1492" y="17764"/>
                    <a:pt x="1958" y="18653"/>
                    <a:pt x="2535" y="19359"/>
                  </a:cubicBezTo>
                  <a:cubicBezTo>
                    <a:pt x="3112" y="20066"/>
                    <a:pt x="3801" y="20591"/>
                    <a:pt x="4481" y="20934"/>
                  </a:cubicBezTo>
                  <a:cubicBezTo>
                    <a:pt x="5160" y="21277"/>
                    <a:pt x="5831" y="21439"/>
                    <a:pt x="6548" y="21519"/>
                  </a:cubicBezTo>
                  <a:cubicBezTo>
                    <a:pt x="7265" y="21600"/>
                    <a:pt x="8028" y="21600"/>
                    <a:pt x="8819" y="21600"/>
                  </a:cubicBezTo>
                  <a:cubicBezTo>
                    <a:pt x="9611" y="21600"/>
                    <a:pt x="10430" y="21600"/>
                    <a:pt x="11175" y="21519"/>
                  </a:cubicBezTo>
                  <a:cubicBezTo>
                    <a:pt x="11920" y="21439"/>
                    <a:pt x="12590" y="21277"/>
                    <a:pt x="13205" y="21055"/>
                  </a:cubicBezTo>
                  <a:cubicBezTo>
                    <a:pt x="13819" y="20833"/>
                    <a:pt x="14378" y="20550"/>
                    <a:pt x="15001" y="20227"/>
                  </a:cubicBezTo>
                  <a:cubicBezTo>
                    <a:pt x="15625" y="19904"/>
                    <a:pt x="16314" y="19541"/>
                    <a:pt x="16938" y="19198"/>
                  </a:cubicBezTo>
                  <a:cubicBezTo>
                    <a:pt x="17562" y="18855"/>
                    <a:pt x="18120" y="18532"/>
                    <a:pt x="18707" y="18128"/>
                  </a:cubicBezTo>
                  <a:cubicBezTo>
                    <a:pt x="19294" y="17724"/>
                    <a:pt x="19908" y="17240"/>
                    <a:pt x="20383" y="16614"/>
                  </a:cubicBezTo>
                  <a:cubicBezTo>
                    <a:pt x="20858" y="15988"/>
                    <a:pt x="21193" y="15221"/>
                    <a:pt x="21360" y="14212"/>
                  </a:cubicBezTo>
                  <a:cubicBezTo>
                    <a:pt x="21528" y="13202"/>
                    <a:pt x="21528" y="11951"/>
                    <a:pt x="21360" y="10639"/>
                  </a:cubicBezTo>
                  <a:cubicBezTo>
                    <a:pt x="21193" y="9326"/>
                    <a:pt x="20858" y="7954"/>
                    <a:pt x="20485" y="6884"/>
                  </a:cubicBezTo>
                  <a:cubicBezTo>
                    <a:pt x="20113" y="5814"/>
                    <a:pt x="19703" y="5047"/>
                    <a:pt x="19154" y="4360"/>
                  </a:cubicBezTo>
                  <a:cubicBezTo>
                    <a:pt x="18605" y="3674"/>
                    <a:pt x="17916" y="3068"/>
                    <a:pt x="17385" y="2644"/>
                  </a:cubicBezTo>
                  <a:cubicBezTo>
                    <a:pt x="16854" y="2221"/>
                    <a:pt x="16482" y="1978"/>
                    <a:pt x="16109" y="1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6910310" y="1062963"/>
              <a:ext cx="283149" cy="99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90" fill="norm" stroke="1" extrusionOk="0">
                  <a:moveTo>
                    <a:pt x="19178" y="21590"/>
                  </a:moveTo>
                  <a:cubicBezTo>
                    <a:pt x="18858" y="21521"/>
                    <a:pt x="18538" y="21453"/>
                    <a:pt x="18298" y="21304"/>
                  </a:cubicBezTo>
                  <a:cubicBezTo>
                    <a:pt x="18058" y="21155"/>
                    <a:pt x="17898" y="20926"/>
                    <a:pt x="17698" y="20560"/>
                  </a:cubicBezTo>
                  <a:cubicBezTo>
                    <a:pt x="17498" y="20194"/>
                    <a:pt x="17258" y="19691"/>
                    <a:pt x="17218" y="19210"/>
                  </a:cubicBezTo>
                  <a:cubicBezTo>
                    <a:pt x="17178" y="18730"/>
                    <a:pt x="17338" y="18272"/>
                    <a:pt x="17418" y="17654"/>
                  </a:cubicBezTo>
                  <a:cubicBezTo>
                    <a:pt x="17498" y="17037"/>
                    <a:pt x="17498" y="16259"/>
                    <a:pt x="17458" y="15629"/>
                  </a:cubicBezTo>
                  <a:cubicBezTo>
                    <a:pt x="17418" y="15000"/>
                    <a:pt x="17338" y="14520"/>
                    <a:pt x="17378" y="14016"/>
                  </a:cubicBezTo>
                  <a:cubicBezTo>
                    <a:pt x="17418" y="13513"/>
                    <a:pt x="17578" y="12987"/>
                    <a:pt x="17618" y="12483"/>
                  </a:cubicBezTo>
                  <a:cubicBezTo>
                    <a:pt x="17658" y="11980"/>
                    <a:pt x="17578" y="11499"/>
                    <a:pt x="17458" y="11007"/>
                  </a:cubicBezTo>
                  <a:cubicBezTo>
                    <a:pt x="17338" y="10515"/>
                    <a:pt x="17178" y="10012"/>
                    <a:pt x="16938" y="9497"/>
                  </a:cubicBezTo>
                  <a:cubicBezTo>
                    <a:pt x="16698" y="8982"/>
                    <a:pt x="16378" y="8456"/>
                    <a:pt x="16178" y="7815"/>
                  </a:cubicBezTo>
                  <a:cubicBezTo>
                    <a:pt x="15978" y="7175"/>
                    <a:pt x="15898" y="6420"/>
                    <a:pt x="15818" y="5802"/>
                  </a:cubicBezTo>
                  <a:cubicBezTo>
                    <a:pt x="15738" y="5184"/>
                    <a:pt x="15658" y="4704"/>
                    <a:pt x="15418" y="4360"/>
                  </a:cubicBezTo>
                  <a:cubicBezTo>
                    <a:pt x="15178" y="4017"/>
                    <a:pt x="14778" y="3811"/>
                    <a:pt x="14218" y="3491"/>
                  </a:cubicBezTo>
                  <a:cubicBezTo>
                    <a:pt x="13658" y="3171"/>
                    <a:pt x="12938" y="2736"/>
                    <a:pt x="12298" y="2312"/>
                  </a:cubicBezTo>
                  <a:cubicBezTo>
                    <a:pt x="11658" y="1889"/>
                    <a:pt x="11098" y="1477"/>
                    <a:pt x="10738" y="1157"/>
                  </a:cubicBezTo>
                  <a:cubicBezTo>
                    <a:pt x="10378" y="837"/>
                    <a:pt x="10218" y="608"/>
                    <a:pt x="9978" y="459"/>
                  </a:cubicBezTo>
                  <a:cubicBezTo>
                    <a:pt x="9738" y="310"/>
                    <a:pt x="9418" y="242"/>
                    <a:pt x="9058" y="242"/>
                  </a:cubicBezTo>
                  <a:cubicBezTo>
                    <a:pt x="8698" y="242"/>
                    <a:pt x="8298" y="310"/>
                    <a:pt x="7498" y="493"/>
                  </a:cubicBezTo>
                  <a:cubicBezTo>
                    <a:pt x="6698" y="676"/>
                    <a:pt x="5498" y="974"/>
                    <a:pt x="4378" y="1237"/>
                  </a:cubicBezTo>
                  <a:cubicBezTo>
                    <a:pt x="3258" y="1500"/>
                    <a:pt x="2218" y="1729"/>
                    <a:pt x="1458" y="1901"/>
                  </a:cubicBezTo>
                  <a:cubicBezTo>
                    <a:pt x="698" y="2072"/>
                    <a:pt x="218" y="2187"/>
                    <a:pt x="58" y="2187"/>
                  </a:cubicBezTo>
                  <a:cubicBezTo>
                    <a:pt x="-102" y="2187"/>
                    <a:pt x="58" y="2072"/>
                    <a:pt x="658" y="1809"/>
                  </a:cubicBezTo>
                  <a:cubicBezTo>
                    <a:pt x="1258" y="1546"/>
                    <a:pt x="2298" y="1134"/>
                    <a:pt x="3098" y="837"/>
                  </a:cubicBezTo>
                  <a:cubicBezTo>
                    <a:pt x="3898" y="539"/>
                    <a:pt x="4458" y="356"/>
                    <a:pt x="4858" y="219"/>
                  </a:cubicBezTo>
                  <a:cubicBezTo>
                    <a:pt x="5258" y="82"/>
                    <a:pt x="5498" y="-10"/>
                    <a:pt x="5818" y="1"/>
                  </a:cubicBezTo>
                  <a:cubicBezTo>
                    <a:pt x="6138" y="13"/>
                    <a:pt x="6538" y="127"/>
                    <a:pt x="7498" y="242"/>
                  </a:cubicBezTo>
                  <a:cubicBezTo>
                    <a:pt x="8458" y="356"/>
                    <a:pt x="9978" y="471"/>
                    <a:pt x="11898" y="631"/>
                  </a:cubicBezTo>
                  <a:cubicBezTo>
                    <a:pt x="13818" y="791"/>
                    <a:pt x="16138" y="997"/>
                    <a:pt x="17698" y="1146"/>
                  </a:cubicBezTo>
                  <a:cubicBezTo>
                    <a:pt x="19258" y="1294"/>
                    <a:pt x="20058" y="1386"/>
                    <a:pt x="20618" y="1466"/>
                  </a:cubicBezTo>
                  <a:cubicBezTo>
                    <a:pt x="21178" y="1546"/>
                    <a:pt x="21498" y="1615"/>
                    <a:pt x="21378" y="1672"/>
                  </a:cubicBezTo>
                  <a:cubicBezTo>
                    <a:pt x="21258" y="1729"/>
                    <a:pt x="20698" y="1775"/>
                    <a:pt x="20178" y="1832"/>
                  </a:cubicBezTo>
                  <a:cubicBezTo>
                    <a:pt x="19658" y="1889"/>
                    <a:pt x="19178" y="1958"/>
                    <a:pt x="18698" y="2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1228048" y="5057007"/>
              <a:ext cx="207329" cy="3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59" fill="norm" stroke="1" extrusionOk="0">
                  <a:moveTo>
                    <a:pt x="15577" y="3273"/>
                  </a:moveTo>
                  <a:cubicBezTo>
                    <a:pt x="15577" y="2523"/>
                    <a:pt x="15577" y="1773"/>
                    <a:pt x="15141" y="1098"/>
                  </a:cubicBezTo>
                  <a:cubicBezTo>
                    <a:pt x="14704" y="423"/>
                    <a:pt x="13832" y="-177"/>
                    <a:pt x="12195" y="48"/>
                  </a:cubicBezTo>
                  <a:cubicBezTo>
                    <a:pt x="10559" y="273"/>
                    <a:pt x="8159" y="1323"/>
                    <a:pt x="5977" y="3498"/>
                  </a:cubicBezTo>
                  <a:cubicBezTo>
                    <a:pt x="3795" y="5673"/>
                    <a:pt x="1832" y="8973"/>
                    <a:pt x="850" y="11523"/>
                  </a:cubicBezTo>
                  <a:cubicBezTo>
                    <a:pt x="-132" y="14073"/>
                    <a:pt x="-132" y="15873"/>
                    <a:pt x="195" y="17223"/>
                  </a:cubicBezTo>
                  <a:cubicBezTo>
                    <a:pt x="523" y="18573"/>
                    <a:pt x="1177" y="19473"/>
                    <a:pt x="1941" y="20148"/>
                  </a:cubicBezTo>
                  <a:cubicBezTo>
                    <a:pt x="2704" y="20823"/>
                    <a:pt x="3577" y="21273"/>
                    <a:pt x="5213" y="21348"/>
                  </a:cubicBezTo>
                  <a:cubicBezTo>
                    <a:pt x="6850" y="21423"/>
                    <a:pt x="9250" y="21123"/>
                    <a:pt x="11868" y="19923"/>
                  </a:cubicBezTo>
                  <a:cubicBezTo>
                    <a:pt x="14486" y="18723"/>
                    <a:pt x="17323" y="16623"/>
                    <a:pt x="19068" y="14598"/>
                  </a:cubicBezTo>
                  <a:cubicBezTo>
                    <a:pt x="20813" y="12573"/>
                    <a:pt x="21468" y="10623"/>
                    <a:pt x="21359" y="8973"/>
                  </a:cubicBezTo>
                  <a:cubicBezTo>
                    <a:pt x="21250" y="7323"/>
                    <a:pt x="20377" y="5973"/>
                    <a:pt x="18523" y="4998"/>
                  </a:cubicBezTo>
                  <a:cubicBezTo>
                    <a:pt x="16668" y="4023"/>
                    <a:pt x="13832" y="3423"/>
                    <a:pt x="12086" y="3423"/>
                  </a:cubicBezTo>
                  <a:cubicBezTo>
                    <a:pt x="10341" y="3423"/>
                    <a:pt x="9686" y="4023"/>
                    <a:pt x="9359" y="4773"/>
                  </a:cubicBezTo>
                  <a:cubicBezTo>
                    <a:pt x="9032" y="5523"/>
                    <a:pt x="9032" y="6423"/>
                    <a:pt x="9032" y="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1510078" y="5218739"/>
              <a:ext cx="27845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228" fill="norm" stroke="1" extrusionOk="0">
                  <a:moveTo>
                    <a:pt x="20296" y="2084"/>
                  </a:moveTo>
                  <a:cubicBezTo>
                    <a:pt x="12582" y="356"/>
                    <a:pt x="4867" y="-1372"/>
                    <a:pt x="1782" y="1652"/>
                  </a:cubicBezTo>
                  <a:cubicBezTo>
                    <a:pt x="-1304" y="4676"/>
                    <a:pt x="239" y="12452"/>
                    <a:pt x="1782" y="20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1590168" y="5037251"/>
              <a:ext cx="134455" cy="30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19" fill="norm" stroke="1" extrusionOk="0">
                  <a:moveTo>
                    <a:pt x="19711" y="172"/>
                  </a:moveTo>
                  <a:cubicBezTo>
                    <a:pt x="18050" y="23"/>
                    <a:pt x="16388" y="-126"/>
                    <a:pt x="15225" y="172"/>
                  </a:cubicBezTo>
                  <a:cubicBezTo>
                    <a:pt x="14062" y="470"/>
                    <a:pt x="13398" y="1215"/>
                    <a:pt x="11902" y="3151"/>
                  </a:cubicBezTo>
                  <a:cubicBezTo>
                    <a:pt x="10407" y="5088"/>
                    <a:pt x="8081" y="8216"/>
                    <a:pt x="5921" y="10972"/>
                  </a:cubicBezTo>
                  <a:cubicBezTo>
                    <a:pt x="3761" y="13728"/>
                    <a:pt x="1767" y="16111"/>
                    <a:pt x="770" y="17675"/>
                  </a:cubicBezTo>
                  <a:cubicBezTo>
                    <a:pt x="-227" y="19240"/>
                    <a:pt x="-227" y="19984"/>
                    <a:pt x="604" y="20506"/>
                  </a:cubicBezTo>
                  <a:cubicBezTo>
                    <a:pt x="1435" y="21027"/>
                    <a:pt x="3096" y="21325"/>
                    <a:pt x="5921" y="21400"/>
                  </a:cubicBezTo>
                  <a:cubicBezTo>
                    <a:pt x="8745" y="21474"/>
                    <a:pt x="12733" y="21325"/>
                    <a:pt x="15391" y="21027"/>
                  </a:cubicBezTo>
                  <a:cubicBezTo>
                    <a:pt x="18050" y="20729"/>
                    <a:pt x="19379" y="20282"/>
                    <a:pt x="20210" y="19314"/>
                  </a:cubicBezTo>
                  <a:cubicBezTo>
                    <a:pt x="21041" y="18346"/>
                    <a:pt x="21373" y="16856"/>
                    <a:pt x="20875" y="15888"/>
                  </a:cubicBezTo>
                  <a:cubicBezTo>
                    <a:pt x="20376" y="14920"/>
                    <a:pt x="19047" y="14473"/>
                    <a:pt x="17385" y="14249"/>
                  </a:cubicBezTo>
                  <a:cubicBezTo>
                    <a:pt x="15724" y="14026"/>
                    <a:pt x="13730" y="14026"/>
                    <a:pt x="11736" y="14026"/>
                  </a:cubicBezTo>
                  <a:cubicBezTo>
                    <a:pt x="9742" y="14026"/>
                    <a:pt x="7748" y="14026"/>
                    <a:pt x="6585" y="14398"/>
                  </a:cubicBezTo>
                  <a:cubicBezTo>
                    <a:pt x="5422" y="14771"/>
                    <a:pt x="5090" y="15515"/>
                    <a:pt x="5422" y="15888"/>
                  </a:cubicBezTo>
                  <a:cubicBezTo>
                    <a:pt x="5755" y="16260"/>
                    <a:pt x="6751" y="16260"/>
                    <a:pt x="7748" y="16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1836372" y="5030351"/>
              <a:ext cx="183207" cy="36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7" fill="norm" stroke="1" extrusionOk="0">
                  <a:moveTo>
                    <a:pt x="0" y="1675"/>
                  </a:moveTo>
                  <a:cubicBezTo>
                    <a:pt x="993" y="1300"/>
                    <a:pt x="1986" y="926"/>
                    <a:pt x="4469" y="676"/>
                  </a:cubicBezTo>
                  <a:cubicBezTo>
                    <a:pt x="6952" y="426"/>
                    <a:pt x="10924" y="302"/>
                    <a:pt x="13655" y="177"/>
                  </a:cubicBezTo>
                  <a:cubicBezTo>
                    <a:pt x="16386" y="52"/>
                    <a:pt x="17876" y="-73"/>
                    <a:pt x="19117" y="52"/>
                  </a:cubicBezTo>
                  <a:cubicBezTo>
                    <a:pt x="20359" y="177"/>
                    <a:pt x="21352" y="551"/>
                    <a:pt x="21476" y="1051"/>
                  </a:cubicBezTo>
                  <a:cubicBezTo>
                    <a:pt x="21600" y="1550"/>
                    <a:pt x="20855" y="2174"/>
                    <a:pt x="19366" y="4110"/>
                  </a:cubicBezTo>
                  <a:cubicBezTo>
                    <a:pt x="17876" y="6045"/>
                    <a:pt x="15641" y="9291"/>
                    <a:pt x="14400" y="12413"/>
                  </a:cubicBezTo>
                  <a:cubicBezTo>
                    <a:pt x="13159" y="15534"/>
                    <a:pt x="12910" y="18530"/>
                    <a:pt x="12662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1836372" y="5236545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2620906" y="5072390"/>
              <a:ext cx="161886" cy="25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70" fill="norm" stroke="1" extrusionOk="0">
                  <a:moveTo>
                    <a:pt x="9513" y="8806"/>
                  </a:moveTo>
                  <a:cubicBezTo>
                    <a:pt x="9790" y="7935"/>
                    <a:pt x="10067" y="7064"/>
                    <a:pt x="10206" y="6193"/>
                  </a:cubicBezTo>
                  <a:cubicBezTo>
                    <a:pt x="10344" y="5322"/>
                    <a:pt x="10344" y="4451"/>
                    <a:pt x="9790" y="3754"/>
                  </a:cubicBezTo>
                  <a:cubicBezTo>
                    <a:pt x="9236" y="3057"/>
                    <a:pt x="8129" y="2535"/>
                    <a:pt x="6467" y="3580"/>
                  </a:cubicBezTo>
                  <a:cubicBezTo>
                    <a:pt x="4806" y="4625"/>
                    <a:pt x="2590" y="7238"/>
                    <a:pt x="1344" y="10199"/>
                  </a:cubicBezTo>
                  <a:cubicBezTo>
                    <a:pt x="98" y="13161"/>
                    <a:pt x="-179" y="16470"/>
                    <a:pt x="98" y="18561"/>
                  </a:cubicBezTo>
                  <a:cubicBezTo>
                    <a:pt x="375" y="20651"/>
                    <a:pt x="1206" y="21522"/>
                    <a:pt x="4113" y="21348"/>
                  </a:cubicBezTo>
                  <a:cubicBezTo>
                    <a:pt x="7021" y="21174"/>
                    <a:pt x="12006" y="19954"/>
                    <a:pt x="15467" y="17254"/>
                  </a:cubicBezTo>
                  <a:cubicBezTo>
                    <a:pt x="18929" y="14554"/>
                    <a:pt x="20867" y="10374"/>
                    <a:pt x="21144" y="7412"/>
                  </a:cubicBezTo>
                  <a:cubicBezTo>
                    <a:pt x="21421" y="4451"/>
                    <a:pt x="20036" y="2709"/>
                    <a:pt x="17821" y="1577"/>
                  </a:cubicBezTo>
                  <a:cubicBezTo>
                    <a:pt x="15606" y="445"/>
                    <a:pt x="12559" y="-78"/>
                    <a:pt x="10621" y="9"/>
                  </a:cubicBezTo>
                  <a:cubicBezTo>
                    <a:pt x="8683" y="96"/>
                    <a:pt x="7852" y="793"/>
                    <a:pt x="7575" y="1577"/>
                  </a:cubicBezTo>
                  <a:cubicBezTo>
                    <a:pt x="7298" y="2361"/>
                    <a:pt x="7575" y="3232"/>
                    <a:pt x="7852" y="4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2947622" y="5185745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2990861" y="5046750"/>
              <a:ext cx="153612" cy="34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23" fill="norm" stroke="1" extrusionOk="0">
                  <a:moveTo>
                    <a:pt x="21183" y="353"/>
                  </a:moveTo>
                  <a:cubicBezTo>
                    <a:pt x="16805" y="88"/>
                    <a:pt x="12426" y="-177"/>
                    <a:pt x="8924" y="154"/>
                  </a:cubicBezTo>
                  <a:cubicBezTo>
                    <a:pt x="5421" y="486"/>
                    <a:pt x="2794" y="1413"/>
                    <a:pt x="1334" y="2208"/>
                  </a:cubicBezTo>
                  <a:cubicBezTo>
                    <a:pt x="-125" y="3003"/>
                    <a:pt x="-417" y="3666"/>
                    <a:pt x="605" y="4527"/>
                  </a:cubicBezTo>
                  <a:cubicBezTo>
                    <a:pt x="1626" y="5389"/>
                    <a:pt x="3961" y="6449"/>
                    <a:pt x="7318" y="7774"/>
                  </a:cubicBezTo>
                  <a:cubicBezTo>
                    <a:pt x="10675" y="9099"/>
                    <a:pt x="15053" y="10689"/>
                    <a:pt x="17534" y="12346"/>
                  </a:cubicBezTo>
                  <a:cubicBezTo>
                    <a:pt x="20015" y="14002"/>
                    <a:pt x="20599" y="15725"/>
                    <a:pt x="19869" y="17183"/>
                  </a:cubicBezTo>
                  <a:cubicBezTo>
                    <a:pt x="19140" y="18640"/>
                    <a:pt x="17097" y="19833"/>
                    <a:pt x="14469" y="20495"/>
                  </a:cubicBezTo>
                  <a:cubicBezTo>
                    <a:pt x="11842" y="21158"/>
                    <a:pt x="8632" y="21290"/>
                    <a:pt x="5421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3023822" y="5026995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7" y="14400"/>
                    <a:pt x="6933" y="7200"/>
                    <a:pt x="10533" y="3600"/>
                  </a:cubicBezTo>
                  <a:cubicBezTo>
                    <a:pt x="14133" y="0"/>
                    <a:pt x="178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4204922" y="4957145"/>
              <a:ext cx="444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729"/>
                    <a:pt x="10286" y="7457"/>
                    <a:pt x="13886" y="11057"/>
                  </a:cubicBezTo>
                  <a:cubicBezTo>
                    <a:pt x="17486" y="14657"/>
                    <a:pt x="19543" y="181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2541222" y="5491271"/>
              <a:ext cx="603302" cy="4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848" fill="norm" stroke="1" extrusionOk="0">
                  <a:moveTo>
                    <a:pt x="0" y="13765"/>
                  </a:moveTo>
                  <a:cubicBezTo>
                    <a:pt x="2341" y="17521"/>
                    <a:pt x="4683" y="21278"/>
                    <a:pt x="7250" y="20808"/>
                  </a:cubicBezTo>
                  <a:cubicBezTo>
                    <a:pt x="9818" y="20339"/>
                    <a:pt x="12613" y="15643"/>
                    <a:pt x="14878" y="11417"/>
                  </a:cubicBezTo>
                  <a:cubicBezTo>
                    <a:pt x="17144" y="7191"/>
                    <a:pt x="18881" y="3435"/>
                    <a:pt x="19938" y="1556"/>
                  </a:cubicBezTo>
                  <a:cubicBezTo>
                    <a:pt x="20996" y="-322"/>
                    <a:pt x="21373" y="-322"/>
                    <a:pt x="21487" y="617"/>
                  </a:cubicBezTo>
                  <a:cubicBezTo>
                    <a:pt x="21600" y="1556"/>
                    <a:pt x="21449" y="3435"/>
                    <a:pt x="21298" y="5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1245822" y="5503245"/>
              <a:ext cx="768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04" y="20057"/>
                    <a:pt x="3808" y="18514"/>
                    <a:pt x="5712" y="16971"/>
                  </a:cubicBezTo>
                  <a:cubicBezTo>
                    <a:pt x="7617" y="15429"/>
                    <a:pt x="9521" y="13886"/>
                    <a:pt x="11484" y="11829"/>
                  </a:cubicBezTo>
                  <a:cubicBezTo>
                    <a:pt x="13448" y="9771"/>
                    <a:pt x="15471" y="7200"/>
                    <a:pt x="17167" y="5143"/>
                  </a:cubicBezTo>
                  <a:cubicBezTo>
                    <a:pt x="18863" y="3086"/>
                    <a:pt x="20231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6203459" y="5111662"/>
              <a:ext cx="185844" cy="21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0842" fill="norm" stroke="1" extrusionOk="0">
                  <a:moveTo>
                    <a:pt x="13721" y="1630"/>
                  </a:moveTo>
                  <a:cubicBezTo>
                    <a:pt x="13009" y="815"/>
                    <a:pt x="12297" y="0"/>
                    <a:pt x="10636" y="0"/>
                  </a:cubicBezTo>
                  <a:cubicBezTo>
                    <a:pt x="8974" y="0"/>
                    <a:pt x="6363" y="815"/>
                    <a:pt x="4227" y="2751"/>
                  </a:cubicBezTo>
                  <a:cubicBezTo>
                    <a:pt x="2091" y="4687"/>
                    <a:pt x="429" y="7743"/>
                    <a:pt x="73" y="10800"/>
                  </a:cubicBezTo>
                  <a:cubicBezTo>
                    <a:pt x="-283" y="13857"/>
                    <a:pt x="666" y="16913"/>
                    <a:pt x="2684" y="18849"/>
                  </a:cubicBezTo>
                  <a:cubicBezTo>
                    <a:pt x="4702" y="20785"/>
                    <a:pt x="7787" y="21600"/>
                    <a:pt x="10992" y="19970"/>
                  </a:cubicBezTo>
                  <a:cubicBezTo>
                    <a:pt x="14196" y="18340"/>
                    <a:pt x="17519" y="14264"/>
                    <a:pt x="19299" y="11004"/>
                  </a:cubicBezTo>
                  <a:cubicBezTo>
                    <a:pt x="21080" y="7743"/>
                    <a:pt x="21317" y="5298"/>
                    <a:pt x="20012" y="3566"/>
                  </a:cubicBezTo>
                  <a:cubicBezTo>
                    <a:pt x="18706" y="1834"/>
                    <a:pt x="15858" y="815"/>
                    <a:pt x="13840" y="509"/>
                  </a:cubicBezTo>
                  <a:cubicBezTo>
                    <a:pt x="11822" y="204"/>
                    <a:pt x="10636" y="611"/>
                    <a:pt x="10280" y="1325"/>
                  </a:cubicBezTo>
                  <a:cubicBezTo>
                    <a:pt x="9924" y="2038"/>
                    <a:pt x="10398" y="3057"/>
                    <a:pt x="10873" y="4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6484572" y="5198445"/>
              <a:ext cx="63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6634385" y="5109545"/>
              <a:ext cx="21638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407" fill="norm" stroke="1" extrusionOk="0">
                  <a:moveTo>
                    <a:pt x="2400" y="0"/>
                  </a:moveTo>
                  <a:cubicBezTo>
                    <a:pt x="8291" y="1783"/>
                    <a:pt x="14182" y="3567"/>
                    <a:pt x="13200" y="6738"/>
                  </a:cubicBezTo>
                  <a:cubicBezTo>
                    <a:pt x="12218" y="9908"/>
                    <a:pt x="4364" y="14466"/>
                    <a:pt x="1418" y="17240"/>
                  </a:cubicBezTo>
                  <a:cubicBezTo>
                    <a:pt x="-1527" y="20015"/>
                    <a:pt x="437" y="21006"/>
                    <a:pt x="4364" y="21303"/>
                  </a:cubicBezTo>
                  <a:cubicBezTo>
                    <a:pt x="8291" y="21600"/>
                    <a:pt x="14182" y="21204"/>
                    <a:pt x="20073" y="20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6795722" y="5065889"/>
              <a:ext cx="174716" cy="36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53" fill="norm" stroke="1" extrusionOk="0">
                  <a:moveTo>
                    <a:pt x="0" y="2932"/>
                  </a:moveTo>
                  <a:cubicBezTo>
                    <a:pt x="260" y="2312"/>
                    <a:pt x="520" y="1691"/>
                    <a:pt x="3123" y="1194"/>
                  </a:cubicBezTo>
                  <a:cubicBezTo>
                    <a:pt x="5725" y="698"/>
                    <a:pt x="10670" y="325"/>
                    <a:pt x="13793" y="139"/>
                  </a:cubicBezTo>
                  <a:cubicBezTo>
                    <a:pt x="16916" y="-47"/>
                    <a:pt x="18217" y="-47"/>
                    <a:pt x="19388" y="139"/>
                  </a:cubicBezTo>
                  <a:cubicBezTo>
                    <a:pt x="20559" y="325"/>
                    <a:pt x="21600" y="698"/>
                    <a:pt x="21470" y="1629"/>
                  </a:cubicBezTo>
                  <a:cubicBezTo>
                    <a:pt x="21340" y="2560"/>
                    <a:pt x="20039" y="4050"/>
                    <a:pt x="18087" y="6036"/>
                  </a:cubicBezTo>
                  <a:cubicBezTo>
                    <a:pt x="16135" y="8022"/>
                    <a:pt x="13533" y="10505"/>
                    <a:pt x="12101" y="12615"/>
                  </a:cubicBezTo>
                  <a:cubicBezTo>
                    <a:pt x="10670" y="14725"/>
                    <a:pt x="10410" y="16463"/>
                    <a:pt x="10800" y="17891"/>
                  </a:cubicBezTo>
                  <a:cubicBezTo>
                    <a:pt x="11190" y="19319"/>
                    <a:pt x="12231" y="20436"/>
                    <a:pt x="13272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6757622" y="5228078"/>
              <a:ext cx="2794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745" y="12960"/>
                    <a:pt x="9491" y="5400"/>
                    <a:pt x="13091" y="2160"/>
                  </a:cubicBezTo>
                  <a:cubicBezTo>
                    <a:pt x="16691" y="-1080"/>
                    <a:pt x="19145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3963622" y="4877951"/>
              <a:ext cx="400051" cy="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2057" y="17044"/>
                    <a:pt x="4114" y="13232"/>
                    <a:pt x="6971" y="9421"/>
                  </a:cubicBezTo>
                  <a:cubicBezTo>
                    <a:pt x="9829" y="5609"/>
                    <a:pt x="13486" y="1797"/>
                    <a:pt x="16057" y="527"/>
                  </a:cubicBezTo>
                  <a:cubicBezTo>
                    <a:pt x="18629" y="-744"/>
                    <a:pt x="20114" y="527"/>
                    <a:pt x="21600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1347422" y="4887295"/>
              <a:ext cx="679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8" y="19200"/>
                    <a:pt x="4576" y="16800"/>
                    <a:pt x="6763" y="14400"/>
                  </a:cubicBezTo>
                  <a:cubicBezTo>
                    <a:pt x="8950" y="12000"/>
                    <a:pt x="11036" y="9600"/>
                    <a:pt x="13492" y="7200"/>
                  </a:cubicBezTo>
                  <a:cubicBezTo>
                    <a:pt x="15948" y="4800"/>
                    <a:pt x="1877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8820294" y="5102922"/>
              <a:ext cx="246031" cy="26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056" fill="norm" stroke="1" extrusionOk="0">
                  <a:moveTo>
                    <a:pt x="15339" y="1528"/>
                  </a:moveTo>
                  <a:cubicBezTo>
                    <a:pt x="13524" y="691"/>
                    <a:pt x="11709" y="-146"/>
                    <a:pt x="9712" y="21"/>
                  </a:cubicBezTo>
                  <a:cubicBezTo>
                    <a:pt x="7716" y="189"/>
                    <a:pt x="5537" y="1361"/>
                    <a:pt x="3722" y="4040"/>
                  </a:cubicBezTo>
                  <a:cubicBezTo>
                    <a:pt x="1907" y="6719"/>
                    <a:pt x="455" y="10905"/>
                    <a:pt x="92" y="14003"/>
                  </a:cubicBezTo>
                  <a:cubicBezTo>
                    <a:pt x="-271" y="17101"/>
                    <a:pt x="455" y="19110"/>
                    <a:pt x="1907" y="20198"/>
                  </a:cubicBezTo>
                  <a:cubicBezTo>
                    <a:pt x="3359" y="21287"/>
                    <a:pt x="5537" y="21454"/>
                    <a:pt x="8532" y="20031"/>
                  </a:cubicBezTo>
                  <a:cubicBezTo>
                    <a:pt x="11527" y="18607"/>
                    <a:pt x="15339" y="15594"/>
                    <a:pt x="17790" y="12496"/>
                  </a:cubicBezTo>
                  <a:cubicBezTo>
                    <a:pt x="20240" y="9398"/>
                    <a:pt x="21329" y="6217"/>
                    <a:pt x="21057" y="4207"/>
                  </a:cubicBezTo>
                  <a:cubicBezTo>
                    <a:pt x="20784" y="2198"/>
                    <a:pt x="19151" y="1361"/>
                    <a:pt x="16973" y="1110"/>
                  </a:cubicBezTo>
                  <a:cubicBezTo>
                    <a:pt x="14795" y="859"/>
                    <a:pt x="12072" y="1194"/>
                    <a:pt x="9349" y="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9145222" y="5204795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9310322" y="5034353"/>
              <a:ext cx="165254" cy="28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333" fill="norm" stroke="1" extrusionOk="0">
                  <a:moveTo>
                    <a:pt x="0" y="2290"/>
                  </a:moveTo>
                  <a:cubicBezTo>
                    <a:pt x="540" y="1502"/>
                    <a:pt x="1080" y="713"/>
                    <a:pt x="2160" y="319"/>
                  </a:cubicBezTo>
                  <a:cubicBezTo>
                    <a:pt x="3240" y="-75"/>
                    <a:pt x="4860" y="-75"/>
                    <a:pt x="7155" y="161"/>
                  </a:cubicBezTo>
                  <a:cubicBezTo>
                    <a:pt x="9450" y="398"/>
                    <a:pt x="12420" y="871"/>
                    <a:pt x="14175" y="1502"/>
                  </a:cubicBezTo>
                  <a:cubicBezTo>
                    <a:pt x="15930" y="2132"/>
                    <a:pt x="16470" y="2921"/>
                    <a:pt x="16200" y="3551"/>
                  </a:cubicBezTo>
                  <a:cubicBezTo>
                    <a:pt x="15930" y="4182"/>
                    <a:pt x="14850" y="4655"/>
                    <a:pt x="13635" y="5049"/>
                  </a:cubicBezTo>
                  <a:cubicBezTo>
                    <a:pt x="12420" y="5443"/>
                    <a:pt x="11070" y="5759"/>
                    <a:pt x="9450" y="6153"/>
                  </a:cubicBezTo>
                  <a:cubicBezTo>
                    <a:pt x="7830" y="6547"/>
                    <a:pt x="5940" y="7020"/>
                    <a:pt x="5670" y="7256"/>
                  </a:cubicBezTo>
                  <a:cubicBezTo>
                    <a:pt x="5400" y="7493"/>
                    <a:pt x="6750" y="7493"/>
                    <a:pt x="8775" y="7729"/>
                  </a:cubicBezTo>
                  <a:cubicBezTo>
                    <a:pt x="10800" y="7966"/>
                    <a:pt x="13500" y="8439"/>
                    <a:pt x="15660" y="9385"/>
                  </a:cubicBezTo>
                  <a:cubicBezTo>
                    <a:pt x="17820" y="10331"/>
                    <a:pt x="19440" y="11750"/>
                    <a:pt x="20385" y="12932"/>
                  </a:cubicBezTo>
                  <a:cubicBezTo>
                    <a:pt x="21330" y="14115"/>
                    <a:pt x="21600" y="15061"/>
                    <a:pt x="19305" y="16480"/>
                  </a:cubicBezTo>
                  <a:cubicBezTo>
                    <a:pt x="17010" y="17899"/>
                    <a:pt x="12150" y="19791"/>
                    <a:pt x="9045" y="20658"/>
                  </a:cubicBezTo>
                  <a:cubicBezTo>
                    <a:pt x="5940" y="21525"/>
                    <a:pt x="4590" y="21367"/>
                    <a:pt x="3240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9526222" y="5005395"/>
              <a:ext cx="183203" cy="32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87" fill="norm" stroke="1" extrusionOk="0">
                  <a:moveTo>
                    <a:pt x="0" y="1450"/>
                  </a:moveTo>
                  <a:cubicBezTo>
                    <a:pt x="2234" y="882"/>
                    <a:pt x="4469" y="313"/>
                    <a:pt x="7821" y="100"/>
                  </a:cubicBezTo>
                  <a:cubicBezTo>
                    <a:pt x="11172" y="-113"/>
                    <a:pt x="15641" y="29"/>
                    <a:pt x="18248" y="384"/>
                  </a:cubicBezTo>
                  <a:cubicBezTo>
                    <a:pt x="20855" y="740"/>
                    <a:pt x="21600" y="1308"/>
                    <a:pt x="21476" y="2161"/>
                  </a:cubicBezTo>
                  <a:cubicBezTo>
                    <a:pt x="21352" y="3013"/>
                    <a:pt x="20359" y="4150"/>
                    <a:pt x="18124" y="5145"/>
                  </a:cubicBezTo>
                  <a:cubicBezTo>
                    <a:pt x="15890" y="6140"/>
                    <a:pt x="12414" y="6992"/>
                    <a:pt x="10303" y="7703"/>
                  </a:cubicBezTo>
                  <a:cubicBezTo>
                    <a:pt x="8193" y="8413"/>
                    <a:pt x="7448" y="8982"/>
                    <a:pt x="7572" y="9479"/>
                  </a:cubicBezTo>
                  <a:cubicBezTo>
                    <a:pt x="7697" y="9976"/>
                    <a:pt x="8690" y="10403"/>
                    <a:pt x="10800" y="11398"/>
                  </a:cubicBezTo>
                  <a:cubicBezTo>
                    <a:pt x="12910" y="12392"/>
                    <a:pt x="16138" y="13955"/>
                    <a:pt x="17876" y="15092"/>
                  </a:cubicBezTo>
                  <a:cubicBezTo>
                    <a:pt x="19614" y="16229"/>
                    <a:pt x="19862" y="16940"/>
                    <a:pt x="19490" y="17579"/>
                  </a:cubicBezTo>
                  <a:cubicBezTo>
                    <a:pt x="19117" y="18219"/>
                    <a:pt x="18124" y="18787"/>
                    <a:pt x="15269" y="19426"/>
                  </a:cubicBezTo>
                  <a:cubicBezTo>
                    <a:pt x="12414" y="20066"/>
                    <a:pt x="7697" y="20776"/>
                    <a:pt x="2979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9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344193" y="3800229"/>
              <a:ext cx="1718076" cy="863905"/>
            </a:xfrm>
            <a:prstGeom prst="rect">
              <a:avLst/>
            </a:prstGeom>
            <a:effectLst/>
          </p:spPr>
        </p:pic>
        <p:pic>
          <p:nvPicPr>
            <p:cNvPr id="389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70133" y="2583253"/>
              <a:ext cx="1654529" cy="17463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" name="Drawing"/>
          <p:cNvGrpSpPr/>
          <p:nvPr/>
        </p:nvGrpSpPr>
        <p:grpSpPr>
          <a:xfrm>
            <a:off x="1169711" y="1312333"/>
            <a:ext cx="9634561" cy="1655767"/>
            <a:chOff x="-12700" y="-37374"/>
            <a:chExt cx="9634560" cy="1655766"/>
          </a:xfrm>
        </p:grpSpPr>
        <p:sp>
          <p:nvSpPr>
            <p:cNvPr id="3899" name="Line"/>
            <p:cNvSpPr/>
            <p:nvPr/>
          </p:nvSpPr>
          <p:spPr>
            <a:xfrm>
              <a:off x="35479" y="513708"/>
              <a:ext cx="208882" cy="52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49" fill="norm" stroke="1" extrusionOk="0">
                  <a:moveTo>
                    <a:pt x="2749" y="3791"/>
                  </a:moveTo>
                  <a:cubicBezTo>
                    <a:pt x="2537" y="6047"/>
                    <a:pt x="2325" y="8302"/>
                    <a:pt x="2431" y="10644"/>
                  </a:cubicBezTo>
                  <a:cubicBezTo>
                    <a:pt x="2537" y="12987"/>
                    <a:pt x="2960" y="15415"/>
                    <a:pt x="3278" y="16934"/>
                  </a:cubicBezTo>
                  <a:cubicBezTo>
                    <a:pt x="3596" y="18452"/>
                    <a:pt x="3808" y="19059"/>
                    <a:pt x="3913" y="19623"/>
                  </a:cubicBezTo>
                  <a:cubicBezTo>
                    <a:pt x="4019" y="20187"/>
                    <a:pt x="4019" y="20707"/>
                    <a:pt x="3808" y="20707"/>
                  </a:cubicBezTo>
                  <a:cubicBezTo>
                    <a:pt x="3596" y="20707"/>
                    <a:pt x="3172" y="20187"/>
                    <a:pt x="2431" y="18365"/>
                  </a:cubicBezTo>
                  <a:cubicBezTo>
                    <a:pt x="1690" y="16543"/>
                    <a:pt x="631" y="13420"/>
                    <a:pt x="208" y="10558"/>
                  </a:cubicBezTo>
                  <a:cubicBezTo>
                    <a:pt x="-216" y="7695"/>
                    <a:pt x="-4" y="5093"/>
                    <a:pt x="949" y="3314"/>
                  </a:cubicBezTo>
                  <a:cubicBezTo>
                    <a:pt x="1902" y="1536"/>
                    <a:pt x="3596" y="582"/>
                    <a:pt x="5925" y="191"/>
                  </a:cubicBezTo>
                  <a:cubicBezTo>
                    <a:pt x="8255" y="-199"/>
                    <a:pt x="11219" y="-26"/>
                    <a:pt x="13972" y="1015"/>
                  </a:cubicBezTo>
                  <a:cubicBezTo>
                    <a:pt x="16725" y="2056"/>
                    <a:pt x="19266" y="3965"/>
                    <a:pt x="20325" y="6350"/>
                  </a:cubicBezTo>
                  <a:cubicBezTo>
                    <a:pt x="21384" y="8736"/>
                    <a:pt x="20960" y="11599"/>
                    <a:pt x="19160" y="14028"/>
                  </a:cubicBezTo>
                  <a:cubicBezTo>
                    <a:pt x="17360" y="16456"/>
                    <a:pt x="14184" y="18452"/>
                    <a:pt x="12066" y="19579"/>
                  </a:cubicBezTo>
                  <a:cubicBezTo>
                    <a:pt x="9949" y="20707"/>
                    <a:pt x="8890" y="20967"/>
                    <a:pt x="7725" y="21141"/>
                  </a:cubicBezTo>
                  <a:cubicBezTo>
                    <a:pt x="6560" y="21314"/>
                    <a:pt x="5290" y="21401"/>
                    <a:pt x="4231" y="21314"/>
                  </a:cubicBezTo>
                  <a:cubicBezTo>
                    <a:pt x="3172" y="21228"/>
                    <a:pt x="2325" y="20967"/>
                    <a:pt x="2008" y="20620"/>
                  </a:cubicBezTo>
                  <a:cubicBezTo>
                    <a:pt x="1690" y="20273"/>
                    <a:pt x="1902" y="19840"/>
                    <a:pt x="2749" y="19536"/>
                  </a:cubicBezTo>
                  <a:cubicBezTo>
                    <a:pt x="3596" y="19232"/>
                    <a:pt x="5078" y="19059"/>
                    <a:pt x="6560" y="18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329658" y="891975"/>
              <a:ext cx="146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4800"/>
                    <a:pt x="11270" y="9600"/>
                    <a:pt x="14870" y="13200"/>
                  </a:cubicBezTo>
                  <a:cubicBezTo>
                    <a:pt x="18470" y="16800"/>
                    <a:pt x="2003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361408" y="923725"/>
              <a:ext cx="133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62"/>
                    <a:pt x="12000" y="8123"/>
                    <a:pt x="8400" y="11723"/>
                  </a:cubicBezTo>
                  <a:cubicBezTo>
                    <a:pt x="4800" y="15323"/>
                    <a:pt x="2400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799558" y="755948"/>
              <a:ext cx="1524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700" y="12302"/>
                    <a:pt x="11400" y="4448"/>
                    <a:pt x="15000" y="1502"/>
                  </a:cubicBezTo>
                  <a:cubicBezTo>
                    <a:pt x="18600" y="-1443"/>
                    <a:pt x="201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824958" y="898325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1147285" y="511680"/>
              <a:ext cx="211074" cy="5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8" fill="norm" stroke="1" extrusionOk="0">
                  <a:moveTo>
                    <a:pt x="14910" y="240"/>
                  </a:moveTo>
                  <a:cubicBezTo>
                    <a:pt x="11916" y="60"/>
                    <a:pt x="8922" y="-120"/>
                    <a:pt x="6570" y="105"/>
                  </a:cubicBezTo>
                  <a:cubicBezTo>
                    <a:pt x="4217" y="330"/>
                    <a:pt x="2506" y="960"/>
                    <a:pt x="1651" y="1725"/>
                  </a:cubicBezTo>
                  <a:cubicBezTo>
                    <a:pt x="795" y="2490"/>
                    <a:pt x="795" y="3390"/>
                    <a:pt x="1758" y="4290"/>
                  </a:cubicBezTo>
                  <a:cubicBezTo>
                    <a:pt x="2720" y="5190"/>
                    <a:pt x="4645" y="6090"/>
                    <a:pt x="5821" y="6990"/>
                  </a:cubicBezTo>
                  <a:cubicBezTo>
                    <a:pt x="6997" y="7890"/>
                    <a:pt x="7425" y="8790"/>
                    <a:pt x="6890" y="9645"/>
                  </a:cubicBezTo>
                  <a:cubicBezTo>
                    <a:pt x="6356" y="10500"/>
                    <a:pt x="4859" y="11310"/>
                    <a:pt x="3576" y="11805"/>
                  </a:cubicBezTo>
                  <a:cubicBezTo>
                    <a:pt x="2292" y="12300"/>
                    <a:pt x="1223" y="12480"/>
                    <a:pt x="581" y="12345"/>
                  </a:cubicBezTo>
                  <a:cubicBezTo>
                    <a:pt x="-60" y="12210"/>
                    <a:pt x="-274" y="11760"/>
                    <a:pt x="475" y="11535"/>
                  </a:cubicBezTo>
                  <a:cubicBezTo>
                    <a:pt x="1223" y="11310"/>
                    <a:pt x="2934" y="11310"/>
                    <a:pt x="4110" y="11580"/>
                  </a:cubicBezTo>
                  <a:cubicBezTo>
                    <a:pt x="5286" y="11850"/>
                    <a:pt x="5928" y="12390"/>
                    <a:pt x="5821" y="13470"/>
                  </a:cubicBezTo>
                  <a:cubicBezTo>
                    <a:pt x="5714" y="14550"/>
                    <a:pt x="4859" y="16170"/>
                    <a:pt x="4324" y="17205"/>
                  </a:cubicBezTo>
                  <a:cubicBezTo>
                    <a:pt x="3789" y="18240"/>
                    <a:pt x="3576" y="18690"/>
                    <a:pt x="3362" y="19275"/>
                  </a:cubicBezTo>
                  <a:cubicBezTo>
                    <a:pt x="3148" y="19860"/>
                    <a:pt x="2934" y="20580"/>
                    <a:pt x="3469" y="20985"/>
                  </a:cubicBezTo>
                  <a:cubicBezTo>
                    <a:pt x="4003" y="21390"/>
                    <a:pt x="5286" y="21480"/>
                    <a:pt x="8387" y="21300"/>
                  </a:cubicBezTo>
                  <a:cubicBezTo>
                    <a:pt x="11488" y="21120"/>
                    <a:pt x="16407" y="20670"/>
                    <a:pt x="21326" y="20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1559665" y="589534"/>
              <a:ext cx="156838" cy="33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395" fill="norm" stroke="1" extrusionOk="0">
                  <a:moveTo>
                    <a:pt x="251" y="5051"/>
                  </a:moveTo>
                  <a:cubicBezTo>
                    <a:pt x="-29" y="4384"/>
                    <a:pt x="-310" y="3718"/>
                    <a:pt x="812" y="2851"/>
                  </a:cubicBezTo>
                  <a:cubicBezTo>
                    <a:pt x="1934" y="1984"/>
                    <a:pt x="4459" y="918"/>
                    <a:pt x="6563" y="384"/>
                  </a:cubicBezTo>
                  <a:cubicBezTo>
                    <a:pt x="8667" y="-149"/>
                    <a:pt x="10350" y="-149"/>
                    <a:pt x="11472" y="518"/>
                  </a:cubicBezTo>
                  <a:cubicBezTo>
                    <a:pt x="12594" y="1184"/>
                    <a:pt x="13155" y="2518"/>
                    <a:pt x="12594" y="3718"/>
                  </a:cubicBezTo>
                  <a:cubicBezTo>
                    <a:pt x="12033" y="4918"/>
                    <a:pt x="10350" y="5984"/>
                    <a:pt x="8667" y="6984"/>
                  </a:cubicBezTo>
                  <a:cubicBezTo>
                    <a:pt x="6984" y="7984"/>
                    <a:pt x="5300" y="8918"/>
                    <a:pt x="5581" y="9518"/>
                  </a:cubicBezTo>
                  <a:cubicBezTo>
                    <a:pt x="5861" y="10118"/>
                    <a:pt x="8106" y="10384"/>
                    <a:pt x="11051" y="11184"/>
                  </a:cubicBezTo>
                  <a:cubicBezTo>
                    <a:pt x="13996" y="11984"/>
                    <a:pt x="17643" y="13318"/>
                    <a:pt x="19467" y="14651"/>
                  </a:cubicBezTo>
                  <a:cubicBezTo>
                    <a:pt x="21290" y="15984"/>
                    <a:pt x="21290" y="17318"/>
                    <a:pt x="19046" y="18451"/>
                  </a:cubicBezTo>
                  <a:cubicBezTo>
                    <a:pt x="16802" y="19584"/>
                    <a:pt x="12313" y="20518"/>
                    <a:pt x="9368" y="20984"/>
                  </a:cubicBezTo>
                  <a:cubicBezTo>
                    <a:pt x="6422" y="21451"/>
                    <a:pt x="5020" y="21451"/>
                    <a:pt x="3617" y="21318"/>
                  </a:cubicBezTo>
                  <a:cubicBezTo>
                    <a:pt x="2215" y="21184"/>
                    <a:pt x="812" y="20918"/>
                    <a:pt x="672" y="20584"/>
                  </a:cubicBezTo>
                  <a:cubicBezTo>
                    <a:pt x="532" y="20251"/>
                    <a:pt x="1654" y="19851"/>
                    <a:pt x="2776" y="19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1828258" y="834825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1983569" y="588917"/>
              <a:ext cx="124090" cy="33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08" fill="norm" stroke="1" extrusionOk="0">
                  <a:moveTo>
                    <a:pt x="21463" y="1500"/>
                  </a:moveTo>
                  <a:cubicBezTo>
                    <a:pt x="20731" y="829"/>
                    <a:pt x="19999" y="158"/>
                    <a:pt x="18900" y="24"/>
                  </a:cubicBezTo>
                  <a:cubicBezTo>
                    <a:pt x="17802" y="-110"/>
                    <a:pt x="16338" y="292"/>
                    <a:pt x="13409" y="2037"/>
                  </a:cubicBezTo>
                  <a:cubicBezTo>
                    <a:pt x="10480" y="3781"/>
                    <a:pt x="6087" y="6866"/>
                    <a:pt x="3524" y="9684"/>
                  </a:cubicBezTo>
                  <a:cubicBezTo>
                    <a:pt x="961" y="12501"/>
                    <a:pt x="229" y="15050"/>
                    <a:pt x="46" y="16727"/>
                  </a:cubicBezTo>
                  <a:cubicBezTo>
                    <a:pt x="-137" y="18404"/>
                    <a:pt x="229" y="19209"/>
                    <a:pt x="1144" y="19813"/>
                  </a:cubicBezTo>
                  <a:cubicBezTo>
                    <a:pt x="2060" y="20417"/>
                    <a:pt x="3524" y="20819"/>
                    <a:pt x="5171" y="21088"/>
                  </a:cubicBezTo>
                  <a:cubicBezTo>
                    <a:pt x="6819" y="21356"/>
                    <a:pt x="8649" y="21490"/>
                    <a:pt x="10297" y="21356"/>
                  </a:cubicBezTo>
                  <a:cubicBezTo>
                    <a:pt x="11944" y="21222"/>
                    <a:pt x="13409" y="20819"/>
                    <a:pt x="14324" y="20283"/>
                  </a:cubicBezTo>
                  <a:cubicBezTo>
                    <a:pt x="15239" y="19746"/>
                    <a:pt x="15605" y="19075"/>
                    <a:pt x="14507" y="17868"/>
                  </a:cubicBezTo>
                  <a:cubicBezTo>
                    <a:pt x="13409" y="16660"/>
                    <a:pt x="10846" y="14916"/>
                    <a:pt x="8649" y="14178"/>
                  </a:cubicBezTo>
                  <a:cubicBezTo>
                    <a:pt x="6453" y="13440"/>
                    <a:pt x="4622" y="13709"/>
                    <a:pt x="2792" y="13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2190208" y="885625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2666458" y="588120"/>
              <a:ext cx="184151" cy="3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3392"/>
                  </a:moveTo>
                  <a:cubicBezTo>
                    <a:pt x="248" y="2672"/>
                    <a:pt x="497" y="1952"/>
                    <a:pt x="1862" y="1304"/>
                  </a:cubicBezTo>
                  <a:cubicBezTo>
                    <a:pt x="3228" y="656"/>
                    <a:pt x="5710" y="80"/>
                    <a:pt x="8193" y="8"/>
                  </a:cubicBezTo>
                  <a:cubicBezTo>
                    <a:pt x="10676" y="-64"/>
                    <a:pt x="13159" y="368"/>
                    <a:pt x="14648" y="1376"/>
                  </a:cubicBezTo>
                  <a:cubicBezTo>
                    <a:pt x="16138" y="2384"/>
                    <a:pt x="16634" y="3968"/>
                    <a:pt x="16014" y="6272"/>
                  </a:cubicBezTo>
                  <a:cubicBezTo>
                    <a:pt x="15393" y="8576"/>
                    <a:pt x="13655" y="11600"/>
                    <a:pt x="11669" y="14120"/>
                  </a:cubicBezTo>
                  <a:cubicBezTo>
                    <a:pt x="9683" y="16640"/>
                    <a:pt x="7448" y="18656"/>
                    <a:pt x="5710" y="19880"/>
                  </a:cubicBezTo>
                  <a:cubicBezTo>
                    <a:pt x="3972" y="21104"/>
                    <a:pt x="2731" y="21536"/>
                    <a:pt x="2607" y="21536"/>
                  </a:cubicBezTo>
                  <a:cubicBezTo>
                    <a:pt x="2483" y="21536"/>
                    <a:pt x="3476" y="21104"/>
                    <a:pt x="6828" y="20528"/>
                  </a:cubicBezTo>
                  <a:cubicBezTo>
                    <a:pt x="10179" y="19952"/>
                    <a:pt x="15890" y="19232"/>
                    <a:pt x="21600" y="18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2977608" y="8094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3149058" y="542725"/>
              <a:ext cx="25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804"/>
                    <a:pt x="14400" y="7608"/>
                    <a:pt x="18000" y="11208"/>
                  </a:cubicBezTo>
                  <a:cubicBezTo>
                    <a:pt x="21600" y="14808"/>
                    <a:pt x="21600" y="182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3307808" y="815775"/>
              <a:ext cx="6518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840"/>
                    <a:pt x="21600" y="7680"/>
                    <a:pt x="18655" y="11280"/>
                  </a:cubicBezTo>
                  <a:cubicBezTo>
                    <a:pt x="15709" y="14880"/>
                    <a:pt x="7855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3866608" y="523675"/>
              <a:ext cx="2777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fill="norm" stroke="1" extrusionOk="0">
                  <a:moveTo>
                    <a:pt x="0" y="0"/>
                  </a:moveTo>
                  <a:cubicBezTo>
                    <a:pt x="7714" y="1252"/>
                    <a:pt x="15429" y="2504"/>
                    <a:pt x="18514" y="5243"/>
                  </a:cubicBezTo>
                  <a:cubicBezTo>
                    <a:pt x="21600" y="7983"/>
                    <a:pt x="20057" y="12209"/>
                    <a:pt x="17743" y="15183"/>
                  </a:cubicBezTo>
                  <a:cubicBezTo>
                    <a:pt x="15429" y="18157"/>
                    <a:pt x="12343" y="1987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4025358" y="701475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4152075" y="529462"/>
              <a:ext cx="195954" cy="27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35" fill="norm" stroke="1" extrusionOk="0">
                  <a:moveTo>
                    <a:pt x="15719" y="539"/>
                  </a:moveTo>
                  <a:cubicBezTo>
                    <a:pt x="12763" y="209"/>
                    <a:pt x="9808" y="-121"/>
                    <a:pt x="7875" y="44"/>
                  </a:cubicBezTo>
                  <a:cubicBezTo>
                    <a:pt x="5942" y="209"/>
                    <a:pt x="5033" y="868"/>
                    <a:pt x="4578" y="1693"/>
                  </a:cubicBezTo>
                  <a:cubicBezTo>
                    <a:pt x="4123" y="2517"/>
                    <a:pt x="4123" y="3506"/>
                    <a:pt x="5374" y="4990"/>
                  </a:cubicBezTo>
                  <a:cubicBezTo>
                    <a:pt x="6624" y="6474"/>
                    <a:pt x="9125" y="8453"/>
                    <a:pt x="11172" y="10432"/>
                  </a:cubicBezTo>
                  <a:cubicBezTo>
                    <a:pt x="13218" y="12410"/>
                    <a:pt x="14810" y="14389"/>
                    <a:pt x="15605" y="15790"/>
                  </a:cubicBezTo>
                  <a:cubicBezTo>
                    <a:pt x="16401" y="17192"/>
                    <a:pt x="16401" y="18016"/>
                    <a:pt x="14696" y="19006"/>
                  </a:cubicBezTo>
                  <a:cubicBezTo>
                    <a:pt x="12991" y="19995"/>
                    <a:pt x="9580" y="21149"/>
                    <a:pt x="6852" y="21314"/>
                  </a:cubicBezTo>
                  <a:cubicBezTo>
                    <a:pt x="4123" y="21479"/>
                    <a:pt x="2077" y="20655"/>
                    <a:pt x="940" y="19500"/>
                  </a:cubicBezTo>
                  <a:cubicBezTo>
                    <a:pt x="-197" y="18346"/>
                    <a:pt x="-424" y="16862"/>
                    <a:pt x="940" y="15378"/>
                  </a:cubicBezTo>
                  <a:cubicBezTo>
                    <a:pt x="2304" y="13894"/>
                    <a:pt x="5260" y="12410"/>
                    <a:pt x="8443" y="10844"/>
                  </a:cubicBezTo>
                  <a:cubicBezTo>
                    <a:pt x="11627" y="9277"/>
                    <a:pt x="15037" y="7629"/>
                    <a:pt x="17197" y="6557"/>
                  </a:cubicBezTo>
                  <a:cubicBezTo>
                    <a:pt x="19357" y="5485"/>
                    <a:pt x="20267" y="4990"/>
                    <a:pt x="20721" y="4331"/>
                  </a:cubicBezTo>
                  <a:cubicBezTo>
                    <a:pt x="21176" y="3671"/>
                    <a:pt x="21176" y="2847"/>
                    <a:pt x="20608" y="2352"/>
                  </a:cubicBezTo>
                  <a:cubicBezTo>
                    <a:pt x="20039" y="1858"/>
                    <a:pt x="18902" y="1693"/>
                    <a:pt x="17765" y="1775"/>
                  </a:cubicBezTo>
                  <a:cubicBezTo>
                    <a:pt x="16629" y="1858"/>
                    <a:pt x="15492" y="2187"/>
                    <a:pt x="14355" y="2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4596858" y="387414"/>
              <a:ext cx="136133" cy="58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51" fill="norm" stroke="1" extrusionOk="0">
                  <a:moveTo>
                    <a:pt x="0" y="1272"/>
                  </a:moveTo>
                  <a:cubicBezTo>
                    <a:pt x="327" y="883"/>
                    <a:pt x="655" y="495"/>
                    <a:pt x="1636" y="262"/>
                  </a:cubicBezTo>
                  <a:cubicBezTo>
                    <a:pt x="2618" y="29"/>
                    <a:pt x="4255" y="-49"/>
                    <a:pt x="6709" y="29"/>
                  </a:cubicBezTo>
                  <a:cubicBezTo>
                    <a:pt x="9164" y="106"/>
                    <a:pt x="12436" y="339"/>
                    <a:pt x="14236" y="883"/>
                  </a:cubicBezTo>
                  <a:cubicBezTo>
                    <a:pt x="16036" y="1427"/>
                    <a:pt x="16364" y="2282"/>
                    <a:pt x="15545" y="3331"/>
                  </a:cubicBezTo>
                  <a:cubicBezTo>
                    <a:pt x="14727" y="4380"/>
                    <a:pt x="12764" y="5623"/>
                    <a:pt x="10800" y="6594"/>
                  </a:cubicBezTo>
                  <a:cubicBezTo>
                    <a:pt x="8836" y="7565"/>
                    <a:pt x="6873" y="8265"/>
                    <a:pt x="6382" y="8770"/>
                  </a:cubicBezTo>
                  <a:cubicBezTo>
                    <a:pt x="5891" y="9275"/>
                    <a:pt x="6873" y="9586"/>
                    <a:pt x="9655" y="10945"/>
                  </a:cubicBezTo>
                  <a:cubicBezTo>
                    <a:pt x="12436" y="12305"/>
                    <a:pt x="17018" y="14714"/>
                    <a:pt x="19309" y="16306"/>
                  </a:cubicBezTo>
                  <a:cubicBezTo>
                    <a:pt x="21600" y="17899"/>
                    <a:pt x="21600" y="18676"/>
                    <a:pt x="19473" y="19375"/>
                  </a:cubicBezTo>
                  <a:cubicBezTo>
                    <a:pt x="17345" y="20075"/>
                    <a:pt x="13091" y="20696"/>
                    <a:pt x="9818" y="21046"/>
                  </a:cubicBezTo>
                  <a:cubicBezTo>
                    <a:pt x="6545" y="21396"/>
                    <a:pt x="4255" y="21473"/>
                    <a:pt x="1964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6049882" y="353234"/>
              <a:ext cx="264401" cy="55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328" fill="norm" stroke="1" extrusionOk="0">
                  <a:moveTo>
                    <a:pt x="5614" y="9219"/>
                  </a:moveTo>
                  <a:cubicBezTo>
                    <a:pt x="5782" y="11736"/>
                    <a:pt x="5949" y="14253"/>
                    <a:pt x="5949" y="15999"/>
                  </a:cubicBezTo>
                  <a:cubicBezTo>
                    <a:pt x="5949" y="17745"/>
                    <a:pt x="5782" y="18719"/>
                    <a:pt x="5531" y="19410"/>
                  </a:cubicBezTo>
                  <a:cubicBezTo>
                    <a:pt x="5280" y="20100"/>
                    <a:pt x="4945" y="20506"/>
                    <a:pt x="4777" y="20465"/>
                  </a:cubicBezTo>
                  <a:cubicBezTo>
                    <a:pt x="4610" y="20425"/>
                    <a:pt x="4610" y="19937"/>
                    <a:pt x="4861" y="18476"/>
                  </a:cubicBezTo>
                  <a:cubicBezTo>
                    <a:pt x="5112" y="17014"/>
                    <a:pt x="5614" y="14578"/>
                    <a:pt x="6201" y="11939"/>
                  </a:cubicBezTo>
                  <a:cubicBezTo>
                    <a:pt x="6787" y="9300"/>
                    <a:pt x="7456" y="6458"/>
                    <a:pt x="8294" y="4428"/>
                  </a:cubicBezTo>
                  <a:cubicBezTo>
                    <a:pt x="9131" y="2397"/>
                    <a:pt x="10135" y="1179"/>
                    <a:pt x="11056" y="530"/>
                  </a:cubicBezTo>
                  <a:cubicBezTo>
                    <a:pt x="11977" y="-120"/>
                    <a:pt x="12814" y="-201"/>
                    <a:pt x="14405" y="449"/>
                  </a:cubicBezTo>
                  <a:cubicBezTo>
                    <a:pt x="15996" y="1098"/>
                    <a:pt x="18340" y="2479"/>
                    <a:pt x="19680" y="4509"/>
                  </a:cubicBezTo>
                  <a:cubicBezTo>
                    <a:pt x="21019" y="6539"/>
                    <a:pt x="21354" y="9219"/>
                    <a:pt x="20266" y="11533"/>
                  </a:cubicBezTo>
                  <a:cubicBezTo>
                    <a:pt x="19177" y="13847"/>
                    <a:pt x="16666" y="15796"/>
                    <a:pt x="13568" y="17379"/>
                  </a:cubicBezTo>
                  <a:cubicBezTo>
                    <a:pt x="10470" y="18963"/>
                    <a:pt x="6787" y="20181"/>
                    <a:pt x="4275" y="20790"/>
                  </a:cubicBezTo>
                  <a:cubicBezTo>
                    <a:pt x="1763" y="21399"/>
                    <a:pt x="424" y="21399"/>
                    <a:pt x="89" y="21237"/>
                  </a:cubicBezTo>
                  <a:cubicBezTo>
                    <a:pt x="-246" y="21074"/>
                    <a:pt x="424" y="20749"/>
                    <a:pt x="1094" y="20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6336758" y="758625"/>
              <a:ext cx="114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1600" y="1350"/>
                    <a:pt x="3200" y="0"/>
                    <a:pt x="4800" y="0"/>
                  </a:cubicBezTo>
                  <a:cubicBezTo>
                    <a:pt x="6400" y="0"/>
                    <a:pt x="8000" y="1350"/>
                    <a:pt x="10800" y="5175"/>
                  </a:cubicBezTo>
                  <a:cubicBezTo>
                    <a:pt x="13600" y="9000"/>
                    <a:pt x="17600" y="15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6419308" y="803075"/>
              <a:ext cx="146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1800"/>
                    <a:pt x="13461" y="3600"/>
                    <a:pt x="10174" y="6055"/>
                  </a:cubicBezTo>
                  <a:cubicBezTo>
                    <a:pt x="6887" y="8509"/>
                    <a:pt x="4383" y="11618"/>
                    <a:pt x="2817" y="14318"/>
                  </a:cubicBezTo>
                  <a:cubicBezTo>
                    <a:pt x="1252" y="17018"/>
                    <a:pt x="626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6965408" y="608555"/>
              <a:ext cx="17145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933" y="2735"/>
                    <a:pt x="5867" y="-1585"/>
                    <a:pt x="9467" y="575"/>
                  </a:cubicBezTo>
                  <a:cubicBezTo>
                    <a:pt x="13067" y="2735"/>
                    <a:pt x="1733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7039492" y="733225"/>
              <a:ext cx="160867" cy="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2842" y="0"/>
                  </a:moveTo>
                  <a:cubicBezTo>
                    <a:pt x="1421" y="7200"/>
                    <a:pt x="0" y="14400"/>
                    <a:pt x="0" y="18000"/>
                  </a:cubicBezTo>
                  <a:cubicBezTo>
                    <a:pt x="0" y="21600"/>
                    <a:pt x="1421" y="21600"/>
                    <a:pt x="5258" y="18000"/>
                  </a:cubicBezTo>
                  <a:cubicBezTo>
                    <a:pt x="9095" y="14400"/>
                    <a:pt x="15347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7361351" y="355111"/>
              <a:ext cx="232708" cy="5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81" fill="norm" stroke="1" extrusionOk="0">
                  <a:moveTo>
                    <a:pt x="21394" y="1717"/>
                  </a:moveTo>
                  <a:cubicBezTo>
                    <a:pt x="21199" y="1280"/>
                    <a:pt x="21005" y="843"/>
                    <a:pt x="19643" y="493"/>
                  </a:cubicBezTo>
                  <a:cubicBezTo>
                    <a:pt x="18280" y="143"/>
                    <a:pt x="15751" y="-119"/>
                    <a:pt x="13026" y="56"/>
                  </a:cubicBezTo>
                  <a:cubicBezTo>
                    <a:pt x="10302" y="231"/>
                    <a:pt x="7383" y="843"/>
                    <a:pt x="5145" y="1543"/>
                  </a:cubicBezTo>
                  <a:cubicBezTo>
                    <a:pt x="2908" y="2242"/>
                    <a:pt x="1351" y="3029"/>
                    <a:pt x="572" y="3685"/>
                  </a:cubicBezTo>
                  <a:cubicBezTo>
                    <a:pt x="-206" y="4341"/>
                    <a:pt x="-206" y="4866"/>
                    <a:pt x="670" y="5390"/>
                  </a:cubicBezTo>
                  <a:cubicBezTo>
                    <a:pt x="1545" y="5915"/>
                    <a:pt x="3297" y="6440"/>
                    <a:pt x="4951" y="7052"/>
                  </a:cubicBezTo>
                  <a:cubicBezTo>
                    <a:pt x="6605" y="7664"/>
                    <a:pt x="8162" y="8364"/>
                    <a:pt x="9037" y="8932"/>
                  </a:cubicBezTo>
                  <a:cubicBezTo>
                    <a:pt x="9913" y="9500"/>
                    <a:pt x="10108" y="9938"/>
                    <a:pt x="9816" y="10550"/>
                  </a:cubicBezTo>
                  <a:cubicBezTo>
                    <a:pt x="9524" y="11162"/>
                    <a:pt x="8745" y="11949"/>
                    <a:pt x="7870" y="12474"/>
                  </a:cubicBezTo>
                  <a:cubicBezTo>
                    <a:pt x="6994" y="12998"/>
                    <a:pt x="6021" y="13261"/>
                    <a:pt x="4853" y="13436"/>
                  </a:cubicBezTo>
                  <a:cubicBezTo>
                    <a:pt x="3686" y="13611"/>
                    <a:pt x="2324" y="13698"/>
                    <a:pt x="1740" y="13523"/>
                  </a:cubicBezTo>
                  <a:cubicBezTo>
                    <a:pt x="1156" y="13348"/>
                    <a:pt x="1351" y="12911"/>
                    <a:pt x="1935" y="12649"/>
                  </a:cubicBezTo>
                  <a:cubicBezTo>
                    <a:pt x="2518" y="12386"/>
                    <a:pt x="3491" y="12299"/>
                    <a:pt x="4464" y="12386"/>
                  </a:cubicBezTo>
                  <a:cubicBezTo>
                    <a:pt x="5437" y="12474"/>
                    <a:pt x="6410" y="12736"/>
                    <a:pt x="6897" y="13348"/>
                  </a:cubicBezTo>
                  <a:cubicBezTo>
                    <a:pt x="7383" y="13960"/>
                    <a:pt x="7383" y="14922"/>
                    <a:pt x="7189" y="16059"/>
                  </a:cubicBezTo>
                  <a:cubicBezTo>
                    <a:pt x="6994" y="17196"/>
                    <a:pt x="6605" y="18508"/>
                    <a:pt x="6410" y="19382"/>
                  </a:cubicBezTo>
                  <a:cubicBezTo>
                    <a:pt x="6216" y="20257"/>
                    <a:pt x="6216" y="20694"/>
                    <a:pt x="7189" y="21000"/>
                  </a:cubicBezTo>
                  <a:cubicBezTo>
                    <a:pt x="8162" y="21306"/>
                    <a:pt x="10108" y="21481"/>
                    <a:pt x="11567" y="21481"/>
                  </a:cubicBezTo>
                  <a:cubicBezTo>
                    <a:pt x="13026" y="21481"/>
                    <a:pt x="13999" y="21306"/>
                    <a:pt x="14972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8394158" y="764975"/>
              <a:ext cx="139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5564"/>
                    <a:pt x="11127" y="11127"/>
                    <a:pt x="7527" y="14727"/>
                  </a:cubicBezTo>
                  <a:cubicBezTo>
                    <a:pt x="3927" y="18327"/>
                    <a:pt x="1964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8777112" y="446681"/>
              <a:ext cx="213947" cy="310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58" fill="norm" stroke="1" extrusionOk="0">
                  <a:moveTo>
                    <a:pt x="21404" y="2646"/>
                  </a:moveTo>
                  <a:cubicBezTo>
                    <a:pt x="21192" y="1782"/>
                    <a:pt x="20980" y="918"/>
                    <a:pt x="20239" y="414"/>
                  </a:cubicBezTo>
                  <a:cubicBezTo>
                    <a:pt x="19498" y="-90"/>
                    <a:pt x="18228" y="-234"/>
                    <a:pt x="16004" y="558"/>
                  </a:cubicBezTo>
                  <a:cubicBezTo>
                    <a:pt x="13780" y="1350"/>
                    <a:pt x="10604" y="3078"/>
                    <a:pt x="7745" y="5886"/>
                  </a:cubicBezTo>
                  <a:cubicBezTo>
                    <a:pt x="4886" y="8694"/>
                    <a:pt x="2345" y="12582"/>
                    <a:pt x="1075" y="15246"/>
                  </a:cubicBezTo>
                  <a:cubicBezTo>
                    <a:pt x="-196" y="17910"/>
                    <a:pt x="-196" y="19350"/>
                    <a:pt x="333" y="20214"/>
                  </a:cubicBezTo>
                  <a:cubicBezTo>
                    <a:pt x="863" y="21078"/>
                    <a:pt x="1922" y="21366"/>
                    <a:pt x="4039" y="21006"/>
                  </a:cubicBezTo>
                  <a:cubicBezTo>
                    <a:pt x="6157" y="20646"/>
                    <a:pt x="9333" y="19638"/>
                    <a:pt x="12404" y="17046"/>
                  </a:cubicBezTo>
                  <a:cubicBezTo>
                    <a:pt x="15475" y="14454"/>
                    <a:pt x="18439" y="10278"/>
                    <a:pt x="19710" y="7470"/>
                  </a:cubicBezTo>
                  <a:cubicBezTo>
                    <a:pt x="20980" y="4662"/>
                    <a:pt x="20557" y="3222"/>
                    <a:pt x="19710" y="2430"/>
                  </a:cubicBezTo>
                  <a:cubicBezTo>
                    <a:pt x="18863" y="1638"/>
                    <a:pt x="17592" y="1494"/>
                    <a:pt x="16322" y="1782"/>
                  </a:cubicBezTo>
                  <a:cubicBezTo>
                    <a:pt x="15051" y="2070"/>
                    <a:pt x="13780" y="2790"/>
                    <a:pt x="12510" y="3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9092658" y="625275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9192101" y="409375"/>
              <a:ext cx="188745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17332" y="0"/>
                  </a:moveTo>
                  <a:cubicBezTo>
                    <a:pt x="13059" y="1662"/>
                    <a:pt x="8787" y="3323"/>
                    <a:pt x="5938" y="4662"/>
                  </a:cubicBezTo>
                  <a:cubicBezTo>
                    <a:pt x="3090" y="6000"/>
                    <a:pt x="1666" y="7015"/>
                    <a:pt x="835" y="7985"/>
                  </a:cubicBezTo>
                  <a:cubicBezTo>
                    <a:pt x="4" y="8954"/>
                    <a:pt x="-233" y="9877"/>
                    <a:pt x="242" y="10431"/>
                  </a:cubicBezTo>
                  <a:cubicBezTo>
                    <a:pt x="716" y="10985"/>
                    <a:pt x="1903" y="11169"/>
                    <a:pt x="4514" y="10985"/>
                  </a:cubicBezTo>
                  <a:cubicBezTo>
                    <a:pt x="7125" y="10800"/>
                    <a:pt x="11160" y="10246"/>
                    <a:pt x="13653" y="9785"/>
                  </a:cubicBezTo>
                  <a:cubicBezTo>
                    <a:pt x="16145" y="9323"/>
                    <a:pt x="17094" y="8954"/>
                    <a:pt x="18281" y="8492"/>
                  </a:cubicBezTo>
                  <a:cubicBezTo>
                    <a:pt x="19468" y="8031"/>
                    <a:pt x="20892" y="7477"/>
                    <a:pt x="21130" y="7431"/>
                  </a:cubicBezTo>
                  <a:cubicBezTo>
                    <a:pt x="21367" y="7385"/>
                    <a:pt x="20418" y="7846"/>
                    <a:pt x="18519" y="9646"/>
                  </a:cubicBezTo>
                  <a:cubicBezTo>
                    <a:pt x="16620" y="11446"/>
                    <a:pt x="13771" y="14585"/>
                    <a:pt x="11516" y="16800"/>
                  </a:cubicBezTo>
                  <a:cubicBezTo>
                    <a:pt x="9262" y="19015"/>
                    <a:pt x="7600" y="20308"/>
                    <a:pt x="5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9035508" y="657025"/>
              <a:ext cx="76201" cy="3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7200"/>
                  </a:moveTo>
                  <a:cubicBezTo>
                    <a:pt x="3000" y="8400"/>
                    <a:pt x="6000" y="9600"/>
                    <a:pt x="6300" y="12600"/>
                  </a:cubicBezTo>
                  <a:cubicBezTo>
                    <a:pt x="6600" y="15600"/>
                    <a:pt x="4200" y="20400"/>
                    <a:pt x="4800" y="21000"/>
                  </a:cubicBezTo>
                  <a:cubicBezTo>
                    <a:pt x="5400" y="21600"/>
                    <a:pt x="9000" y="18000"/>
                    <a:pt x="12300" y="13800"/>
                  </a:cubicBezTo>
                  <a:cubicBezTo>
                    <a:pt x="15600" y="9600"/>
                    <a:pt x="186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9359358" y="316751"/>
              <a:ext cx="262503" cy="676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517" fill="norm" stroke="1" extrusionOk="0">
                  <a:moveTo>
                    <a:pt x="13371" y="1734"/>
                  </a:moveTo>
                  <a:cubicBezTo>
                    <a:pt x="14571" y="1128"/>
                    <a:pt x="15771" y="523"/>
                    <a:pt x="16971" y="220"/>
                  </a:cubicBezTo>
                  <a:cubicBezTo>
                    <a:pt x="18171" y="-83"/>
                    <a:pt x="19371" y="-83"/>
                    <a:pt x="20229" y="287"/>
                  </a:cubicBezTo>
                  <a:cubicBezTo>
                    <a:pt x="21086" y="657"/>
                    <a:pt x="21600" y="1397"/>
                    <a:pt x="21000" y="2238"/>
                  </a:cubicBezTo>
                  <a:cubicBezTo>
                    <a:pt x="20400" y="3080"/>
                    <a:pt x="18686" y="4022"/>
                    <a:pt x="17229" y="4829"/>
                  </a:cubicBezTo>
                  <a:cubicBezTo>
                    <a:pt x="15771" y="5637"/>
                    <a:pt x="14571" y="6310"/>
                    <a:pt x="13714" y="7050"/>
                  </a:cubicBezTo>
                  <a:cubicBezTo>
                    <a:pt x="12857" y="7790"/>
                    <a:pt x="12343" y="8597"/>
                    <a:pt x="12086" y="9607"/>
                  </a:cubicBezTo>
                  <a:cubicBezTo>
                    <a:pt x="11829" y="10616"/>
                    <a:pt x="11829" y="11827"/>
                    <a:pt x="11914" y="13173"/>
                  </a:cubicBezTo>
                  <a:cubicBezTo>
                    <a:pt x="12000" y="14519"/>
                    <a:pt x="12171" y="15999"/>
                    <a:pt x="11829" y="17110"/>
                  </a:cubicBezTo>
                  <a:cubicBezTo>
                    <a:pt x="11486" y="18220"/>
                    <a:pt x="10629" y="18960"/>
                    <a:pt x="8571" y="19633"/>
                  </a:cubicBezTo>
                  <a:cubicBezTo>
                    <a:pt x="6514" y="20306"/>
                    <a:pt x="3257" y="20911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7728113" y="490710"/>
              <a:ext cx="189796" cy="32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49" fill="norm" stroke="1" extrusionOk="0">
                  <a:moveTo>
                    <a:pt x="633" y="6392"/>
                  </a:moveTo>
                  <a:cubicBezTo>
                    <a:pt x="159" y="5691"/>
                    <a:pt x="-316" y="4989"/>
                    <a:pt x="277" y="4008"/>
                  </a:cubicBezTo>
                  <a:cubicBezTo>
                    <a:pt x="871" y="3026"/>
                    <a:pt x="2532" y="1763"/>
                    <a:pt x="4550" y="992"/>
                  </a:cubicBezTo>
                  <a:cubicBezTo>
                    <a:pt x="6568" y="221"/>
                    <a:pt x="8941" y="-60"/>
                    <a:pt x="10603" y="10"/>
                  </a:cubicBezTo>
                  <a:cubicBezTo>
                    <a:pt x="12264" y="80"/>
                    <a:pt x="13214" y="501"/>
                    <a:pt x="12620" y="2956"/>
                  </a:cubicBezTo>
                  <a:cubicBezTo>
                    <a:pt x="12027" y="5410"/>
                    <a:pt x="9891" y="9898"/>
                    <a:pt x="8110" y="12844"/>
                  </a:cubicBezTo>
                  <a:cubicBezTo>
                    <a:pt x="6330" y="15789"/>
                    <a:pt x="4906" y="17192"/>
                    <a:pt x="3957" y="18384"/>
                  </a:cubicBezTo>
                  <a:cubicBezTo>
                    <a:pt x="3007" y="19576"/>
                    <a:pt x="2532" y="20558"/>
                    <a:pt x="2888" y="21049"/>
                  </a:cubicBezTo>
                  <a:cubicBezTo>
                    <a:pt x="3244" y="21540"/>
                    <a:pt x="4431" y="21540"/>
                    <a:pt x="7636" y="21259"/>
                  </a:cubicBezTo>
                  <a:cubicBezTo>
                    <a:pt x="10840" y="20979"/>
                    <a:pt x="16062" y="20418"/>
                    <a:pt x="21284" y="19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7971602" y="701475"/>
              <a:ext cx="980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143"/>
                    <a:pt x="2735" y="10286"/>
                    <a:pt x="575" y="10286"/>
                  </a:cubicBezTo>
                  <a:cubicBezTo>
                    <a:pt x="-1585" y="10286"/>
                    <a:pt x="2735" y="5143"/>
                    <a:pt x="7055" y="6171"/>
                  </a:cubicBezTo>
                  <a:cubicBezTo>
                    <a:pt x="11375" y="7200"/>
                    <a:pt x="15695" y="144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1402808" y="1314875"/>
              <a:ext cx="3206751" cy="30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9055"/>
                  </a:moveTo>
                  <a:cubicBezTo>
                    <a:pt x="43" y="10978"/>
                    <a:pt x="86" y="12901"/>
                    <a:pt x="314" y="14972"/>
                  </a:cubicBezTo>
                  <a:cubicBezTo>
                    <a:pt x="542" y="17044"/>
                    <a:pt x="955" y="19263"/>
                    <a:pt x="1404" y="20372"/>
                  </a:cubicBezTo>
                  <a:cubicBezTo>
                    <a:pt x="1853" y="21482"/>
                    <a:pt x="2338" y="21482"/>
                    <a:pt x="2837" y="20446"/>
                  </a:cubicBezTo>
                  <a:cubicBezTo>
                    <a:pt x="3336" y="19411"/>
                    <a:pt x="3850" y="17340"/>
                    <a:pt x="4377" y="14824"/>
                  </a:cubicBezTo>
                  <a:cubicBezTo>
                    <a:pt x="4905" y="12309"/>
                    <a:pt x="5446" y="9350"/>
                    <a:pt x="5960" y="7205"/>
                  </a:cubicBezTo>
                  <a:cubicBezTo>
                    <a:pt x="6473" y="5060"/>
                    <a:pt x="6958" y="3729"/>
                    <a:pt x="7371" y="4098"/>
                  </a:cubicBezTo>
                  <a:cubicBezTo>
                    <a:pt x="7785" y="4468"/>
                    <a:pt x="8127" y="6540"/>
                    <a:pt x="8512" y="8093"/>
                  </a:cubicBezTo>
                  <a:cubicBezTo>
                    <a:pt x="8897" y="9646"/>
                    <a:pt x="9324" y="10682"/>
                    <a:pt x="9795" y="10682"/>
                  </a:cubicBezTo>
                  <a:cubicBezTo>
                    <a:pt x="10265" y="10682"/>
                    <a:pt x="10779" y="9646"/>
                    <a:pt x="11306" y="8537"/>
                  </a:cubicBezTo>
                  <a:cubicBezTo>
                    <a:pt x="11834" y="7427"/>
                    <a:pt x="12375" y="6244"/>
                    <a:pt x="12910" y="5356"/>
                  </a:cubicBezTo>
                  <a:cubicBezTo>
                    <a:pt x="13445" y="4468"/>
                    <a:pt x="13972" y="3877"/>
                    <a:pt x="14514" y="3285"/>
                  </a:cubicBezTo>
                  <a:cubicBezTo>
                    <a:pt x="15056" y="2693"/>
                    <a:pt x="15612" y="2101"/>
                    <a:pt x="16161" y="1509"/>
                  </a:cubicBezTo>
                  <a:cubicBezTo>
                    <a:pt x="16710" y="918"/>
                    <a:pt x="17251" y="326"/>
                    <a:pt x="17750" y="104"/>
                  </a:cubicBezTo>
                  <a:cubicBezTo>
                    <a:pt x="18250" y="-118"/>
                    <a:pt x="18706" y="30"/>
                    <a:pt x="19176" y="400"/>
                  </a:cubicBezTo>
                  <a:cubicBezTo>
                    <a:pt x="19647" y="770"/>
                    <a:pt x="20131" y="1361"/>
                    <a:pt x="20538" y="1805"/>
                  </a:cubicBezTo>
                  <a:cubicBezTo>
                    <a:pt x="20944" y="2249"/>
                    <a:pt x="21272" y="2545"/>
                    <a:pt x="21600" y="2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3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1" y="1358906"/>
              <a:ext cx="664314" cy="230294"/>
            </a:xfrm>
            <a:prstGeom prst="rect">
              <a:avLst/>
            </a:prstGeom>
            <a:effectLst/>
          </p:spPr>
        </p:pic>
        <p:pic>
          <p:nvPicPr>
            <p:cNvPr id="393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17658" y="1126925"/>
              <a:ext cx="805257" cy="114301"/>
            </a:xfrm>
            <a:prstGeom prst="rect">
              <a:avLst/>
            </a:prstGeom>
            <a:effectLst/>
          </p:spPr>
        </p:pic>
        <p:sp>
          <p:nvSpPr>
            <p:cNvPr id="3936" name="Line"/>
            <p:cNvSpPr/>
            <p:nvPr/>
          </p:nvSpPr>
          <p:spPr>
            <a:xfrm>
              <a:off x="8196538" y="487559"/>
              <a:ext cx="25401" cy="30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71"/>
                  </a:moveTo>
                  <a:cubicBezTo>
                    <a:pt x="5400" y="1036"/>
                    <a:pt x="10800" y="0"/>
                    <a:pt x="13500" y="0"/>
                  </a:cubicBezTo>
                  <a:cubicBezTo>
                    <a:pt x="16200" y="0"/>
                    <a:pt x="16200" y="1036"/>
                    <a:pt x="13500" y="3847"/>
                  </a:cubicBezTo>
                  <a:cubicBezTo>
                    <a:pt x="10800" y="6658"/>
                    <a:pt x="5400" y="11244"/>
                    <a:pt x="2700" y="14277"/>
                  </a:cubicBezTo>
                  <a:cubicBezTo>
                    <a:pt x="0" y="17310"/>
                    <a:pt x="0" y="18789"/>
                    <a:pt x="3600" y="19751"/>
                  </a:cubicBezTo>
                  <a:cubicBezTo>
                    <a:pt x="7200" y="20712"/>
                    <a:pt x="14400" y="211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5469316" y="0"/>
              <a:ext cx="1502897" cy="1349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78" fill="norm" stroke="1" extrusionOk="0">
                  <a:moveTo>
                    <a:pt x="5770" y="20258"/>
                  </a:moveTo>
                  <a:cubicBezTo>
                    <a:pt x="6194" y="20427"/>
                    <a:pt x="6618" y="20596"/>
                    <a:pt x="7269" y="20782"/>
                  </a:cubicBezTo>
                  <a:cubicBezTo>
                    <a:pt x="7921" y="20969"/>
                    <a:pt x="8799" y="21172"/>
                    <a:pt x="9799" y="21121"/>
                  </a:cubicBezTo>
                  <a:cubicBezTo>
                    <a:pt x="10799" y="21070"/>
                    <a:pt x="11920" y="20765"/>
                    <a:pt x="12980" y="20393"/>
                  </a:cubicBezTo>
                  <a:cubicBezTo>
                    <a:pt x="14040" y="20021"/>
                    <a:pt x="15040" y="19581"/>
                    <a:pt x="15949" y="19056"/>
                  </a:cubicBezTo>
                  <a:cubicBezTo>
                    <a:pt x="16858" y="18531"/>
                    <a:pt x="17676" y="17922"/>
                    <a:pt x="18357" y="17075"/>
                  </a:cubicBezTo>
                  <a:cubicBezTo>
                    <a:pt x="19039" y="16229"/>
                    <a:pt x="19584" y="15145"/>
                    <a:pt x="20054" y="14096"/>
                  </a:cubicBezTo>
                  <a:cubicBezTo>
                    <a:pt x="20523" y="13046"/>
                    <a:pt x="20917" y="12031"/>
                    <a:pt x="21159" y="10964"/>
                  </a:cubicBezTo>
                  <a:cubicBezTo>
                    <a:pt x="21402" y="9898"/>
                    <a:pt x="21493" y="8781"/>
                    <a:pt x="21508" y="7562"/>
                  </a:cubicBezTo>
                  <a:cubicBezTo>
                    <a:pt x="21523" y="6343"/>
                    <a:pt x="21462" y="5023"/>
                    <a:pt x="21417" y="3922"/>
                  </a:cubicBezTo>
                  <a:cubicBezTo>
                    <a:pt x="21372" y="2822"/>
                    <a:pt x="21341" y="1942"/>
                    <a:pt x="21023" y="1332"/>
                  </a:cubicBezTo>
                  <a:cubicBezTo>
                    <a:pt x="20705" y="723"/>
                    <a:pt x="20099" y="384"/>
                    <a:pt x="19236" y="198"/>
                  </a:cubicBezTo>
                  <a:cubicBezTo>
                    <a:pt x="18372" y="12"/>
                    <a:pt x="17251" y="-22"/>
                    <a:pt x="16085" y="12"/>
                  </a:cubicBezTo>
                  <a:cubicBezTo>
                    <a:pt x="14919" y="46"/>
                    <a:pt x="13707" y="147"/>
                    <a:pt x="12526" y="384"/>
                  </a:cubicBezTo>
                  <a:cubicBezTo>
                    <a:pt x="11344" y="621"/>
                    <a:pt x="10193" y="994"/>
                    <a:pt x="9117" y="1468"/>
                  </a:cubicBezTo>
                  <a:cubicBezTo>
                    <a:pt x="8042" y="1942"/>
                    <a:pt x="7042" y="2517"/>
                    <a:pt x="6103" y="3093"/>
                  </a:cubicBezTo>
                  <a:cubicBezTo>
                    <a:pt x="5164" y="3668"/>
                    <a:pt x="4285" y="4244"/>
                    <a:pt x="3467" y="4904"/>
                  </a:cubicBezTo>
                  <a:cubicBezTo>
                    <a:pt x="2650" y="5564"/>
                    <a:pt x="1892" y="6309"/>
                    <a:pt x="1332" y="7189"/>
                  </a:cubicBezTo>
                  <a:cubicBezTo>
                    <a:pt x="771" y="8070"/>
                    <a:pt x="408" y="9085"/>
                    <a:pt x="196" y="10253"/>
                  </a:cubicBezTo>
                  <a:cubicBezTo>
                    <a:pt x="-16" y="11421"/>
                    <a:pt x="-77" y="12742"/>
                    <a:pt x="120" y="13774"/>
                  </a:cubicBezTo>
                  <a:cubicBezTo>
                    <a:pt x="317" y="14807"/>
                    <a:pt x="771" y="15552"/>
                    <a:pt x="1529" y="16161"/>
                  </a:cubicBezTo>
                  <a:cubicBezTo>
                    <a:pt x="2286" y="16770"/>
                    <a:pt x="3346" y="17244"/>
                    <a:pt x="4285" y="17617"/>
                  </a:cubicBezTo>
                  <a:cubicBezTo>
                    <a:pt x="5225" y="17989"/>
                    <a:pt x="6042" y="18260"/>
                    <a:pt x="6694" y="18599"/>
                  </a:cubicBezTo>
                  <a:cubicBezTo>
                    <a:pt x="7345" y="18937"/>
                    <a:pt x="7830" y="19344"/>
                    <a:pt x="8087" y="19851"/>
                  </a:cubicBezTo>
                  <a:cubicBezTo>
                    <a:pt x="8345" y="20359"/>
                    <a:pt x="8375" y="20969"/>
                    <a:pt x="8405" y="21578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57280" y="-37375"/>
              <a:ext cx="1068135" cy="1260549"/>
            </a:xfrm>
            <a:prstGeom prst="rect">
              <a:avLst/>
            </a:prstGeom>
            <a:effectLst/>
          </p:spPr>
        </p:pic>
        <p:pic>
          <p:nvPicPr>
            <p:cNvPr id="39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73655" y="157926"/>
              <a:ext cx="1110237" cy="1079417"/>
            </a:xfrm>
            <a:prstGeom prst="rect">
              <a:avLst/>
            </a:prstGeom>
            <a:effectLst/>
          </p:spPr>
        </p:pic>
      </p:grpSp>
      <p:grpSp>
        <p:nvGrpSpPr>
          <p:cNvPr id="4141" name="Drawing"/>
          <p:cNvGrpSpPr/>
          <p:nvPr/>
        </p:nvGrpSpPr>
        <p:grpSpPr>
          <a:xfrm>
            <a:off x="520700" y="2885288"/>
            <a:ext cx="12160250" cy="6688396"/>
            <a:chOff x="0" y="-38100"/>
            <a:chExt cx="12160250" cy="6688394"/>
          </a:xfrm>
        </p:grpSpPr>
        <p:sp>
          <p:nvSpPr>
            <p:cNvPr id="3943" name="Line"/>
            <p:cNvSpPr/>
            <p:nvPr/>
          </p:nvSpPr>
          <p:spPr>
            <a:xfrm>
              <a:off x="1612900" y="2366161"/>
              <a:ext cx="7702550" cy="269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21263"/>
                  </a:moveTo>
                  <a:cubicBezTo>
                    <a:pt x="42" y="21431"/>
                    <a:pt x="83" y="21600"/>
                    <a:pt x="208" y="21431"/>
                  </a:cubicBezTo>
                  <a:cubicBezTo>
                    <a:pt x="332" y="21263"/>
                    <a:pt x="540" y="20756"/>
                    <a:pt x="757" y="20166"/>
                  </a:cubicBezTo>
                  <a:cubicBezTo>
                    <a:pt x="973" y="19575"/>
                    <a:pt x="1199" y="18900"/>
                    <a:pt x="1416" y="18394"/>
                  </a:cubicBezTo>
                  <a:cubicBezTo>
                    <a:pt x="1632" y="17888"/>
                    <a:pt x="1840" y="17550"/>
                    <a:pt x="2045" y="17128"/>
                  </a:cubicBezTo>
                  <a:cubicBezTo>
                    <a:pt x="2250" y="16706"/>
                    <a:pt x="2451" y="16200"/>
                    <a:pt x="2662" y="15694"/>
                  </a:cubicBezTo>
                  <a:cubicBezTo>
                    <a:pt x="2873" y="15188"/>
                    <a:pt x="3092" y="14681"/>
                    <a:pt x="3333" y="14175"/>
                  </a:cubicBezTo>
                  <a:cubicBezTo>
                    <a:pt x="3573" y="13669"/>
                    <a:pt x="3834" y="13163"/>
                    <a:pt x="4057" y="12825"/>
                  </a:cubicBezTo>
                  <a:cubicBezTo>
                    <a:pt x="4280" y="12488"/>
                    <a:pt x="4464" y="12319"/>
                    <a:pt x="4654" y="12066"/>
                  </a:cubicBezTo>
                  <a:cubicBezTo>
                    <a:pt x="4844" y="11813"/>
                    <a:pt x="5039" y="11475"/>
                    <a:pt x="5247" y="11053"/>
                  </a:cubicBezTo>
                  <a:cubicBezTo>
                    <a:pt x="5455" y="10631"/>
                    <a:pt x="5675" y="10125"/>
                    <a:pt x="5894" y="9703"/>
                  </a:cubicBezTo>
                  <a:cubicBezTo>
                    <a:pt x="6114" y="9281"/>
                    <a:pt x="6333" y="8944"/>
                    <a:pt x="6562" y="8522"/>
                  </a:cubicBezTo>
                  <a:cubicBezTo>
                    <a:pt x="6790" y="8100"/>
                    <a:pt x="7028" y="7594"/>
                    <a:pt x="7268" y="7172"/>
                  </a:cubicBezTo>
                  <a:cubicBezTo>
                    <a:pt x="7509" y="6750"/>
                    <a:pt x="7752" y="6412"/>
                    <a:pt x="8001" y="5991"/>
                  </a:cubicBezTo>
                  <a:cubicBezTo>
                    <a:pt x="8251" y="5569"/>
                    <a:pt x="8506" y="5063"/>
                    <a:pt x="8755" y="4641"/>
                  </a:cubicBezTo>
                  <a:cubicBezTo>
                    <a:pt x="9004" y="4219"/>
                    <a:pt x="9248" y="3881"/>
                    <a:pt x="9503" y="3544"/>
                  </a:cubicBezTo>
                  <a:cubicBezTo>
                    <a:pt x="9758" y="3206"/>
                    <a:pt x="10025" y="2869"/>
                    <a:pt x="10287" y="2531"/>
                  </a:cubicBezTo>
                  <a:cubicBezTo>
                    <a:pt x="10548" y="2194"/>
                    <a:pt x="10803" y="1856"/>
                    <a:pt x="11061" y="1603"/>
                  </a:cubicBezTo>
                  <a:cubicBezTo>
                    <a:pt x="11319" y="1350"/>
                    <a:pt x="11581" y="1181"/>
                    <a:pt x="11839" y="1013"/>
                  </a:cubicBezTo>
                  <a:cubicBezTo>
                    <a:pt x="12097" y="844"/>
                    <a:pt x="12352" y="675"/>
                    <a:pt x="12610" y="506"/>
                  </a:cubicBezTo>
                  <a:cubicBezTo>
                    <a:pt x="12869" y="338"/>
                    <a:pt x="13130" y="169"/>
                    <a:pt x="13382" y="84"/>
                  </a:cubicBezTo>
                  <a:cubicBezTo>
                    <a:pt x="13634" y="0"/>
                    <a:pt x="13878" y="0"/>
                    <a:pt x="14127" y="0"/>
                  </a:cubicBezTo>
                  <a:cubicBezTo>
                    <a:pt x="14376" y="0"/>
                    <a:pt x="14631" y="0"/>
                    <a:pt x="14878" y="84"/>
                  </a:cubicBezTo>
                  <a:cubicBezTo>
                    <a:pt x="15124" y="169"/>
                    <a:pt x="15362" y="338"/>
                    <a:pt x="15590" y="591"/>
                  </a:cubicBezTo>
                  <a:cubicBezTo>
                    <a:pt x="15819" y="844"/>
                    <a:pt x="16038" y="1181"/>
                    <a:pt x="16258" y="1519"/>
                  </a:cubicBezTo>
                  <a:cubicBezTo>
                    <a:pt x="16477" y="1856"/>
                    <a:pt x="16697" y="2194"/>
                    <a:pt x="16926" y="2531"/>
                  </a:cubicBezTo>
                  <a:cubicBezTo>
                    <a:pt x="17154" y="2869"/>
                    <a:pt x="17392" y="3206"/>
                    <a:pt x="17605" y="3544"/>
                  </a:cubicBezTo>
                  <a:cubicBezTo>
                    <a:pt x="17819" y="3881"/>
                    <a:pt x="18009" y="4219"/>
                    <a:pt x="18202" y="4556"/>
                  </a:cubicBezTo>
                  <a:cubicBezTo>
                    <a:pt x="18395" y="4894"/>
                    <a:pt x="18591" y="5231"/>
                    <a:pt x="18778" y="5484"/>
                  </a:cubicBezTo>
                  <a:cubicBezTo>
                    <a:pt x="18965" y="5738"/>
                    <a:pt x="19143" y="5906"/>
                    <a:pt x="19353" y="6159"/>
                  </a:cubicBezTo>
                  <a:cubicBezTo>
                    <a:pt x="19564" y="6412"/>
                    <a:pt x="19807" y="6750"/>
                    <a:pt x="20054" y="6919"/>
                  </a:cubicBezTo>
                  <a:cubicBezTo>
                    <a:pt x="20300" y="7088"/>
                    <a:pt x="20549" y="7088"/>
                    <a:pt x="20772" y="7088"/>
                  </a:cubicBezTo>
                  <a:cubicBezTo>
                    <a:pt x="20995" y="7088"/>
                    <a:pt x="21190" y="7088"/>
                    <a:pt x="21324" y="7594"/>
                  </a:cubicBezTo>
                  <a:cubicBezTo>
                    <a:pt x="21458" y="8100"/>
                    <a:pt x="21529" y="9113"/>
                    <a:pt x="21600" y="1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4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89449" y="2233972"/>
              <a:ext cx="69851" cy="563990"/>
            </a:xfrm>
            <a:prstGeom prst="rect">
              <a:avLst/>
            </a:prstGeom>
            <a:effectLst/>
          </p:spPr>
        </p:pic>
        <p:pic>
          <p:nvPicPr>
            <p:cNvPr id="394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69836" y="2912261"/>
              <a:ext cx="45015" cy="361951"/>
            </a:xfrm>
            <a:prstGeom prst="rect">
              <a:avLst/>
            </a:prstGeom>
            <a:effectLst/>
          </p:spPr>
        </p:pic>
        <p:pic>
          <p:nvPicPr>
            <p:cNvPr id="3948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65650" y="3178961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395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98970" y="2912261"/>
              <a:ext cx="201096" cy="408708"/>
            </a:xfrm>
            <a:prstGeom prst="rect">
              <a:avLst/>
            </a:prstGeom>
            <a:effectLst/>
          </p:spPr>
        </p:pic>
        <p:pic>
          <p:nvPicPr>
            <p:cNvPr id="395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62650" y="2165077"/>
              <a:ext cx="61384" cy="594785"/>
            </a:xfrm>
            <a:prstGeom prst="rect">
              <a:avLst/>
            </a:prstGeom>
            <a:effectLst/>
          </p:spPr>
        </p:pic>
        <p:pic>
          <p:nvPicPr>
            <p:cNvPr id="3954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58614" y="2860390"/>
              <a:ext cx="180236" cy="298795"/>
            </a:xfrm>
            <a:prstGeom prst="rect">
              <a:avLst/>
            </a:prstGeom>
            <a:effectLst/>
          </p:spPr>
        </p:pic>
        <p:pic>
          <p:nvPicPr>
            <p:cNvPr id="3956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46799" y="3083711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395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31892" y="2797961"/>
              <a:ext cx="81608" cy="368301"/>
            </a:xfrm>
            <a:prstGeom prst="rect">
              <a:avLst/>
            </a:prstGeom>
            <a:effectLst/>
          </p:spPr>
        </p:pic>
        <p:pic>
          <p:nvPicPr>
            <p:cNvPr id="396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432800" y="2314317"/>
              <a:ext cx="62442" cy="489995"/>
            </a:xfrm>
            <a:prstGeom prst="rect">
              <a:avLst/>
            </a:prstGeom>
            <a:effectLst/>
          </p:spPr>
        </p:pic>
        <p:pic>
          <p:nvPicPr>
            <p:cNvPr id="396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37549" y="2817923"/>
              <a:ext cx="180013" cy="361039"/>
            </a:xfrm>
            <a:prstGeom prst="rect">
              <a:avLst/>
            </a:prstGeom>
            <a:effectLst/>
          </p:spPr>
        </p:pic>
        <p:pic>
          <p:nvPicPr>
            <p:cNvPr id="396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477250" y="3109111"/>
              <a:ext cx="114300" cy="50801"/>
            </a:xfrm>
            <a:prstGeom prst="rect">
              <a:avLst/>
            </a:prstGeom>
            <a:effectLst/>
          </p:spPr>
        </p:pic>
        <p:pic>
          <p:nvPicPr>
            <p:cNvPr id="396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93150" y="2843118"/>
              <a:ext cx="228600" cy="400562"/>
            </a:xfrm>
            <a:prstGeom prst="rect">
              <a:avLst/>
            </a:prstGeom>
            <a:effectLst/>
          </p:spPr>
        </p:pic>
        <p:pic>
          <p:nvPicPr>
            <p:cNvPr id="396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739900" y="309266"/>
              <a:ext cx="9080500" cy="2285496"/>
            </a:xfrm>
            <a:prstGeom prst="rect">
              <a:avLst/>
            </a:prstGeom>
            <a:effectLst/>
          </p:spPr>
        </p:pic>
        <p:sp>
          <p:nvSpPr>
            <p:cNvPr id="3970" name="Line"/>
            <p:cNvSpPr/>
            <p:nvPr/>
          </p:nvSpPr>
          <p:spPr>
            <a:xfrm>
              <a:off x="5778863" y="3416027"/>
              <a:ext cx="247288" cy="31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38" fill="norm" stroke="1" extrusionOk="0">
                  <a:moveTo>
                    <a:pt x="518" y="4204"/>
                  </a:moveTo>
                  <a:cubicBezTo>
                    <a:pt x="152" y="3189"/>
                    <a:pt x="-214" y="2174"/>
                    <a:pt x="152" y="1377"/>
                  </a:cubicBezTo>
                  <a:cubicBezTo>
                    <a:pt x="518" y="580"/>
                    <a:pt x="1617" y="0"/>
                    <a:pt x="4271" y="0"/>
                  </a:cubicBezTo>
                  <a:cubicBezTo>
                    <a:pt x="6925" y="0"/>
                    <a:pt x="11135" y="580"/>
                    <a:pt x="13515" y="1957"/>
                  </a:cubicBezTo>
                  <a:cubicBezTo>
                    <a:pt x="15894" y="3334"/>
                    <a:pt x="16444" y="5509"/>
                    <a:pt x="15071" y="8191"/>
                  </a:cubicBezTo>
                  <a:cubicBezTo>
                    <a:pt x="13698" y="10872"/>
                    <a:pt x="10403" y="14062"/>
                    <a:pt x="8023" y="16091"/>
                  </a:cubicBezTo>
                  <a:cubicBezTo>
                    <a:pt x="5644" y="18121"/>
                    <a:pt x="4179" y="18991"/>
                    <a:pt x="3172" y="19715"/>
                  </a:cubicBezTo>
                  <a:cubicBezTo>
                    <a:pt x="2166" y="20440"/>
                    <a:pt x="1617" y="21020"/>
                    <a:pt x="1800" y="21310"/>
                  </a:cubicBezTo>
                  <a:cubicBezTo>
                    <a:pt x="1983" y="21600"/>
                    <a:pt x="2898" y="21600"/>
                    <a:pt x="5735" y="21383"/>
                  </a:cubicBezTo>
                  <a:cubicBezTo>
                    <a:pt x="8572" y="21165"/>
                    <a:pt x="13332" y="20730"/>
                    <a:pt x="16261" y="20440"/>
                  </a:cubicBezTo>
                  <a:cubicBezTo>
                    <a:pt x="19189" y="20150"/>
                    <a:pt x="20288" y="20005"/>
                    <a:pt x="21386" y="1986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6191250" y="3655211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6400800" y="3464711"/>
              <a:ext cx="317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50"/>
                    <a:pt x="0" y="8100"/>
                    <a:pt x="3600" y="11700"/>
                  </a:cubicBezTo>
                  <a:cubicBezTo>
                    <a:pt x="7200" y="15300"/>
                    <a:pt x="144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1810352" y="3289828"/>
              <a:ext cx="277059" cy="30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977" fill="norm" stroke="1" extrusionOk="0">
                  <a:moveTo>
                    <a:pt x="9008" y="4205"/>
                  </a:moveTo>
                  <a:cubicBezTo>
                    <a:pt x="8213" y="3030"/>
                    <a:pt x="7419" y="1854"/>
                    <a:pt x="6705" y="1046"/>
                  </a:cubicBezTo>
                  <a:cubicBezTo>
                    <a:pt x="5990" y="238"/>
                    <a:pt x="5355" y="-203"/>
                    <a:pt x="4561" y="91"/>
                  </a:cubicBezTo>
                  <a:cubicBezTo>
                    <a:pt x="3766" y="385"/>
                    <a:pt x="2813" y="1413"/>
                    <a:pt x="1781" y="4132"/>
                  </a:cubicBezTo>
                  <a:cubicBezTo>
                    <a:pt x="749" y="6850"/>
                    <a:pt x="-363" y="11258"/>
                    <a:pt x="113" y="14491"/>
                  </a:cubicBezTo>
                  <a:cubicBezTo>
                    <a:pt x="590" y="17724"/>
                    <a:pt x="2655" y="19781"/>
                    <a:pt x="5434" y="20589"/>
                  </a:cubicBezTo>
                  <a:cubicBezTo>
                    <a:pt x="8213" y="21397"/>
                    <a:pt x="11708" y="20956"/>
                    <a:pt x="14566" y="19119"/>
                  </a:cubicBezTo>
                  <a:cubicBezTo>
                    <a:pt x="17425" y="17283"/>
                    <a:pt x="19649" y="14050"/>
                    <a:pt x="20443" y="10817"/>
                  </a:cubicBezTo>
                  <a:cubicBezTo>
                    <a:pt x="21237" y="7585"/>
                    <a:pt x="20602" y="4352"/>
                    <a:pt x="19172" y="2515"/>
                  </a:cubicBezTo>
                  <a:cubicBezTo>
                    <a:pt x="17743" y="679"/>
                    <a:pt x="15519" y="238"/>
                    <a:pt x="13534" y="1266"/>
                  </a:cubicBezTo>
                  <a:cubicBezTo>
                    <a:pt x="11549" y="2295"/>
                    <a:pt x="9802" y="4793"/>
                    <a:pt x="8055" y="7291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2228849" y="3477411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2379309" y="3255161"/>
              <a:ext cx="17684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4045" y="0"/>
                  </a:moveTo>
                  <a:cubicBezTo>
                    <a:pt x="2520" y="2496"/>
                    <a:pt x="996" y="4992"/>
                    <a:pt x="360" y="6768"/>
                  </a:cubicBezTo>
                  <a:cubicBezTo>
                    <a:pt x="-275" y="8544"/>
                    <a:pt x="-21" y="9600"/>
                    <a:pt x="741" y="10320"/>
                  </a:cubicBezTo>
                  <a:cubicBezTo>
                    <a:pt x="1504" y="11040"/>
                    <a:pt x="2774" y="11424"/>
                    <a:pt x="4172" y="11568"/>
                  </a:cubicBezTo>
                  <a:cubicBezTo>
                    <a:pt x="5570" y="11712"/>
                    <a:pt x="7094" y="11616"/>
                    <a:pt x="8873" y="11280"/>
                  </a:cubicBezTo>
                  <a:cubicBezTo>
                    <a:pt x="10652" y="10944"/>
                    <a:pt x="12685" y="10368"/>
                    <a:pt x="14210" y="9888"/>
                  </a:cubicBezTo>
                  <a:cubicBezTo>
                    <a:pt x="15734" y="9408"/>
                    <a:pt x="16751" y="9024"/>
                    <a:pt x="17640" y="9024"/>
                  </a:cubicBezTo>
                  <a:cubicBezTo>
                    <a:pt x="18530" y="9024"/>
                    <a:pt x="19292" y="9408"/>
                    <a:pt x="19927" y="10752"/>
                  </a:cubicBezTo>
                  <a:cubicBezTo>
                    <a:pt x="20563" y="12096"/>
                    <a:pt x="21071" y="14400"/>
                    <a:pt x="21198" y="16368"/>
                  </a:cubicBezTo>
                  <a:cubicBezTo>
                    <a:pt x="21325" y="18336"/>
                    <a:pt x="21071" y="19968"/>
                    <a:pt x="20817" y="21600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869950" y="217744"/>
              <a:ext cx="10083800" cy="233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" y="21600"/>
                  </a:moveTo>
                  <a:cubicBezTo>
                    <a:pt x="145" y="21580"/>
                    <a:pt x="100" y="21561"/>
                    <a:pt x="63" y="21561"/>
                  </a:cubicBezTo>
                  <a:cubicBezTo>
                    <a:pt x="27" y="21561"/>
                    <a:pt x="0" y="21580"/>
                    <a:pt x="0" y="21590"/>
                  </a:cubicBezTo>
                  <a:cubicBezTo>
                    <a:pt x="0" y="21600"/>
                    <a:pt x="27" y="21600"/>
                    <a:pt x="118" y="21590"/>
                  </a:cubicBezTo>
                  <a:cubicBezTo>
                    <a:pt x="209" y="21580"/>
                    <a:pt x="363" y="21561"/>
                    <a:pt x="524" y="21502"/>
                  </a:cubicBezTo>
                  <a:cubicBezTo>
                    <a:pt x="685" y="21443"/>
                    <a:pt x="852" y="21345"/>
                    <a:pt x="1022" y="21277"/>
                  </a:cubicBezTo>
                  <a:cubicBezTo>
                    <a:pt x="1192" y="21208"/>
                    <a:pt x="1365" y="21169"/>
                    <a:pt x="1535" y="21130"/>
                  </a:cubicBezTo>
                  <a:cubicBezTo>
                    <a:pt x="1705" y="21090"/>
                    <a:pt x="1873" y="21051"/>
                    <a:pt x="2031" y="21002"/>
                  </a:cubicBezTo>
                  <a:cubicBezTo>
                    <a:pt x="2190" y="20953"/>
                    <a:pt x="2340" y="20894"/>
                    <a:pt x="2464" y="20845"/>
                  </a:cubicBezTo>
                  <a:cubicBezTo>
                    <a:pt x="2589" y="20796"/>
                    <a:pt x="2689" y="20757"/>
                    <a:pt x="2750" y="20728"/>
                  </a:cubicBezTo>
                  <a:cubicBezTo>
                    <a:pt x="2811" y="20698"/>
                    <a:pt x="2834" y="20679"/>
                    <a:pt x="2834" y="20669"/>
                  </a:cubicBezTo>
                  <a:cubicBezTo>
                    <a:pt x="2834" y="20659"/>
                    <a:pt x="2811" y="20659"/>
                    <a:pt x="2811" y="20689"/>
                  </a:cubicBezTo>
                  <a:cubicBezTo>
                    <a:pt x="2811" y="20718"/>
                    <a:pt x="2834" y="20777"/>
                    <a:pt x="2868" y="20855"/>
                  </a:cubicBezTo>
                  <a:cubicBezTo>
                    <a:pt x="2902" y="20934"/>
                    <a:pt x="2947" y="21032"/>
                    <a:pt x="2974" y="21130"/>
                  </a:cubicBezTo>
                  <a:cubicBezTo>
                    <a:pt x="3002" y="21228"/>
                    <a:pt x="3011" y="21326"/>
                    <a:pt x="3015" y="21326"/>
                  </a:cubicBezTo>
                  <a:cubicBezTo>
                    <a:pt x="3020" y="21326"/>
                    <a:pt x="3020" y="21228"/>
                    <a:pt x="3024" y="20885"/>
                  </a:cubicBezTo>
                  <a:cubicBezTo>
                    <a:pt x="3029" y="20542"/>
                    <a:pt x="3038" y="19954"/>
                    <a:pt x="3038" y="19454"/>
                  </a:cubicBezTo>
                  <a:cubicBezTo>
                    <a:pt x="3038" y="18954"/>
                    <a:pt x="3029" y="18542"/>
                    <a:pt x="3024" y="18180"/>
                  </a:cubicBezTo>
                  <a:cubicBezTo>
                    <a:pt x="3020" y="17817"/>
                    <a:pt x="3020" y="17503"/>
                    <a:pt x="3026" y="17190"/>
                  </a:cubicBezTo>
                  <a:cubicBezTo>
                    <a:pt x="3033" y="16876"/>
                    <a:pt x="3047" y="16563"/>
                    <a:pt x="3058" y="16210"/>
                  </a:cubicBezTo>
                  <a:cubicBezTo>
                    <a:pt x="3070" y="15857"/>
                    <a:pt x="3079" y="15465"/>
                    <a:pt x="3079" y="15112"/>
                  </a:cubicBezTo>
                  <a:cubicBezTo>
                    <a:pt x="3079" y="14759"/>
                    <a:pt x="3070" y="14446"/>
                    <a:pt x="3058" y="14034"/>
                  </a:cubicBezTo>
                  <a:cubicBezTo>
                    <a:pt x="3047" y="13623"/>
                    <a:pt x="3033" y="13113"/>
                    <a:pt x="3022" y="12711"/>
                  </a:cubicBezTo>
                  <a:cubicBezTo>
                    <a:pt x="3011" y="12309"/>
                    <a:pt x="3002" y="12015"/>
                    <a:pt x="2990" y="11819"/>
                  </a:cubicBezTo>
                  <a:cubicBezTo>
                    <a:pt x="2979" y="11623"/>
                    <a:pt x="2965" y="11525"/>
                    <a:pt x="2958" y="11427"/>
                  </a:cubicBezTo>
                  <a:cubicBezTo>
                    <a:pt x="2952" y="11329"/>
                    <a:pt x="2952" y="11231"/>
                    <a:pt x="2963" y="11153"/>
                  </a:cubicBezTo>
                  <a:cubicBezTo>
                    <a:pt x="2974" y="11074"/>
                    <a:pt x="2997" y="11016"/>
                    <a:pt x="3058" y="10967"/>
                  </a:cubicBezTo>
                  <a:cubicBezTo>
                    <a:pt x="3119" y="10918"/>
                    <a:pt x="3219" y="10878"/>
                    <a:pt x="3337" y="10810"/>
                  </a:cubicBezTo>
                  <a:cubicBezTo>
                    <a:pt x="3455" y="10741"/>
                    <a:pt x="3591" y="10643"/>
                    <a:pt x="3725" y="10565"/>
                  </a:cubicBezTo>
                  <a:cubicBezTo>
                    <a:pt x="3858" y="10486"/>
                    <a:pt x="3990" y="10428"/>
                    <a:pt x="4133" y="10369"/>
                  </a:cubicBezTo>
                  <a:cubicBezTo>
                    <a:pt x="4276" y="10310"/>
                    <a:pt x="4430" y="10251"/>
                    <a:pt x="4586" y="10212"/>
                  </a:cubicBezTo>
                  <a:cubicBezTo>
                    <a:pt x="4743" y="10173"/>
                    <a:pt x="4901" y="10153"/>
                    <a:pt x="5053" y="10124"/>
                  </a:cubicBezTo>
                  <a:cubicBezTo>
                    <a:pt x="5205" y="10094"/>
                    <a:pt x="5350" y="10055"/>
                    <a:pt x="5500" y="10006"/>
                  </a:cubicBezTo>
                  <a:cubicBezTo>
                    <a:pt x="5649" y="9957"/>
                    <a:pt x="5804" y="9898"/>
                    <a:pt x="5949" y="9849"/>
                  </a:cubicBezTo>
                  <a:cubicBezTo>
                    <a:pt x="6094" y="9800"/>
                    <a:pt x="6230" y="9761"/>
                    <a:pt x="6386" y="9712"/>
                  </a:cubicBezTo>
                  <a:cubicBezTo>
                    <a:pt x="6543" y="9663"/>
                    <a:pt x="6719" y="9604"/>
                    <a:pt x="6876" y="9565"/>
                  </a:cubicBezTo>
                  <a:cubicBezTo>
                    <a:pt x="7032" y="9526"/>
                    <a:pt x="7168" y="9506"/>
                    <a:pt x="7331" y="9506"/>
                  </a:cubicBezTo>
                  <a:cubicBezTo>
                    <a:pt x="7495" y="9506"/>
                    <a:pt x="7685" y="9526"/>
                    <a:pt x="7855" y="9555"/>
                  </a:cubicBezTo>
                  <a:cubicBezTo>
                    <a:pt x="8025" y="9585"/>
                    <a:pt x="8175" y="9624"/>
                    <a:pt x="8329" y="9653"/>
                  </a:cubicBezTo>
                  <a:cubicBezTo>
                    <a:pt x="8483" y="9683"/>
                    <a:pt x="8642" y="9702"/>
                    <a:pt x="8805" y="9732"/>
                  </a:cubicBezTo>
                  <a:cubicBezTo>
                    <a:pt x="8968" y="9761"/>
                    <a:pt x="9136" y="9800"/>
                    <a:pt x="9311" y="9820"/>
                  </a:cubicBezTo>
                  <a:cubicBezTo>
                    <a:pt x="9485" y="9840"/>
                    <a:pt x="9666" y="9840"/>
                    <a:pt x="9816" y="9859"/>
                  </a:cubicBezTo>
                  <a:cubicBezTo>
                    <a:pt x="9966" y="9879"/>
                    <a:pt x="10084" y="9918"/>
                    <a:pt x="10213" y="9947"/>
                  </a:cubicBezTo>
                  <a:cubicBezTo>
                    <a:pt x="10342" y="9977"/>
                    <a:pt x="10483" y="9996"/>
                    <a:pt x="10612" y="10016"/>
                  </a:cubicBezTo>
                  <a:cubicBezTo>
                    <a:pt x="10741" y="10036"/>
                    <a:pt x="10859" y="10055"/>
                    <a:pt x="10929" y="10065"/>
                  </a:cubicBezTo>
                  <a:cubicBezTo>
                    <a:pt x="10999" y="10075"/>
                    <a:pt x="11022" y="10075"/>
                    <a:pt x="11045" y="10085"/>
                  </a:cubicBezTo>
                  <a:cubicBezTo>
                    <a:pt x="11068" y="10094"/>
                    <a:pt x="11090" y="10114"/>
                    <a:pt x="11090" y="10124"/>
                  </a:cubicBezTo>
                  <a:cubicBezTo>
                    <a:pt x="11090" y="10134"/>
                    <a:pt x="11068" y="10134"/>
                    <a:pt x="11034" y="10134"/>
                  </a:cubicBezTo>
                  <a:cubicBezTo>
                    <a:pt x="10999" y="10134"/>
                    <a:pt x="10954" y="10134"/>
                    <a:pt x="10920" y="10114"/>
                  </a:cubicBezTo>
                  <a:cubicBezTo>
                    <a:pt x="10886" y="10094"/>
                    <a:pt x="10863" y="10055"/>
                    <a:pt x="10859" y="9967"/>
                  </a:cubicBezTo>
                  <a:cubicBezTo>
                    <a:pt x="10854" y="9879"/>
                    <a:pt x="10868" y="9742"/>
                    <a:pt x="10870" y="9487"/>
                  </a:cubicBezTo>
                  <a:cubicBezTo>
                    <a:pt x="10873" y="9232"/>
                    <a:pt x="10863" y="8860"/>
                    <a:pt x="10859" y="8252"/>
                  </a:cubicBezTo>
                  <a:cubicBezTo>
                    <a:pt x="10854" y="7644"/>
                    <a:pt x="10854" y="6801"/>
                    <a:pt x="10850" y="6135"/>
                  </a:cubicBezTo>
                  <a:cubicBezTo>
                    <a:pt x="10845" y="5469"/>
                    <a:pt x="10836" y="4979"/>
                    <a:pt x="10834" y="4449"/>
                  </a:cubicBezTo>
                  <a:cubicBezTo>
                    <a:pt x="10832" y="3920"/>
                    <a:pt x="10836" y="3352"/>
                    <a:pt x="10848" y="2764"/>
                  </a:cubicBezTo>
                  <a:cubicBezTo>
                    <a:pt x="10859" y="2176"/>
                    <a:pt x="10877" y="1568"/>
                    <a:pt x="10893" y="1156"/>
                  </a:cubicBezTo>
                  <a:cubicBezTo>
                    <a:pt x="10909" y="745"/>
                    <a:pt x="10922" y="529"/>
                    <a:pt x="10934" y="372"/>
                  </a:cubicBezTo>
                  <a:cubicBezTo>
                    <a:pt x="10945" y="216"/>
                    <a:pt x="10954" y="118"/>
                    <a:pt x="10970" y="88"/>
                  </a:cubicBezTo>
                  <a:cubicBezTo>
                    <a:pt x="10986" y="59"/>
                    <a:pt x="11009" y="98"/>
                    <a:pt x="11083" y="118"/>
                  </a:cubicBezTo>
                  <a:cubicBezTo>
                    <a:pt x="11158" y="137"/>
                    <a:pt x="11285" y="137"/>
                    <a:pt x="11426" y="167"/>
                  </a:cubicBezTo>
                  <a:cubicBezTo>
                    <a:pt x="11566" y="196"/>
                    <a:pt x="11720" y="255"/>
                    <a:pt x="11870" y="304"/>
                  </a:cubicBezTo>
                  <a:cubicBezTo>
                    <a:pt x="12020" y="353"/>
                    <a:pt x="12165" y="392"/>
                    <a:pt x="12330" y="421"/>
                  </a:cubicBezTo>
                  <a:cubicBezTo>
                    <a:pt x="12496" y="451"/>
                    <a:pt x="12682" y="470"/>
                    <a:pt x="12870" y="480"/>
                  </a:cubicBezTo>
                  <a:cubicBezTo>
                    <a:pt x="13058" y="490"/>
                    <a:pt x="13248" y="490"/>
                    <a:pt x="13432" y="480"/>
                  </a:cubicBezTo>
                  <a:cubicBezTo>
                    <a:pt x="13616" y="470"/>
                    <a:pt x="13792" y="451"/>
                    <a:pt x="13967" y="412"/>
                  </a:cubicBezTo>
                  <a:cubicBezTo>
                    <a:pt x="14142" y="372"/>
                    <a:pt x="14314" y="314"/>
                    <a:pt x="14477" y="255"/>
                  </a:cubicBezTo>
                  <a:cubicBezTo>
                    <a:pt x="14640" y="196"/>
                    <a:pt x="14794" y="137"/>
                    <a:pt x="14951" y="88"/>
                  </a:cubicBezTo>
                  <a:cubicBezTo>
                    <a:pt x="15107" y="39"/>
                    <a:pt x="15266" y="0"/>
                    <a:pt x="15436" y="0"/>
                  </a:cubicBezTo>
                  <a:cubicBezTo>
                    <a:pt x="15606" y="0"/>
                    <a:pt x="15787" y="39"/>
                    <a:pt x="15960" y="98"/>
                  </a:cubicBezTo>
                  <a:cubicBezTo>
                    <a:pt x="16132" y="157"/>
                    <a:pt x="16295" y="235"/>
                    <a:pt x="16463" y="294"/>
                  </a:cubicBezTo>
                  <a:cubicBezTo>
                    <a:pt x="16631" y="353"/>
                    <a:pt x="16803" y="392"/>
                    <a:pt x="16978" y="421"/>
                  </a:cubicBezTo>
                  <a:cubicBezTo>
                    <a:pt x="17152" y="451"/>
                    <a:pt x="17329" y="470"/>
                    <a:pt x="17494" y="510"/>
                  </a:cubicBezTo>
                  <a:cubicBezTo>
                    <a:pt x="17660" y="549"/>
                    <a:pt x="17814" y="608"/>
                    <a:pt x="17968" y="666"/>
                  </a:cubicBezTo>
                  <a:cubicBezTo>
                    <a:pt x="18122" y="725"/>
                    <a:pt x="18277" y="784"/>
                    <a:pt x="18440" y="853"/>
                  </a:cubicBezTo>
                  <a:cubicBezTo>
                    <a:pt x="18603" y="921"/>
                    <a:pt x="18775" y="1000"/>
                    <a:pt x="18943" y="1049"/>
                  </a:cubicBezTo>
                  <a:cubicBezTo>
                    <a:pt x="19111" y="1098"/>
                    <a:pt x="19274" y="1117"/>
                    <a:pt x="19444" y="1127"/>
                  </a:cubicBezTo>
                  <a:cubicBezTo>
                    <a:pt x="19614" y="1137"/>
                    <a:pt x="19791" y="1137"/>
                    <a:pt x="19975" y="1137"/>
                  </a:cubicBezTo>
                  <a:cubicBezTo>
                    <a:pt x="20158" y="1137"/>
                    <a:pt x="20349" y="1137"/>
                    <a:pt x="20514" y="1176"/>
                  </a:cubicBezTo>
                  <a:cubicBezTo>
                    <a:pt x="20680" y="1215"/>
                    <a:pt x="20820" y="1294"/>
                    <a:pt x="20977" y="1411"/>
                  </a:cubicBezTo>
                  <a:cubicBezTo>
                    <a:pt x="21133" y="1529"/>
                    <a:pt x="21305" y="1686"/>
                    <a:pt x="21412" y="1803"/>
                  </a:cubicBezTo>
                  <a:cubicBezTo>
                    <a:pt x="21518" y="1921"/>
                    <a:pt x="21559" y="1999"/>
                    <a:pt x="21600" y="2078"/>
                  </a:cubicBezTo>
                </a:path>
              </a:pathLst>
            </a:custGeom>
            <a:noFill/>
            <a:ln w="127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7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426200" y="-38101"/>
              <a:ext cx="404501" cy="1356513"/>
            </a:xfrm>
            <a:prstGeom prst="rect">
              <a:avLst/>
            </a:prstGeom>
            <a:effectLst/>
          </p:spPr>
        </p:pic>
        <p:pic>
          <p:nvPicPr>
            <p:cNvPr id="397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23087" y="584986"/>
              <a:ext cx="399839" cy="1320801"/>
            </a:xfrm>
            <a:prstGeom prst="rect">
              <a:avLst/>
            </a:prstGeom>
            <a:effectLst/>
          </p:spPr>
        </p:pic>
        <p:pic>
          <p:nvPicPr>
            <p:cNvPr id="398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99277" y="1295621"/>
              <a:ext cx="144324" cy="187891"/>
            </a:xfrm>
            <a:prstGeom prst="rect">
              <a:avLst/>
            </a:prstGeom>
            <a:effectLst/>
          </p:spPr>
        </p:pic>
        <p:pic>
          <p:nvPicPr>
            <p:cNvPr id="398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29300" y="1340636"/>
              <a:ext cx="91894" cy="321228"/>
            </a:xfrm>
            <a:prstGeom prst="rect">
              <a:avLst/>
            </a:prstGeom>
            <a:effectLst/>
          </p:spPr>
        </p:pic>
        <p:pic>
          <p:nvPicPr>
            <p:cNvPr id="3985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53100" y="1531136"/>
              <a:ext cx="152400" cy="76201"/>
            </a:xfrm>
            <a:prstGeom prst="rect">
              <a:avLst/>
            </a:prstGeom>
            <a:effectLst/>
          </p:spPr>
        </p:pic>
        <p:pic>
          <p:nvPicPr>
            <p:cNvPr id="3987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848350" y="1534311"/>
              <a:ext cx="130175" cy="142876"/>
            </a:xfrm>
            <a:prstGeom prst="rect">
              <a:avLst/>
            </a:prstGeom>
            <a:effectLst/>
          </p:spPr>
        </p:pic>
        <p:pic>
          <p:nvPicPr>
            <p:cNvPr id="398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87263" y="217159"/>
              <a:ext cx="143662" cy="137517"/>
            </a:xfrm>
            <a:prstGeom prst="rect">
              <a:avLst/>
            </a:prstGeom>
            <a:effectLst/>
          </p:spPr>
        </p:pic>
        <p:pic>
          <p:nvPicPr>
            <p:cNvPr id="399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035674" y="251611"/>
              <a:ext cx="89960" cy="584201"/>
            </a:xfrm>
            <a:prstGeom prst="rect">
              <a:avLst/>
            </a:prstGeom>
            <a:effectLst/>
          </p:spPr>
        </p:pic>
        <p:pic>
          <p:nvPicPr>
            <p:cNvPr id="399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62650" y="683411"/>
              <a:ext cx="146050" cy="133351"/>
            </a:xfrm>
            <a:prstGeom prst="rect">
              <a:avLst/>
            </a:prstGeom>
            <a:effectLst/>
          </p:spPr>
        </p:pic>
        <p:pic>
          <p:nvPicPr>
            <p:cNvPr id="399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073775" y="680236"/>
              <a:ext cx="127000" cy="165101"/>
            </a:xfrm>
            <a:prstGeom prst="rect">
              <a:avLst/>
            </a:prstGeom>
            <a:effectLst/>
          </p:spPr>
        </p:pic>
        <p:sp>
          <p:nvSpPr>
            <p:cNvPr id="3997" name="Line"/>
            <p:cNvSpPr/>
            <p:nvPr/>
          </p:nvSpPr>
          <p:spPr>
            <a:xfrm>
              <a:off x="273050" y="4175911"/>
              <a:ext cx="105473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" y="20945"/>
                    <a:pt x="269" y="20291"/>
                    <a:pt x="429" y="19964"/>
                  </a:cubicBezTo>
                  <a:cubicBezTo>
                    <a:pt x="590" y="19636"/>
                    <a:pt x="776" y="19636"/>
                    <a:pt x="958" y="19571"/>
                  </a:cubicBezTo>
                  <a:cubicBezTo>
                    <a:pt x="1140" y="19505"/>
                    <a:pt x="1318" y="19375"/>
                    <a:pt x="1489" y="19244"/>
                  </a:cubicBezTo>
                  <a:cubicBezTo>
                    <a:pt x="1660" y="19113"/>
                    <a:pt x="1825" y="18982"/>
                    <a:pt x="1996" y="18851"/>
                  </a:cubicBezTo>
                  <a:cubicBezTo>
                    <a:pt x="2167" y="18720"/>
                    <a:pt x="2345" y="18589"/>
                    <a:pt x="2529" y="18393"/>
                  </a:cubicBezTo>
                  <a:cubicBezTo>
                    <a:pt x="2714" y="18196"/>
                    <a:pt x="2904" y="17935"/>
                    <a:pt x="3073" y="17673"/>
                  </a:cubicBezTo>
                  <a:cubicBezTo>
                    <a:pt x="3242" y="17411"/>
                    <a:pt x="3390" y="17149"/>
                    <a:pt x="3533" y="17018"/>
                  </a:cubicBezTo>
                  <a:cubicBezTo>
                    <a:pt x="3676" y="16887"/>
                    <a:pt x="3815" y="16887"/>
                    <a:pt x="3966" y="16691"/>
                  </a:cubicBezTo>
                  <a:cubicBezTo>
                    <a:pt x="4118" y="16495"/>
                    <a:pt x="4283" y="16102"/>
                    <a:pt x="4447" y="15775"/>
                  </a:cubicBezTo>
                  <a:cubicBezTo>
                    <a:pt x="4612" y="15447"/>
                    <a:pt x="4777" y="15185"/>
                    <a:pt x="4950" y="14924"/>
                  </a:cubicBezTo>
                  <a:cubicBezTo>
                    <a:pt x="5124" y="14662"/>
                    <a:pt x="5306" y="14400"/>
                    <a:pt x="5492" y="14138"/>
                  </a:cubicBezTo>
                  <a:cubicBezTo>
                    <a:pt x="5679" y="13876"/>
                    <a:pt x="5869" y="13615"/>
                    <a:pt x="6012" y="13353"/>
                  </a:cubicBezTo>
                  <a:cubicBezTo>
                    <a:pt x="6155" y="13091"/>
                    <a:pt x="6251" y="12829"/>
                    <a:pt x="6350" y="12633"/>
                  </a:cubicBezTo>
                  <a:cubicBezTo>
                    <a:pt x="6450" y="12436"/>
                    <a:pt x="6554" y="12305"/>
                    <a:pt x="6654" y="12175"/>
                  </a:cubicBezTo>
                  <a:cubicBezTo>
                    <a:pt x="6754" y="12044"/>
                    <a:pt x="6849" y="11913"/>
                    <a:pt x="6953" y="11716"/>
                  </a:cubicBezTo>
                  <a:cubicBezTo>
                    <a:pt x="7057" y="11520"/>
                    <a:pt x="7170" y="11258"/>
                    <a:pt x="7276" y="11062"/>
                  </a:cubicBezTo>
                  <a:cubicBezTo>
                    <a:pt x="7382" y="10865"/>
                    <a:pt x="7482" y="10735"/>
                    <a:pt x="7638" y="10473"/>
                  </a:cubicBezTo>
                  <a:cubicBezTo>
                    <a:pt x="7794" y="10211"/>
                    <a:pt x="8006" y="9818"/>
                    <a:pt x="8177" y="9491"/>
                  </a:cubicBezTo>
                  <a:cubicBezTo>
                    <a:pt x="8349" y="9164"/>
                    <a:pt x="8479" y="8902"/>
                    <a:pt x="8600" y="8640"/>
                  </a:cubicBezTo>
                  <a:cubicBezTo>
                    <a:pt x="8721" y="8378"/>
                    <a:pt x="8834" y="8116"/>
                    <a:pt x="8945" y="7855"/>
                  </a:cubicBezTo>
                  <a:cubicBezTo>
                    <a:pt x="9055" y="7593"/>
                    <a:pt x="9164" y="7331"/>
                    <a:pt x="9276" y="7069"/>
                  </a:cubicBezTo>
                  <a:cubicBezTo>
                    <a:pt x="9389" y="6807"/>
                    <a:pt x="9506" y="6545"/>
                    <a:pt x="9623" y="6284"/>
                  </a:cubicBezTo>
                  <a:cubicBezTo>
                    <a:pt x="9740" y="6022"/>
                    <a:pt x="9857" y="5760"/>
                    <a:pt x="9981" y="5498"/>
                  </a:cubicBezTo>
                  <a:cubicBezTo>
                    <a:pt x="10104" y="5236"/>
                    <a:pt x="10234" y="4975"/>
                    <a:pt x="10362" y="4713"/>
                  </a:cubicBezTo>
                  <a:cubicBezTo>
                    <a:pt x="10490" y="4451"/>
                    <a:pt x="10616" y="4189"/>
                    <a:pt x="10735" y="3993"/>
                  </a:cubicBezTo>
                  <a:cubicBezTo>
                    <a:pt x="10854" y="3796"/>
                    <a:pt x="10967" y="3665"/>
                    <a:pt x="11088" y="3469"/>
                  </a:cubicBezTo>
                  <a:cubicBezTo>
                    <a:pt x="11210" y="3273"/>
                    <a:pt x="11340" y="3011"/>
                    <a:pt x="11468" y="2815"/>
                  </a:cubicBezTo>
                  <a:cubicBezTo>
                    <a:pt x="11595" y="2618"/>
                    <a:pt x="11721" y="2487"/>
                    <a:pt x="11849" y="2291"/>
                  </a:cubicBezTo>
                  <a:cubicBezTo>
                    <a:pt x="11977" y="2095"/>
                    <a:pt x="12107" y="1833"/>
                    <a:pt x="12230" y="1636"/>
                  </a:cubicBezTo>
                  <a:cubicBezTo>
                    <a:pt x="12354" y="1440"/>
                    <a:pt x="12471" y="1309"/>
                    <a:pt x="12597" y="1178"/>
                  </a:cubicBezTo>
                  <a:cubicBezTo>
                    <a:pt x="12722" y="1047"/>
                    <a:pt x="12857" y="916"/>
                    <a:pt x="12989" y="851"/>
                  </a:cubicBezTo>
                  <a:cubicBezTo>
                    <a:pt x="13121" y="785"/>
                    <a:pt x="13251" y="785"/>
                    <a:pt x="13375" y="720"/>
                  </a:cubicBezTo>
                  <a:cubicBezTo>
                    <a:pt x="13498" y="655"/>
                    <a:pt x="13615" y="524"/>
                    <a:pt x="13739" y="458"/>
                  </a:cubicBezTo>
                  <a:cubicBezTo>
                    <a:pt x="13862" y="393"/>
                    <a:pt x="13993" y="393"/>
                    <a:pt x="14125" y="327"/>
                  </a:cubicBezTo>
                  <a:cubicBezTo>
                    <a:pt x="14257" y="262"/>
                    <a:pt x="14391" y="131"/>
                    <a:pt x="14519" y="65"/>
                  </a:cubicBezTo>
                  <a:cubicBezTo>
                    <a:pt x="14647" y="0"/>
                    <a:pt x="14768" y="0"/>
                    <a:pt x="14894" y="0"/>
                  </a:cubicBezTo>
                  <a:cubicBezTo>
                    <a:pt x="15020" y="0"/>
                    <a:pt x="15150" y="0"/>
                    <a:pt x="15265" y="0"/>
                  </a:cubicBezTo>
                  <a:cubicBezTo>
                    <a:pt x="15380" y="0"/>
                    <a:pt x="15479" y="0"/>
                    <a:pt x="15592" y="0"/>
                  </a:cubicBezTo>
                  <a:cubicBezTo>
                    <a:pt x="15705" y="0"/>
                    <a:pt x="15830" y="0"/>
                    <a:pt x="15958" y="65"/>
                  </a:cubicBezTo>
                  <a:cubicBezTo>
                    <a:pt x="16086" y="131"/>
                    <a:pt x="16216" y="262"/>
                    <a:pt x="16340" y="327"/>
                  </a:cubicBezTo>
                  <a:cubicBezTo>
                    <a:pt x="16463" y="393"/>
                    <a:pt x="16580" y="393"/>
                    <a:pt x="16684" y="458"/>
                  </a:cubicBezTo>
                  <a:cubicBezTo>
                    <a:pt x="16788" y="524"/>
                    <a:pt x="16879" y="655"/>
                    <a:pt x="16988" y="785"/>
                  </a:cubicBezTo>
                  <a:cubicBezTo>
                    <a:pt x="17096" y="916"/>
                    <a:pt x="17222" y="1047"/>
                    <a:pt x="17332" y="1113"/>
                  </a:cubicBezTo>
                  <a:cubicBezTo>
                    <a:pt x="17443" y="1178"/>
                    <a:pt x="17538" y="1178"/>
                    <a:pt x="17640" y="1244"/>
                  </a:cubicBezTo>
                  <a:cubicBezTo>
                    <a:pt x="17742" y="1309"/>
                    <a:pt x="17850" y="1440"/>
                    <a:pt x="17957" y="1571"/>
                  </a:cubicBezTo>
                  <a:cubicBezTo>
                    <a:pt x="18063" y="1702"/>
                    <a:pt x="18167" y="1833"/>
                    <a:pt x="18310" y="1964"/>
                  </a:cubicBezTo>
                  <a:cubicBezTo>
                    <a:pt x="18453" y="2095"/>
                    <a:pt x="18635" y="2225"/>
                    <a:pt x="18815" y="2422"/>
                  </a:cubicBezTo>
                  <a:cubicBezTo>
                    <a:pt x="18995" y="2618"/>
                    <a:pt x="19173" y="2880"/>
                    <a:pt x="19346" y="3011"/>
                  </a:cubicBezTo>
                  <a:cubicBezTo>
                    <a:pt x="19519" y="3142"/>
                    <a:pt x="19688" y="3142"/>
                    <a:pt x="19847" y="3207"/>
                  </a:cubicBezTo>
                  <a:cubicBezTo>
                    <a:pt x="20005" y="3273"/>
                    <a:pt x="20152" y="3404"/>
                    <a:pt x="20334" y="3469"/>
                  </a:cubicBezTo>
                  <a:cubicBezTo>
                    <a:pt x="20516" y="3535"/>
                    <a:pt x="20733" y="3535"/>
                    <a:pt x="20950" y="3535"/>
                  </a:cubicBezTo>
                  <a:cubicBezTo>
                    <a:pt x="21167" y="3535"/>
                    <a:pt x="21383" y="3535"/>
                    <a:pt x="21600" y="3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419100" y="4701830"/>
              <a:ext cx="355600" cy="21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5664"/>
                  </a:moveTo>
                  <a:cubicBezTo>
                    <a:pt x="514" y="4635"/>
                    <a:pt x="1029" y="3607"/>
                    <a:pt x="2057" y="3401"/>
                  </a:cubicBezTo>
                  <a:cubicBezTo>
                    <a:pt x="3086" y="3195"/>
                    <a:pt x="4629" y="3813"/>
                    <a:pt x="5914" y="5561"/>
                  </a:cubicBezTo>
                  <a:cubicBezTo>
                    <a:pt x="7200" y="7310"/>
                    <a:pt x="8229" y="10190"/>
                    <a:pt x="8486" y="12761"/>
                  </a:cubicBezTo>
                  <a:cubicBezTo>
                    <a:pt x="8743" y="15333"/>
                    <a:pt x="8229" y="17595"/>
                    <a:pt x="7650" y="19035"/>
                  </a:cubicBezTo>
                  <a:cubicBezTo>
                    <a:pt x="7071" y="20475"/>
                    <a:pt x="6429" y="21093"/>
                    <a:pt x="5786" y="21298"/>
                  </a:cubicBezTo>
                  <a:cubicBezTo>
                    <a:pt x="5143" y="21504"/>
                    <a:pt x="4500" y="21298"/>
                    <a:pt x="4886" y="18830"/>
                  </a:cubicBezTo>
                  <a:cubicBezTo>
                    <a:pt x="5271" y="16361"/>
                    <a:pt x="6686" y="11630"/>
                    <a:pt x="7907" y="8544"/>
                  </a:cubicBezTo>
                  <a:cubicBezTo>
                    <a:pt x="9129" y="5458"/>
                    <a:pt x="10157" y="4018"/>
                    <a:pt x="11186" y="2681"/>
                  </a:cubicBezTo>
                  <a:cubicBezTo>
                    <a:pt x="12214" y="1344"/>
                    <a:pt x="13243" y="110"/>
                    <a:pt x="13629" y="7"/>
                  </a:cubicBezTo>
                  <a:cubicBezTo>
                    <a:pt x="14014" y="-96"/>
                    <a:pt x="13757" y="933"/>
                    <a:pt x="13371" y="2578"/>
                  </a:cubicBezTo>
                  <a:cubicBezTo>
                    <a:pt x="12986" y="4224"/>
                    <a:pt x="12471" y="6487"/>
                    <a:pt x="12214" y="8235"/>
                  </a:cubicBezTo>
                  <a:cubicBezTo>
                    <a:pt x="11957" y="9984"/>
                    <a:pt x="11957" y="11218"/>
                    <a:pt x="13564" y="12761"/>
                  </a:cubicBezTo>
                  <a:cubicBezTo>
                    <a:pt x="15171" y="14304"/>
                    <a:pt x="18386" y="16155"/>
                    <a:pt x="21600" y="18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247650" y="5147461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882649" y="4468011"/>
              <a:ext cx="127001" cy="212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516"/>
                    <a:pt x="4320" y="1032"/>
                    <a:pt x="5580" y="1730"/>
                  </a:cubicBezTo>
                  <a:cubicBezTo>
                    <a:pt x="6840" y="2429"/>
                    <a:pt x="7200" y="3310"/>
                    <a:pt x="7020" y="4127"/>
                  </a:cubicBezTo>
                  <a:cubicBezTo>
                    <a:pt x="6840" y="4943"/>
                    <a:pt x="6120" y="5696"/>
                    <a:pt x="5580" y="6480"/>
                  </a:cubicBezTo>
                  <a:cubicBezTo>
                    <a:pt x="5040" y="7264"/>
                    <a:pt x="4680" y="8081"/>
                    <a:pt x="4500" y="8941"/>
                  </a:cubicBezTo>
                  <a:cubicBezTo>
                    <a:pt x="4320" y="9801"/>
                    <a:pt x="4320" y="10703"/>
                    <a:pt x="4140" y="11606"/>
                  </a:cubicBezTo>
                  <a:cubicBezTo>
                    <a:pt x="3960" y="12509"/>
                    <a:pt x="3600" y="13411"/>
                    <a:pt x="3780" y="14153"/>
                  </a:cubicBezTo>
                  <a:cubicBezTo>
                    <a:pt x="3960" y="14894"/>
                    <a:pt x="4680" y="15475"/>
                    <a:pt x="5940" y="16173"/>
                  </a:cubicBezTo>
                  <a:cubicBezTo>
                    <a:pt x="7200" y="16872"/>
                    <a:pt x="9000" y="17688"/>
                    <a:pt x="11160" y="18419"/>
                  </a:cubicBezTo>
                  <a:cubicBezTo>
                    <a:pt x="13320" y="19150"/>
                    <a:pt x="15840" y="19795"/>
                    <a:pt x="17640" y="20310"/>
                  </a:cubicBezTo>
                  <a:cubicBezTo>
                    <a:pt x="19440" y="20826"/>
                    <a:pt x="20520" y="212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196850" y="4893461"/>
              <a:ext cx="119634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" y="20930"/>
                    <a:pt x="145" y="20260"/>
                    <a:pt x="248" y="19842"/>
                  </a:cubicBezTo>
                  <a:cubicBezTo>
                    <a:pt x="352" y="19423"/>
                    <a:pt x="485" y="19256"/>
                    <a:pt x="623" y="19005"/>
                  </a:cubicBezTo>
                  <a:cubicBezTo>
                    <a:pt x="761" y="18753"/>
                    <a:pt x="902" y="18419"/>
                    <a:pt x="1039" y="17916"/>
                  </a:cubicBezTo>
                  <a:cubicBezTo>
                    <a:pt x="1177" y="17414"/>
                    <a:pt x="1311" y="16744"/>
                    <a:pt x="1441" y="16242"/>
                  </a:cubicBezTo>
                  <a:cubicBezTo>
                    <a:pt x="1571" y="15740"/>
                    <a:pt x="1697" y="15405"/>
                    <a:pt x="1829" y="14986"/>
                  </a:cubicBezTo>
                  <a:cubicBezTo>
                    <a:pt x="1961" y="14567"/>
                    <a:pt x="2098" y="14065"/>
                    <a:pt x="2245" y="13647"/>
                  </a:cubicBezTo>
                  <a:cubicBezTo>
                    <a:pt x="2392" y="13228"/>
                    <a:pt x="2549" y="12893"/>
                    <a:pt x="2683" y="12558"/>
                  </a:cubicBezTo>
                  <a:cubicBezTo>
                    <a:pt x="2817" y="12223"/>
                    <a:pt x="2927" y="11888"/>
                    <a:pt x="3044" y="11721"/>
                  </a:cubicBezTo>
                  <a:cubicBezTo>
                    <a:pt x="3161" y="11553"/>
                    <a:pt x="3283" y="11553"/>
                    <a:pt x="3401" y="11470"/>
                  </a:cubicBezTo>
                  <a:cubicBezTo>
                    <a:pt x="3520" y="11386"/>
                    <a:pt x="3634" y="11219"/>
                    <a:pt x="3751" y="11135"/>
                  </a:cubicBezTo>
                  <a:cubicBezTo>
                    <a:pt x="3868" y="11051"/>
                    <a:pt x="3986" y="11051"/>
                    <a:pt x="4104" y="11051"/>
                  </a:cubicBezTo>
                  <a:cubicBezTo>
                    <a:pt x="4223" y="11051"/>
                    <a:pt x="4341" y="11051"/>
                    <a:pt x="4458" y="11051"/>
                  </a:cubicBezTo>
                  <a:cubicBezTo>
                    <a:pt x="4575" y="11051"/>
                    <a:pt x="4689" y="11051"/>
                    <a:pt x="4806" y="11135"/>
                  </a:cubicBezTo>
                  <a:cubicBezTo>
                    <a:pt x="4922" y="11219"/>
                    <a:pt x="5041" y="11386"/>
                    <a:pt x="5163" y="11470"/>
                  </a:cubicBezTo>
                  <a:cubicBezTo>
                    <a:pt x="5285" y="11553"/>
                    <a:pt x="5411" y="11553"/>
                    <a:pt x="5536" y="11553"/>
                  </a:cubicBezTo>
                  <a:cubicBezTo>
                    <a:pt x="5660" y="11553"/>
                    <a:pt x="5782" y="11553"/>
                    <a:pt x="5908" y="11553"/>
                  </a:cubicBezTo>
                  <a:cubicBezTo>
                    <a:pt x="6034" y="11553"/>
                    <a:pt x="6164" y="11553"/>
                    <a:pt x="6302" y="11470"/>
                  </a:cubicBezTo>
                  <a:cubicBezTo>
                    <a:pt x="6439" y="11386"/>
                    <a:pt x="6585" y="11219"/>
                    <a:pt x="6728" y="11051"/>
                  </a:cubicBezTo>
                  <a:cubicBezTo>
                    <a:pt x="6871" y="10884"/>
                    <a:pt x="7013" y="10716"/>
                    <a:pt x="7158" y="10549"/>
                  </a:cubicBezTo>
                  <a:cubicBezTo>
                    <a:pt x="7303" y="10381"/>
                    <a:pt x="7452" y="10214"/>
                    <a:pt x="7601" y="10047"/>
                  </a:cubicBezTo>
                  <a:cubicBezTo>
                    <a:pt x="7750" y="9879"/>
                    <a:pt x="7899" y="9712"/>
                    <a:pt x="8052" y="9544"/>
                  </a:cubicBezTo>
                  <a:cubicBezTo>
                    <a:pt x="8205" y="9377"/>
                    <a:pt x="8362" y="9209"/>
                    <a:pt x="8518" y="9126"/>
                  </a:cubicBezTo>
                  <a:cubicBezTo>
                    <a:pt x="8675" y="9042"/>
                    <a:pt x="8832" y="9042"/>
                    <a:pt x="8990" y="8958"/>
                  </a:cubicBezTo>
                  <a:cubicBezTo>
                    <a:pt x="9149" y="8874"/>
                    <a:pt x="9310" y="8707"/>
                    <a:pt x="9470" y="8623"/>
                  </a:cubicBezTo>
                  <a:cubicBezTo>
                    <a:pt x="9631" y="8540"/>
                    <a:pt x="9791" y="8540"/>
                    <a:pt x="9954" y="8456"/>
                  </a:cubicBezTo>
                  <a:cubicBezTo>
                    <a:pt x="10116" y="8372"/>
                    <a:pt x="10280" y="8205"/>
                    <a:pt x="10445" y="8121"/>
                  </a:cubicBezTo>
                  <a:cubicBezTo>
                    <a:pt x="10609" y="8037"/>
                    <a:pt x="10773" y="8037"/>
                    <a:pt x="10934" y="7953"/>
                  </a:cubicBezTo>
                  <a:cubicBezTo>
                    <a:pt x="11094" y="7870"/>
                    <a:pt x="11251" y="7702"/>
                    <a:pt x="11408" y="7535"/>
                  </a:cubicBezTo>
                  <a:cubicBezTo>
                    <a:pt x="11564" y="7367"/>
                    <a:pt x="11721" y="7200"/>
                    <a:pt x="11878" y="7033"/>
                  </a:cubicBezTo>
                  <a:cubicBezTo>
                    <a:pt x="12034" y="6865"/>
                    <a:pt x="12191" y="6698"/>
                    <a:pt x="12348" y="6530"/>
                  </a:cubicBezTo>
                  <a:cubicBezTo>
                    <a:pt x="12504" y="6363"/>
                    <a:pt x="12661" y="6195"/>
                    <a:pt x="12820" y="6028"/>
                  </a:cubicBezTo>
                  <a:cubicBezTo>
                    <a:pt x="12978" y="5860"/>
                    <a:pt x="13139" y="5693"/>
                    <a:pt x="13303" y="5526"/>
                  </a:cubicBezTo>
                  <a:cubicBezTo>
                    <a:pt x="13468" y="5358"/>
                    <a:pt x="13636" y="5191"/>
                    <a:pt x="13800" y="5023"/>
                  </a:cubicBezTo>
                  <a:cubicBezTo>
                    <a:pt x="13964" y="4856"/>
                    <a:pt x="14125" y="4688"/>
                    <a:pt x="14289" y="4521"/>
                  </a:cubicBezTo>
                  <a:cubicBezTo>
                    <a:pt x="14454" y="4353"/>
                    <a:pt x="14622" y="4186"/>
                    <a:pt x="14752" y="4019"/>
                  </a:cubicBezTo>
                  <a:cubicBezTo>
                    <a:pt x="14882" y="3851"/>
                    <a:pt x="14973" y="3684"/>
                    <a:pt x="15061" y="3600"/>
                  </a:cubicBezTo>
                  <a:cubicBezTo>
                    <a:pt x="15149" y="3516"/>
                    <a:pt x="15233" y="3516"/>
                    <a:pt x="15319" y="3433"/>
                  </a:cubicBezTo>
                  <a:cubicBezTo>
                    <a:pt x="15405" y="3349"/>
                    <a:pt x="15493" y="3181"/>
                    <a:pt x="15629" y="3014"/>
                  </a:cubicBezTo>
                  <a:cubicBezTo>
                    <a:pt x="15764" y="2847"/>
                    <a:pt x="15948" y="2679"/>
                    <a:pt x="16124" y="2595"/>
                  </a:cubicBezTo>
                  <a:cubicBezTo>
                    <a:pt x="16299" y="2512"/>
                    <a:pt x="16468" y="2512"/>
                    <a:pt x="16634" y="2512"/>
                  </a:cubicBezTo>
                  <a:cubicBezTo>
                    <a:pt x="16800" y="2512"/>
                    <a:pt x="16964" y="2512"/>
                    <a:pt x="17131" y="2428"/>
                  </a:cubicBezTo>
                  <a:cubicBezTo>
                    <a:pt x="17297" y="2344"/>
                    <a:pt x="17465" y="2177"/>
                    <a:pt x="17627" y="2093"/>
                  </a:cubicBezTo>
                  <a:cubicBezTo>
                    <a:pt x="17790" y="2009"/>
                    <a:pt x="17946" y="2009"/>
                    <a:pt x="18101" y="1926"/>
                  </a:cubicBezTo>
                  <a:cubicBezTo>
                    <a:pt x="18256" y="1842"/>
                    <a:pt x="18409" y="1674"/>
                    <a:pt x="18554" y="1591"/>
                  </a:cubicBezTo>
                  <a:cubicBezTo>
                    <a:pt x="18699" y="1507"/>
                    <a:pt x="18837" y="1507"/>
                    <a:pt x="18969" y="1423"/>
                  </a:cubicBezTo>
                  <a:cubicBezTo>
                    <a:pt x="19101" y="1340"/>
                    <a:pt x="19227" y="1172"/>
                    <a:pt x="19353" y="1005"/>
                  </a:cubicBezTo>
                  <a:cubicBezTo>
                    <a:pt x="19479" y="837"/>
                    <a:pt x="19605" y="670"/>
                    <a:pt x="19731" y="502"/>
                  </a:cubicBezTo>
                  <a:cubicBezTo>
                    <a:pt x="19857" y="335"/>
                    <a:pt x="19983" y="167"/>
                    <a:pt x="20157" y="84"/>
                  </a:cubicBezTo>
                  <a:cubicBezTo>
                    <a:pt x="20331" y="0"/>
                    <a:pt x="20553" y="0"/>
                    <a:pt x="20734" y="0"/>
                  </a:cubicBezTo>
                  <a:cubicBezTo>
                    <a:pt x="20916" y="0"/>
                    <a:pt x="21057" y="0"/>
                    <a:pt x="21195" y="167"/>
                  </a:cubicBezTo>
                  <a:cubicBezTo>
                    <a:pt x="21332" y="335"/>
                    <a:pt x="21466" y="670"/>
                    <a:pt x="21600" y="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1241143" y="4741061"/>
              <a:ext cx="980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236"/>
                    <a:pt x="2735" y="10473"/>
                    <a:pt x="575" y="14073"/>
                  </a:cubicBezTo>
                  <a:cubicBezTo>
                    <a:pt x="-1585" y="17673"/>
                    <a:pt x="2735" y="19636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219200" y="4722011"/>
              <a:ext cx="222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1238250" y="4804561"/>
              <a:ext cx="171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673"/>
                    <a:pt x="9600" y="13745"/>
                    <a:pt x="13200" y="10145"/>
                  </a:cubicBezTo>
                  <a:cubicBezTo>
                    <a:pt x="16800" y="6545"/>
                    <a:pt x="192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1314714" y="4520884"/>
              <a:ext cx="69586" cy="8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096" fill="norm" stroke="1" extrusionOk="0">
                  <a:moveTo>
                    <a:pt x="7773" y="8753"/>
                  </a:moveTo>
                  <a:cubicBezTo>
                    <a:pt x="5809" y="10810"/>
                    <a:pt x="3845" y="12867"/>
                    <a:pt x="2536" y="15182"/>
                  </a:cubicBezTo>
                  <a:cubicBezTo>
                    <a:pt x="1227" y="17496"/>
                    <a:pt x="573" y="20067"/>
                    <a:pt x="245" y="20067"/>
                  </a:cubicBezTo>
                  <a:cubicBezTo>
                    <a:pt x="-82" y="20067"/>
                    <a:pt x="-82" y="17496"/>
                    <a:pt x="245" y="14925"/>
                  </a:cubicBezTo>
                  <a:cubicBezTo>
                    <a:pt x="573" y="12353"/>
                    <a:pt x="1227" y="9782"/>
                    <a:pt x="2536" y="7210"/>
                  </a:cubicBezTo>
                  <a:cubicBezTo>
                    <a:pt x="3845" y="4639"/>
                    <a:pt x="5809" y="2067"/>
                    <a:pt x="8427" y="782"/>
                  </a:cubicBezTo>
                  <a:cubicBezTo>
                    <a:pt x="11045" y="-504"/>
                    <a:pt x="14318" y="-504"/>
                    <a:pt x="16609" y="3096"/>
                  </a:cubicBezTo>
                  <a:cubicBezTo>
                    <a:pt x="18900" y="6696"/>
                    <a:pt x="20209" y="13896"/>
                    <a:pt x="21518" y="21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1365250" y="4956961"/>
              <a:ext cx="1143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057"/>
                    <a:pt x="8000" y="4114"/>
                    <a:pt x="11600" y="7714"/>
                  </a:cubicBezTo>
                  <a:cubicBezTo>
                    <a:pt x="15200" y="11314"/>
                    <a:pt x="18400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1346200" y="4956961"/>
              <a:ext cx="1333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800"/>
                    <a:pt x="9257" y="9600"/>
                    <a:pt x="5657" y="13200"/>
                  </a:cubicBezTo>
                  <a:cubicBezTo>
                    <a:pt x="2057" y="16800"/>
                    <a:pt x="102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1604110" y="4722011"/>
              <a:ext cx="110390" cy="28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22" fill="norm" stroke="1" extrusionOk="0">
                  <a:moveTo>
                    <a:pt x="21255" y="0"/>
                  </a:moveTo>
                  <a:cubicBezTo>
                    <a:pt x="18810" y="0"/>
                    <a:pt x="16364" y="0"/>
                    <a:pt x="13308" y="1048"/>
                  </a:cubicBezTo>
                  <a:cubicBezTo>
                    <a:pt x="10251" y="2096"/>
                    <a:pt x="6583" y="4191"/>
                    <a:pt x="3934" y="7093"/>
                  </a:cubicBezTo>
                  <a:cubicBezTo>
                    <a:pt x="1285" y="9994"/>
                    <a:pt x="-345" y="13701"/>
                    <a:pt x="63" y="16281"/>
                  </a:cubicBezTo>
                  <a:cubicBezTo>
                    <a:pt x="470" y="18860"/>
                    <a:pt x="2915" y="20310"/>
                    <a:pt x="5972" y="20955"/>
                  </a:cubicBezTo>
                  <a:cubicBezTo>
                    <a:pt x="9029" y="21600"/>
                    <a:pt x="12697" y="21439"/>
                    <a:pt x="16364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1708150" y="4819591"/>
              <a:ext cx="209550" cy="11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1960"/>
                  </a:moveTo>
                  <a:cubicBezTo>
                    <a:pt x="873" y="760"/>
                    <a:pt x="1745" y="-440"/>
                    <a:pt x="3273" y="160"/>
                  </a:cubicBezTo>
                  <a:cubicBezTo>
                    <a:pt x="4800" y="760"/>
                    <a:pt x="6982" y="3160"/>
                    <a:pt x="8182" y="5560"/>
                  </a:cubicBezTo>
                  <a:cubicBezTo>
                    <a:pt x="9382" y="7960"/>
                    <a:pt x="9600" y="10360"/>
                    <a:pt x="9709" y="12560"/>
                  </a:cubicBezTo>
                  <a:cubicBezTo>
                    <a:pt x="9818" y="14760"/>
                    <a:pt x="9818" y="16760"/>
                    <a:pt x="9273" y="18360"/>
                  </a:cubicBezTo>
                  <a:cubicBezTo>
                    <a:pt x="8727" y="19960"/>
                    <a:pt x="7636" y="21160"/>
                    <a:pt x="6764" y="20960"/>
                  </a:cubicBezTo>
                  <a:cubicBezTo>
                    <a:pt x="5891" y="20760"/>
                    <a:pt x="5236" y="19160"/>
                    <a:pt x="5345" y="17360"/>
                  </a:cubicBezTo>
                  <a:cubicBezTo>
                    <a:pt x="5455" y="15560"/>
                    <a:pt x="6327" y="13560"/>
                    <a:pt x="7527" y="11160"/>
                  </a:cubicBezTo>
                  <a:cubicBezTo>
                    <a:pt x="8727" y="8760"/>
                    <a:pt x="10255" y="5960"/>
                    <a:pt x="11564" y="4160"/>
                  </a:cubicBezTo>
                  <a:cubicBezTo>
                    <a:pt x="12873" y="2360"/>
                    <a:pt x="13964" y="1560"/>
                    <a:pt x="14509" y="2360"/>
                  </a:cubicBezTo>
                  <a:cubicBezTo>
                    <a:pt x="15055" y="3160"/>
                    <a:pt x="15055" y="5560"/>
                    <a:pt x="15055" y="7760"/>
                  </a:cubicBezTo>
                  <a:cubicBezTo>
                    <a:pt x="15055" y="9960"/>
                    <a:pt x="15055" y="11960"/>
                    <a:pt x="16145" y="14160"/>
                  </a:cubicBezTo>
                  <a:cubicBezTo>
                    <a:pt x="17236" y="16360"/>
                    <a:pt x="19418" y="18760"/>
                    <a:pt x="21600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1974850" y="4696611"/>
              <a:ext cx="9538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8452" y="0"/>
                  </a:moveTo>
                  <a:cubicBezTo>
                    <a:pt x="14557" y="2985"/>
                    <a:pt x="20661" y="5971"/>
                    <a:pt x="21130" y="9220"/>
                  </a:cubicBezTo>
                  <a:cubicBezTo>
                    <a:pt x="21600" y="12468"/>
                    <a:pt x="16435" y="15980"/>
                    <a:pt x="11974" y="18088"/>
                  </a:cubicBezTo>
                  <a:cubicBezTo>
                    <a:pt x="7513" y="20195"/>
                    <a:pt x="3757" y="20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1479550" y="4652161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2533914" y="4461661"/>
              <a:ext cx="49686" cy="172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588" fill="norm" stroke="1" extrusionOk="0">
                  <a:moveTo>
                    <a:pt x="5288" y="0"/>
                  </a:moveTo>
                  <a:cubicBezTo>
                    <a:pt x="10688" y="979"/>
                    <a:pt x="16088" y="1959"/>
                    <a:pt x="18788" y="2978"/>
                  </a:cubicBezTo>
                  <a:cubicBezTo>
                    <a:pt x="21488" y="3997"/>
                    <a:pt x="21488" y="5056"/>
                    <a:pt x="20588" y="6101"/>
                  </a:cubicBezTo>
                  <a:cubicBezTo>
                    <a:pt x="19688" y="7147"/>
                    <a:pt x="17888" y="8179"/>
                    <a:pt x="16538" y="9212"/>
                  </a:cubicBezTo>
                  <a:cubicBezTo>
                    <a:pt x="15188" y="10244"/>
                    <a:pt x="14288" y="11276"/>
                    <a:pt x="13388" y="12309"/>
                  </a:cubicBezTo>
                  <a:cubicBezTo>
                    <a:pt x="12488" y="13341"/>
                    <a:pt x="11588" y="14374"/>
                    <a:pt x="9788" y="15353"/>
                  </a:cubicBezTo>
                  <a:cubicBezTo>
                    <a:pt x="7988" y="16332"/>
                    <a:pt x="5288" y="17259"/>
                    <a:pt x="3488" y="18146"/>
                  </a:cubicBezTo>
                  <a:cubicBezTo>
                    <a:pt x="1688" y="19032"/>
                    <a:pt x="788" y="19879"/>
                    <a:pt x="338" y="20382"/>
                  </a:cubicBezTo>
                  <a:cubicBezTo>
                    <a:pt x="-112" y="20885"/>
                    <a:pt x="-112" y="21044"/>
                    <a:pt x="338" y="21216"/>
                  </a:cubicBezTo>
                  <a:cubicBezTo>
                    <a:pt x="788" y="21388"/>
                    <a:pt x="1688" y="21574"/>
                    <a:pt x="3488" y="21587"/>
                  </a:cubicBezTo>
                  <a:cubicBezTo>
                    <a:pt x="5288" y="21600"/>
                    <a:pt x="7988" y="21441"/>
                    <a:pt x="10688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2863850" y="4664861"/>
              <a:ext cx="1569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3600"/>
                    <a:pt x="21600" y="7200"/>
                    <a:pt x="18900" y="10800"/>
                  </a:cubicBezTo>
                  <a:cubicBezTo>
                    <a:pt x="16200" y="14400"/>
                    <a:pt x="81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2838450" y="4683911"/>
              <a:ext cx="215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5300"/>
                    <a:pt x="4235" y="9000"/>
                    <a:pt x="7835" y="5400"/>
                  </a:cubicBezTo>
                  <a:cubicBezTo>
                    <a:pt x="11435" y="1800"/>
                    <a:pt x="1651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2851150" y="4779161"/>
              <a:ext cx="2032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400"/>
                    <a:pt x="11700" y="11200"/>
                    <a:pt x="15300" y="7600"/>
                  </a:cubicBezTo>
                  <a:cubicBezTo>
                    <a:pt x="18900" y="4000"/>
                    <a:pt x="20250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2950592" y="4483063"/>
              <a:ext cx="154559" cy="10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19861" fill="norm" stroke="1" extrusionOk="0">
                  <a:moveTo>
                    <a:pt x="5552" y="6756"/>
                  </a:moveTo>
                  <a:cubicBezTo>
                    <a:pt x="4968" y="8756"/>
                    <a:pt x="4384" y="10756"/>
                    <a:pt x="3363" y="13356"/>
                  </a:cubicBezTo>
                  <a:cubicBezTo>
                    <a:pt x="2341" y="15956"/>
                    <a:pt x="882" y="19156"/>
                    <a:pt x="298" y="19756"/>
                  </a:cubicBezTo>
                  <a:cubicBezTo>
                    <a:pt x="-286" y="20356"/>
                    <a:pt x="6" y="18356"/>
                    <a:pt x="1028" y="14956"/>
                  </a:cubicBezTo>
                  <a:cubicBezTo>
                    <a:pt x="2049" y="11556"/>
                    <a:pt x="3800" y="6756"/>
                    <a:pt x="6136" y="3556"/>
                  </a:cubicBezTo>
                  <a:cubicBezTo>
                    <a:pt x="8471" y="356"/>
                    <a:pt x="11390" y="-1244"/>
                    <a:pt x="14017" y="1156"/>
                  </a:cubicBezTo>
                  <a:cubicBezTo>
                    <a:pt x="16644" y="3556"/>
                    <a:pt x="18979" y="9956"/>
                    <a:pt x="21314" y="16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3009900" y="4949011"/>
              <a:ext cx="133350" cy="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430"/>
                  </a:moveTo>
                  <a:cubicBezTo>
                    <a:pt x="2400" y="-139"/>
                    <a:pt x="4800" y="-707"/>
                    <a:pt x="8400" y="2704"/>
                  </a:cubicBezTo>
                  <a:cubicBezTo>
                    <a:pt x="12000" y="6114"/>
                    <a:pt x="16800" y="13504"/>
                    <a:pt x="21600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3041650" y="4956961"/>
              <a:ext cx="952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200" y="3600"/>
                  </a:cubicBezTo>
                  <a:cubicBezTo>
                    <a:pt x="9600" y="7200"/>
                    <a:pt x="48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3251200" y="4626761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3295086" y="4582311"/>
              <a:ext cx="1961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00"/>
                    <a:pt x="-1585" y="9600"/>
                    <a:pt x="575" y="13200"/>
                  </a:cubicBezTo>
                  <a:cubicBezTo>
                    <a:pt x="2735" y="16800"/>
                    <a:pt x="11375" y="192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3429911" y="4633111"/>
              <a:ext cx="126090" cy="38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50" fill="norm" stroke="1" extrusionOk="0">
                  <a:moveTo>
                    <a:pt x="21445" y="716"/>
                  </a:moveTo>
                  <a:cubicBezTo>
                    <a:pt x="20005" y="358"/>
                    <a:pt x="18565" y="0"/>
                    <a:pt x="16945" y="0"/>
                  </a:cubicBezTo>
                  <a:cubicBezTo>
                    <a:pt x="15325" y="0"/>
                    <a:pt x="13525" y="358"/>
                    <a:pt x="11185" y="1611"/>
                  </a:cubicBezTo>
                  <a:cubicBezTo>
                    <a:pt x="8845" y="2864"/>
                    <a:pt x="5965" y="5012"/>
                    <a:pt x="3985" y="7996"/>
                  </a:cubicBezTo>
                  <a:cubicBezTo>
                    <a:pt x="2005" y="10979"/>
                    <a:pt x="925" y="14798"/>
                    <a:pt x="385" y="17065"/>
                  </a:cubicBezTo>
                  <a:cubicBezTo>
                    <a:pt x="-155" y="19333"/>
                    <a:pt x="-155" y="20049"/>
                    <a:pt x="565" y="20586"/>
                  </a:cubicBezTo>
                  <a:cubicBezTo>
                    <a:pt x="1285" y="21123"/>
                    <a:pt x="2725" y="21481"/>
                    <a:pt x="4525" y="21540"/>
                  </a:cubicBezTo>
                  <a:cubicBezTo>
                    <a:pt x="6325" y="21600"/>
                    <a:pt x="8485" y="21361"/>
                    <a:pt x="10645" y="21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3549650" y="4772761"/>
              <a:ext cx="203200" cy="17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778"/>
                  </a:moveTo>
                  <a:cubicBezTo>
                    <a:pt x="1575" y="263"/>
                    <a:pt x="3150" y="-251"/>
                    <a:pt x="4388" y="135"/>
                  </a:cubicBezTo>
                  <a:cubicBezTo>
                    <a:pt x="5625" y="520"/>
                    <a:pt x="6525" y="1806"/>
                    <a:pt x="7088" y="5149"/>
                  </a:cubicBezTo>
                  <a:cubicBezTo>
                    <a:pt x="7650" y="8492"/>
                    <a:pt x="7875" y="13892"/>
                    <a:pt x="7538" y="17106"/>
                  </a:cubicBezTo>
                  <a:cubicBezTo>
                    <a:pt x="7200" y="20320"/>
                    <a:pt x="6300" y="21349"/>
                    <a:pt x="5400" y="21349"/>
                  </a:cubicBezTo>
                  <a:cubicBezTo>
                    <a:pt x="4500" y="21349"/>
                    <a:pt x="3600" y="20320"/>
                    <a:pt x="3375" y="18392"/>
                  </a:cubicBezTo>
                  <a:cubicBezTo>
                    <a:pt x="3150" y="16463"/>
                    <a:pt x="3600" y="13635"/>
                    <a:pt x="4275" y="11449"/>
                  </a:cubicBezTo>
                  <a:cubicBezTo>
                    <a:pt x="4950" y="9263"/>
                    <a:pt x="5850" y="7720"/>
                    <a:pt x="6863" y="6178"/>
                  </a:cubicBezTo>
                  <a:cubicBezTo>
                    <a:pt x="7875" y="4635"/>
                    <a:pt x="9000" y="3092"/>
                    <a:pt x="9788" y="2963"/>
                  </a:cubicBezTo>
                  <a:cubicBezTo>
                    <a:pt x="10575" y="2835"/>
                    <a:pt x="11025" y="4120"/>
                    <a:pt x="12375" y="6435"/>
                  </a:cubicBezTo>
                  <a:cubicBezTo>
                    <a:pt x="13725" y="8749"/>
                    <a:pt x="15975" y="12092"/>
                    <a:pt x="17662" y="14149"/>
                  </a:cubicBezTo>
                  <a:cubicBezTo>
                    <a:pt x="19350" y="16206"/>
                    <a:pt x="20475" y="16978"/>
                    <a:pt x="21600" y="17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3816350" y="4658511"/>
              <a:ext cx="8877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5891" y="0"/>
                  </a:moveTo>
                  <a:cubicBezTo>
                    <a:pt x="10800" y="1412"/>
                    <a:pt x="15709" y="2824"/>
                    <a:pt x="18409" y="5294"/>
                  </a:cubicBezTo>
                  <a:cubicBezTo>
                    <a:pt x="21109" y="7765"/>
                    <a:pt x="21600" y="11294"/>
                    <a:pt x="18164" y="14188"/>
                  </a:cubicBezTo>
                  <a:cubicBezTo>
                    <a:pt x="14727" y="17082"/>
                    <a:pt x="7364" y="193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3963311" y="4341011"/>
              <a:ext cx="229571" cy="187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80" fill="norm" stroke="1" extrusionOk="0">
                  <a:moveTo>
                    <a:pt x="15820" y="0"/>
                  </a:moveTo>
                  <a:cubicBezTo>
                    <a:pt x="16606" y="391"/>
                    <a:pt x="17391" y="781"/>
                    <a:pt x="18373" y="1428"/>
                  </a:cubicBezTo>
                  <a:cubicBezTo>
                    <a:pt x="19355" y="2075"/>
                    <a:pt x="20533" y="2978"/>
                    <a:pt x="21024" y="3868"/>
                  </a:cubicBezTo>
                  <a:cubicBezTo>
                    <a:pt x="21515" y="4759"/>
                    <a:pt x="21319" y="5638"/>
                    <a:pt x="20631" y="6553"/>
                  </a:cubicBezTo>
                  <a:cubicBezTo>
                    <a:pt x="19944" y="7468"/>
                    <a:pt x="18766" y="8420"/>
                    <a:pt x="17490" y="9336"/>
                  </a:cubicBezTo>
                  <a:cubicBezTo>
                    <a:pt x="16213" y="10251"/>
                    <a:pt x="14839" y="11129"/>
                    <a:pt x="13464" y="12069"/>
                  </a:cubicBezTo>
                  <a:cubicBezTo>
                    <a:pt x="12090" y="13009"/>
                    <a:pt x="10715" y="14009"/>
                    <a:pt x="9340" y="14998"/>
                  </a:cubicBezTo>
                  <a:cubicBezTo>
                    <a:pt x="7966" y="15986"/>
                    <a:pt x="6591" y="16963"/>
                    <a:pt x="5315" y="17805"/>
                  </a:cubicBezTo>
                  <a:cubicBezTo>
                    <a:pt x="4039" y="18647"/>
                    <a:pt x="2860" y="19355"/>
                    <a:pt x="1977" y="19916"/>
                  </a:cubicBezTo>
                  <a:cubicBezTo>
                    <a:pt x="1093" y="20477"/>
                    <a:pt x="504" y="20892"/>
                    <a:pt x="210" y="21161"/>
                  </a:cubicBezTo>
                  <a:cubicBezTo>
                    <a:pt x="-85" y="21429"/>
                    <a:pt x="-85" y="21551"/>
                    <a:pt x="308" y="21576"/>
                  </a:cubicBezTo>
                  <a:cubicBezTo>
                    <a:pt x="700" y="21600"/>
                    <a:pt x="1486" y="21527"/>
                    <a:pt x="2271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4489450" y="4664861"/>
              <a:ext cx="2540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65"/>
                    <a:pt x="10800" y="7331"/>
                    <a:pt x="7200" y="10931"/>
                  </a:cubicBezTo>
                  <a:cubicBezTo>
                    <a:pt x="3600" y="14531"/>
                    <a:pt x="1800" y="180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4451350" y="4664861"/>
              <a:ext cx="2413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3" y="16000"/>
                    <a:pt x="5305" y="10400"/>
                    <a:pt x="8905" y="6800"/>
                  </a:cubicBezTo>
                  <a:cubicBezTo>
                    <a:pt x="12505" y="3200"/>
                    <a:pt x="1705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4432300" y="4804561"/>
              <a:ext cx="1905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4550642" y="4442038"/>
              <a:ext cx="129308" cy="7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533" fill="norm" stroke="1" extrusionOk="0">
                  <a:moveTo>
                    <a:pt x="7696" y="5722"/>
                  </a:moveTo>
                  <a:cubicBezTo>
                    <a:pt x="6651" y="8190"/>
                    <a:pt x="5606" y="10659"/>
                    <a:pt x="4212" y="13744"/>
                  </a:cubicBezTo>
                  <a:cubicBezTo>
                    <a:pt x="2818" y="16830"/>
                    <a:pt x="1077" y="20533"/>
                    <a:pt x="380" y="20533"/>
                  </a:cubicBezTo>
                  <a:cubicBezTo>
                    <a:pt x="-317" y="20533"/>
                    <a:pt x="31" y="16830"/>
                    <a:pt x="728" y="13436"/>
                  </a:cubicBezTo>
                  <a:cubicBezTo>
                    <a:pt x="1425" y="10042"/>
                    <a:pt x="2470" y="6956"/>
                    <a:pt x="4386" y="4179"/>
                  </a:cubicBezTo>
                  <a:cubicBezTo>
                    <a:pt x="6302" y="1402"/>
                    <a:pt x="9089" y="-1067"/>
                    <a:pt x="12051" y="476"/>
                  </a:cubicBezTo>
                  <a:cubicBezTo>
                    <a:pt x="15012" y="2019"/>
                    <a:pt x="18148" y="7573"/>
                    <a:pt x="21283" y="13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4616449" y="4923094"/>
              <a:ext cx="1460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080"/>
                  </a:moveTo>
                  <a:cubicBezTo>
                    <a:pt x="1565" y="0"/>
                    <a:pt x="3130" y="-1080"/>
                    <a:pt x="6730" y="2160"/>
                  </a:cubicBezTo>
                  <a:cubicBezTo>
                    <a:pt x="10330" y="5400"/>
                    <a:pt x="15965" y="12960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4712405" y="4903717"/>
              <a:ext cx="81846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29" fill="norm" stroke="1" extrusionOk="0">
                  <a:moveTo>
                    <a:pt x="20880" y="233"/>
                  </a:moveTo>
                  <a:cubicBezTo>
                    <a:pt x="18180" y="31"/>
                    <a:pt x="15480" y="-171"/>
                    <a:pt x="13590" y="233"/>
                  </a:cubicBezTo>
                  <a:cubicBezTo>
                    <a:pt x="11700" y="636"/>
                    <a:pt x="10620" y="1646"/>
                    <a:pt x="8190" y="4775"/>
                  </a:cubicBezTo>
                  <a:cubicBezTo>
                    <a:pt x="5760" y="7904"/>
                    <a:pt x="1980" y="13152"/>
                    <a:pt x="630" y="16281"/>
                  </a:cubicBezTo>
                  <a:cubicBezTo>
                    <a:pt x="-720" y="19410"/>
                    <a:pt x="360" y="20420"/>
                    <a:pt x="144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4910666" y="4697553"/>
              <a:ext cx="80435" cy="26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19895" y="953"/>
                  </a:moveTo>
                  <a:cubicBezTo>
                    <a:pt x="17621" y="438"/>
                    <a:pt x="15347" y="-76"/>
                    <a:pt x="12789" y="10"/>
                  </a:cubicBezTo>
                  <a:cubicBezTo>
                    <a:pt x="10232" y="95"/>
                    <a:pt x="7389" y="781"/>
                    <a:pt x="4832" y="2581"/>
                  </a:cubicBezTo>
                  <a:cubicBezTo>
                    <a:pt x="2274" y="4381"/>
                    <a:pt x="0" y="7295"/>
                    <a:pt x="0" y="10210"/>
                  </a:cubicBezTo>
                  <a:cubicBezTo>
                    <a:pt x="0" y="13124"/>
                    <a:pt x="2274" y="16038"/>
                    <a:pt x="6253" y="17924"/>
                  </a:cubicBezTo>
                  <a:cubicBezTo>
                    <a:pt x="10232" y="19810"/>
                    <a:pt x="15916" y="20667"/>
                    <a:pt x="2160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5054600" y="4777165"/>
              <a:ext cx="139700" cy="11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fill="norm" stroke="1" extrusionOk="0">
                  <a:moveTo>
                    <a:pt x="0" y="357"/>
                  </a:moveTo>
                  <a:cubicBezTo>
                    <a:pt x="1636" y="-22"/>
                    <a:pt x="3273" y="-401"/>
                    <a:pt x="4418" y="925"/>
                  </a:cubicBezTo>
                  <a:cubicBezTo>
                    <a:pt x="5564" y="2252"/>
                    <a:pt x="6218" y="5283"/>
                    <a:pt x="6218" y="8694"/>
                  </a:cubicBezTo>
                  <a:cubicBezTo>
                    <a:pt x="6218" y="12104"/>
                    <a:pt x="5564" y="15894"/>
                    <a:pt x="4418" y="18167"/>
                  </a:cubicBezTo>
                  <a:cubicBezTo>
                    <a:pt x="3273" y="20441"/>
                    <a:pt x="1636" y="21199"/>
                    <a:pt x="818" y="20631"/>
                  </a:cubicBezTo>
                  <a:cubicBezTo>
                    <a:pt x="0" y="20062"/>
                    <a:pt x="0" y="18167"/>
                    <a:pt x="982" y="15515"/>
                  </a:cubicBezTo>
                  <a:cubicBezTo>
                    <a:pt x="1964" y="12862"/>
                    <a:pt x="3927" y="9452"/>
                    <a:pt x="5891" y="7367"/>
                  </a:cubicBezTo>
                  <a:cubicBezTo>
                    <a:pt x="7855" y="5283"/>
                    <a:pt x="9818" y="4525"/>
                    <a:pt x="10964" y="5094"/>
                  </a:cubicBezTo>
                  <a:cubicBezTo>
                    <a:pt x="12109" y="5662"/>
                    <a:pt x="12436" y="7557"/>
                    <a:pt x="13255" y="9262"/>
                  </a:cubicBezTo>
                  <a:cubicBezTo>
                    <a:pt x="14073" y="10967"/>
                    <a:pt x="15382" y="12483"/>
                    <a:pt x="16855" y="13241"/>
                  </a:cubicBezTo>
                  <a:cubicBezTo>
                    <a:pt x="18327" y="13999"/>
                    <a:pt x="19964" y="13999"/>
                    <a:pt x="21600" y="13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5213350" y="4702961"/>
              <a:ext cx="9039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20618" y="0"/>
                  </a:moveTo>
                  <a:cubicBezTo>
                    <a:pt x="21109" y="4145"/>
                    <a:pt x="21600" y="8291"/>
                    <a:pt x="18164" y="11891"/>
                  </a:cubicBezTo>
                  <a:cubicBezTo>
                    <a:pt x="14727" y="15491"/>
                    <a:pt x="7364" y="185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4800600" y="4626761"/>
              <a:ext cx="203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5582179" y="4309261"/>
              <a:ext cx="151338" cy="180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16125" y="0"/>
                  </a:moveTo>
                  <a:cubicBezTo>
                    <a:pt x="17925" y="0"/>
                    <a:pt x="19725" y="0"/>
                    <a:pt x="20625" y="114"/>
                  </a:cubicBezTo>
                  <a:cubicBezTo>
                    <a:pt x="21525" y="228"/>
                    <a:pt x="21525" y="456"/>
                    <a:pt x="21375" y="1103"/>
                  </a:cubicBezTo>
                  <a:cubicBezTo>
                    <a:pt x="21225" y="1749"/>
                    <a:pt x="20925" y="2814"/>
                    <a:pt x="20775" y="3815"/>
                  </a:cubicBezTo>
                  <a:cubicBezTo>
                    <a:pt x="20625" y="4817"/>
                    <a:pt x="20625" y="5755"/>
                    <a:pt x="19875" y="6731"/>
                  </a:cubicBezTo>
                  <a:cubicBezTo>
                    <a:pt x="19125" y="7707"/>
                    <a:pt x="17625" y="8721"/>
                    <a:pt x="16125" y="9773"/>
                  </a:cubicBezTo>
                  <a:cubicBezTo>
                    <a:pt x="14625" y="10825"/>
                    <a:pt x="13125" y="11915"/>
                    <a:pt x="11475" y="12942"/>
                  </a:cubicBezTo>
                  <a:cubicBezTo>
                    <a:pt x="9825" y="13969"/>
                    <a:pt x="8025" y="14932"/>
                    <a:pt x="6375" y="15832"/>
                  </a:cubicBezTo>
                  <a:cubicBezTo>
                    <a:pt x="4725" y="16732"/>
                    <a:pt x="3225" y="17569"/>
                    <a:pt x="2175" y="18406"/>
                  </a:cubicBezTo>
                  <a:cubicBezTo>
                    <a:pt x="1125" y="19242"/>
                    <a:pt x="525" y="20079"/>
                    <a:pt x="225" y="20586"/>
                  </a:cubicBezTo>
                  <a:cubicBezTo>
                    <a:pt x="-75" y="21093"/>
                    <a:pt x="-75" y="21270"/>
                    <a:pt x="225" y="21385"/>
                  </a:cubicBezTo>
                  <a:cubicBezTo>
                    <a:pt x="525" y="21499"/>
                    <a:pt x="1125" y="21549"/>
                    <a:pt x="17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6013450" y="4626761"/>
              <a:ext cx="127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247"/>
                    <a:pt x="14400" y="6494"/>
                    <a:pt x="10800" y="10094"/>
                  </a:cubicBezTo>
                  <a:cubicBezTo>
                    <a:pt x="7200" y="13694"/>
                    <a:pt x="3600" y="17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5956300" y="4591746"/>
              <a:ext cx="279401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21390"/>
                  </a:moveTo>
                  <a:cubicBezTo>
                    <a:pt x="1964" y="15875"/>
                    <a:pt x="3927" y="10360"/>
                    <a:pt x="6545" y="6454"/>
                  </a:cubicBezTo>
                  <a:cubicBezTo>
                    <a:pt x="9164" y="2547"/>
                    <a:pt x="12436" y="250"/>
                    <a:pt x="15055" y="20"/>
                  </a:cubicBezTo>
                  <a:cubicBezTo>
                    <a:pt x="17673" y="-210"/>
                    <a:pt x="19636" y="1628"/>
                    <a:pt x="21600" y="3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5956300" y="4753761"/>
              <a:ext cx="215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6800"/>
                    <a:pt x="8471" y="12000"/>
                    <a:pt x="12071" y="8400"/>
                  </a:cubicBezTo>
                  <a:cubicBezTo>
                    <a:pt x="15671" y="4800"/>
                    <a:pt x="1863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6025630" y="4380246"/>
              <a:ext cx="152921" cy="10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0979" fill="norm" stroke="1" extrusionOk="0">
                  <a:moveTo>
                    <a:pt x="7174" y="2408"/>
                  </a:moveTo>
                  <a:cubicBezTo>
                    <a:pt x="5695" y="6375"/>
                    <a:pt x="4215" y="10343"/>
                    <a:pt x="2884" y="13869"/>
                  </a:cubicBezTo>
                  <a:cubicBezTo>
                    <a:pt x="1552" y="17396"/>
                    <a:pt x="369" y="20481"/>
                    <a:pt x="73" y="20922"/>
                  </a:cubicBezTo>
                  <a:cubicBezTo>
                    <a:pt x="-223" y="21363"/>
                    <a:pt x="369" y="19159"/>
                    <a:pt x="2144" y="15632"/>
                  </a:cubicBezTo>
                  <a:cubicBezTo>
                    <a:pt x="3919" y="12106"/>
                    <a:pt x="6878" y="7257"/>
                    <a:pt x="9098" y="4392"/>
                  </a:cubicBezTo>
                  <a:cubicBezTo>
                    <a:pt x="11317" y="1526"/>
                    <a:pt x="12796" y="645"/>
                    <a:pt x="14276" y="204"/>
                  </a:cubicBezTo>
                  <a:cubicBezTo>
                    <a:pt x="15755" y="-237"/>
                    <a:pt x="17235" y="-237"/>
                    <a:pt x="18418" y="3069"/>
                  </a:cubicBezTo>
                  <a:cubicBezTo>
                    <a:pt x="19602" y="6375"/>
                    <a:pt x="20489" y="12987"/>
                    <a:pt x="21377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6134100" y="4838776"/>
              <a:ext cx="114300" cy="9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6" fill="norm" stroke="1" extrusionOk="0">
                  <a:moveTo>
                    <a:pt x="0" y="809"/>
                  </a:moveTo>
                  <a:cubicBezTo>
                    <a:pt x="2000" y="-72"/>
                    <a:pt x="4000" y="-954"/>
                    <a:pt x="7600" y="2352"/>
                  </a:cubicBezTo>
                  <a:cubicBezTo>
                    <a:pt x="11200" y="5658"/>
                    <a:pt x="16400" y="13152"/>
                    <a:pt x="21600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6206066" y="4855361"/>
              <a:ext cx="7408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11" y="3909"/>
                    <a:pt x="8023" y="7817"/>
                    <a:pt x="4320" y="10800"/>
                  </a:cubicBezTo>
                  <a:cubicBezTo>
                    <a:pt x="617" y="13783"/>
                    <a:pt x="0" y="15840"/>
                    <a:pt x="0" y="17486"/>
                  </a:cubicBezTo>
                  <a:cubicBezTo>
                    <a:pt x="0" y="19131"/>
                    <a:pt x="617" y="20366"/>
                    <a:pt x="1234" y="20983"/>
                  </a:cubicBezTo>
                  <a:cubicBezTo>
                    <a:pt x="1851" y="21600"/>
                    <a:pt x="2469" y="21600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6337300" y="4544211"/>
              <a:ext cx="114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6422743" y="4512461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000"/>
                    <a:pt x="2735" y="8000"/>
                    <a:pt x="575" y="11600"/>
                  </a:cubicBezTo>
                  <a:cubicBezTo>
                    <a:pt x="-1585" y="15200"/>
                    <a:pt x="2735" y="184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6486269" y="4595011"/>
              <a:ext cx="7328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1366" y="0"/>
                  </a:moveTo>
                  <a:cubicBezTo>
                    <a:pt x="18280" y="0"/>
                    <a:pt x="15195" y="0"/>
                    <a:pt x="11800" y="686"/>
                  </a:cubicBezTo>
                  <a:cubicBezTo>
                    <a:pt x="8406" y="1371"/>
                    <a:pt x="4703" y="2743"/>
                    <a:pt x="2543" y="5657"/>
                  </a:cubicBezTo>
                  <a:cubicBezTo>
                    <a:pt x="383" y="8571"/>
                    <a:pt x="-234" y="13029"/>
                    <a:pt x="75" y="15771"/>
                  </a:cubicBezTo>
                  <a:cubicBezTo>
                    <a:pt x="383" y="18514"/>
                    <a:pt x="1617" y="19543"/>
                    <a:pt x="3777" y="20229"/>
                  </a:cubicBezTo>
                  <a:cubicBezTo>
                    <a:pt x="5937" y="20914"/>
                    <a:pt x="9023" y="21257"/>
                    <a:pt x="121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6572317" y="4687583"/>
              <a:ext cx="196784" cy="15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52" fill="norm" stroke="1" extrusionOk="0">
                  <a:moveTo>
                    <a:pt x="682" y="355"/>
                  </a:moveTo>
                  <a:cubicBezTo>
                    <a:pt x="1831" y="75"/>
                    <a:pt x="2980" y="-206"/>
                    <a:pt x="3899" y="215"/>
                  </a:cubicBezTo>
                  <a:cubicBezTo>
                    <a:pt x="4818" y="636"/>
                    <a:pt x="5508" y="1758"/>
                    <a:pt x="6197" y="4282"/>
                  </a:cubicBezTo>
                  <a:cubicBezTo>
                    <a:pt x="6886" y="6807"/>
                    <a:pt x="7576" y="10734"/>
                    <a:pt x="7001" y="13820"/>
                  </a:cubicBezTo>
                  <a:cubicBezTo>
                    <a:pt x="6427" y="16906"/>
                    <a:pt x="4589" y="19150"/>
                    <a:pt x="3095" y="20272"/>
                  </a:cubicBezTo>
                  <a:cubicBezTo>
                    <a:pt x="1601" y="21394"/>
                    <a:pt x="452" y="21394"/>
                    <a:pt x="108" y="20552"/>
                  </a:cubicBezTo>
                  <a:cubicBezTo>
                    <a:pt x="-237" y="19711"/>
                    <a:pt x="223" y="18028"/>
                    <a:pt x="1831" y="14942"/>
                  </a:cubicBezTo>
                  <a:cubicBezTo>
                    <a:pt x="3440" y="11856"/>
                    <a:pt x="6197" y="7368"/>
                    <a:pt x="8150" y="4843"/>
                  </a:cubicBezTo>
                  <a:cubicBezTo>
                    <a:pt x="10103" y="2319"/>
                    <a:pt x="11252" y="1758"/>
                    <a:pt x="11827" y="2599"/>
                  </a:cubicBezTo>
                  <a:cubicBezTo>
                    <a:pt x="12401" y="3441"/>
                    <a:pt x="12401" y="5685"/>
                    <a:pt x="12286" y="7789"/>
                  </a:cubicBezTo>
                  <a:cubicBezTo>
                    <a:pt x="12172" y="9893"/>
                    <a:pt x="11942" y="11856"/>
                    <a:pt x="12861" y="13539"/>
                  </a:cubicBezTo>
                  <a:cubicBezTo>
                    <a:pt x="13780" y="15223"/>
                    <a:pt x="15848" y="16625"/>
                    <a:pt x="17457" y="17186"/>
                  </a:cubicBezTo>
                  <a:cubicBezTo>
                    <a:pt x="19065" y="17747"/>
                    <a:pt x="20214" y="17467"/>
                    <a:pt x="21363" y="17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6737350" y="4614061"/>
              <a:ext cx="98113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600" fill="norm" stroke="1" extrusionOk="0">
                  <a:moveTo>
                    <a:pt x="12150" y="0"/>
                  </a:moveTo>
                  <a:cubicBezTo>
                    <a:pt x="15750" y="2107"/>
                    <a:pt x="19350" y="4215"/>
                    <a:pt x="20475" y="6673"/>
                  </a:cubicBezTo>
                  <a:cubicBezTo>
                    <a:pt x="21600" y="9132"/>
                    <a:pt x="20250" y="11941"/>
                    <a:pt x="16425" y="14488"/>
                  </a:cubicBezTo>
                  <a:cubicBezTo>
                    <a:pt x="12600" y="17034"/>
                    <a:pt x="6300" y="193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6753533" y="4099711"/>
              <a:ext cx="301318" cy="209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84" fill="norm" stroke="1" extrusionOk="0">
                  <a:moveTo>
                    <a:pt x="21502" y="0"/>
                  </a:moveTo>
                  <a:cubicBezTo>
                    <a:pt x="21502" y="697"/>
                    <a:pt x="21502" y="1394"/>
                    <a:pt x="21426" y="2145"/>
                  </a:cubicBezTo>
                  <a:cubicBezTo>
                    <a:pt x="21351" y="2896"/>
                    <a:pt x="21200" y="3702"/>
                    <a:pt x="20671" y="4540"/>
                  </a:cubicBezTo>
                  <a:cubicBezTo>
                    <a:pt x="20143" y="5378"/>
                    <a:pt x="19236" y="6249"/>
                    <a:pt x="18254" y="7077"/>
                  </a:cubicBezTo>
                  <a:cubicBezTo>
                    <a:pt x="17273" y="7904"/>
                    <a:pt x="16215" y="8688"/>
                    <a:pt x="15309" y="9483"/>
                  </a:cubicBezTo>
                  <a:cubicBezTo>
                    <a:pt x="14403" y="10277"/>
                    <a:pt x="13647" y="11083"/>
                    <a:pt x="12817" y="11921"/>
                  </a:cubicBezTo>
                  <a:cubicBezTo>
                    <a:pt x="11986" y="12760"/>
                    <a:pt x="11080" y="13631"/>
                    <a:pt x="10173" y="14458"/>
                  </a:cubicBezTo>
                  <a:cubicBezTo>
                    <a:pt x="9267" y="15285"/>
                    <a:pt x="8361" y="16069"/>
                    <a:pt x="7303" y="16821"/>
                  </a:cubicBezTo>
                  <a:cubicBezTo>
                    <a:pt x="6246" y="17572"/>
                    <a:pt x="5038" y="18290"/>
                    <a:pt x="3829" y="18976"/>
                  </a:cubicBezTo>
                  <a:cubicBezTo>
                    <a:pt x="2621" y="19662"/>
                    <a:pt x="1412" y="20315"/>
                    <a:pt x="733" y="20707"/>
                  </a:cubicBezTo>
                  <a:cubicBezTo>
                    <a:pt x="53" y="21099"/>
                    <a:pt x="-98" y="21230"/>
                    <a:pt x="53" y="21339"/>
                  </a:cubicBezTo>
                  <a:cubicBezTo>
                    <a:pt x="204" y="21448"/>
                    <a:pt x="657" y="21535"/>
                    <a:pt x="959" y="21567"/>
                  </a:cubicBezTo>
                  <a:cubicBezTo>
                    <a:pt x="1261" y="21600"/>
                    <a:pt x="1412" y="21578"/>
                    <a:pt x="1564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7251700" y="4417211"/>
              <a:ext cx="63500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577"/>
                    <a:pt x="18720" y="5154"/>
                    <a:pt x="15840" y="7882"/>
                  </a:cubicBezTo>
                  <a:cubicBezTo>
                    <a:pt x="12960" y="10611"/>
                    <a:pt x="8640" y="13491"/>
                    <a:pt x="5760" y="15802"/>
                  </a:cubicBezTo>
                  <a:cubicBezTo>
                    <a:pt x="2880" y="18114"/>
                    <a:pt x="1440" y="19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7497233" y="4499761"/>
              <a:ext cx="40218" cy="34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21600" y="0"/>
                  </a:moveTo>
                  <a:cubicBezTo>
                    <a:pt x="17053" y="4000"/>
                    <a:pt x="12505" y="8000"/>
                    <a:pt x="9663" y="11133"/>
                  </a:cubicBezTo>
                  <a:cubicBezTo>
                    <a:pt x="6821" y="14267"/>
                    <a:pt x="5684" y="16533"/>
                    <a:pt x="3979" y="18267"/>
                  </a:cubicBezTo>
                  <a:cubicBezTo>
                    <a:pt x="2274" y="20000"/>
                    <a:pt x="0" y="21200"/>
                    <a:pt x="0" y="21400"/>
                  </a:cubicBezTo>
                  <a:cubicBezTo>
                    <a:pt x="0" y="21600"/>
                    <a:pt x="2274" y="20800"/>
                    <a:pt x="4547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7493000" y="4518811"/>
              <a:ext cx="215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6200"/>
                    <a:pt x="8471" y="10800"/>
                    <a:pt x="12071" y="7200"/>
                  </a:cubicBezTo>
                  <a:cubicBezTo>
                    <a:pt x="15671" y="3600"/>
                    <a:pt x="1863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7518400" y="4620411"/>
              <a:ext cx="120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7569200" y="4336374"/>
              <a:ext cx="107950" cy="11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6353" y="5676"/>
                  </a:moveTo>
                  <a:cubicBezTo>
                    <a:pt x="5082" y="7676"/>
                    <a:pt x="3812" y="9676"/>
                    <a:pt x="2541" y="11476"/>
                  </a:cubicBezTo>
                  <a:cubicBezTo>
                    <a:pt x="1271" y="13276"/>
                    <a:pt x="0" y="14876"/>
                    <a:pt x="0" y="14876"/>
                  </a:cubicBezTo>
                  <a:cubicBezTo>
                    <a:pt x="0" y="14876"/>
                    <a:pt x="1271" y="13276"/>
                    <a:pt x="3388" y="10876"/>
                  </a:cubicBezTo>
                  <a:cubicBezTo>
                    <a:pt x="5506" y="8476"/>
                    <a:pt x="8471" y="5276"/>
                    <a:pt x="10800" y="3076"/>
                  </a:cubicBezTo>
                  <a:cubicBezTo>
                    <a:pt x="13129" y="876"/>
                    <a:pt x="14824" y="-324"/>
                    <a:pt x="16094" y="76"/>
                  </a:cubicBezTo>
                  <a:cubicBezTo>
                    <a:pt x="17365" y="476"/>
                    <a:pt x="18212" y="2476"/>
                    <a:pt x="19059" y="6276"/>
                  </a:cubicBezTo>
                  <a:cubicBezTo>
                    <a:pt x="19906" y="10076"/>
                    <a:pt x="20753" y="15676"/>
                    <a:pt x="2160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7588250" y="4817261"/>
              <a:ext cx="1079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7594600" y="4810911"/>
              <a:ext cx="1270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273"/>
                    <a:pt x="10080" y="6545"/>
                    <a:pt x="6480" y="10145"/>
                  </a:cubicBezTo>
                  <a:cubicBezTo>
                    <a:pt x="2880" y="13745"/>
                    <a:pt x="1440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7721599" y="4442611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7844227" y="4544211"/>
              <a:ext cx="10597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7392" y="864"/>
                    <a:pt x="13580" y="1728"/>
                    <a:pt x="9980" y="4032"/>
                  </a:cubicBezTo>
                  <a:cubicBezTo>
                    <a:pt x="6380" y="6336"/>
                    <a:pt x="2992" y="10080"/>
                    <a:pt x="1298" y="12744"/>
                  </a:cubicBezTo>
                  <a:cubicBezTo>
                    <a:pt x="-396" y="15408"/>
                    <a:pt x="-396" y="16992"/>
                    <a:pt x="1086" y="18288"/>
                  </a:cubicBezTo>
                  <a:cubicBezTo>
                    <a:pt x="2569" y="19584"/>
                    <a:pt x="5533" y="20592"/>
                    <a:pt x="84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7937500" y="4662344"/>
              <a:ext cx="222250" cy="11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6029"/>
                  </a:moveTo>
                  <a:cubicBezTo>
                    <a:pt x="617" y="4167"/>
                    <a:pt x="1234" y="2305"/>
                    <a:pt x="2057" y="1188"/>
                  </a:cubicBezTo>
                  <a:cubicBezTo>
                    <a:pt x="2880" y="70"/>
                    <a:pt x="3909" y="-302"/>
                    <a:pt x="5246" y="257"/>
                  </a:cubicBezTo>
                  <a:cubicBezTo>
                    <a:pt x="6583" y="815"/>
                    <a:pt x="8229" y="2305"/>
                    <a:pt x="8743" y="5470"/>
                  </a:cubicBezTo>
                  <a:cubicBezTo>
                    <a:pt x="9257" y="8636"/>
                    <a:pt x="8640" y="13477"/>
                    <a:pt x="7817" y="16643"/>
                  </a:cubicBezTo>
                  <a:cubicBezTo>
                    <a:pt x="6994" y="19808"/>
                    <a:pt x="5966" y="21298"/>
                    <a:pt x="5349" y="20926"/>
                  </a:cubicBezTo>
                  <a:cubicBezTo>
                    <a:pt x="4731" y="20553"/>
                    <a:pt x="4526" y="18319"/>
                    <a:pt x="5349" y="15339"/>
                  </a:cubicBezTo>
                  <a:cubicBezTo>
                    <a:pt x="6171" y="12360"/>
                    <a:pt x="8023" y="8636"/>
                    <a:pt x="9463" y="6215"/>
                  </a:cubicBezTo>
                  <a:cubicBezTo>
                    <a:pt x="10903" y="3795"/>
                    <a:pt x="11931" y="2677"/>
                    <a:pt x="12446" y="3050"/>
                  </a:cubicBezTo>
                  <a:cubicBezTo>
                    <a:pt x="12960" y="3422"/>
                    <a:pt x="12960" y="5284"/>
                    <a:pt x="13063" y="7146"/>
                  </a:cubicBezTo>
                  <a:cubicBezTo>
                    <a:pt x="13166" y="9008"/>
                    <a:pt x="13371" y="10870"/>
                    <a:pt x="14811" y="12546"/>
                  </a:cubicBezTo>
                  <a:cubicBezTo>
                    <a:pt x="16251" y="14222"/>
                    <a:pt x="18926" y="15712"/>
                    <a:pt x="21600" y="17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8159750" y="4537861"/>
              <a:ext cx="102326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600" fill="norm" stroke="1" extrusionOk="0">
                  <a:moveTo>
                    <a:pt x="10368" y="0"/>
                  </a:moveTo>
                  <a:cubicBezTo>
                    <a:pt x="15120" y="2787"/>
                    <a:pt x="19872" y="5574"/>
                    <a:pt x="20736" y="8419"/>
                  </a:cubicBezTo>
                  <a:cubicBezTo>
                    <a:pt x="21600" y="11265"/>
                    <a:pt x="18576" y="14168"/>
                    <a:pt x="14472" y="16374"/>
                  </a:cubicBezTo>
                  <a:cubicBezTo>
                    <a:pt x="10368" y="18581"/>
                    <a:pt x="5184" y="200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8483600" y="4696611"/>
              <a:ext cx="2540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7280"/>
                    <a:pt x="6480" y="12960"/>
                    <a:pt x="10080" y="9360"/>
                  </a:cubicBezTo>
                  <a:cubicBezTo>
                    <a:pt x="13680" y="5760"/>
                    <a:pt x="1764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8820150" y="4544211"/>
              <a:ext cx="571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388"/>
                    <a:pt x="16800" y="6776"/>
                    <a:pt x="13200" y="10376"/>
                  </a:cubicBezTo>
                  <a:cubicBezTo>
                    <a:pt x="9600" y="13976"/>
                    <a:pt x="480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8826500" y="4525161"/>
              <a:ext cx="209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6" y="15120"/>
                    <a:pt x="5673" y="8640"/>
                    <a:pt x="9273" y="5040"/>
                  </a:cubicBezTo>
                  <a:cubicBezTo>
                    <a:pt x="12873" y="1440"/>
                    <a:pt x="17236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8788400" y="4626761"/>
              <a:ext cx="260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5429"/>
                    <a:pt x="12293" y="9257"/>
                    <a:pt x="15893" y="5657"/>
                  </a:cubicBezTo>
                  <a:cubicBezTo>
                    <a:pt x="19493" y="2057"/>
                    <a:pt x="2054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8874712" y="4326059"/>
              <a:ext cx="104189" cy="12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274" fill="norm" stroke="1" extrusionOk="0">
                  <a:moveTo>
                    <a:pt x="4416" y="10822"/>
                  </a:moveTo>
                  <a:cubicBezTo>
                    <a:pt x="3120" y="12564"/>
                    <a:pt x="1824" y="14306"/>
                    <a:pt x="960" y="14306"/>
                  </a:cubicBezTo>
                  <a:cubicBezTo>
                    <a:pt x="96" y="14306"/>
                    <a:pt x="-336" y="12564"/>
                    <a:pt x="312" y="10648"/>
                  </a:cubicBezTo>
                  <a:cubicBezTo>
                    <a:pt x="960" y="8732"/>
                    <a:pt x="2688" y="6642"/>
                    <a:pt x="4416" y="4900"/>
                  </a:cubicBezTo>
                  <a:cubicBezTo>
                    <a:pt x="6144" y="3158"/>
                    <a:pt x="7872" y="1764"/>
                    <a:pt x="9816" y="893"/>
                  </a:cubicBezTo>
                  <a:cubicBezTo>
                    <a:pt x="11760" y="22"/>
                    <a:pt x="13920" y="-326"/>
                    <a:pt x="15216" y="371"/>
                  </a:cubicBezTo>
                  <a:cubicBezTo>
                    <a:pt x="16512" y="1068"/>
                    <a:pt x="16944" y="2809"/>
                    <a:pt x="17808" y="6468"/>
                  </a:cubicBezTo>
                  <a:cubicBezTo>
                    <a:pt x="18672" y="10126"/>
                    <a:pt x="19968" y="15700"/>
                    <a:pt x="21264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8940799" y="4760111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8991600" y="4760111"/>
              <a:ext cx="889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694"/>
                    <a:pt x="14400" y="3388"/>
                    <a:pt x="10800" y="6988"/>
                  </a:cubicBezTo>
                  <a:cubicBezTo>
                    <a:pt x="7200" y="10588"/>
                    <a:pt x="3600" y="160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9164637" y="4544211"/>
              <a:ext cx="112713" cy="28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67" fill="norm" stroke="1" extrusionOk="0">
                  <a:moveTo>
                    <a:pt x="21300" y="0"/>
                  </a:moveTo>
                  <a:cubicBezTo>
                    <a:pt x="16500" y="2418"/>
                    <a:pt x="11700" y="4836"/>
                    <a:pt x="8100" y="7899"/>
                  </a:cubicBezTo>
                  <a:cubicBezTo>
                    <a:pt x="4500" y="10961"/>
                    <a:pt x="2100" y="14669"/>
                    <a:pt x="900" y="17006"/>
                  </a:cubicBezTo>
                  <a:cubicBezTo>
                    <a:pt x="-300" y="19343"/>
                    <a:pt x="-300" y="20310"/>
                    <a:pt x="900" y="20875"/>
                  </a:cubicBezTo>
                  <a:cubicBezTo>
                    <a:pt x="2100" y="21439"/>
                    <a:pt x="4500" y="21600"/>
                    <a:pt x="6500" y="21358"/>
                  </a:cubicBezTo>
                  <a:cubicBezTo>
                    <a:pt x="8500" y="21116"/>
                    <a:pt x="10100" y="20472"/>
                    <a:pt x="11700" y="1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9277350" y="4640404"/>
              <a:ext cx="158750" cy="11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864" y="3242"/>
                  </a:moveTo>
                  <a:cubicBezTo>
                    <a:pt x="1728" y="1726"/>
                    <a:pt x="2592" y="210"/>
                    <a:pt x="3600" y="20"/>
                  </a:cubicBezTo>
                  <a:cubicBezTo>
                    <a:pt x="4608" y="-169"/>
                    <a:pt x="5760" y="968"/>
                    <a:pt x="6624" y="2673"/>
                  </a:cubicBezTo>
                  <a:cubicBezTo>
                    <a:pt x="7488" y="4378"/>
                    <a:pt x="8064" y="6652"/>
                    <a:pt x="7920" y="9494"/>
                  </a:cubicBezTo>
                  <a:cubicBezTo>
                    <a:pt x="7776" y="12336"/>
                    <a:pt x="6912" y="15747"/>
                    <a:pt x="5760" y="17831"/>
                  </a:cubicBezTo>
                  <a:cubicBezTo>
                    <a:pt x="4608" y="19915"/>
                    <a:pt x="3168" y="20673"/>
                    <a:pt x="2016" y="20294"/>
                  </a:cubicBezTo>
                  <a:cubicBezTo>
                    <a:pt x="864" y="19915"/>
                    <a:pt x="0" y="18399"/>
                    <a:pt x="0" y="16694"/>
                  </a:cubicBezTo>
                  <a:cubicBezTo>
                    <a:pt x="0" y="14989"/>
                    <a:pt x="864" y="13094"/>
                    <a:pt x="2592" y="10820"/>
                  </a:cubicBezTo>
                  <a:cubicBezTo>
                    <a:pt x="4320" y="8547"/>
                    <a:pt x="6912" y="5894"/>
                    <a:pt x="9072" y="4189"/>
                  </a:cubicBezTo>
                  <a:cubicBezTo>
                    <a:pt x="11232" y="2484"/>
                    <a:pt x="12960" y="1726"/>
                    <a:pt x="13824" y="2294"/>
                  </a:cubicBezTo>
                  <a:cubicBezTo>
                    <a:pt x="14688" y="2863"/>
                    <a:pt x="14688" y="4757"/>
                    <a:pt x="14688" y="6842"/>
                  </a:cubicBezTo>
                  <a:cubicBezTo>
                    <a:pt x="14688" y="8926"/>
                    <a:pt x="14688" y="11199"/>
                    <a:pt x="14832" y="13473"/>
                  </a:cubicBezTo>
                  <a:cubicBezTo>
                    <a:pt x="14976" y="15747"/>
                    <a:pt x="15264" y="18020"/>
                    <a:pt x="16416" y="19347"/>
                  </a:cubicBezTo>
                  <a:cubicBezTo>
                    <a:pt x="17568" y="20673"/>
                    <a:pt x="19584" y="21052"/>
                    <a:pt x="2160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9455150" y="4531511"/>
              <a:ext cx="508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59"/>
                    <a:pt x="21600" y="10119"/>
                    <a:pt x="18000" y="13719"/>
                  </a:cubicBezTo>
                  <a:cubicBezTo>
                    <a:pt x="14400" y="17319"/>
                    <a:pt x="7200" y="194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9093200" y="4487061"/>
              <a:ext cx="228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4400"/>
                    <a:pt x="11600" y="7200"/>
                    <a:pt x="15200" y="3600"/>
                  </a:cubicBezTo>
                  <a:cubicBezTo>
                    <a:pt x="18800" y="0"/>
                    <a:pt x="20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9525000" y="4264811"/>
              <a:ext cx="148167" cy="197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6" y="0"/>
                  </a:moveTo>
                  <a:cubicBezTo>
                    <a:pt x="20983" y="532"/>
                    <a:pt x="21600" y="1065"/>
                    <a:pt x="21600" y="1655"/>
                  </a:cubicBezTo>
                  <a:cubicBezTo>
                    <a:pt x="21600" y="2246"/>
                    <a:pt x="20983" y="2894"/>
                    <a:pt x="20674" y="3658"/>
                  </a:cubicBezTo>
                  <a:cubicBezTo>
                    <a:pt x="20366" y="4422"/>
                    <a:pt x="20366" y="5302"/>
                    <a:pt x="19594" y="6170"/>
                  </a:cubicBezTo>
                  <a:cubicBezTo>
                    <a:pt x="18823" y="7038"/>
                    <a:pt x="17280" y="7895"/>
                    <a:pt x="15891" y="8682"/>
                  </a:cubicBezTo>
                  <a:cubicBezTo>
                    <a:pt x="14503" y="9469"/>
                    <a:pt x="13269" y="10186"/>
                    <a:pt x="12034" y="10962"/>
                  </a:cubicBezTo>
                  <a:cubicBezTo>
                    <a:pt x="10800" y="11738"/>
                    <a:pt x="9566" y="12571"/>
                    <a:pt x="8177" y="13416"/>
                  </a:cubicBezTo>
                  <a:cubicBezTo>
                    <a:pt x="6789" y="14261"/>
                    <a:pt x="5246" y="15118"/>
                    <a:pt x="4320" y="15928"/>
                  </a:cubicBezTo>
                  <a:cubicBezTo>
                    <a:pt x="3394" y="16738"/>
                    <a:pt x="3086" y="17502"/>
                    <a:pt x="2623" y="18139"/>
                  </a:cubicBezTo>
                  <a:cubicBezTo>
                    <a:pt x="2160" y="18776"/>
                    <a:pt x="1543" y="19285"/>
                    <a:pt x="1080" y="19841"/>
                  </a:cubicBezTo>
                  <a:cubicBezTo>
                    <a:pt x="617" y="20396"/>
                    <a:pt x="309" y="209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9566456" y="4461661"/>
              <a:ext cx="15695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2922"/>
                    <a:pt x="-1582" y="5843"/>
                    <a:pt x="1118" y="9183"/>
                  </a:cubicBezTo>
                  <a:cubicBezTo>
                    <a:pt x="3818" y="12522"/>
                    <a:pt x="11918" y="16278"/>
                    <a:pt x="15968" y="18417"/>
                  </a:cubicBezTo>
                  <a:cubicBezTo>
                    <a:pt x="20018" y="20557"/>
                    <a:pt x="20018" y="2107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9969499" y="4398161"/>
              <a:ext cx="12701" cy="54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0"/>
                  </a:moveTo>
                  <a:cubicBezTo>
                    <a:pt x="0" y="3194"/>
                    <a:pt x="0" y="6388"/>
                    <a:pt x="0" y="9749"/>
                  </a:cubicBezTo>
                  <a:cubicBezTo>
                    <a:pt x="0" y="13111"/>
                    <a:pt x="0" y="16641"/>
                    <a:pt x="0" y="18658"/>
                  </a:cubicBezTo>
                  <a:cubicBezTo>
                    <a:pt x="0" y="20675"/>
                    <a:pt x="0" y="21180"/>
                    <a:pt x="3600" y="21390"/>
                  </a:cubicBezTo>
                  <a:cubicBezTo>
                    <a:pt x="7200" y="21600"/>
                    <a:pt x="14400" y="21516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10121900" y="4506111"/>
              <a:ext cx="381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292"/>
                    <a:pt x="9600" y="8585"/>
                    <a:pt x="6000" y="12185"/>
                  </a:cubicBezTo>
                  <a:cubicBezTo>
                    <a:pt x="2400" y="15785"/>
                    <a:pt x="1200" y="186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10115550" y="4499711"/>
              <a:ext cx="25400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6300" y="11670"/>
                    <a:pt x="12600" y="3363"/>
                    <a:pt x="16200" y="870"/>
                  </a:cubicBezTo>
                  <a:cubicBezTo>
                    <a:pt x="19800" y="-1622"/>
                    <a:pt x="207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10096500" y="4614061"/>
              <a:ext cx="1587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10178510" y="4341011"/>
              <a:ext cx="11484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8347" y="0"/>
                  </a:moveTo>
                  <a:cubicBezTo>
                    <a:pt x="5991" y="3429"/>
                    <a:pt x="3634" y="6857"/>
                    <a:pt x="2063" y="9429"/>
                  </a:cubicBezTo>
                  <a:cubicBezTo>
                    <a:pt x="492" y="12000"/>
                    <a:pt x="-293" y="13714"/>
                    <a:pt x="100" y="14057"/>
                  </a:cubicBezTo>
                  <a:cubicBezTo>
                    <a:pt x="492" y="14400"/>
                    <a:pt x="2063" y="13371"/>
                    <a:pt x="4223" y="11657"/>
                  </a:cubicBezTo>
                  <a:cubicBezTo>
                    <a:pt x="6383" y="9943"/>
                    <a:pt x="9132" y="7543"/>
                    <a:pt x="11489" y="6171"/>
                  </a:cubicBezTo>
                  <a:cubicBezTo>
                    <a:pt x="13845" y="4800"/>
                    <a:pt x="15809" y="4457"/>
                    <a:pt x="16987" y="5657"/>
                  </a:cubicBezTo>
                  <a:cubicBezTo>
                    <a:pt x="18165" y="6857"/>
                    <a:pt x="18558" y="9600"/>
                    <a:pt x="19147" y="12514"/>
                  </a:cubicBezTo>
                  <a:cubicBezTo>
                    <a:pt x="19736" y="15429"/>
                    <a:pt x="20522" y="18514"/>
                    <a:pt x="213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10172700" y="4791861"/>
              <a:ext cx="1079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835" y="3600"/>
                  </a:cubicBezTo>
                  <a:cubicBezTo>
                    <a:pt x="11435" y="7200"/>
                    <a:pt x="1651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10204449" y="4785511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10350499" y="4442611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10414363" y="4379111"/>
              <a:ext cx="3138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538"/>
                    <a:pt x="3818" y="11077"/>
                    <a:pt x="1118" y="14677"/>
                  </a:cubicBezTo>
                  <a:cubicBezTo>
                    <a:pt x="-1582" y="18277"/>
                    <a:pt x="1118" y="19938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10428025" y="4540809"/>
              <a:ext cx="132026" cy="25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29" fill="norm" stroke="1" extrusionOk="0">
                  <a:moveTo>
                    <a:pt x="21385" y="837"/>
                  </a:moveTo>
                  <a:cubicBezTo>
                    <a:pt x="19328" y="474"/>
                    <a:pt x="17271" y="111"/>
                    <a:pt x="15385" y="20"/>
                  </a:cubicBezTo>
                  <a:cubicBezTo>
                    <a:pt x="13499" y="-71"/>
                    <a:pt x="11785" y="111"/>
                    <a:pt x="9214" y="1563"/>
                  </a:cubicBezTo>
                  <a:cubicBezTo>
                    <a:pt x="6642" y="3015"/>
                    <a:pt x="3214" y="5737"/>
                    <a:pt x="1499" y="8914"/>
                  </a:cubicBezTo>
                  <a:cubicBezTo>
                    <a:pt x="-215" y="12090"/>
                    <a:pt x="-215" y="15721"/>
                    <a:pt x="299" y="17899"/>
                  </a:cubicBezTo>
                  <a:cubicBezTo>
                    <a:pt x="814" y="20077"/>
                    <a:pt x="1842" y="20803"/>
                    <a:pt x="2871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10528299" y="4618208"/>
              <a:ext cx="158751" cy="12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5873"/>
                  </a:moveTo>
                  <a:cubicBezTo>
                    <a:pt x="576" y="4042"/>
                    <a:pt x="1152" y="2212"/>
                    <a:pt x="2160" y="1113"/>
                  </a:cubicBezTo>
                  <a:cubicBezTo>
                    <a:pt x="3168" y="15"/>
                    <a:pt x="4608" y="-351"/>
                    <a:pt x="5472" y="381"/>
                  </a:cubicBezTo>
                  <a:cubicBezTo>
                    <a:pt x="6336" y="1113"/>
                    <a:pt x="6624" y="2944"/>
                    <a:pt x="6768" y="5690"/>
                  </a:cubicBezTo>
                  <a:cubicBezTo>
                    <a:pt x="6912" y="8435"/>
                    <a:pt x="6912" y="12096"/>
                    <a:pt x="6624" y="14842"/>
                  </a:cubicBezTo>
                  <a:cubicBezTo>
                    <a:pt x="6336" y="17588"/>
                    <a:pt x="5760" y="19418"/>
                    <a:pt x="5328" y="19418"/>
                  </a:cubicBezTo>
                  <a:cubicBezTo>
                    <a:pt x="4896" y="19418"/>
                    <a:pt x="4608" y="17588"/>
                    <a:pt x="4896" y="15757"/>
                  </a:cubicBezTo>
                  <a:cubicBezTo>
                    <a:pt x="5184" y="13927"/>
                    <a:pt x="6048" y="12096"/>
                    <a:pt x="7056" y="10083"/>
                  </a:cubicBezTo>
                  <a:cubicBezTo>
                    <a:pt x="8064" y="8069"/>
                    <a:pt x="9216" y="5873"/>
                    <a:pt x="9504" y="5873"/>
                  </a:cubicBezTo>
                  <a:cubicBezTo>
                    <a:pt x="9792" y="5873"/>
                    <a:pt x="9216" y="8069"/>
                    <a:pt x="8928" y="10266"/>
                  </a:cubicBezTo>
                  <a:cubicBezTo>
                    <a:pt x="8640" y="12463"/>
                    <a:pt x="8640" y="14659"/>
                    <a:pt x="10800" y="16490"/>
                  </a:cubicBezTo>
                  <a:cubicBezTo>
                    <a:pt x="12960" y="18320"/>
                    <a:pt x="17280" y="19785"/>
                    <a:pt x="21600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10712450" y="4537861"/>
              <a:ext cx="7520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600" fill="norm" stroke="1" extrusionOk="0">
                  <a:moveTo>
                    <a:pt x="19265" y="0"/>
                  </a:moveTo>
                  <a:cubicBezTo>
                    <a:pt x="20432" y="2400"/>
                    <a:pt x="21600" y="4800"/>
                    <a:pt x="19849" y="7700"/>
                  </a:cubicBezTo>
                  <a:cubicBezTo>
                    <a:pt x="18097" y="10600"/>
                    <a:pt x="13427" y="14000"/>
                    <a:pt x="9632" y="16400"/>
                  </a:cubicBezTo>
                  <a:cubicBezTo>
                    <a:pt x="5838" y="18800"/>
                    <a:pt x="2919" y="20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10966450" y="4696611"/>
              <a:ext cx="196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10617200" y="4284224"/>
              <a:ext cx="1333500" cy="8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1567"/>
                  </a:moveTo>
                  <a:cubicBezTo>
                    <a:pt x="1440" y="1013"/>
                    <a:pt x="2880" y="459"/>
                    <a:pt x="4286" y="182"/>
                  </a:cubicBezTo>
                  <a:cubicBezTo>
                    <a:pt x="5691" y="-95"/>
                    <a:pt x="7063" y="-95"/>
                    <a:pt x="8417" y="459"/>
                  </a:cubicBezTo>
                  <a:cubicBezTo>
                    <a:pt x="9771" y="1013"/>
                    <a:pt x="11109" y="2120"/>
                    <a:pt x="12497" y="3782"/>
                  </a:cubicBezTo>
                  <a:cubicBezTo>
                    <a:pt x="13886" y="5443"/>
                    <a:pt x="15326" y="7659"/>
                    <a:pt x="16851" y="10705"/>
                  </a:cubicBezTo>
                  <a:cubicBezTo>
                    <a:pt x="18377" y="13751"/>
                    <a:pt x="19989" y="17628"/>
                    <a:pt x="2160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11309349" y="4556911"/>
              <a:ext cx="635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451"/>
                    <a:pt x="12960" y="8902"/>
                    <a:pt x="9360" y="12502"/>
                  </a:cubicBezTo>
                  <a:cubicBezTo>
                    <a:pt x="5760" y="16102"/>
                    <a:pt x="2880" y="188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11347450" y="4589024"/>
              <a:ext cx="152400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11271250" y="4690261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11411892" y="4429911"/>
              <a:ext cx="9430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6986" y="0"/>
                  </a:moveTo>
                  <a:cubicBezTo>
                    <a:pt x="5546" y="1800"/>
                    <a:pt x="4106" y="3600"/>
                    <a:pt x="2666" y="5400"/>
                  </a:cubicBezTo>
                  <a:cubicBezTo>
                    <a:pt x="1226" y="7200"/>
                    <a:pt x="-214" y="9000"/>
                    <a:pt x="26" y="9000"/>
                  </a:cubicBezTo>
                  <a:cubicBezTo>
                    <a:pt x="266" y="9000"/>
                    <a:pt x="2186" y="7200"/>
                    <a:pt x="4586" y="5400"/>
                  </a:cubicBezTo>
                  <a:cubicBezTo>
                    <a:pt x="6986" y="3600"/>
                    <a:pt x="9866" y="1800"/>
                    <a:pt x="11546" y="2025"/>
                  </a:cubicBezTo>
                  <a:cubicBezTo>
                    <a:pt x="13226" y="2250"/>
                    <a:pt x="13706" y="4500"/>
                    <a:pt x="15146" y="8100"/>
                  </a:cubicBezTo>
                  <a:cubicBezTo>
                    <a:pt x="16586" y="11700"/>
                    <a:pt x="18986" y="16650"/>
                    <a:pt x="2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11410949" y="4753761"/>
              <a:ext cx="1270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11474399" y="4785511"/>
              <a:ext cx="762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1030" y="0"/>
                  </a:moveTo>
                  <a:cubicBezTo>
                    <a:pt x="16360" y="3484"/>
                    <a:pt x="11689" y="6968"/>
                    <a:pt x="7895" y="9987"/>
                  </a:cubicBezTo>
                  <a:cubicBezTo>
                    <a:pt x="4100" y="13006"/>
                    <a:pt x="1181" y="15561"/>
                    <a:pt x="306" y="17419"/>
                  </a:cubicBezTo>
                  <a:cubicBezTo>
                    <a:pt x="-570" y="19277"/>
                    <a:pt x="598" y="20439"/>
                    <a:pt x="17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11637832" y="4635403"/>
              <a:ext cx="105763" cy="26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267" fill="norm" stroke="1" extrusionOk="0">
                  <a:moveTo>
                    <a:pt x="20275" y="3442"/>
                  </a:moveTo>
                  <a:cubicBezTo>
                    <a:pt x="20691" y="2232"/>
                    <a:pt x="21106" y="1023"/>
                    <a:pt x="20275" y="418"/>
                  </a:cubicBezTo>
                  <a:cubicBezTo>
                    <a:pt x="19444" y="-187"/>
                    <a:pt x="17368" y="-187"/>
                    <a:pt x="15083" y="763"/>
                  </a:cubicBezTo>
                  <a:cubicBezTo>
                    <a:pt x="12798" y="1714"/>
                    <a:pt x="10306" y="3615"/>
                    <a:pt x="7606" y="6811"/>
                  </a:cubicBezTo>
                  <a:cubicBezTo>
                    <a:pt x="4906" y="10008"/>
                    <a:pt x="1998" y="14501"/>
                    <a:pt x="752" y="17179"/>
                  </a:cubicBezTo>
                  <a:cubicBezTo>
                    <a:pt x="-494" y="19858"/>
                    <a:pt x="-79" y="20722"/>
                    <a:pt x="1168" y="21067"/>
                  </a:cubicBezTo>
                  <a:cubicBezTo>
                    <a:pt x="2414" y="21413"/>
                    <a:pt x="4491" y="21240"/>
                    <a:pt x="6568" y="21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11747527" y="4709311"/>
              <a:ext cx="139673" cy="13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63" fill="norm" stroke="1" extrusionOk="0">
                  <a:moveTo>
                    <a:pt x="1930" y="0"/>
                  </a:moveTo>
                  <a:cubicBezTo>
                    <a:pt x="3542" y="322"/>
                    <a:pt x="5154" y="645"/>
                    <a:pt x="6121" y="1612"/>
                  </a:cubicBezTo>
                  <a:cubicBezTo>
                    <a:pt x="7088" y="2579"/>
                    <a:pt x="7410" y="4191"/>
                    <a:pt x="6927" y="7415"/>
                  </a:cubicBezTo>
                  <a:cubicBezTo>
                    <a:pt x="6443" y="10639"/>
                    <a:pt x="5154" y="15475"/>
                    <a:pt x="3703" y="18215"/>
                  </a:cubicBezTo>
                  <a:cubicBezTo>
                    <a:pt x="2252" y="20955"/>
                    <a:pt x="640" y="21600"/>
                    <a:pt x="157" y="21116"/>
                  </a:cubicBezTo>
                  <a:cubicBezTo>
                    <a:pt x="-327" y="20633"/>
                    <a:pt x="318" y="19021"/>
                    <a:pt x="1930" y="16603"/>
                  </a:cubicBezTo>
                  <a:cubicBezTo>
                    <a:pt x="3542" y="14185"/>
                    <a:pt x="6121" y="10961"/>
                    <a:pt x="8539" y="8221"/>
                  </a:cubicBezTo>
                  <a:cubicBezTo>
                    <a:pt x="10957" y="5481"/>
                    <a:pt x="13213" y="3224"/>
                    <a:pt x="13697" y="3063"/>
                  </a:cubicBezTo>
                  <a:cubicBezTo>
                    <a:pt x="14180" y="2901"/>
                    <a:pt x="12891" y="4836"/>
                    <a:pt x="12246" y="6609"/>
                  </a:cubicBezTo>
                  <a:cubicBezTo>
                    <a:pt x="11601" y="8382"/>
                    <a:pt x="11601" y="9994"/>
                    <a:pt x="11763" y="11606"/>
                  </a:cubicBezTo>
                  <a:cubicBezTo>
                    <a:pt x="11924" y="13218"/>
                    <a:pt x="12246" y="14830"/>
                    <a:pt x="13858" y="15958"/>
                  </a:cubicBezTo>
                  <a:cubicBezTo>
                    <a:pt x="15470" y="17087"/>
                    <a:pt x="18372" y="17731"/>
                    <a:pt x="21273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11855449" y="4639461"/>
              <a:ext cx="9792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0681" y="0"/>
                  </a:moveTo>
                  <a:cubicBezTo>
                    <a:pt x="21140" y="3600"/>
                    <a:pt x="21600" y="7200"/>
                    <a:pt x="20911" y="10012"/>
                  </a:cubicBezTo>
                  <a:cubicBezTo>
                    <a:pt x="20221" y="12825"/>
                    <a:pt x="18383" y="14850"/>
                    <a:pt x="14706" y="16650"/>
                  </a:cubicBezTo>
                  <a:cubicBezTo>
                    <a:pt x="11030" y="18450"/>
                    <a:pt x="5515" y="200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12058649" y="4544211"/>
              <a:ext cx="444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2731"/>
                    <a:pt x="15429" y="5462"/>
                    <a:pt x="12343" y="8752"/>
                  </a:cubicBezTo>
                  <a:cubicBezTo>
                    <a:pt x="9257" y="12041"/>
                    <a:pt x="6171" y="15890"/>
                    <a:pt x="4114" y="18124"/>
                  </a:cubicBezTo>
                  <a:cubicBezTo>
                    <a:pt x="2057" y="20359"/>
                    <a:pt x="1029" y="209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11537950" y="4512461"/>
              <a:ext cx="133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11582399" y="4448961"/>
              <a:ext cx="50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09"/>
                    <a:pt x="7200" y="12218"/>
                    <a:pt x="3600" y="15818"/>
                  </a:cubicBezTo>
                  <a:cubicBezTo>
                    <a:pt x="0" y="19418"/>
                    <a:pt x="0" y="20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0" y="6204649"/>
              <a:ext cx="222250" cy="31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5917"/>
                  </a:moveTo>
                  <a:cubicBezTo>
                    <a:pt x="1440" y="4457"/>
                    <a:pt x="2880" y="2998"/>
                    <a:pt x="4731" y="1903"/>
                  </a:cubicBezTo>
                  <a:cubicBezTo>
                    <a:pt x="6583" y="809"/>
                    <a:pt x="8846" y="79"/>
                    <a:pt x="11006" y="6"/>
                  </a:cubicBezTo>
                  <a:cubicBezTo>
                    <a:pt x="13166" y="-67"/>
                    <a:pt x="15223" y="517"/>
                    <a:pt x="15737" y="2487"/>
                  </a:cubicBezTo>
                  <a:cubicBezTo>
                    <a:pt x="16251" y="4457"/>
                    <a:pt x="15223" y="7814"/>
                    <a:pt x="13269" y="10952"/>
                  </a:cubicBezTo>
                  <a:cubicBezTo>
                    <a:pt x="11314" y="14090"/>
                    <a:pt x="8434" y="17009"/>
                    <a:pt x="6686" y="18760"/>
                  </a:cubicBezTo>
                  <a:cubicBezTo>
                    <a:pt x="4937" y="20511"/>
                    <a:pt x="4320" y="21095"/>
                    <a:pt x="4731" y="21314"/>
                  </a:cubicBezTo>
                  <a:cubicBezTo>
                    <a:pt x="5143" y="21533"/>
                    <a:pt x="6583" y="21387"/>
                    <a:pt x="9566" y="20876"/>
                  </a:cubicBezTo>
                  <a:cubicBezTo>
                    <a:pt x="12549" y="20365"/>
                    <a:pt x="17074" y="19490"/>
                    <a:pt x="21600" y="18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312092" y="6402244"/>
              <a:ext cx="37167" cy="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0724" fill="norm" stroke="1" extrusionOk="0">
                  <a:moveTo>
                    <a:pt x="9726" y="7764"/>
                  </a:moveTo>
                  <a:cubicBezTo>
                    <a:pt x="6315" y="12084"/>
                    <a:pt x="2905" y="16404"/>
                    <a:pt x="4041" y="18024"/>
                  </a:cubicBezTo>
                  <a:cubicBezTo>
                    <a:pt x="5178" y="19644"/>
                    <a:pt x="10862" y="18564"/>
                    <a:pt x="14841" y="15324"/>
                  </a:cubicBezTo>
                  <a:cubicBezTo>
                    <a:pt x="18820" y="12084"/>
                    <a:pt x="21094" y="6684"/>
                    <a:pt x="19389" y="3444"/>
                  </a:cubicBezTo>
                  <a:cubicBezTo>
                    <a:pt x="17683" y="204"/>
                    <a:pt x="11999" y="-876"/>
                    <a:pt x="7452" y="744"/>
                  </a:cubicBezTo>
                  <a:cubicBezTo>
                    <a:pt x="2905" y="2364"/>
                    <a:pt x="-506" y="6684"/>
                    <a:pt x="62" y="10464"/>
                  </a:cubicBezTo>
                  <a:cubicBezTo>
                    <a:pt x="631" y="14244"/>
                    <a:pt x="5178" y="17484"/>
                    <a:pt x="8589" y="19104"/>
                  </a:cubicBezTo>
                  <a:cubicBezTo>
                    <a:pt x="11999" y="20724"/>
                    <a:pt x="14273" y="20724"/>
                    <a:pt x="16547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596900" y="6163461"/>
              <a:ext cx="1" cy="4445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1395789" y="6188861"/>
              <a:ext cx="132570" cy="21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056" fill="norm" stroke="1" extrusionOk="0">
                  <a:moveTo>
                    <a:pt x="7060" y="0"/>
                  </a:moveTo>
                  <a:cubicBezTo>
                    <a:pt x="4442" y="4154"/>
                    <a:pt x="1824" y="8308"/>
                    <a:pt x="678" y="11631"/>
                  </a:cubicBezTo>
                  <a:cubicBezTo>
                    <a:pt x="-467" y="14954"/>
                    <a:pt x="-140" y="17446"/>
                    <a:pt x="1497" y="19108"/>
                  </a:cubicBezTo>
                  <a:cubicBezTo>
                    <a:pt x="3133" y="20769"/>
                    <a:pt x="6078" y="21600"/>
                    <a:pt x="9351" y="20665"/>
                  </a:cubicBezTo>
                  <a:cubicBezTo>
                    <a:pt x="12624" y="19731"/>
                    <a:pt x="16224" y="17031"/>
                    <a:pt x="18351" y="13812"/>
                  </a:cubicBezTo>
                  <a:cubicBezTo>
                    <a:pt x="20478" y="10592"/>
                    <a:pt x="21133" y="6854"/>
                    <a:pt x="19824" y="4465"/>
                  </a:cubicBezTo>
                  <a:cubicBezTo>
                    <a:pt x="18515" y="2077"/>
                    <a:pt x="15242" y="1038"/>
                    <a:pt x="13115" y="935"/>
                  </a:cubicBezTo>
                  <a:cubicBezTo>
                    <a:pt x="10988" y="831"/>
                    <a:pt x="10006" y="1662"/>
                    <a:pt x="9351" y="2596"/>
                  </a:cubicBezTo>
                  <a:cubicBezTo>
                    <a:pt x="8697" y="3531"/>
                    <a:pt x="8369" y="4569"/>
                    <a:pt x="8042" y="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676400" y="6315861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1778000" y="6137504"/>
              <a:ext cx="114300" cy="26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614"/>
                  </a:moveTo>
                  <a:cubicBezTo>
                    <a:pt x="1200" y="917"/>
                    <a:pt x="2400" y="220"/>
                    <a:pt x="4000" y="46"/>
                  </a:cubicBezTo>
                  <a:cubicBezTo>
                    <a:pt x="5600" y="-128"/>
                    <a:pt x="7600" y="220"/>
                    <a:pt x="9600" y="656"/>
                  </a:cubicBezTo>
                  <a:cubicBezTo>
                    <a:pt x="11600" y="1091"/>
                    <a:pt x="13600" y="1614"/>
                    <a:pt x="14000" y="2746"/>
                  </a:cubicBezTo>
                  <a:cubicBezTo>
                    <a:pt x="14400" y="3878"/>
                    <a:pt x="13200" y="5620"/>
                    <a:pt x="11600" y="6753"/>
                  </a:cubicBezTo>
                  <a:cubicBezTo>
                    <a:pt x="10000" y="7885"/>
                    <a:pt x="8000" y="8407"/>
                    <a:pt x="8000" y="8669"/>
                  </a:cubicBezTo>
                  <a:cubicBezTo>
                    <a:pt x="8000" y="8930"/>
                    <a:pt x="10000" y="8930"/>
                    <a:pt x="12200" y="9104"/>
                  </a:cubicBezTo>
                  <a:cubicBezTo>
                    <a:pt x="14400" y="9278"/>
                    <a:pt x="16800" y="9627"/>
                    <a:pt x="18600" y="10237"/>
                  </a:cubicBezTo>
                  <a:cubicBezTo>
                    <a:pt x="20400" y="10846"/>
                    <a:pt x="21600" y="11717"/>
                    <a:pt x="21600" y="13198"/>
                  </a:cubicBezTo>
                  <a:cubicBezTo>
                    <a:pt x="21600" y="14678"/>
                    <a:pt x="20400" y="16769"/>
                    <a:pt x="19000" y="18075"/>
                  </a:cubicBezTo>
                  <a:cubicBezTo>
                    <a:pt x="17600" y="19382"/>
                    <a:pt x="16000" y="19904"/>
                    <a:pt x="14400" y="20427"/>
                  </a:cubicBezTo>
                  <a:cubicBezTo>
                    <a:pt x="12800" y="20949"/>
                    <a:pt x="11200" y="21472"/>
                    <a:pt x="10000" y="21472"/>
                  </a:cubicBezTo>
                  <a:cubicBezTo>
                    <a:pt x="8800" y="21472"/>
                    <a:pt x="8000" y="20949"/>
                    <a:pt x="7200" y="20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1917700" y="6125352"/>
              <a:ext cx="154480" cy="34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70" fill="norm" stroke="1" extrusionOk="0">
                  <a:moveTo>
                    <a:pt x="0" y="2342"/>
                  </a:moveTo>
                  <a:cubicBezTo>
                    <a:pt x="584" y="1692"/>
                    <a:pt x="1168" y="1041"/>
                    <a:pt x="2189" y="586"/>
                  </a:cubicBezTo>
                  <a:cubicBezTo>
                    <a:pt x="3211" y="130"/>
                    <a:pt x="4670" y="-130"/>
                    <a:pt x="6714" y="65"/>
                  </a:cubicBezTo>
                  <a:cubicBezTo>
                    <a:pt x="8757" y="260"/>
                    <a:pt x="11384" y="911"/>
                    <a:pt x="12259" y="1887"/>
                  </a:cubicBezTo>
                  <a:cubicBezTo>
                    <a:pt x="13135" y="2863"/>
                    <a:pt x="12259" y="4164"/>
                    <a:pt x="11384" y="5075"/>
                  </a:cubicBezTo>
                  <a:cubicBezTo>
                    <a:pt x="10508" y="5986"/>
                    <a:pt x="9632" y="6506"/>
                    <a:pt x="9341" y="7092"/>
                  </a:cubicBezTo>
                  <a:cubicBezTo>
                    <a:pt x="9049" y="7677"/>
                    <a:pt x="9341" y="8328"/>
                    <a:pt x="10216" y="8783"/>
                  </a:cubicBezTo>
                  <a:cubicBezTo>
                    <a:pt x="11092" y="9239"/>
                    <a:pt x="12551" y="9499"/>
                    <a:pt x="14449" y="10084"/>
                  </a:cubicBezTo>
                  <a:cubicBezTo>
                    <a:pt x="16346" y="10670"/>
                    <a:pt x="18681" y="11581"/>
                    <a:pt x="19995" y="12427"/>
                  </a:cubicBezTo>
                  <a:cubicBezTo>
                    <a:pt x="21308" y="13272"/>
                    <a:pt x="21600" y="14053"/>
                    <a:pt x="21016" y="15094"/>
                  </a:cubicBezTo>
                  <a:cubicBezTo>
                    <a:pt x="20432" y="16135"/>
                    <a:pt x="18973" y="17436"/>
                    <a:pt x="16638" y="18542"/>
                  </a:cubicBezTo>
                  <a:cubicBezTo>
                    <a:pt x="14303" y="19648"/>
                    <a:pt x="11092" y="20559"/>
                    <a:pt x="788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3072268" y="6035347"/>
              <a:ext cx="139836" cy="225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745" fill="norm" stroke="1" extrusionOk="0">
                  <a:moveTo>
                    <a:pt x="11778" y="2437"/>
                  </a:moveTo>
                  <a:cubicBezTo>
                    <a:pt x="10489" y="1854"/>
                    <a:pt x="9199" y="1270"/>
                    <a:pt x="7749" y="1172"/>
                  </a:cubicBezTo>
                  <a:cubicBezTo>
                    <a:pt x="6298" y="1075"/>
                    <a:pt x="4686" y="1464"/>
                    <a:pt x="3074" y="3702"/>
                  </a:cubicBezTo>
                  <a:cubicBezTo>
                    <a:pt x="1462" y="5940"/>
                    <a:pt x="-150" y="10027"/>
                    <a:pt x="11" y="13432"/>
                  </a:cubicBezTo>
                  <a:cubicBezTo>
                    <a:pt x="172" y="16837"/>
                    <a:pt x="2107" y="19562"/>
                    <a:pt x="5331" y="20437"/>
                  </a:cubicBezTo>
                  <a:cubicBezTo>
                    <a:pt x="8554" y="21313"/>
                    <a:pt x="13068" y="20340"/>
                    <a:pt x="16292" y="17227"/>
                  </a:cubicBezTo>
                  <a:cubicBezTo>
                    <a:pt x="19516" y="14113"/>
                    <a:pt x="21450" y="8859"/>
                    <a:pt x="21289" y="5454"/>
                  </a:cubicBezTo>
                  <a:cubicBezTo>
                    <a:pt x="21128" y="2048"/>
                    <a:pt x="18871" y="491"/>
                    <a:pt x="16131" y="102"/>
                  </a:cubicBezTo>
                  <a:cubicBezTo>
                    <a:pt x="13390" y="-287"/>
                    <a:pt x="10166" y="491"/>
                    <a:pt x="8554" y="1464"/>
                  </a:cubicBezTo>
                  <a:cubicBezTo>
                    <a:pt x="6943" y="2437"/>
                    <a:pt x="6943" y="3605"/>
                    <a:pt x="6943" y="4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3333750" y="6169811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3429577" y="5998361"/>
              <a:ext cx="164524" cy="25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53" fill="norm" stroke="1" extrusionOk="0">
                  <a:moveTo>
                    <a:pt x="21524" y="0"/>
                  </a:moveTo>
                  <a:cubicBezTo>
                    <a:pt x="20139" y="0"/>
                    <a:pt x="18755" y="0"/>
                    <a:pt x="16262" y="1180"/>
                  </a:cubicBezTo>
                  <a:cubicBezTo>
                    <a:pt x="13770" y="2360"/>
                    <a:pt x="10170" y="4719"/>
                    <a:pt x="7262" y="7351"/>
                  </a:cubicBezTo>
                  <a:cubicBezTo>
                    <a:pt x="4355" y="9983"/>
                    <a:pt x="2139" y="12887"/>
                    <a:pt x="1032" y="14793"/>
                  </a:cubicBezTo>
                  <a:cubicBezTo>
                    <a:pt x="-76" y="16699"/>
                    <a:pt x="-76" y="17607"/>
                    <a:pt x="62" y="18514"/>
                  </a:cubicBezTo>
                  <a:cubicBezTo>
                    <a:pt x="201" y="19422"/>
                    <a:pt x="478" y="20329"/>
                    <a:pt x="1447" y="20874"/>
                  </a:cubicBezTo>
                  <a:cubicBezTo>
                    <a:pt x="2416" y="21418"/>
                    <a:pt x="4078" y="21600"/>
                    <a:pt x="6293" y="21328"/>
                  </a:cubicBezTo>
                  <a:cubicBezTo>
                    <a:pt x="8509" y="21055"/>
                    <a:pt x="11278" y="20329"/>
                    <a:pt x="13078" y="19513"/>
                  </a:cubicBezTo>
                  <a:cubicBezTo>
                    <a:pt x="14878" y="18696"/>
                    <a:pt x="15709" y="17788"/>
                    <a:pt x="15709" y="16971"/>
                  </a:cubicBezTo>
                  <a:cubicBezTo>
                    <a:pt x="15709" y="16155"/>
                    <a:pt x="14878" y="15429"/>
                    <a:pt x="13632" y="15429"/>
                  </a:cubicBezTo>
                  <a:cubicBezTo>
                    <a:pt x="12386" y="15429"/>
                    <a:pt x="10724" y="16155"/>
                    <a:pt x="9062" y="16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3644900" y="5961998"/>
              <a:ext cx="98681" cy="30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77" fill="norm" stroke="1" extrusionOk="0">
                  <a:moveTo>
                    <a:pt x="0" y="3927"/>
                  </a:moveTo>
                  <a:cubicBezTo>
                    <a:pt x="4136" y="2577"/>
                    <a:pt x="8272" y="1227"/>
                    <a:pt x="11489" y="552"/>
                  </a:cubicBezTo>
                  <a:cubicBezTo>
                    <a:pt x="14706" y="-123"/>
                    <a:pt x="17004" y="-123"/>
                    <a:pt x="18613" y="252"/>
                  </a:cubicBezTo>
                  <a:cubicBezTo>
                    <a:pt x="20221" y="627"/>
                    <a:pt x="21140" y="1377"/>
                    <a:pt x="21370" y="3027"/>
                  </a:cubicBezTo>
                  <a:cubicBezTo>
                    <a:pt x="21600" y="4677"/>
                    <a:pt x="21140" y="7227"/>
                    <a:pt x="19532" y="10452"/>
                  </a:cubicBezTo>
                  <a:cubicBezTo>
                    <a:pt x="17923" y="13677"/>
                    <a:pt x="15166" y="17577"/>
                    <a:pt x="12409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3670300" y="6119011"/>
              <a:ext cx="133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6" y="18000"/>
                    <a:pt x="1371" y="14400"/>
                    <a:pt x="4971" y="10800"/>
                  </a:cubicBezTo>
                  <a:cubicBezTo>
                    <a:pt x="8571" y="7200"/>
                    <a:pt x="1508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4552949" y="6004711"/>
              <a:ext cx="218393" cy="21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198" fill="norm" stroke="1" extrusionOk="0">
                  <a:moveTo>
                    <a:pt x="9874" y="1234"/>
                  </a:moveTo>
                  <a:cubicBezTo>
                    <a:pt x="8640" y="617"/>
                    <a:pt x="7406" y="0"/>
                    <a:pt x="6377" y="0"/>
                  </a:cubicBezTo>
                  <a:cubicBezTo>
                    <a:pt x="5349" y="0"/>
                    <a:pt x="4526" y="617"/>
                    <a:pt x="3189" y="3394"/>
                  </a:cubicBezTo>
                  <a:cubicBezTo>
                    <a:pt x="1851" y="6171"/>
                    <a:pt x="0" y="11109"/>
                    <a:pt x="0" y="14709"/>
                  </a:cubicBezTo>
                  <a:cubicBezTo>
                    <a:pt x="0" y="18309"/>
                    <a:pt x="1851" y="20571"/>
                    <a:pt x="4937" y="21086"/>
                  </a:cubicBezTo>
                  <a:cubicBezTo>
                    <a:pt x="8023" y="21600"/>
                    <a:pt x="12343" y="20366"/>
                    <a:pt x="15429" y="17074"/>
                  </a:cubicBezTo>
                  <a:cubicBezTo>
                    <a:pt x="18514" y="13783"/>
                    <a:pt x="20366" y="8434"/>
                    <a:pt x="20983" y="5246"/>
                  </a:cubicBezTo>
                  <a:cubicBezTo>
                    <a:pt x="21600" y="2057"/>
                    <a:pt x="20983" y="1029"/>
                    <a:pt x="19749" y="823"/>
                  </a:cubicBezTo>
                  <a:cubicBezTo>
                    <a:pt x="18514" y="617"/>
                    <a:pt x="16663" y="1234"/>
                    <a:pt x="14811" y="2571"/>
                  </a:cubicBezTo>
                  <a:cubicBezTo>
                    <a:pt x="12960" y="3909"/>
                    <a:pt x="11109" y="5966"/>
                    <a:pt x="9257" y="8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4883150" y="6087261"/>
              <a:ext cx="50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5122638" y="5979311"/>
              <a:ext cx="15138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600" fill="norm" stroke="1" extrusionOk="0">
                  <a:moveTo>
                    <a:pt x="13385" y="0"/>
                  </a:moveTo>
                  <a:cubicBezTo>
                    <a:pt x="10174" y="0"/>
                    <a:pt x="6963" y="0"/>
                    <a:pt x="4628" y="240"/>
                  </a:cubicBezTo>
                  <a:cubicBezTo>
                    <a:pt x="2293" y="480"/>
                    <a:pt x="834" y="960"/>
                    <a:pt x="250" y="1600"/>
                  </a:cubicBezTo>
                  <a:cubicBezTo>
                    <a:pt x="-334" y="2240"/>
                    <a:pt x="-42" y="3040"/>
                    <a:pt x="2731" y="4240"/>
                  </a:cubicBezTo>
                  <a:cubicBezTo>
                    <a:pt x="5504" y="5440"/>
                    <a:pt x="10758" y="7040"/>
                    <a:pt x="14698" y="8480"/>
                  </a:cubicBezTo>
                  <a:cubicBezTo>
                    <a:pt x="18639" y="9920"/>
                    <a:pt x="21266" y="11200"/>
                    <a:pt x="20828" y="13280"/>
                  </a:cubicBezTo>
                  <a:cubicBezTo>
                    <a:pt x="20390" y="15360"/>
                    <a:pt x="16888" y="18240"/>
                    <a:pt x="14407" y="19760"/>
                  </a:cubicBezTo>
                  <a:cubicBezTo>
                    <a:pt x="11925" y="21280"/>
                    <a:pt x="10466" y="21440"/>
                    <a:pt x="90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5162550" y="5928511"/>
              <a:ext cx="3556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971"/>
                    <a:pt x="4114" y="12343"/>
                    <a:pt x="7714" y="8743"/>
                  </a:cubicBezTo>
                  <a:cubicBezTo>
                    <a:pt x="11314" y="5143"/>
                    <a:pt x="16457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6216650" y="5909461"/>
              <a:ext cx="1961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6146"/>
                    <a:pt x="17280" y="12293"/>
                    <a:pt x="19440" y="15893"/>
                  </a:cubicBezTo>
                  <a:cubicBezTo>
                    <a:pt x="21600" y="19493"/>
                    <a:pt x="17280" y="20546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1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522632" y="6234104"/>
              <a:ext cx="846669" cy="177008"/>
            </a:xfrm>
            <a:prstGeom prst="rect">
              <a:avLst/>
            </a:prstGeom>
            <a:effectLst/>
          </p:spPr>
        </p:pic>
        <p:pic>
          <p:nvPicPr>
            <p:cNvPr id="411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381499" y="6344664"/>
              <a:ext cx="932964" cy="123598"/>
            </a:xfrm>
            <a:prstGeom prst="rect">
              <a:avLst/>
            </a:prstGeom>
            <a:effectLst/>
          </p:spPr>
        </p:pic>
        <p:pic>
          <p:nvPicPr>
            <p:cNvPr id="411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76350" y="6480961"/>
              <a:ext cx="789517" cy="169334"/>
            </a:xfrm>
            <a:prstGeom prst="rect">
              <a:avLst/>
            </a:prstGeom>
            <a:effectLst/>
          </p:spPr>
        </p:pic>
        <p:sp>
          <p:nvSpPr>
            <p:cNvPr id="4121" name="Line"/>
            <p:cNvSpPr/>
            <p:nvPr/>
          </p:nvSpPr>
          <p:spPr>
            <a:xfrm>
              <a:off x="7709989" y="5881617"/>
              <a:ext cx="206542" cy="25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15" fill="norm" stroke="1" extrusionOk="0">
                  <a:moveTo>
                    <a:pt x="11670" y="203"/>
                  </a:moveTo>
                  <a:cubicBezTo>
                    <a:pt x="9924" y="28"/>
                    <a:pt x="8179" y="-148"/>
                    <a:pt x="6870" y="203"/>
                  </a:cubicBezTo>
                  <a:cubicBezTo>
                    <a:pt x="5561" y="554"/>
                    <a:pt x="4688" y="1432"/>
                    <a:pt x="3597" y="3891"/>
                  </a:cubicBezTo>
                  <a:cubicBezTo>
                    <a:pt x="2506" y="6350"/>
                    <a:pt x="1197" y="10389"/>
                    <a:pt x="543" y="13286"/>
                  </a:cubicBezTo>
                  <a:cubicBezTo>
                    <a:pt x="-112" y="16184"/>
                    <a:pt x="-112" y="17940"/>
                    <a:pt x="215" y="19169"/>
                  </a:cubicBezTo>
                  <a:cubicBezTo>
                    <a:pt x="543" y="20398"/>
                    <a:pt x="1197" y="21101"/>
                    <a:pt x="2943" y="21276"/>
                  </a:cubicBezTo>
                  <a:cubicBezTo>
                    <a:pt x="4688" y="21452"/>
                    <a:pt x="7524" y="21101"/>
                    <a:pt x="10797" y="18818"/>
                  </a:cubicBezTo>
                  <a:cubicBezTo>
                    <a:pt x="14070" y="16535"/>
                    <a:pt x="17779" y="12320"/>
                    <a:pt x="19633" y="9335"/>
                  </a:cubicBezTo>
                  <a:cubicBezTo>
                    <a:pt x="21488" y="6350"/>
                    <a:pt x="21488" y="4593"/>
                    <a:pt x="21052" y="3452"/>
                  </a:cubicBezTo>
                  <a:cubicBezTo>
                    <a:pt x="20615" y="2311"/>
                    <a:pt x="19743" y="1784"/>
                    <a:pt x="18652" y="1520"/>
                  </a:cubicBezTo>
                  <a:cubicBezTo>
                    <a:pt x="17561" y="1257"/>
                    <a:pt x="16252" y="1257"/>
                    <a:pt x="14615" y="2135"/>
                  </a:cubicBezTo>
                  <a:cubicBezTo>
                    <a:pt x="12979" y="3013"/>
                    <a:pt x="11015" y="4769"/>
                    <a:pt x="9052" y="6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8020050" y="5998361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8222028" y="5820561"/>
              <a:ext cx="26623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20897" y="0"/>
                  </a:moveTo>
                  <a:cubicBezTo>
                    <a:pt x="15912" y="3260"/>
                    <a:pt x="10928" y="6521"/>
                    <a:pt x="6774" y="9849"/>
                  </a:cubicBezTo>
                  <a:cubicBezTo>
                    <a:pt x="2620" y="13177"/>
                    <a:pt x="-703" y="16574"/>
                    <a:pt x="128" y="18543"/>
                  </a:cubicBezTo>
                  <a:cubicBezTo>
                    <a:pt x="959" y="20513"/>
                    <a:pt x="5943" y="21057"/>
                    <a:pt x="1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8324850" y="5815534"/>
              <a:ext cx="232607" cy="40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30" fill="norm" stroke="1" extrusionOk="0">
                  <a:moveTo>
                    <a:pt x="0" y="3642"/>
                  </a:moveTo>
                  <a:cubicBezTo>
                    <a:pt x="1557" y="2967"/>
                    <a:pt x="3114" y="2292"/>
                    <a:pt x="6032" y="1674"/>
                  </a:cubicBezTo>
                  <a:cubicBezTo>
                    <a:pt x="8951" y="1055"/>
                    <a:pt x="13232" y="492"/>
                    <a:pt x="15859" y="211"/>
                  </a:cubicBezTo>
                  <a:cubicBezTo>
                    <a:pt x="18486" y="-70"/>
                    <a:pt x="19459" y="-70"/>
                    <a:pt x="20238" y="211"/>
                  </a:cubicBezTo>
                  <a:cubicBezTo>
                    <a:pt x="21016" y="492"/>
                    <a:pt x="21600" y="1055"/>
                    <a:pt x="21308" y="2349"/>
                  </a:cubicBezTo>
                  <a:cubicBezTo>
                    <a:pt x="21016" y="3642"/>
                    <a:pt x="19849" y="5667"/>
                    <a:pt x="17903" y="8367"/>
                  </a:cubicBezTo>
                  <a:cubicBezTo>
                    <a:pt x="15957" y="11068"/>
                    <a:pt x="13232" y="14443"/>
                    <a:pt x="11286" y="16749"/>
                  </a:cubicBezTo>
                  <a:cubicBezTo>
                    <a:pt x="9341" y="19055"/>
                    <a:pt x="8173" y="20292"/>
                    <a:pt x="7005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8369300" y="6036411"/>
              <a:ext cx="25400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780" y="11670"/>
                    <a:pt x="7560" y="3363"/>
                    <a:pt x="11160" y="870"/>
                  </a:cubicBezTo>
                  <a:cubicBezTo>
                    <a:pt x="14760" y="-1622"/>
                    <a:pt x="1818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2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986433" y="6191747"/>
              <a:ext cx="1373717" cy="111415"/>
            </a:xfrm>
            <a:prstGeom prst="rect">
              <a:avLst/>
            </a:prstGeom>
            <a:effectLst/>
          </p:spPr>
        </p:pic>
        <p:pic>
          <p:nvPicPr>
            <p:cNvPr id="412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829299" y="6284581"/>
              <a:ext cx="727195" cy="192147"/>
            </a:xfrm>
            <a:prstGeom prst="rect">
              <a:avLst/>
            </a:prstGeom>
            <a:effectLst/>
          </p:spPr>
        </p:pic>
        <p:pic>
          <p:nvPicPr>
            <p:cNvPr id="413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997200" y="6379918"/>
              <a:ext cx="821405" cy="220753"/>
            </a:xfrm>
            <a:prstGeom prst="rect">
              <a:avLst/>
            </a:prstGeom>
            <a:effectLst/>
          </p:spPr>
        </p:pic>
        <p:sp>
          <p:nvSpPr>
            <p:cNvPr id="4132" name="Line"/>
            <p:cNvSpPr/>
            <p:nvPr/>
          </p:nvSpPr>
          <p:spPr>
            <a:xfrm>
              <a:off x="10607608" y="5870328"/>
              <a:ext cx="177937" cy="249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834" fill="norm" stroke="1" extrusionOk="0">
                  <a:moveTo>
                    <a:pt x="12750" y="3273"/>
                  </a:moveTo>
                  <a:cubicBezTo>
                    <a:pt x="12022" y="2034"/>
                    <a:pt x="11293" y="794"/>
                    <a:pt x="10323" y="263"/>
                  </a:cubicBezTo>
                  <a:cubicBezTo>
                    <a:pt x="9352" y="-268"/>
                    <a:pt x="8138" y="-91"/>
                    <a:pt x="6318" y="1680"/>
                  </a:cubicBezTo>
                  <a:cubicBezTo>
                    <a:pt x="4498" y="3450"/>
                    <a:pt x="2071" y="6814"/>
                    <a:pt x="857" y="10178"/>
                  </a:cubicBezTo>
                  <a:cubicBezTo>
                    <a:pt x="-356" y="13542"/>
                    <a:pt x="-356" y="16906"/>
                    <a:pt x="1343" y="18853"/>
                  </a:cubicBezTo>
                  <a:cubicBezTo>
                    <a:pt x="3042" y="20801"/>
                    <a:pt x="6440" y="21332"/>
                    <a:pt x="10201" y="20358"/>
                  </a:cubicBezTo>
                  <a:cubicBezTo>
                    <a:pt x="13963" y="19384"/>
                    <a:pt x="18089" y="16906"/>
                    <a:pt x="19666" y="14162"/>
                  </a:cubicBezTo>
                  <a:cubicBezTo>
                    <a:pt x="21244" y="11417"/>
                    <a:pt x="20273" y="8407"/>
                    <a:pt x="16875" y="6548"/>
                  </a:cubicBezTo>
                  <a:cubicBezTo>
                    <a:pt x="13478" y="4689"/>
                    <a:pt x="7653" y="3981"/>
                    <a:pt x="1828" y="3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10922000" y="6004711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11093449" y="5857446"/>
              <a:ext cx="112185" cy="28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1223" y="4821"/>
                  </a:moveTo>
                  <a:cubicBezTo>
                    <a:pt x="2853" y="3402"/>
                    <a:pt x="4483" y="1983"/>
                    <a:pt x="7336" y="1115"/>
                  </a:cubicBezTo>
                  <a:cubicBezTo>
                    <a:pt x="10189" y="248"/>
                    <a:pt x="14264" y="-67"/>
                    <a:pt x="17117" y="12"/>
                  </a:cubicBezTo>
                  <a:cubicBezTo>
                    <a:pt x="19970" y="91"/>
                    <a:pt x="21600" y="564"/>
                    <a:pt x="21600" y="1983"/>
                  </a:cubicBezTo>
                  <a:cubicBezTo>
                    <a:pt x="21600" y="3402"/>
                    <a:pt x="19970" y="5767"/>
                    <a:pt x="18340" y="7186"/>
                  </a:cubicBezTo>
                  <a:cubicBezTo>
                    <a:pt x="16709" y="8605"/>
                    <a:pt x="15079" y="9078"/>
                    <a:pt x="13042" y="9472"/>
                  </a:cubicBezTo>
                  <a:cubicBezTo>
                    <a:pt x="11004" y="9866"/>
                    <a:pt x="8558" y="10181"/>
                    <a:pt x="8558" y="10260"/>
                  </a:cubicBezTo>
                  <a:cubicBezTo>
                    <a:pt x="8558" y="10339"/>
                    <a:pt x="11004" y="10181"/>
                    <a:pt x="13042" y="10418"/>
                  </a:cubicBezTo>
                  <a:cubicBezTo>
                    <a:pt x="15079" y="10654"/>
                    <a:pt x="16709" y="11285"/>
                    <a:pt x="18340" y="12388"/>
                  </a:cubicBezTo>
                  <a:cubicBezTo>
                    <a:pt x="19970" y="13492"/>
                    <a:pt x="21600" y="15069"/>
                    <a:pt x="21396" y="16567"/>
                  </a:cubicBezTo>
                  <a:cubicBezTo>
                    <a:pt x="21192" y="18064"/>
                    <a:pt x="19155" y="19483"/>
                    <a:pt x="15894" y="20351"/>
                  </a:cubicBezTo>
                  <a:cubicBezTo>
                    <a:pt x="12634" y="21218"/>
                    <a:pt x="8151" y="21533"/>
                    <a:pt x="5298" y="21375"/>
                  </a:cubicBezTo>
                  <a:cubicBezTo>
                    <a:pt x="2445" y="21218"/>
                    <a:pt x="1223" y="20587"/>
                    <a:pt x="0" y="1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11258550" y="5878870"/>
              <a:ext cx="209793" cy="25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04" fill="norm" stroke="1" extrusionOk="0">
                  <a:moveTo>
                    <a:pt x="7057" y="3592"/>
                  </a:moveTo>
                  <a:cubicBezTo>
                    <a:pt x="6202" y="2363"/>
                    <a:pt x="5347" y="1133"/>
                    <a:pt x="5453" y="519"/>
                  </a:cubicBezTo>
                  <a:cubicBezTo>
                    <a:pt x="5560" y="-96"/>
                    <a:pt x="6630" y="-96"/>
                    <a:pt x="8127" y="167"/>
                  </a:cubicBezTo>
                  <a:cubicBezTo>
                    <a:pt x="9624" y="431"/>
                    <a:pt x="11549" y="958"/>
                    <a:pt x="13046" y="2187"/>
                  </a:cubicBezTo>
                  <a:cubicBezTo>
                    <a:pt x="14543" y="3416"/>
                    <a:pt x="15612" y="5348"/>
                    <a:pt x="16253" y="7192"/>
                  </a:cubicBezTo>
                  <a:cubicBezTo>
                    <a:pt x="16895" y="9036"/>
                    <a:pt x="17109" y="10792"/>
                    <a:pt x="17857" y="11933"/>
                  </a:cubicBezTo>
                  <a:cubicBezTo>
                    <a:pt x="18606" y="13075"/>
                    <a:pt x="19889" y="13602"/>
                    <a:pt x="20638" y="14304"/>
                  </a:cubicBezTo>
                  <a:cubicBezTo>
                    <a:pt x="21386" y="15006"/>
                    <a:pt x="21600" y="15884"/>
                    <a:pt x="19889" y="17026"/>
                  </a:cubicBezTo>
                  <a:cubicBezTo>
                    <a:pt x="18178" y="18167"/>
                    <a:pt x="14543" y="19572"/>
                    <a:pt x="10907" y="20363"/>
                  </a:cubicBezTo>
                  <a:cubicBezTo>
                    <a:pt x="7271" y="21153"/>
                    <a:pt x="3636" y="21328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11288183" y="5923138"/>
              <a:ext cx="121321" cy="11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25" fill="norm" stroke="1" extrusionOk="0">
                  <a:moveTo>
                    <a:pt x="3724" y="2099"/>
                  </a:moveTo>
                  <a:cubicBezTo>
                    <a:pt x="1862" y="2099"/>
                    <a:pt x="0" y="2099"/>
                    <a:pt x="0" y="1720"/>
                  </a:cubicBezTo>
                  <a:cubicBezTo>
                    <a:pt x="0" y="1341"/>
                    <a:pt x="1862" y="583"/>
                    <a:pt x="4655" y="204"/>
                  </a:cubicBezTo>
                  <a:cubicBezTo>
                    <a:pt x="7448" y="-175"/>
                    <a:pt x="11172" y="-175"/>
                    <a:pt x="14152" y="1530"/>
                  </a:cubicBezTo>
                  <a:cubicBezTo>
                    <a:pt x="17131" y="3236"/>
                    <a:pt x="19366" y="6646"/>
                    <a:pt x="20483" y="9299"/>
                  </a:cubicBezTo>
                  <a:cubicBezTo>
                    <a:pt x="21600" y="11951"/>
                    <a:pt x="21600" y="13846"/>
                    <a:pt x="20669" y="14983"/>
                  </a:cubicBezTo>
                  <a:cubicBezTo>
                    <a:pt x="19738" y="16120"/>
                    <a:pt x="17876" y="16499"/>
                    <a:pt x="15455" y="17446"/>
                  </a:cubicBezTo>
                  <a:cubicBezTo>
                    <a:pt x="13034" y="18393"/>
                    <a:pt x="10055" y="19909"/>
                    <a:pt x="7076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3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75469" y="4013222"/>
              <a:ext cx="1641335" cy="1434202"/>
            </a:xfrm>
            <a:prstGeom prst="rect">
              <a:avLst/>
            </a:prstGeom>
            <a:effectLst/>
          </p:spPr>
        </p:pic>
        <p:pic>
          <p:nvPicPr>
            <p:cNvPr id="413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599327" y="3944489"/>
              <a:ext cx="1873512" cy="14919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Drawing"/>
          <p:cNvGrpSpPr/>
          <p:nvPr/>
        </p:nvGrpSpPr>
        <p:grpSpPr>
          <a:xfrm>
            <a:off x="563143" y="1085849"/>
            <a:ext cx="12371808" cy="8325982"/>
            <a:chOff x="0" y="-12700"/>
            <a:chExt cx="12371806" cy="8325980"/>
          </a:xfrm>
        </p:grpSpPr>
        <p:sp>
          <p:nvSpPr>
            <p:cNvPr id="338" name="Line"/>
            <p:cNvSpPr/>
            <p:nvPr/>
          </p:nvSpPr>
          <p:spPr>
            <a:xfrm>
              <a:off x="434232" y="755649"/>
              <a:ext cx="143059" cy="57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563" fill="norm" stroke="1" extrusionOk="0">
                  <a:moveTo>
                    <a:pt x="8389" y="7568"/>
                  </a:moveTo>
                  <a:cubicBezTo>
                    <a:pt x="9954" y="10248"/>
                    <a:pt x="11520" y="12928"/>
                    <a:pt x="12302" y="15136"/>
                  </a:cubicBezTo>
                  <a:cubicBezTo>
                    <a:pt x="13085" y="17343"/>
                    <a:pt x="13085" y="19077"/>
                    <a:pt x="13085" y="20142"/>
                  </a:cubicBezTo>
                  <a:cubicBezTo>
                    <a:pt x="13085" y="21206"/>
                    <a:pt x="13085" y="21600"/>
                    <a:pt x="12928" y="21561"/>
                  </a:cubicBezTo>
                  <a:cubicBezTo>
                    <a:pt x="12772" y="21521"/>
                    <a:pt x="12459" y="21048"/>
                    <a:pt x="10737" y="19353"/>
                  </a:cubicBezTo>
                  <a:cubicBezTo>
                    <a:pt x="9015" y="17658"/>
                    <a:pt x="5885" y="14742"/>
                    <a:pt x="3850" y="12061"/>
                  </a:cubicBezTo>
                  <a:cubicBezTo>
                    <a:pt x="1815" y="9381"/>
                    <a:pt x="876" y="6937"/>
                    <a:pt x="407" y="5242"/>
                  </a:cubicBezTo>
                  <a:cubicBezTo>
                    <a:pt x="-63" y="3547"/>
                    <a:pt x="-63" y="2601"/>
                    <a:pt x="94" y="1931"/>
                  </a:cubicBezTo>
                  <a:cubicBezTo>
                    <a:pt x="250" y="1261"/>
                    <a:pt x="563" y="867"/>
                    <a:pt x="1346" y="552"/>
                  </a:cubicBezTo>
                  <a:cubicBezTo>
                    <a:pt x="2128" y="236"/>
                    <a:pt x="3380" y="0"/>
                    <a:pt x="5572" y="0"/>
                  </a:cubicBezTo>
                  <a:cubicBezTo>
                    <a:pt x="7763" y="0"/>
                    <a:pt x="10894" y="236"/>
                    <a:pt x="13711" y="1064"/>
                  </a:cubicBezTo>
                  <a:cubicBezTo>
                    <a:pt x="16528" y="1892"/>
                    <a:pt x="19033" y="3311"/>
                    <a:pt x="20285" y="4612"/>
                  </a:cubicBezTo>
                  <a:cubicBezTo>
                    <a:pt x="21537" y="5912"/>
                    <a:pt x="21537" y="7095"/>
                    <a:pt x="19659" y="8199"/>
                  </a:cubicBezTo>
                  <a:cubicBezTo>
                    <a:pt x="17780" y="9302"/>
                    <a:pt x="14024" y="10327"/>
                    <a:pt x="11207" y="10800"/>
                  </a:cubicBezTo>
                  <a:cubicBezTo>
                    <a:pt x="8389" y="11273"/>
                    <a:pt x="6511" y="11194"/>
                    <a:pt x="4633" y="1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615369" y="1067742"/>
              <a:ext cx="148638" cy="1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97" fill="norm" stroke="1" extrusionOk="0">
                  <a:moveTo>
                    <a:pt x="13149" y="4774"/>
                  </a:moveTo>
                  <a:cubicBezTo>
                    <a:pt x="12540" y="3613"/>
                    <a:pt x="11932" y="2452"/>
                    <a:pt x="10715" y="1523"/>
                  </a:cubicBezTo>
                  <a:cubicBezTo>
                    <a:pt x="9498" y="594"/>
                    <a:pt x="7673" y="-103"/>
                    <a:pt x="6304" y="13"/>
                  </a:cubicBezTo>
                  <a:cubicBezTo>
                    <a:pt x="4935" y="129"/>
                    <a:pt x="4022" y="1058"/>
                    <a:pt x="2957" y="3497"/>
                  </a:cubicBezTo>
                  <a:cubicBezTo>
                    <a:pt x="1893" y="5936"/>
                    <a:pt x="676" y="9884"/>
                    <a:pt x="219" y="12439"/>
                  </a:cubicBezTo>
                  <a:cubicBezTo>
                    <a:pt x="-237" y="14994"/>
                    <a:pt x="67" y="16155"/>
                    <a:pt x="676" y="17200"/>
                  </a:cubicBezTo>
                  <a:cubicBezTo>
                    <a:pt x="1284" y="18245"/>
                    <a:pt x="2197" y="19174"/>
                    <a:pt x="3870" y="18245"/>
                  </a:cubicBezTo>
                  <a:cubicBezTo>
                    <a:pt x="5543" y="17316"/>
                    <a:pt x="7977" y="14529"/>
                    <a:pt x="9498" y="11858"/>
                  </a:cubicBezTo>
                  <a:cubicBezTo>
                    <a:pt x="11019" y="9187"/>
                    <a:pt x="11628" y="6632"/>
                    <a:pt x="12084" y="6052"/>
                  </a:cubicBezTo>
                  <a:cubicBezTo>
                    <a:pt x="12540" y="5471"/>
                    <a:pt x="12845" y="6865"/>
                    <a:pt x="13605" y="9420"/>
                  </a:cubicBezTo>
                  <a:cubicBezTo>
                    <a:pt x="14366" y="11974"/>
                    <a:pt x="15583" y="15691"/>
                    <a:pt x="16952" y="17897"/>
                  </a:cubicBezTo>
                  <a:cubicBezTo>
                    <a:pt x="18321" y="20103"/>
                    <a:pt x="19842" y="20800"/>
                    <a:pt x="21363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808456" y="1079499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808456" y="996949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878306" y="946149"/>
              <a:ext cx="107951" cy="23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5161"/>
                  </a:moveTo>
                  <a:cubicBezTo>
                    <a:pt x="2118" y="4970"/>
                    <a:pt x="4235" y="4779"/>
                    <a:pt x="6988" y="5543"/>
                  </a:cubicBezTo>
                  <a:cubicBezTo>
                    <a:pt x="9741" y="6308"/>
                    <a:pt x="13129" y="8028"/>
                    <a:pt x="15882" y="10609"/>
                  </a:cubicBezTo>
                  <a:cubicBezTo>
                    <a:pt x="18635" y="13189"/>
                    <a:pt x="20753" y="16630"/>
                    <a:pt x="21176" y="18733"/>
                  </a:cubicBezTo>
                  <a:cubicBezTo>
                    <a:pt x="21600" y="20835"/>
                    <a:pt x="20329" y="21600"/>
                    <a:pt x="18847" y="21313"/>
                  </a:cubicBezTo>
                  <a:cubicBezTo>
                    <a:pt x="17365" y="21027"/>
                    <a:pt x="15671" y="19688"/>
                    <a:pt x="14612" y="16821"/>
                  </a:cubicBezTo>
                  <a:cubicBezTo>
                    <a:pt x="13553" y="13954"/>
                    <a:pt x="13129" y="9558"/>
                    <a:pt x="14400" y="6499"/>
                  </a:cubicBezTo>
                  <a:cubicBezTo>
                    <a:pt x="15671" y="3441"/>
                    <a:pt x="18635" y="1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1081506" y="915041"/>
              <a:ext cx="171451" cy="18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9498"/>
                  </a:moveTo>
                  <a:cubicBezTo>
                    <a:pt x="1333" y="9498"/>
                    <a:pt x="2667" y="9498"/>
                    <a:pt x="4267" y="8516"/>
                  </a:cubicBezTo>
                  <a:cubicBezTo>
                    <a:pt x="5867" y="7535"/>
                    <a:pt x="7733" y="5571"/>
                    <a:pt x="8800" y="3853"/>
                  </a:cubicBezTo>
                  <a:cubicBezTo>
                    <a:pt x="9867" y="2135"/>
                    <a:pt x="10133" y="662"/>
                    <a:pt x="9600" y="171"/>
                  </a:cubicBezTo>
                  <a:cubicBezTo>
                    <a:pt x="9067" y="-320"/>
                    <a:pt x="7733" y="171"/>
                    <a:pt x="6533" y="2625"/>
                  </a:cubicBezTo>
                  <a:cubicBezTo>
                    <a:pt x="5333" y="5080"/>
                    <a:pt x="4267" y="9498"/>
                    <a:pt x="4667" y="12935"/>
                  </a:cubicBezTo>
                  <a:cubicBezTo>
                    <a:pt x="5067" y="16371"/>
                    <a:pt x="6933" y="18825"/>
                    <a:pt x="9333" y="20053"/>
                  </a:cubicBezTo>
                  <a:cubicBezTo>
                    <a:pt x="11733" y="21280"/>
                    <a:pt x="14667" y="21280"/>
                    <a:pt x="16800" y="20912"/>
                  </a:cubicBezTo>
                  <a:cubicBezTo>
                    <a:pt x="18933" y="20544"/>
                    <a:pt x="20267" y="19807"/>
                    <a:pt x="21600" y="19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1270483" y="670672"/>
              <a:ext cx="160274" cy="40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295" fill="norm" stroke="1" extrusionOk="0">
                  <a:moveTo>
                    <a:pt x="13667" y="11757"/>
                  </a:moveTo>
                  <a:cubicBezTo>
                    <a:pt x="12264" y="11536"/>
                    <a:pt x="10862" y="11314"/>
                    <a:pt x="9599" y="11370"/>
                  </a:cubicBezTo>
                  <a:cubicBezTo>
                    <a:pt x="8337" y="11425"/>
                    <a:pt x="7215" y="11757"/>
                    <a:pt x="5532" y="13142"/>
                  </a:cubicBezTo>
                  <a:cubicBezTo>
                    <a:pt x="3849" y="14527"/>
                    <a:pt x="1605" y="16963"/>
                    <a:pt x="623" y="18459"/>
                  </a:cubicBezTo>
                  <a:cubicBezTo>
                    <a:pt x="-359" y="19954"/>
                    <a:pt x="-78" y="20508"/>
                    <a:pt x="763" y="20896"/>
                  </a:cubicBezTo>
                  <a:cubicBezTo>
                    <a:pt x="1605" y="21283"/>
                    <a:pt x="3007" y="21505"/>
                    <a:pt x="4690" y="21007"/>
                  </a:cubicBezTo>
                  <a:cubicBezTo>
                    <a:pt x="6373" y="20508"/>
                    <a:pt x="8337" y="19290"/>
                    <a:pt x="9880" y="16576"/>
                  </a:cubicBezTo>
                  <a:cubicBezTo>
                    <a:pt x="11423" y="13862"/>
                    <a:pt x="12545" y="9653"/>
                    <a:pt x="13106" y="6883"/>
                  </a:cubicBezTo>
                  <a:cubicBezTo>
                    <a:pt x="13667" y="4114"/>
                    <a:pt x="13667" y="2785"/>
                    <a:pt x="13667" y="1788"/>
                  </a:cubicBezTo>
                  <a:cubicBezTo>
                    <a:pt x="13667" y="791"/>
                    <a:pt x="13667" y="127"/>
                    <a:pt x="13246" y="16"/>
                  </a:cubicBezTo>
                  <a:cubicBezTo>
                    <a:pt x="12825" y="-95"/>
                    <a:pt x="11984" y="348"/>
                    <a:pt x="11703" y="1733"/>
                  </a:cubicBezTo>
                  <a:cubicBezTo>
                    <a:pt x="11423" y="3117"/>
                    <a:pt x="11703" y="5443"/>
                    <a:pt x="13386" y="8047"/>
                  </a:cubicBezTo>
                  <a:cubicBezTo>
                    <a:pt x="15070" y="10650"/>
                    <a:pt x="18155" y="13530"/>
                    <a:pt x="21241" y="16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2040719" y="569383"/>
              <a:ext cx="113938" cy="42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28" fill="norm" stroke="1" extrusionOk="0">
                  <a:moveTo>
                    <a:pt x="1131" y="1059"/>
                  </a:moveTo>
                  <a:cubicBezTo>
                    <a:pt x="1131" y="529"/>
                    <a:pt x="1131" y="0"/>
                    <a:pt x="1131" y="0"/>
                  </a:cubicBezTo>
                  <a:cubicBezTo>
                    <a:pt x="1131" y="0"/>
                    <a:pt x="1131" y="529"/>
                    <a:pt x="931" y="2965"/>
                  </a:cubicBezTo>
                  <a:cubicBezTo>
                    <a:pt x="731" y="5400"/>
                    <a:pt x="331" y="9741"/>
                    <a:pt x="131" y="12812"/>
                  </a:cubicBezTo>
                  <a:cubicBezTo>
                    <a:pt x="-69" y="15882"/>
                    <a:pt x="-69" y="17682"/>
                    <a:pt x="331" y="18900"/>
                  </a:cubicBezTo>
                  <a:cubicBezTo>
                    <a:pt x="731" y="20118"/>
                    <a:pt x="1531" y="20753"/>
                    <a:pt x="2931" y="21124"/>
                  </a:cubicBezTo>
                  <a:cubicBezTo>
                    <a:pt x="4331" y="21494"/>
                    <a:pt x="6331" y="21600"/>
                    <a:pt x="9531" y="21018"/>
                  </a:cubicBezTo>
                  <a:cubicBezTo>
                    <a:pt x="12731" y="20435"/>
                    <a:pt x="17131" y="19165"/>
                    <a:pt x="21531" y="17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1989556" y="793749"/>
              <a:ext cx="146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2192756" y="857249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2417900" y="520699"/>
              <a:ext cx="105057" cy="40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36" fill="norm" stroke="1" extrusionOk="0">
                  <a:moveTo>
                    <a:pt x="705" y="0"/>
                  </a:moveTo>
                  <a:cubicBezTo>
                    <a:pt x="273" y="3006"/>
                    <a:pt x="-159" y="6012"/>
                    <a:pt x="57" y="9130"/>
                  </a:cubicBezTo>
                  <a:cubicBezTo>
                    <a:pt x="273" y="12247"/>
                    <a:pt x="1137" y="15476"/>
                    <a:pt x="2001" y="17425"/>
                  </a:cubicBezTo>
                  <a:cubicBezTo>
                    <a:pt x="2865" y="19373"/>
                    <a:pt x="3729" y="20041"/>
                    <a:pt x="4809" y="20598"/>
                  </a:cubicBezTo>
                  <a:cubicBezTo>
                    <a:pt x="5889" y="21155"/>
                    <a:pt x="7185" y="21600"/>
                    <a:pt x="9993" y="21377"/>
                  </a:cubicBezTo>
                  <a:cubicBezTo>
                    <a:pt x="12801" y="21155"/>
                    <a:pt x="17121" y="20264"/>
                    <a:pt x="21441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2383256" y="723899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2614608" y="664705"/>
              <a:ext cx="149649" cy="19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252" fill="norm" stroke="1" extrusionOk="0">
                  <a:moveTo>
                    <a:pt x="504" y="9283"/>
                  </a:moveTo>
                  <a:cubicBezTo>
                    <a:pt x="1983" y="9283"/>
                    <a:pt x="3462" y="9283"/>
                    <a:pt x="5386" y="8237"/>
                  </a:cubicBezTo>
                  <a:cubicBezTo>
                    <a:pt x="7309" y="7192"/>
                    <a:pt x="9676" y="5102"/>
                    <a:pt x="11008" y="3476"/>
                  </a:cubicBezTo>
                  <a:cubicBezTo>
                    <a:pt x="12339" y="1850"/>
                    <a:pt x="12635" y="689"/>
                    <a:pt x="11895" y="225"/>
                  </a:cubicBezTo>
                  <a:cubicBezTo>
                    <a:pt x="11156" y="-240"/>
                    <a:pt x="9380" y="-8"/>
                    <a:pt x="7309" y="1154"/>
                  </a:cubicBezTo>
                  <a:cubicBezTo>
                    <a:pt x="5238" y="2315"/>
                    <a:pt x="2871" y="4405"/>
                    <a:pt x="1391" y="7541"/>
                  </a:cubicBezTo>
                  <a:cubicBezTo>
                    <a:pt x="-88" y="10676"/>
                    <a:pt x="-680" y="14857"/>
                    <a:pt x="1095" y="17528"/>
                  </a:cubicBezTo>
                  <a:cubicBezTo>
                    <a:pt x="2871" y="20199"/>
                    <a:pt x="7013" y="21360"/>
                    <a:pt x="10712" y="21244"/>
                  </a:cubicBezTo>
                  <a:cubicBezTo>
                    <a:pt x="14410" y="21128"/>
                    <a:pt x="17665" y="19734"/>
                    <a:pt x="20920" y="18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2815328" y="609599"/>
              <a:ext cx="108877" cy="23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0" h="21368" fill="norm" stroke="1" extrusionOk="0">
                  <a:moveTo>
                    <a:pt x="9207" y="0"/>
                  </a:moveTo>
                  <a:cubicBezTo>
                    <a:pt x="7279" y="196"/>
                    <a:pt x="5350" y="393"/>
                    <a:pt x="3229" y="1276"/>
                  </a:cubicBezTo>
                  <a:cubicBezTo>
                    <a:pt x="1107" y="2160"/>
                    <a:pt x="-1207" y="3731"/>
                    <a:pt x="722" y="5989"/>
                  </a:cubicBezTo>
                  <a:cubicBezTo>
                    <a:pt x="2650" y="8247"/>
                    <a:pt x="8822" y="11193"/>
                    <a:pt x="12679" y="13156"/>
                  </a:cubicBezTo>
                  <a:cubicBezTo>
                    <a:pt x="16536" y="15120"/>
                    <a:pt x="18079" y="16102"/>
                    <a:pt x="19043" y="17084"/>
                  </a:cubicBezTo>
                  <a:cubicBezTo>
                    <a:pt x="20007" y="18065"/>
                    <a:pt x="20393" y="19047"/>
                    <a:pt x="18464" y="19931"/>
                  </a:cubicBezTo>
                  <a:cubicBezTo>
                    <a:pt x="16536" y="20815"/>
                    <a:pt x="12293" y="21600"/>
                    <a:pt x="9400" y="21305"/>
                  </a:cubicBezTo>
                  <a:cubicBezTo>
                    <a:pt x="6507" y="21011"/>
                    <a:pt x="4964" y="19636"/>
                    <a:pt x="3422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3011906" y="342899"/>
              <a:ext cx="95251" cy="45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880" y="0"/>
                  </a:moveTo>
                  <a:cubicBezTo>
                    <a:pt x="1920" y="2826"/>
                    <a:pt x="960" y="5652"/>
                    <a:pt x="480" y="8882"/>
                  </a:cubicBezTo>
                  <a:cubicBezTo>
                    <a:pt x="0" y="12112"/>
                    <a:pt x="0" y="15746"/>
                    <a:pt x="0" y="17865"/>
                  </a:cubicBezTo>
                  <a:cubicBezTo>
                    <a:pt x="0" y="19985"/>
                    <a:pt x="0" y="20591"/>
                    <a:pt x="2400" y="20994"/>
                  </a:cubicBezTo>
                  <a:cubicBezTo>
                    <a:pt x="4800" y="21398"/>
                    <a:pt x="9600" y="21600"/>
                    <a:pt x="13200" y="21449"/>
                  </a:cubicBezTo>
                  <a:cubicBezTo>
                    <a:pt x="16800" y="21297"/>
                    <a:pt x="19200" y="20793"/>
                    <a:pt x="21600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2954756" y="546099"/>
              <a:ext cx="196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16" y="16062"/>
                    <a:pt x="7432" y="10523"/>
                    <a:pt x="11032" y="6923"/>
                  </a:cubicBezTo>
                  <a:cubicBezTo>
                    <a:pt x="14632" y="3323"/>
                    <a:pt x="18116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275056" y="1009649"/>
              <a:ext cx="3035301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" y="21101"/>
                    <a:pt x="1175" y="20602"/>
                    <a:pt x="1747" y="20067"/>
                  </a:cubicBezTo>
                  <a:cubicBezTo>
                    <a:pt x="2320" y="19533"/>
                    <a:pt x="2877" y="18962"/>
                    <a:pt x="3442" y="18321"/>
                  </a:cubicBezTo>
                  <a:cubicBezTo>
                    <a:pt x="4007" y="17679"/>
                    <a:pt x="4579" y="16966"/>
                    <a:pt x="5144" y="16289"/>
                  </a:cubicBezTo>
                  <a:cubicBezTo>
                    <a:pt x="5709" y="15612"/>
                    <a:pt x="6266" y="14970"/>
                    <a:pt x="6846" y="14293"/>
                  </a:cubicBezTo>
                  <a:cubicBezTo>
                    <a:pt x="7426" y="13616"/>
                    <a:pt x="8028" y="12903"/>
                    <a:pt x="8548" y="12297"/>
                  </a:cubicBezTo>
                  <a:cubicBezTo>
                    <a:pt x="9068" y="11691"/>
                    <a:pt x="9505" y="11192"/>
                    <a:pt x="9941" y="10693"/>
                  </a:cubicBezTo>
                  <a:cubicBezTo>
                    <a:pt x="10378" y="10194"/>
                    <a:pt x="10815" y="9695"/>
                    <a:pt x="11252" y="9196"/>
                  </a:cubicBezTo>
                  <a:cubicBezTo>
                    <a:pt x="11689" y="8697"/>
                    <a:pt x="12126" y="8198"/>
                    <a:pt x="12668" y="7628"/>
                  </a:cubicBezTo>
                  <a:cubicBezTo>
                    <a:pt x="13210" y="7057"/>
                    <a:pt x="13858" y="6416"/>
                    <a:pt x="14475" y="5810"/>
                  </a:cubicBezTo>
                  <a:cubicBezTo>
                    <a:pt x="15093" y="5204"/>
                    <a:pt x="15680" y="4634"/>
                    <a:pt x="16230" y="4135"/>
                  </a:cubicBezTo>
                  <a:cubicBezTo>
                    <a:pt x="16780" y="3636"/>
                    <a:pt x="17292" y="3208"/>
                    <a:pt x="17849" y="2780"/>
                  </a:cubicBezTo>
                  <a:cubicBezTo>
                    <a:pt x="18407" y="2352"/>
                    <a:pt x="19009" y="1925"/>
                    <a:pt x="19642" y="1461"/>
                  </a:cubicBezTo>
                  <a:cubicBezTo>
                    <a:pt x="20274" y="998"/>
                    <a:pt x="20937" y="4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319506" y="1206499"/>
              <a:ext cx="2698751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3" y="20939"/>
                    <a:pt x="1186" y="20279"/>
                    <a:pt x="1804" y="19651"/>
                  </a:cubicBezTo>
                  <a:cubicBezTo>
                    <a:pt x="2423" y="19024"/>
                    <a:pt x="3066" y="18429"/>
                    <a:pt x="3710" y="17736"/>
                  </a:cubicBezTo>
                  <a:cubicBezTo>
                    <a:pt x="4354" y="17042"/>
                    <a:pt x="4998" y="16250"/>
                    <a:pt x="5616" y="15556"/>
                  </a:cubicBezTo>
                  <a:cubicBezTo>
                    <a:pt x="6234" y="14862"/>
                    <a:pt x="6827" y="14268"/>
                    <a:pt x="7488" y="13607"/>
                  </a:cubicBezTo>
                  <a:cubicBezTo>
                    <a:pt x="8149" y="12947"/>
                    <a:pt x="8877" y="12220"/>
                    <a:pt x="9487" y="11593"/>
                  </a:cubicBezTo>
                  <a:cubicBezTo>
                    <a:pt x="10097" y="10965"/>
                    <a:pt x="10588" y="10437"/>
                    <a:pt x="11113" y="9875"/>
                  </a:cubicBezTo>
                  <a:cubicBezTo>
                    <a:pt x="11639" y="9314"/>
                    <a:pt x="12198" y="8719"/>
                    <a:pt x="12731" y="8191"/>
                  </a:cubicBezTo>
                  <a:cubicBezTo>
                    <a:pt x="13265" y="7662"/>
                    <a:pt x="13773" y="7200"/>
                    <a:pt x="14281" y="6705"/>
                  </a:cubicBezTo>
                  <a:cubicBezTo>
                    <a:pt x="14790" y="6209"/>
                    <a:pt x="15298" y="5681"/>
                    <a:pt x="16018" y="4987"/>
                  </a:cubicBezTo>
                  <a:cubicBezTo>
                    <a:pt x="16738" y="4294"/>
                    <a:pt x="17670" y="3435"/>
                    <a:pt x="18449" y="2741"/>
                  </a:cubicBezTo>
                  <a:cubicBezTo>
                    <a:pt x="19228" y="2048"/>
                    <a:pt x="19855" y="1519"/>
                    <a:pt x="20355" y="1090"/>
                  </a:cubicBezTo>
                  <a:cubicBezTo>
                    <a:pt x="20855" y="661"/>
                    <a:pt x="21227" y="3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2442749" y="1749335"/>
              <a:ext cx="156408" cy="44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35" fill="norm" stroke="1" extrusionOk="0">
                  <a:moveTo>
                    <a:pt x="21281" y="1064"/>
                  </a:moveTo>
                  <a:cubicBezTo>
                    <a:pt x="18689" y="560"/>
                    <a:pt x="16097" y="55"/>
                    <a:pt x="13217" y="4"/>
                  </a:cubicBezTo>
                  <a:cubicBezTo>
                    <a:pt x="10337" y="-46"/>
                    <a:pt x="7169" y="358"/>
                    <a:pt x="5009" y="761"/>
                  </a:cubicBezTo>
                  <a:cubicBezTo>
                    <a:pt x="2849" y="1165"/>
                    <a:pt x="1697" y="1569"/>
                    <a:pt x="977" y="2023"/>
                  </a:cubicBezTo>
                  <a:cubicBezTo>
                    <a:pt x="257" y="2477"/>
                    <a:pt x="-31" y="2982"/>
                    <a:pt x="833" y="3689"/>
                  </a:cubicBezTo>
                  <a:cubicBezTo>
                    <a:pt x="1697" y="4395"/>
                    <a:pt x="3713" y="5304"/>
                    <a:pt x="5873" y="6061"/>
                  </a:cubicBezTo>
                  <a:cubicBezTo>
                    <a:pt x="8033" y="6818"/>
                    <a:pt x="10337" y="7423"/>
                    <a:pt x="11489" y="8079"/>
                  </a:cubicBezTo>
                  <a:cubicBezTo>
                    <a:pt x="12641" y="8735"/>
                    <a:pt x="12641" y="9442"/>
                    <a:pt x="11201" y="10249"/>
                  </a:cubicBezTo>
                  <a:cubicBezTo>
                    <a:pt x="9761" y="11057"/>
                    <a:pt x="6881" y="11965"/>
                    <a:pt x="4577" y="12419"/>
                  </a:cubicBezTo>
                  <a:cubicBezTo>
                    <a:pt x="2273" y="12874"/>
                    <a:pt x="545" y="12874"/>
                    <a:pt x="113" y="12672"/>
                  </a:cubicBezTo>
                  <a:cubicBezTo>
                    <a:pt x="-319" y="12470"/>
                    <a:pt x="545" y="12066"/>
                    <a:pt x="1697" y="11965"/>
                  </a:cubicBezTo>
                  <a:cubicBezTo>
                    <a:pt x="2849" y="11864"/>
                    <a:pt x="4289" y="12066"/>
                    <a:pt x="5153" y="12470"/>
                  </a:cubicBezTo>
                  <a:cubicBezTo>
                    <a:pt x="6017" y="12874"/>
                    <a:pt x="6305" y="13479"/>
                    <a:pt x="6017" y="14337"/>
                  </a:cubicBezTo>
                  <a:cubicBezTo>
                    <a:pt x="5729" y="15195"/>
                    <a:pt x="4865" y="16305"/>
                    <a:pt x="4145" y="17163"/>
                  </a:cubicBezTo>
                  <a:cubicBezTo>
                    <a:pt x="3425" y="18021"/>
                    <a:pt x="2849" y="18627"/>
                    <a:pt x="2417" y="19182"/>
                  </a:cubicBezTo>
                  <a:cubicBezTo>
                    <a:pt x="1985" y="19737"/>
                    <a:pt x="1697" y="20242"/>
                    <a:pt x="1985" y="20696"/>
                  </a:cubicBezTo>
                  <a:cubicBezTo>
                    <a:pt x="2273" y="21150"/>
                    <a:pt x="3137" y="21554"/>
                    <a:pt x="5585" y="21403"/>
                  </a:cubicBezTo>
                  <a:cubicBezTo>
                    <a:pt x="8033" y="21251"/>
                    <a:pt x="12065" y="20545"/>
                    <a:pt x="16097" y="19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2707106" y="1879599"/>
              <a:ext cx="2603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56" y="847"/>
                    <a:pt x="3512" y="1694"/>
                    <a:pt x="6146" y="4129"/>
                  </a:cubicBezTo>
                  <a:cubicBezTo>
                    <a:pt x="8780" y="6565"/>
                    <a:pt x="12293" y="10588"/>
                    <a:pt x="15015" y="13765"/>
                  </a:cubicBezTo>
                  <a:cubicBezTo>
                    <a:pt x="17737" y="16941"/>
                    <a:pt x="19668" y="192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2818141" y="1847849"/>
              <a:ext cx="149316" cy="28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25" fill="norm" stroke="1" extrusionOk="0">
                  <a:moveTo>
                    <a:pt x="21461" y="0"/>
                  </a:moveTo>
                  <a:cubicBezTo>
                    <a:pt x="19940" y="313"/>
                    <a:pt x="18419" y="626"/>
                    <a:pt x="16441" y="2348"/>
                  </a:cubicBezTo>
                  <a:cubicBezTo>
                    <a:pt x="14464" y="4070"/>
                    <a:pt x="12030" y="7200"/>
                    <a:pt x="9748" y="10017"/>
                  </a:cubicBezTo>
                  <a:cubicBezTo>
                    <a:pt x="7467" y="12835"/>
                    <a:pt x="5337" y="15339"/>
                    <a:pt x="3512" y="17296"/>
                  </a:cubicBezTo>
                  <a:cubicBezTo>
                    <a:pt x="1686" y="19252"/>
                    <a:pt x="165" y="20661"/>
                    <a:pt x="13" y="21130"/>
                  </a:cubicBezTo>
                  <a:cubicBezTo>
                    <a:pt x="-139" y="21600"/>
                    <a:pt x="1078" y="21130"/>
                    <a:pt x="2295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3011906" y="2031999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516"/>
                    <a:pt x="7200" y="3032"/>
                    <a:pt x="9000" y="5874"/>
                  </a:cubicBezTo>
                  <a:cubicBezTo>
                    <a:pt x="10800" y="8716"/>
                    <a:pt x="10800" y="12884"/>
                    <a:pt x="12600" y="15726"/>
                  </a:cubicBezTo>
                  <a:cubicBezTo>
                    <a:pt x="14400" y="18568"/>
                    <a:pt x="180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3113506" y="2095499"/>
              <a:ext cx="82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3240506" y="2076449"/>
              <a:ext cx="133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3564356" y="206374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3780256" y="2038349"/>
              <a:ext cx="50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400"/>
                    <a:pt x="21600" y="4800"/>
                    <a:pt x="18000" y="8400"/>
                  </a:cubicBezTo>
                  <a:cubicBezTo>
                    <a:pt x="14400" y="12000"/>
                    <a:pt x="720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097756" y="1757349"/>
              <a:ext cx="273051" cy="3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95"/>
                  </a:moveTo>
                  <a:cubicBezTo>
                    <a:pt x="837" y="-30"/>
                    <a:pt x="1674" y="-155"/>
                    <a:pt x="3181" y="594"/>
                  </a:cubicBezTo>
                  <a:cubicBezTo>
                    <a:pt x="4688" y="1343"/>
                    <a:pt x="6865" y="2966"/>
                    <a:pt x="9544" y="5401"/>
                  </a:cubicBezTo>
                  <a:cubicBezTo>
                    <a:pt x="12223" y="7836"/>
                    <a:pt x="15405" y="11082"/>
                    <a:pt x="17498" y="13891"/>
                  </a:cubicBezTo>
                  <a:cubicBezTo>
                    <a:pt x="19591" y="16700"/>
                    <a:pt x="20595" y="19073"/>
                    <a:pt x="2160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4224756" y="1771649"/>
              <a:ext cx="1270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1200"/>
                    <a:pt x="13680" y="2400"/>
                    <a:pt x="10080" y="4920"/>
                  </a:cubicBezTo>
                  <a:cubicBezTo>
                    <a:pt x="6480" y="7440"/>
                    <a:pt x="3240" y="11280"/>
                    <a:pt x="1620" y="14280"/>
                  </a:cubicBezTo>
                  <a:cubicBezTo>
                    <a:pt x="0" y="17280"/>
                    <a:pt x="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4430850" y="2018169"/>
              <a:ext cx="124107" cy="12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35" fill="norm" stroke="1" extrusionOk="0">
                  <a:moveTo>
                    <a:pt x="598" y="189"/>
                  </a:moveTo>
                  <a:cubicBezTo>
                    <a:pt x="964" y="5855"/>
                    <a:pt x="1330" y="11520"/>
                    <a:pt x="1330" y="15238"/>
                  </a:cubicBezTo>
                  <a:cubicBezTo>
                    <a:pt x="1330" y="18956"/>
                    <a:pt x="964" y="20727"/>
                    <a:pt x="598" y="20727"/>
                  </a:cubicBezTo>
                  <a:cubicBezTo>
                    <a:pt x="232" y="20727"/>
                    <a:pt x="-134" y="18956"/>
                    <a:pt x="49" y="15946"/>
                  </a:cubicBezTo>
                  <a:cubicBezTo>
                    <a:pt x="232" y="12937"/>
                    <a:pt x="964" y="8687"/>
                    <a:pt x="2978" y="5501"/>
                  </a:cubicBezTo>
                  <a:cubicBezTo>
                    <a:pt x="4991" y="2314"/>
                    <a:pt x="8286" y="189"/>
                    <a:pt x="10666" y="12"/>
                  </a:cubicBezTo>
                  <a:cubicBezTo>
                    <a:pt x="13046" y="-165"/>
                    <a:pt x="14510" y="1605"/>
                    <a:pt x="15791" y="4438"/>
                  </a:cubicBezTo>
                  <a:cubicBezTo>
                    <a:pt x="17073" y="7271"/>
                    <a:pt x="18171" y="11166"/>
                    <a:pt x="18903" y="13999"/>
                  </a:cubicBezTo>
                  <a:cubicBezTo>
                    <a:pt x="19635" y="16832"/>
                    <a:pt x="20002" y="18602"/>
                    <a:pt x="20368" y="19665"/>
                  </a:cubicBezTo>
                  <a:cubicBezTo>
                    <a:pt x="20734" y="20727"/>
                    <a:pt x="21100" y="21081"/>
                    <a:pt x="21466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4624806" y="1630700"/>
              <a:ext cx="110826" cy="55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484" fill="norm" stroke="1" extrusionOk="0">
                  <a:moveTo>
                    <a:pt x="0" y="1527"/>
                  </a:moveTo>
                  <a:cubicBezTo>
                    <a:pt x="1600" y="1034"/>
                    <a:pt x="3200" y="541"/>
                    <a:pt x="5000" y="254"/>
                  </a:cubicBezTo>
                  <a:cubicBezTo>
                    <a:pt x="6800" y="-34"/>
                    <a:pt x="8800" y="-116"/>
                    <a:pt x="10600" y="213"/>
                  </a:cubicBezTo>
                  <a:cubicBezTo>
                    <a:pt x="12400" y="541"/>
                    <a:pt x="14000" y="1280"/>
                    <a:pt x="14200" y="2512"/>
                  </a:cubicBezTo>
                  <a:cubicBezTo>
                    <a:pt x="14400" y="3744"/>
                    <a:pt x="13200" y="5469"/>
                    <a:pt x="11600" y="6742"/>
                  </a:cubicBezTo>
                  <a:cubicBezTo>
                    <a:pt x="10000" y="8015"/>
                    <a:pt x="8000" y="8836"/>
                    <a:pt x="6800" y="9493"/>
                  </a:cubicBezTo>
                  <a:cubicBezTo>
                    <a:pt x="5600" y="10150"/>
                    <a:pt x="5200" y="10643"/>
                    <a:pt x="6400" y="11259"/>
                  </a:cubicBezTo>
                  <a:cubicBezTo>
                    <a:pt x="7600" y="11875"/>
                    <a:pt x="10400" y="12614"/>
                    <a:pt x="13400" y="13764"/>
                  </a:cubicBezTo>
                  <a:cubicBezTo>
                    <a:pt x="16400" y="14914"/>
                    <a:pt x="19600" y="16474"/>
                    <a:pt x="20600" y="17624"/>
                  </a:cubicBezTo>
                  <a:cubicBezTo>
                    <a:pt x="21600" y="18774"/>
                    <a:pt x="20400" y="19513"/>
                    <a:pt x="17200" y="20088"/>
                  </a:cubicBezTo>
                  <a:cubicBezTo>
                    <a:pt x="14000" y="20663"/>
                    <a:pt x="8800" y="21073"/>
                    <a:pt x="360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2582467" y="2873556"/>
              <a:ext cx="130990" cy="44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63" fill="norm" stroke="1" extrusionOk="0">
                  <a:moveTo>
                    <a:pt x="16075" y="146"/>
                  </a:moveTo>
                  <a:cubicBezTo>
                    <a:pt x="12304" y="43"/>
                    <a:pt x="8532" y="-60"/>
                    <a:pt x="5618" y="43"/>
                  </a:cubicBezTo>
                  <a:cubicBezTo>
                    <a:pt x="2704" y="146"/>
                    <a:pt x="647" y="454"/>
                    <a:pt x="132" y="866"/>
                  </a:cubicBezTo>
                  <a:cubicBezTo>
                    <a:pt x="-382" y="1277"/>
                    <a:pt x="647" y="1791"/>
                    <a:pt x="2532" y="2460"/>
                  </a:cubicBezTo>
                  <a:cubicBezTo>
                    <a:pt x="4418" y="3129"/>
                    <a:pt x="7161" y="3951"/>
                    <a:pt x="9047" y="4929"/>
                  </a:cubicBezTo>
                  <a:cubicBezTo>
                    <a:pt x="10932" y="5906"/>
                    <a:pt x="11961" y="7037"/>
                    <a:pt x="11618" y="8169"/>
                  </a:cubicBezTo>
                  <a:cubicBezTo>
                    <a:pt x="11275" y="9300"/>
                    <a:pt x="9561" y="10431"/>
                    <a:pt x="7847" y="11100"/>
                  </a:cubicBezTo>
                  <a:cubicBezTo>
                    <a:pt x="6132" y="11769"/>
                    <a:pt x="4418" y="11974"/>
                    <a:pt x="4075" y="11820"/>
                  </a:cubicBezTo>
                  <a:cubicBezTo>
                    <a:pt x="3732" y="11666"/>
                    <a:pt x="4761" y="11151"/>
                    <a:pt x="6304" y="10843"/>
                  </a:cubicBezTo>
                  <a:cubicBezTo>
                    <a:pt x="7847" y="10534"/>
                    <a:pt x="9904" y="10431"/>
                    <a:pt x="11104" y="10637"/>
                  </a:cubicBezTo>
                  <a:cubicBezTo>
                    <a:pt x="12304" y="10843"/>
                    <a:pt x="12647" y="11357"/>
                    <a:pt x="12304" y="12386"/>
                  </a:cubicBezTo>
                  <a:cubicBezTo>
                    <a:pt x="11961" y="13414"/>
                    <a:pt x="10932" y="14957"/>
                    <a:pt x="9732" y="16140"/>
                  </a:cubicBezTo>
                  <a:cubicBezTo>
                    <a:pt x="8532" y="17323"/>
                    <a:pt x="7161" y="18146"/>
                    <a:pt x="6304" y="18814"/>
                  </a:cubicBezTo>
                  <a:cubicBezTo>
                    <a:pt x="5447" y="19483"/>
                    <a:pt x="5104" y="19997"/>
                    <a:pt x="5447" y="20460"/>
                  </a:cubicBezTo>
                  <a:cubicBezTo>
                    <a:pt x="5789" y="20923"/>
                    <a:pt x="6818" y="21334"/>
                    <a:pt x="8361" y="21437"/>
                  </a:cubicBezTo>
                  <a:cubicBezTo>
                    <a:pt x="9904" y="21540"/>
                    <a:pt x="11961" y="21334"/>
                    <a:pt x="14189" y="20974"/>
                  </a:cubicBezTo>
                  <a:cubicBezTo>
                    <a:pt x="16418" y="20614"/>
                    <a:pt x="18818" y="20100"/>
                    <a:pt x="21218" y="19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2821406" y="2901949"/>
              <a:ext cx="190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2980519" y="2860585"/>
              <a:ext cx="59782" cy="35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542" fill="norm" stroke="1" extrusionOk="0">
                  <a:moveTo>
                    <a:pt x="19316" y="2864"/>
                  </a:moveTo>
                  <a:cubicBezTo>
                    <a:pt x="20036" y="2229"/>
                    <a:pt x="20756" y="1594"/>
                    <a:pt x="20036" y="1022"/>
                  </a:cubicBezTo>
                  <a:cubicBezTo>
                    <a:pt x="19316" y="450"/>
                    <a:pt x="17156" y="-58"/>
                    <a:pt x="15356" y="6"/>
                  </a:cubicBezTo>
                  <a:cubicBezTo>
                    <a:pt x="13556" y="69"/>
                    <a:pt x="12116" y="704"/>
                    <a:pt x="9236" y="2928"/>
                  </a:cubicBezTo>
                  <a:cubicBezTo>
                    <a:pt x="6356" y="5151"/>
                    <a:pt x="2036" y="8963"/>
                    <a:pt x="596" y="12330"/>
                  </a:cubicBezTo>
                  <a:cubicBezTo>
                    <a:pt x="-844" y="15697"/>
                    <a:pt x="596" y="18620"/>
                    <a:pt x="2036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3094456" y="3111499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3155840" y="3232149"/>
              <a:ext cx="21167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0800" y="7855"/>
                    <a:pt x="0" y="15709"/>
                    <a:pt x="0" y="18655"/>
                  </a:cubicBezTo>
                  <a:cubicBezTo>
                    <a:pt x="0" y="21600"/>
                    <a:pt x="10800" y="19636"/>
                    <a:pt x="21600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3386556" y="3194049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3742156" y="3168649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3869156" y="3213099"/>
              <a:ext cx="120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4313656" y="2705099"/>
              <a:ext cx="1841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2571"/>
                    <a:pt x="6455" y="5143"/>
                    <a:pt x="9683" y="8400"/>
                  </a:cubicBezTo>
                  <a:cubicBezTo>
                    <a:pt x="12910" y="11657"/>
                    <a:pt x="16138" y="15600"/>
                    <a:pt x="18124" y="17914"/>
                  </a:cubicBezTo>
                  <a:cubicBezTo>
                    <a:pt x="20110" y="20229"/>
                    <a:pt x="20855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4447006" y="2749549"/>
              <a:ext cx="1206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225"/>
                    <a:pt x="17811" y="450"/>
                    <a:pt x="15916" y="1631"/>
                  </a:cubicBezTo>
                  <a:cubicBezTo>
                    <a:pt x="14021" y="2812"/>
                    <a:pt x="12126" y="4950"/>
                    <a:pt x="9663" y="7819"/>
                  </a:cubicBezTo>
                  <a:cubicBezTo>
                    <a:pt x="7200" y="10687"/>
                    <a:pt x="4168" y="14287"/>
                    <a:pt x="2463" y="16706"/>
                  </a:cubicBezTo>
                  <a:cubicBezTo>
                    <a:pt x="758" y="19125"/>
                    <a:pt x="379" y="20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4565069" y="3069517"/>
              <a:ext cx="123238" cy="14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932" fill="norm" stroke="1" extrusionOk="0">
                  <a:moveTo>
                    <a:pt x="3742" y="566"/>
                  </a:moveTo>
                  <a:cubicBezTo>
                    <a:pt x="3742" y="5812"/>
                    <a:pt x="3742" y="11058"/>
                    <a:pt x="3193" y="14452"/>
                  </a:cubicBezTo>
                  <a:cubicBezTo>
                    <a:pt x="2644" y="17846"/>
                    <a:pt x="1546" y="19389"/>
                    <a:pt x="813" y="19389"/>
                  </a:cubicBezTo>
                  <a:cubicBezTo>
                    <a:pt x="81" y="19389"/>
                    <a:pt x="-285" y="17846"/>
                    <a:pt x="264" y="15223"/>
                  </a:cubicBezTo>
                  <a:cubicBezTo>
                    <a:pt x="813" y="12601"/>
                    <a:pt x="2278" y="8898"/>
                    <a:pt x="3559" y="6275"/>
                  </a:cubicBezTo>
                  <a:cubicBezTo>
                    <a:pt x="4840" y="3652"/>
                    <a:pt x="5939" y="2109"/>
                    <a:pt x="7403" y="1029"/>
                  </a:cubicBezTo>
                  <a:cubicBezTo>
                    <a:pt x="8868" y="-51"/>
                    <a:pt x="10698" y="-668"/>
                    <a:pt x="12346" y="1183"/>
                  </a:cubicBezTo>
                  <a:cubicBezTo>
                    <a:pt x="13993" y="3035"/>
                    <a:pt x="15457" y="7355"/>
                    <a:pt x="16922" y="11058"/>
                  </a:cubicBezTo>
                  <a:cubicBezTo>
                    <a:pt x="18386" y="14761"/>
                    <a:pt x="19851" y="17846"/>
                    <a:pt x="21315" y="20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4821656" y="2716071"/>
              <a:ext cx="99585" cy="50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94" fill="norm" stroke="1" extrusionOk="0">
                  <a:moveTo>
                    <a:pt x="0" y="73"/>
                  </a:moveTo>
                  <a:cubicBezTo>
                    <a:pt x="2250" y="-17"/>
                    <a:pt x="4500" y="-106"/>
                    <a:pt x="6975" y="340"/>
                  </a:cubicBezTo>
                  <a:cubicBezTo>
                    <a:pt x="9450" y="787"/>
                    <a:pt x="12150" y="1768"/>
                    <a:pt x="13500" y="2750"/>
                  </a:cubicBezTo>
                  <a:cubicBezTo>
                    <a:pt x="14850" y="3732"/>
                    <a:pt x="14850" y="4714"/>
                    <a:pt x="13500" y="5651"/>
                  </a:cubicBezTo>
                  <a:cubicBezTo>
                    <a:pt x="12150" y="6588"/>
                    <a:pt x="9450" y="7481"/>
                    <a:pt x="7650" y="8373"/>
                  </a:cubicBezTo>
                  <a:cubicBezTo>
                    <a:pt x="5850" y="9266"/>
                    <a:pt x="4950" y="10158"/>
                    <a:pt x="6075" y="10962"/>
                  </a:cubicBezTo>
                  <a:cubicBezTo>
                    <a:pt x="7200" y="11765"/>
                    <a:pt x="10350" y="12479"/>
                    <a:pt x="13275" y="13550"/>
                  </a:cubicBezTo>
                  <a:cubicBezTo>
                    <a:pt x="16200" y="14621"/>
                    <a:pt x="18900" y="16049"/>
                    <a:pt x="20250" y="17031"/>
                  </a:cubicBezTo>
                  <a:cubicBezTo>
                    <a:pt x="21600" y="18013"/>
                    <a:pt x="21600" y="18549"/>
                    <a:pt x="19350" y="19218"/>
                  </a:cubicBezTo>
                  <a:cubicBezTo>
                    <a:pt x="17100" y="19887"/>
                    <a:pt x="12600" y="20691"/>
                    <a:pt x="810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5806701" y="1867896"/>
              <a:ext cx="172773" cy="16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08" fill="norm" stroke="1" extrusionOk="0">
                  <a:moveTo>
                    <a:pt x="2272" y="3074"/>
                  </a:moveTo>
                  <a:cubicBezTo>
                    <a:pt x="2008" y="1474"/>
                    <a:pt x="1745" y="-126"/>
                    <a:pt x="1613" y="7"/>
                  </a:cubicBezTo>
                  <a:cubicBezTo>
                    <a:pt x="1481" y="141"/>
                    <a:pt x="1481" y="2007"/>
                    <a:pt x="1218" y="5207"/>
                  </a:cubicBezTo>
                  <a:cubicBezTo>
                    <a:pt x="955" y="8407"/>
                    <a:pt x="428" y="12941"/>
                    <a:pt x="164" y="15874"/>
                  </a:cubicBezTo>
                  <a:cubicBezTo>
                    <a:pt x="-99" y="18807"/>
                    <a:pt x="-99" y="20141"/>
                    <a:pt x="560" y="20807"/>
                  </a:cubicBezTo>
                  <a:cubicBezTo>
                    <a:pt x="1218" y="21474"/>
                    <a:pt x="2535" y="21474"/>
                    <a:pt x="3457" y="20807"/>
                  </a:cubicBezTo>
                  <a:cubicBezTo>
                    <a:pt x="4379" y="20141"/>
                    <a:pt x="4906" y="18807"/>
                    <a:pt x="5301" y="17474"/>
                  </a:cubicBezTo>
                  <a:cubicBezTo>
                    <a:pt x="5696" y="16141"/>
                    <a:pt x="5960" y="14807"/>
                    <a:pt x="6486" y="14674"/>
                  </a:cubicBezTo>
                  <a:cubicBezTo>
                    <a:pt x="7013" y="14541"/>
                    <a:pt x="7803" y="15607"/>
                    <a:pt x="8462" y="16807"/>
                  </a:cubicBezTo>
                  <a:cubicBezTo>
                    <a:pt x="9121" y="18007"/>
                    <a:pt x="9647" y="19341"/>
                    <a:pt x="11228" y="20141"/>
                  </a:cubicBezTo>
                  <a:cubicBezTo>
                    <a:pt x="12808" y="20941"/>
                    <a:pt x="15442" y="21207"/>
                    <a:pt x="17155" y="20807"/>
                  </a:cubicBezTo>
                  <a:cubicBezTo>
                    <a:pt x="18867" y="20407"/>
                    <a:pt x="19657" y="19341"/>
                    <a:pt x="20316" y="17341"/>
                  </a:cubicBezTo>
                  <a:cubicBezTo>
                    <a:pt x="20974" y="15341"/>
                    <a:pt x="21501" y="12407"/>
                    <a:pt x="21501" y="10274"/>
                  </a:cubicBezTo>
                  <a:cubicBezTo>
                    <a:pt x="21501" y="8141"/>
                    <a:pt x="20974" y="6807"/>
                    <a:pt x="20052" y="6541"/>
                  </a:cubicBezTo>
                  <a:cubicBezTo>
                    <a:pt x="19130" y="6274"/>
                    <a:pt x="17813" y="7074"/>
                    <a:pt x="16496" y="7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6040856" y="1924049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6072606" y="1771649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6090525" y="1663699"/>
              <a:ext cx="318632" cy="31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77" fill="norm" stroke="1" extrusionOk="0">
                  <a:moveTo>
                    <a:pt x="8659" y="0"/>
                  </a:moveTo>
                  <a:cubicBezTo>
                    <a:pt x="7944" y="5509"/>
                    <a:pt x="7228" y="11017"/>
                    <a:pt x="6871" y="14279"/>
                  </a:cubicBezTo>
                  <a:cubicBezTo>
                    <a:pt x="6513" y="17541"/>
                    <a:pt x="6513" y="18556"/>
                    <a:pt x="6585" y="19498"/>
                  </a:cubicBezTo>
                  <a:cubicBezTo>
                    <a:pt x="6656" y="20440"/>
                    <a:pt x="6799" y="21310"/>
                    <a:pt x="7228" y="21455"/>
                  </a:cubicBezTo>
                  <a:cubicBezTo>
                    <a:pt x="7658" y="21600"/>
                    <a:pt x="8373" y="21020"/>
                    <a:pt x="8730" y="20295"/>
                  </a:cubicBezTo>
                  <a:cubicBezTo>
                    <a:pt x="9088" y="19570"/>
                    <a:pt x="9088" y="18701"/>
                    <a:pt x="8158" y="17468"/>
                  </a:cubicBezTo>
                  <a:cubicBezTo>
                    <a:pt x="7228" y="16236"/>
                    <a:pt x="5369" y="14642"/>
                    <a:pt x="4081" y="13699"/>
                  </a:cubicBezTo>
                  <a:cubicBezTo>
                    <a:pt x="2794" y="12757"/>
                    <a:pt x="2079" y="12467"/>
                    <a:pt x="1363" y="12395"/>
                  </a:cubicBezTo>
                  <a:cubicBezTo>
                    <a:pt x="648" y="12322"/>
                    <a:pt x="-67" y="12467"/>
                    <a:pt x="5" y="12467"/>
                  </a:cubicBezTo>
                  <a:cubicBezTo>
                    <a:pt x="76" y="12467"/>
                    <a:pt x="934" y="12322"/>
                    <a:pt x="2865" y="10872"/>
                  </a:cubicBezTo>
                  <a:cubicBezTo>
                    <a:pt x="4797" y="9423"/>
                    <a:pt x="7801" y="6668"/>
                    <a:pt x="9660" y="4784"/>
                  </a:cubicBezTo>
                  <a:cubicBezTo>
                    <a:pt x="11520" y="2899"/>
                    <a:pt x="12235" y="1885"/>
                    <a:pt x="12593" y="1812"/>
                  </a:cubicBezTo>
                  <a:cubicBezTo>
                    <a:pt x="12950" y="1740"/>
                    <a:pt x="12950" y="2609"/>
                    <a:pt x="12736" y="5291"/>
                  </a:cubicBezTo>
                  <a:cubicBezTo>
                    <a:pt x="12521" y="7973"/>
                    <a:pt x="12092" y="12467"/>
                    <a:pt x="11806" y="15149"/>
                  </a:cubicBezTo>
                  <a:cubicBezTo>
                    <a:pt x="11520" y="17831"/>
                    <a:pt x="11377" y="18701"/>
                    <a:pt x="11448" y="18701"/>
                  </a:cubicBezTo>
                  <a:cubicBezTo>
                    <a:pt x="11520" y="18701"/>
                    <a:pt x="11806" y="17831"/>
                    <a:pt x="12235" y="16671"/>
                  </a:cubicBezTo>
                  <a:cubicBezTo>
                    <a:pt x="12664" y="15511"/>
                    <a:pt x="13236" y="14062"/>
                    <a:pt x="13808" y="13119"/>
                  </a:cubicBezTo>
                  <a:cubicBezTo>
                    <a:pt x="14381" y="12177"/>
                    <a:pt x="14953" y="11742"/>
                    <a:pt x="15525" y="11887"/>
                  </a:cubicBezTo>
                  <a:cubicBezTo>
                    <a:pt x="16097" y="12032"/>
                    <a:pt x="16669" y="12757"/>
                    <a:pt x="17671" y="14424"/>
                  </a:cubicBezTo>
                  <a:cubicBezTo>
                    <a:pt x="18672" y="16091"/>
                    <a:pt x="20103" y="18701"/>
                    <a:pt x="21533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6723741" y="1657349"/>
              <a:ext cx="510916" cy="4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38" fill="norm" stroke="1" extrusionOk="0">
                  <a:moveTo>
                    <a:pt x="6523" y="0"/>
                  </a:moveTo>
                  <a:cubicBezTo>
                    <a:pt x="5723" y="2880"/>
                    <a:pt x="4923" y="5760"/>
                    <a:pt x="4389" y="8751"/>
                  </a:cubicBezTo>
                  <a:cubicBezTo>
                    <a:pt x="3856" y="11742"/>
                    <a:pt x="3589" y="14843"/>
                    <a:pt x="3456" y="16726"/>
                  </a:cubicBezTo>
                  <a:cubicBezTo>
                    <a:pt x="3323" y="18609"/>
                    <a:pt x="3323" y="19274"/>
                    <a:pt x="3323" y="19883"/>
                  </a:cubicBezTo>
                  <a:cubicBezTo>
                    <a:pt x="3323" y="20492"/>
                    <a:pt x="3323" y="21046"/>
                    <a:pt x="3545" y="21323"/>
                  </a:cubicBezTo>
                  <a:cubicBezTo>
                    <a:pt x="3767" y="21600"/>
                    <a:pt x="4212" y="21600"/>
                    <a:pt x="4567" y="21378"/>
                  </a:cubicBezTo>
                  <a:cubicBezTo>
                    <a:pt x="4923" y="21157"/>
                    <a:pt x="5189" y="20714"/>
                    <a:pt x="5278" y="19828"/>
                  </a:cubicBezTo>
                  <a:cubicBezTo>
                    <a:pt x="5367" y="18942"/>
                    <a:pt x="5278" y="17612"/>
                    <a:pt x="4656" y="16338"/>
                  </a:cubicBezTo>
                  <a:cubicBezTo>
                    <a:pt x="4034" y="15065"/>
                    <a:pt x="2878" y="13846"/>
                    <a:pt x="1945" y="13126"/>
                  </a:cubicBezTo>
                  <a:cubicBezTo>
                    <a:pt x="1012" y="12406"/>
                    <a:pt x="300" y="12185"/>
                    <a:pt x="78" y="11852"/>
                  </a:cubicBezTo>
                  <a:cubicBezTo>
                    <a:pt x="-144" y="11520"/>
                    <a:pt x="123" y="11077"/>
                    <a:pt x="700" y="10745"/>
                  </a:cubicBezTo>
                  <a:cubicBezTo>
                    <a:pt x="1278" y="10412"/>
                    <a:pt x="2167" y="10191"/>
                    <a:pt x="3100" y="10302"/>
                  </a:cubicBezTo>
                  <a:cubicBezTo>
                    <a:pt x="4034" y="10412"/>
                    <a:pt x="5012" y="10855"/>
                    <a:pt x="5812" y="12018"/>
                  </a:cubicBezTo>
                  <a:cubicBezTo>
                    <a:pt x="6612" y="13182"/>
                    <a:pt x="7234" y="15065"/>
                    <a:pt x="7545" y="16283"/>
                  </a:cubicBezTo>
                  <a:cubicBezTo>
                    <a:pt x="7856" y="17502"/>
                    <a:pt x="7856" y="18055"/>
                    <a:pt x="7723" y="18554"/>
                  </a:cubicBezTo>
                  <a:cubicBezTo>
                    <a:pt x="7589" y="19052"/>
                    <a:pt x="7323" y="19495"/>
                    <a:pt x="7100" y="19385"/>
                  </a:cubicBezTo>
                  <a:cubicBezTo>
                    <a:pt x="6878" y="19274"/>
                    <a:pt x="6700" y="18609"/>
                    <a:pt x="6745" y="17280"/>
                  </a:cubicBezTo>
                  <a:cubicBezTo>
                    <a:pt x="6789" y="15951"/>
                    <a:pt x="7056" y="13957"/>
                    <a:pt x="7323" y="12683"/>
                  </a:cubicBezTo>
                  <a:cubicBezTo>
                    <a:pt x="7589" y="11409"/>
                    <a:pt x="7856" y="10855"/>
                    <a:pt x="8212" y="10468"/>
                  </a:cubicBezTo>
                  <a:cubicBezTo>
                    <a:pt x="8567" y="10080"/>
                    <a:pt x="9012" y="9858"/>
                    <a:pt x="9278" y="10025"/>
                  </a:cubicBezTo>
                  <a:cubicBezTo>
                    <a:pt x="9545" y="10191"/>
                    <a:pt x="9634" y="10745"/>
                    <a:pt x="9678" y="11575"/>
                  </a:cubicBezTo>
                  <a:cubicBezTo>
                    <a:pt x="9723" y="12406"/>
                    <a:pt x="9723" y="13514"/>
                    <a:pt x="9678" y="14511"/>
                  </a:cubicBezTo>
                  <a:cubicBezTo>
                    <a:pt x="9634" y="15508"/>
                    <a:pt x="9545" y="16394"/>
                    <a:pt x="9634" y="16615"/>
                  </a:cubicBezTo>
                  <a:cubicBezTo>
                    <a:pt x="9723" y="16837"/>
                    <a:pt x="9989" y="16394"/>
                    <a:pt x="10256" y="15785"/>
                  </a:cubicBezTo>
                  <a:cubicBezTo>
                    <a:pt x="10523" y="15175"/>
                    <a:pt x="10789" y="14400"/>
                    <a:pt x="11056" y="13791"/>
                  </a:cubicBezTo>
                  <a:cubicBezTo>
                    <a:pt x="11323" y="13182"/>
                    <a:pt x="11589" y="12738"/>
                    <a:pt x="11723" y="12849"/>
                  </a:cubicBezTo>
                  <a:cubicBezTo>
                    <a:pt x="11856" y="12960"/>
                    <a:pt x="11856" y="13625"/>
                    <a:pt x="12123" y="14566"/>
                  </a:cubicBezTo>
                  <a:cubicBezTo>
                    <a:pt x="12389" y="15508"/>
                    <a:pt x="12923" y="16726"/>
                    <a:pt x="13500" y="17391"/>
                  </a:cubicBezTo>
                  <a:cubicBezTo>
                    <a:pt x="14078" y="18055"/>
                    <a:pt x="14700" y="18166"/>
                    <a:pt x="15145" y="18000"/>
                  </a:cubicBezTo>
                  <a:cubicBezTo>
                    <a:pt x="15589" y="17834"/>
                    <a:pt x="15856" y="17391"/>
                    <a:pt x="16212" y="16560"/>
                  </a:cubicBezTo>
                  <a:cubicBezTo>
                    <a:pt x="16567" y="15729"/>
                    <a:pt x="17012" y="14511"/>
                    <a:pt x="17278" y="13625"/>
                  </a:cubicBezTo>
                  <a:cubicBezTo>
                    <a:pt x="17545" y="12738"/>
                    <a:pt x="17634" y="12185"/>
                    <a:pt x="17456" y="11963"/>
                  </a:cubicBezTo>
                  <a:cubicBezTo>
                    <a:pt x="17278" y="11742"/>
                    <a:pt x="16834" y="11852"/>
                    <a:pt x="16434" y="12572"/>
                  </a:cubicBezTo>
                  <a:cubicBezTo>
                    <a:pt x="16034" y="13292"/>
                    <a:pt x="15678" y="14622"/>
                    <a:pt x="15589" y="15563"/>
                  </a:cubicBezTo>
                  <a:cubicBezTo>
                    <a:pt x="15500" y="16505"/>
                    <a:pt x="15678" y="17058"/>
                    <a:pt x="16700" y="17391"/>
                  </a:cubicBezTo>
                  <a:cubicBezTo>
                    <a:pt x="17723" y="17723"/>
                    <a:pt x="19589" y="17834"/>
                    <a:pt x="21456" y="17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7615656" y="1881486"/>
              <a:ext cx="152401" cy="16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2162"/>
                  </a:moveTo>
                  <a:cubicBezTo>
                    <a:pt x="600" y="6695"/>
                    <a:pt x="1200" y="11229"/>
                    <a:pt x="1350" y="14295"/>
                  </a:cubicBezTo>
                  <a:cubicBezTo>
                    <a:pt x="1500" y="17362"/>
                    <a:pt x="1200" y="18962"/>
                    <a:pt x="900" y="18962"/>
                  </a:cubicBezTo>
                  <a:cubicBezTo>
                    <a:pt x="600" y="18962"/>
                    <a:pt x="300" y="17362"/>
                    <a:pt x="600" y="14962"/>
                  </a:cubicBezTo>
                  <a:cubicBezTo>
                    <a:pt x="900" y="12562"/>
                    <a:pt x="1800" y="9362"/>
                    <a:pt x="2700" y="7229"/>
                  </a:cubicBezTo>
                  <a:cubicBezTo>
                    <a:pt x="3600" y="5095"/>
                    <a:pt x="4500" y="4029"/>
                    <a:pt x="5100" y="4162"/>
                  </a:cubicBezTo>
                  <a:cubicBezTo>
                    <a:pt x="5700" y="4295"/>
                    <a:pt x="6000" y="5629"/>
                    <a:pt x="6300" y="7895"/>
                  </a:cubicBezTo>
                  <a:cubicBezTo>
                    <a:pt x="6600" y="10162"/>
                    <a:pt x="6900" y="13362"/>
                    <a:pt x="7050" y="14295"/>
                  </a:cubicBezTo>
                  <a:cubicBezTo>
                    <a:pt x="7200" y="15229"/>
                    <a:pt x="7200" y="13895"/>
                    <a:pt x="7650" y="11629"/>
                  </a:cubicBezTo>
                  <a:cubicBezTo>
                    <a:pt x="8100" y="9362"/>
                    <a:pt x="9000" y="6162"/>
                    <a:pt x="10350" y="3762"/>
                  </a:cubicBezTo>
                  <a:cubicBezTo>
                    <a:pt x="11700" y="1362"/>
                    <a:pt x="13500" y="-238"/>
                    <a:pt x="14700" y="29"/>
                  </a:cubicBezTo>
                  <a:cubicBezTo>
                    <a:pt x="15900" y="295"/>
                    <a:pt x="16500" y="2429"/>
                    <a:pt x="17550" y="6295"/>
                  </a:cubicBezTo>
                  <a:cubicBezTo>
                    <a:pt x="18600" y="10162"/>
                    <a:pt x="20100" y="15762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7821187" y="1850292"/>
              <a:ext cx="502314" cy="20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88" fill="norm" stroke="1" extrusionOk="0">
                  <a:moveTo>
                    <a:pt x="442" y="8175"/>
                  </a:moveTo>
                  <a:cubicBezTo>
                    <a:pt x="171" y="9039"/>
                    <a:pt x="-100" y="9903"/>
                    <a:pt x="36" y="10551"/>
                  </a:cubicBezTo>
                  <a:cubicBezTo>
                    <a:pt x="171" y="11199"/>
                    <a:pt x="713" y="11631"/>
                    <a:pt x="1933" y="11307"/>
                  </a:cubicBezTo>
                  <a:cubicBezTo>
                    <a:pt x="3154" y="10983"/>
                    <a:pt x="5051" y="9903"/>
                    <a:pt x="6407" y="8499"/>
                  </a:cubicBezTo>
                  <a:cubicBezTo>
                    <a:pt x="7763" y="7095"/>
                    <a:pt x="8576" y="5367"/>
                    <a:pt x="9073" y="3855"/>
                  </a:cubicBezTo>
                  <a:cubicBezTo>
                    <a:pt x="9570" y="2343"/>
                    <a:pt x="9751" y="1047"/>
                    <a:pt x="9525" y="399"/>
                  </a:cubicBezTo>
                  <a:cubicBezTo>
                    <a:pt x="9299" y="-249"/>
                    <a:pt x="8667" y="-249"/>
                    <a:pt x="7718" y="1479"/>
                  </a:cubicBezTo>
                  <a:cubicBezTo>
                    <a:pt x="6769" y="3207"/>
                    <a:pt x="5503" y="6663"/>
                    <a:pt x="4826" y="9579"/>
                  </a:cubicBezTo>
                  <a:cubicBezTo>
                    <a:pt x="4148" y="12495"/>
                    <a:pt x="4057" y="14871"/>
                    <a:pt x="4509" y="16707"/>
                  </a:cubicBezTo>
                  <a:cubicBezTo>
                    <a:pt x="4961" y="18543"/>
                    <a:pt x="5955" y="19839"/>
                    <a:pt x="6949" y="18975"/>
                  </a:cubicBezTo>
                  <a:cubicBezTo>
                    <a:pt x="7944" y="18111"/>
                    <a:pt x="8938" y="15087"/>
                    <a:pt x="9525" y="12927"/>
                  </a:cubicBezTo>
                  <a:cubicBezTo>
                    <a:pt x="10113" y="10767"/>
                    <a:pt x="10293" y="9471"/>
                    <a:pt x="10384" y="8283"/>
                  </a:cubicBezTo>
                  <a:cubicBezTo>
                    <a:pt x="10474" y="7095"/>
                    <a:pt x="10474" y="6015"/>
                    <a:pt x="10338" y="6015"/>
                  </a:cubicBezTo>
                  <a:cubicBezTo>
                    <a:pt x="10203" y="6015"/>
                    <a:pt x="9932" y="7095"/>
                    <a:pt x="9796" y="8823"/>
                  </a:cubicBezTo>
                  <a:cubicBezTo>
                    <a:pt x="9661" y="10551"/>
                    <a:pt x="9661" y="12927"/>
                    <a:pt x="9661" y="14763"/>
                  </a:cubicBezTo>
                  <a:cubicBezTo>
                    <a:pt x="9661" y="16599"/>
                    <a:pt x="9661" y="17895"/>
                    <a:pt x="9796" y="18975"/>
                  </a:cubicBezTo>
                  <a:cubicBezTo>
                    <a:pt x="9932" y="20055"/>
                    <a:pt x="10203" y="20919"/>
                    <a:pt x="10564" y="21135"/>
                  </a:cubicBezTo>
                  <a:cubicBezTo>
                    <a:pt x="10926" y="21351"/>
                    <a:pt x="11378" y="20919"/>
                    <a:pt x="11785" y="19623"/>
                  </a:cubicBezTo>
                  <a:cubicBezTo>
                    <a:pt x="12191" y="18327"/>
                    <a:pt x="12553" y="16167"/>
                    <a:pt x="12779" y="14547"/>
                  </a:cubicBezTo>
                  <a:cubicBezTo>
                    <a:pt x="13005" y="12927"/>
                    <a:pt x="13095" y="11847"/>
                    <a:pt x="13231" y="11847"/>
                  </a:cubicBezTo>
                  <a:cubicBezTo>
                    <a:pt x="13366" y="11847"/>
                    <a:pt x="13547" y="12927"/>
                    <a:pt x="13773" y="13899"/>
                  </a:cubicBezTo>
                  <a:cubicBezTo>
                    <a:pt x="13999" y="14871"/>
                    <a:pt x="14270" y="15735"/>
                    <a:pt x="14586" y="15843"/>
                  </a:cubicBezTo>
                  <a:cubicBezTo>
                    <a:pt x="14903" y="15951"/>
                    <a:pt x="15264" y="15303"/>
                    <a:pt x="15626" y="14115"/>
                  </a:cubicBezTo>
                  <a:cubicBezTo>
                    <a:pt x="15987" y="12927"/>
                    <a:pt x="16349" y="11199"/>
                    <a:pt x="16529" y="10875"/>
                  </a:cubicBezTo>
                  <a:cubicBezTo>
                    <a:pt x="16710" y="10551"/>
                    <a:pt x="16710" y="11631"/>
                    <a:pt x="16710" y="12387"/>
                  </a:cubicBezTo>
                  <a:cubicBezTo>
                    <a:pt x="16710" y="13143"/>
                    <a:pt x="16710" y="13575"/>
                    <a:pt x="17026" y="12603"/>
                  </a:cubicBezTo>
                  <a:cubicBezTo>
                    <a:pt x="17343" y="11631"/>
                    <a:pt x="17975" y="9255"/>
                    <a:pt x="18653" y="7959"/>
                  </a:cubicBezTo>
                  <a:cubicBezTo>
                    <a:pt x="19331" y="6663"/>
                    <a:pt x="20054" y="6447"/>
                    <a:pt x="20551" y="6987"/>
                  </a:cubicBezTo>
                  <a:cubicBezTo>
                    <a:pt x="21048" y="7527"/>
                    <a:pt x="21319" y="8823"/>
                    <a:pt x="21410" y="10767"/>
                  </a:cubicBezTo>
                  <a:cubicBezTo>
                    <a:pt x="21500" y="12711"/>
                    <a:pt x="21410" y="15303"/>
                    <a:pt x="21319" y="17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8015706" y="1962149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8739606" y="1783979"/>
              <a:ext cx="266701" cy="32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20092"/>
                  </a:moveTo>
                  <a:cubicBezTo>
                    <a:pt x="857" y="18559"/>
                    <a:pt x="1714" y="17026"/>
                    <a:pt x="3257" y="14518"/>
                  </a:cubicBezTo>
                  <a:cubicBezTo>
                    <a:pt x="4800" y="12009"/>
                    <a:pt x="7029" y="8525"/>
                    <a:pt x="8229" y="6435"/>
                  </a:cubicBezTo>
                  <a:cubicBezTo>
                    <a:pt x="9429" y="4345"/>
                    <a:pt x="9600" y="3648"/>
                    <a:pt x="9771" y="2672"/>
                  </a:cubicBezTo>
                  <a:cubicBezTo>
                    <a:pt x="9943" y="1697"/>
                    <a:pt x="10114" y="443"/>
                    <a:pt x="9857" y="94"/>
                  </a:cubicBezTo>
                  <a:cubicBezTo>
                    <a:pt x="9600" y="-254"/>
                    <a:pt x="8914" y="303"/>
                    <a:pt x="7971" y="2812"/>
                  </a:cubicBezTo>
                  <a:cubicBezTo>
                    <a:pt x="7029" y="5320"/>
                    <a:pt x="5829" y="9780"/>
                    <a:pt x="5229" y="12706"/>
                  </a:cubicBezTo>
                  <a:cubicBezTo>
                    <a:pt x="4629" y="15632"/>
                    <a:pt x="4629" y="17026"/>
                    <a:pt x="4800" y="18071"/>
                  </a:cubicBezTo>
                  <a:cubicBezTo>
                    <a:pt x="4971" y="19116"/>
                    <a:pt x="5314" y="19813"/>
                    <a:pt x="5914" y="20161"/>
                  </a:cubicBezTo>
                  <a:cubicBezTo>
                    <a:pt x="6514" y="20510"/>
                    <a:pt x="7371" y="20510"/>
                    <a:pt x="8743" y="19604"/>
                  </a:cubicBezTo>
                  <a:cubicBezTo>
                    <a:pt x="10114" y="18698"/>
                    <a:pt x="12000" y="16887"/>
                    <a:pt x="13714" y="14239"/>
                  </a:cubicBezTo>
                  <a:cubicBezTo>
                    <a:pt x="15429" y="11591"/>
                    <a:pt x="16971" y="8107"/>
                    <a:pt x="17829" y="5669"/>
                  </a:cubicBezTo>
                  <a:cubicBezTo>
                    <a:pt x="18686" y="3230"/>
                    <a:pt x="18857" y="1836"/>
                    <a:pt x="18943" y="1488"/>
                  </a:cubicBezTo>
                  <a:cubicBezTo>
                    <a:pt x="19029" y="1140"/>
                    <a:pt x="19029" y="1836"/>
                    <a:pt x="18771" y="4275"/>
                  </a:cubicBezTo>
                  <a:cubicBezTo>
                    <a:pt x="18514" y="6714"/>
                    <a:pt x="18000" y="10894"/>
                    <a:pt x="18429" y="14030"/>
                  </a:cubicBezTo>
                  <a:cubicBezTo>
                    <a:pt x="18857" y="17165"/>
                    <a:pt x="20229" y="19256"/>
                    <a:pt x="216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9038056" y="2038349"/>
              <a:ext cx="114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812"/>
                    <a:pt x="8000" y="7624"/>
                    <a:pt x="11600" y="11224"/>
                  </a:cubicBezTo>
                  <a:cubicBezTo>
                    <a:pt x="15200" y="14824"/>
                    <a:pt x="18400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9031706" y="2051049"/>
              <a:ext cx="139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09" y="0"/>
                    <a:pt x="17018" y="0"/>
                    <a:pt x="13418" y="3600"/>
                  </a:cubicBezTo>
                  <a:cubicBezTo>
                    <a:pt x="9818" y="7200"/>
                    <a:pt x="4909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6072606" y="2940049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684"/>
                    <a:pt x="2880" y="11368"/>
                    <a:pt x="6480" y="14968"/>
                  </a:cubicBezTo>
                  <a:cubicBezTo>
                    <a:pt x="10080" y="18568"/>
                    <a:pt x="1584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6161506" y="2959099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6964500" y="2882899"/>
              <a:ext cx="980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950"/>
                    <a:pt x="-1585" y="9900"/>
                    <a:pt x="575" y="13500"/>
                  </a:cubicBezTo>
                  <a:cubicBezTo>
                    <a:pt x="2735" y="17100"/>
                    <a:pt x="11375" y="1935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7050506" y="2914649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7863306" y="2838449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7926806" y="2844799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8720556" y="2736593"/>
              <a:ext cx="387351" cy="33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21481"/>
                  </a:moveTo>
                  <a:cubicBezTo>
                    <a:pt x="1534" y="18511"/>
                    <a:pt x="3069" y="15541"/>
                    <a:pt x="4426" y="12301"/>
                  </a:cubicBezTo>
                  <a:cubicBezTo>
                    <a:pt x="5784" y="9061"/>
                    <a:pt x="6964" y="5551"/>
                    <a:pt x="7613" y="3324"/>
                  </a:cubicBezTo>
                  <a:cubicBezTo>
                    <a:pt x="8262" y="1096"/>
                    <a:pt x="8380" y="151"/>
                    <a:pt x="8439" y="16"/>
                  </a:cubicBezTo>
                  <a:cubicBezTo>
                    <a:pt x="8498" y="-119"/>
                    <a:pt x="8498" y="556"/>
                    <a:pt x="8144" y="2986"/>
                  </a:cubicBezTo>
                  <a:cubicBezTo>
                    <a:pt x="7790" y="5416"/>
                    <a:pt x="7082" y="9601"/>
                    <a:pt x="6728" y="12234"/>
                  </a:cubicBezTo>
                  <a:cubicBezTo>
                    <a:pt x="6374" y="14866"/>
                    <a:pt x="6374" y="15946"/>
                    <a:pt x="6551" y="16823"/>
                  </a:cubicBezTo>
                  <a:cubicBezTo>
                    <a:pt x="6728" y="17701"/>
                    <a:pt x="7082" y="18376"/>
                    <a:pt x="7672" y="18443"/>
                  </a:cubicBezTo>
                  <a:cubicBezTo>
                    <a:pt x="8262" y="18511"/>
                    <a:pt x="9089" y="17971"/>
                    <a:pt x="10269" y="16351"/>
                  </a:cubicBezTo>
                  <a:cubicBezTo>
                    <a:pt x="11449" y="14731"/>
                    <a:pt x="12984" y="12031"/>
                    <a:pt x="14223" y="9601"/>
                  </a:cubicBezTo>
                  <a:cubicBezTo>
                    <a:pt x="15462" y="7171"/>
                    <a:pt x="16407" y="5011"/>
                    <a:pt x="16938" y="3526"/>
                  </a:cubicBezTo>
                  <a:cubicBezTo>
                    <a:pt x="17469" y="2041"/>
                    <a:pt x="17587" y="1231"/>
                    <a:pt x="17587" y="1366"/>
                  </a:cubicBezTo>
                  <a:cubicBezTo>
                    <a:pt x="17587" y="1501"/>
                    <a:pt x="17469" y="2581"/>
                    <a:pt x="17528" y="4674"/>
                  </a:cubicBezTo>
                  <a:cubicBezTo>
                    <a:pt x="17587" y="6766"/>
                    <a:pt x="17823" y="9871"/>
                    <a:pt x="18531" y="12099"/>
                  </a:cubicBezTo>
                  <a:cubicBezTo>
                    <a:pt x="19239" y="14326"/>
                    <a:pt x="20420" y="15676"/>
                    <a:pt x="21600" y="17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9171406" y="2940049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9236608" y="2978149"/>
              <a:ext cx="80849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6170" y="1200"/>
                    <a:pt x="11186" y="2400"/>
                    <a:pt x="7309" y="5400"/>
                  </a:cubicBezTo>
                  <a:cubicBezTo>
                    <a:pt x="3432" y="8400"/>
                    <a:pt x="663" y="13200"/>
                    <a:pt x="109" y="16200"/>
                  </a:cubicBezTo>
                  <a:cubicBezTo>
                    <a:pt x="-445" y="19200"/>
                    <a:pt x="1217" y="20400"/>
                    <a:pt x="2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1587241" y="2043660"/>
              <a:ext cx="288016" cy="123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44" fill="norm" stroke="1" extrusionOk="0">
                  <a:moveTo>
                    <a:pt x="14724" y="2005"/>
                  </a:moveTo>
                  <a:cubicBezTo>
                    <a:pt x="14568" y="1563"/>
                    <a:pt x="14411" y="1122"/>
                    <a:pt x="13159" y="754"/>
                  </a:cubicBezTo>
                  <a:cubicBezTo>
                    <a:pt x="11907" y="386"/>
                    <a:pt x="9559" y="91"/>
                    <a:pt x="7446" y="18"/>
                  </a:cubicBezTo>
                  <a:cubicBezTo>
                    <a:pt x="5333" y="-56"/>
                    <a:pt x="3455" y="91"/>
                    <a:pt x="2046" y="533"/>
                  </a:cubicBezTo>
                  <a:cubicBezTo>
                    <a:pt x="637" y="974"/>
                    <a:pt x="-302" y="1710"/>
                    <a:pt x="89" y="2446"/>
                  </a:cubicBezTo>
                  <a:cubicBezTo>
                    <a:pt x="481" y="3182"/>
                    <a:pt x="2202" y="3918"/>
                    <a:pt x="4628" y="4820"/>
                  </a:cubicBezTo>
                  <a:cubicBezTo>
                    <a:pt x="7055" y="5721"/>
                    <a:pt x="10185" y="6788"/>
                    <a:pt x="12298" y="7837"/>
                  </a:cubicBezTo>
                  <a:cubicBezTo>
                    <a:pt x="14411" y="8886"/>
                    <a:pt x="15507" y="9916"/>
                    <a:pt x="14646" y="10965"/>
                  </a:cubicBezTo>
                  <a:cubicBezTo>
                    <a:pt x="13785" y="12014"/>
                    <a:pt x="10968" y="13081"/>
                    <a:pt x="9246" y="13669"/>
                  </a:cubicBezTo>
                  <a:cubicBezTo>
                    <a:pt x="7524" y="14258"/>
                    <a:pt x="6898" y="14369"/>
                    <a:pt x="6194" y="14479"/>
                  </a:cubicBezTo>
                  <a:cubicBezTo>
                    <a:pt x="5489" y="14589"/>
                    <a:pt x="4707" y="14700"/>
                    <a:pt x="3924" y="14755"/>
                  </a:cubicBezTo>
                  <a:cubicBezTo>
                    <a:pt x="3141" y="14810"/>
                    <a:pt x="2359" y="14810"/>
                    <a:pt x="2046" y="14700"/>
                  </a:cubicBezTo>
                  <a:cubicBezTo>
                    <a:pt x="1733" y="14589"/>
                    <a:pt x="1889" y="14369"/>
                    <a:pt x="2359" y="14258"/>
                  </a:cubicBezTo>
                  <a:cubicBezTo>
                    <a:pt x="2828" y="14148"/>
                    <a:pt x="3611" y="14148"/>
                    <a:pt x="4237" y="14258"/>
                  </a:cubicBezTo>
                  <a:cubicBezTo>
                    <a:pt x="4863" y="14369"/>
                    <a:pt x="5333" y="14589"/>
                    <a:pt x="5881" y="15288"/>
                  </a:cubicBezTo>
                  <a:cubicBezTo>
                    <a:pt x="6428" y="15988"/>
                    <a:pt x="7055" y="17165"/>
                    <a:pt x="7368" y="18177"/>
                  </a:cubicBezTo>
                  <a:cubicBezTo>
                    <a:pt x="7681" y="19189"/>
                    <a:pt x="7681" y="20035"/>
                    <a:pt x="7759" y="20569"/>
                  </a:cubicBezTo>
                  <a:cubicBezTo>
                    <a:pt x="7837" y="21102"/>
                    <a:pt x="7994" y="21323"/>
                    <a:pt x="10263" y="21434"/>
                  </a:cubicBezTo>
                  <a:cubicBezTo>
                    <a:pt x="12533" y="21544"/>
                    <a:pt x="16915" y="21544"/>
                    <a:pt x="21298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-1" y="2631817"/>
              <a:ext cx="186158" cy="56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24" fill="norm" stroke="1" extrusionOk="0">
                  <a:moveTo>
                    <a:pt x="11880" y="13090"/>
                  </a:moveTo>
                  <a:cubicBezTo>
                    <a:pt x="9938" y="12690"/>
                    <a:pt x="7997" y="12290"/>
                    <a:pt x="6419" y="12130"/>
                  </a:cubicBezTo>
                  <a:cubicBezTo>
                    <a:pt x="4842" y="11970"/>
                    <a:pt x="3628" y="12050"/>
                    <a:pt x="2657" y="12650"/>
                  </a:cubicBezTo>
                  <a:cubicBezTo>
                    <a:pt x="1687" y="13250"/>
                    <a:pt x="958" y="14370"/>
                    <a:pt x="594" y="15730"/>
                  </a:cubicBezTo>
                  <a:cubicBezTo>
                    <a:pt x="230" y="17090"/>
                    <a:pt x="230" y="18690"/>
                    <a:pt x="716" y="19690"/>
                  </a:cubicBezTo>
                  <a:cubicBezTo>
                    <a:pt x="1201" y="20690"/>
                    <a:pt x="2172" y="21090"/>
                    <a:pt x="3264" y="21290"/>
                  </a:cubicBezTo>
                  <a:cubicBezTo>
                    <a:pt x="4356" y="21490"/>
                    <a:pt x="5570" y="21490"/>
                    <a:pt x="6905" y="21130"/>
                  </a:cubicBezTo>
                  <a:cubicBezTo>
                    <a:pt x="8239" y="20770"/>
                    <a:pt x="9696" y="20050"/>
                    <a:pt x="10666" y="18250"/>
                  </a:cubicBezTo>
                  <a:cubicBezTo>
                    <a:pt x="11637" y="16450"/>
                    <a:pt x="12123" y="13570"/>
                    <a:pt x="11152" y="10730"/>
                  </a:cubicBezTo>
                  <a:cubicBezTo>
                    <a:pt x="10181" y="7890"/>
                    <a:pt x="7754" y="5090"/>
                    <a:pt x="6176" y="3370"/>
                  </a:cubicBezTo>
                  <a:cubicBezTo>
                    <a:pt x="4599" y="1650"/>
                    <a:pt x="3871" y="1010"/>
                    <a:pt x="3021" y="570"/>
                  </a:cubicBezTo>
                  <a:cubicBezTo>
                    <a:pt x="2172" y="130"/>
                    <a:pt x="1201" y="-110"/>
                    <a:pt x="594" y="50"/>
                  </a:cubicBezTo>
                  <a:cubicBezTo>
                    <a:pt x="-12" y="210"/>
                    <a:pt x="-255" y="770"/>
                    <a:pt x="352" y="2370"/>
                  </a:cubicBezTo>
                  <a:cubicBezTo>
                    <a:pt x="958" y="3970"/>
                    <a:pt x="2415" y="6610"/>
                    <a:pt x="4963" y="9210"/>
                  </a:cubicBezTo>
                  <a:cubicBezTo>
                    <a:pt x="7511" y="11810"/>
                    <a:pt x="11152" y="14370"/>
                    <a:pt x="13821" y="15930"/>
                  </a:cubicBezTo>
                  <a:cubicBezTo>
                    <a:pt x="16491" y="17490"/>
                    <a:pt x="18190" y="18050"/>
                    <a:pt x="19282" y="18330"/>
                  </a:cubicBezTo>
                  <a:cubicBezTo>
                    <a:pt x="20374" y="18610"/>
                    <a:pt x="20860" y="18610"/>
                    <a:pt x="21345" y="18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214442" y="2884854"/>
              <a:ext cx="149515" cy="23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0924" fill="norm" stroke="1" extrusionOk="0">
                  <a:moveTo>
                    <a:pt x="2291" y="8138"/>
                  </a:moveTo>
                  <a:cubicBezTo>
                    <a:pt x="3491" y="6292"/>
                    <a:pt x="4691" y="4445"/>
                    <a:pt x="5291" y="3061"/>
                  </a:cubicBezTo>
                  <a:cubicBezTo>
                    <a:pt x="5891" y="1676"/>
                    <a:pt x="5891" y="753"/>
                    <a:pt x="5141" y="292"/>
                  </a:cubicBezTo>
                  <a:cubicBezTo>
                    <a:pt x="4391" y="-170"/>
                    <a:pt x="2891" y="-170"/>
                    <a:pt x="1691" y="938"/>
                  </a:cubicBezTo>
                  <a:cubicBezTo>
                    <a:pt x="491" y="2045"/>
                    <a:pt x="-409" y="4261"/>
                    <a:pt x="191" y="7676"/>
                  </a:cubicBezTo>
                  <a:cubicBezTo>
                    <a:pt x="791" y="11092"/>
                    <a:pt x="2891" y="15707"/>
                    <a:pt x="4691" y="18292"/>
                  </a:cubicBezTo>
                  <a:cubicBezTo>
                    <a:pt x="6491" y="20876"/>
                    <a:pt x="7991" y="21430"/>
                    <a:pt x="10691" y="20507"/>
                  </a:cubicBezTo>
                  <a:cubicBezTo>
                    <a:pt x="13391" y="19584"/>
                    <a:pt x="17291" y="17184"/>
                    <a:pt x="21191" y="14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342012" y="2794949"/>
              <a:ext cx="78562" cy="49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559" fill="norm" stroke="1" extrusionOk="0">
                  <a:moveTo>
                    <a:pt x="7598" y="7404"/>
                  </a:moveTo>
                  <a:cubicBezTo>
                    <a:pt x="8735" y="9886"/>
                    <a:pt x="9872" y="12368"/>
                    <a:pt x="11861" y="14482"/>
                  </a:cubicBezTo>
                  <a:cubicBezTo>
                    <a:pt x="13851" y="16596"/>
                    <a:pt x="16693" y="18342"/>
                    <a:pt x="18398" y="19583"/>
                  </a:cubicBezTo>
                  <a:cubicBezTo>
                    <a:pt x="20103" y="20824"/>
                    <a:pt x="20672" y="21559"/>
                    <a:pt x="20956" y="21559"/>
                  </a:cubicBezTo>
                  <a:cubicBezTo>
                    <a:pt x="21240" y="21559"/>
                    <a:pt x="21240" y="20824"/>
                    <a:pt x="19535" y="18893"/>
                  </a:cubicBezTo>
                  <a:cubicBezTo>
                    <a:pt x="17829" y="16963"/>
                    <a:pt x="14419" y="13838"/>
                    <a:pt x="11008" y="10851"/>
                  </a:cubicBezTo>
                  <a:cubicBezTo>
                    <a:pt x="7598" y="7864"/>
                    <a:pt x="4187" y="5014"/>
                    <a:pt x="2198" y="3360"/>
                  </a:cubicBezTo>
                  <a:cubicBezTo>
                    <a:pt x="208" y="1705"/>
                    <a:pt x="-360" y="1246"/>
                    <a:pt x="208" y="832"/>
                  </a:cubicBezTo>
                  <a:cubicBezTo>
                    <a:pt x="777" y="419"/>
                    <a:pt x="2482" y="51"/>
                    <a:pt x="4472" y="5"/>
                  </a:cubicBezTo>
                  <a:cubicBezTo>
                    <a:pt x="6461" y="-41"/>
                    <a:pt x="8735" y="235"/>
                    <a:pt x="11577" y="1430"/>
                  </a:cubicBezTo>
                  <a:cubicBezTo>
                    <a:pt x="14419" y="2625"/>
                    <a:pt x="17829" y="4739"/>
                    <a:pt x="19535" y="6071"/>
                  </a:cubicBezTo>
                  <a:cubicBezTo>
                    <a:pt x="21240" y="7404"/>
                    <a:pt x="21240" y="7956"/>
                    <a:pt x="20387" y="8507"/>
                  </a:cubicBezTo>
                  <a:cubicBezTo>
                    <a:pt x="19535" y="9059"/>
                    <a:pt x="17829" y="9610"/>
                    <a:pt x="16408" y="9794"/>
                  </a:cubicBezTo>
                  <a:cubicBezTo>
                    <a:pt x="14987" y="9978"/>
                    <a:pt x="13851" y="9794"/>
                    <a:pt x="12714" y="9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457090" y="2768599"/>
              <a:ext cx="71967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3" y="11232"/>
                  </a:moveTo>
                  <a:cubicBezTo>
                    <a:pt x="9529" y="11232"/>
                    <a:pt x="12706" y="11232"/>
                    <a:pt x="14612" y="10512"/>
                  </a:cubicBezTo>
                  <a:cubicBezTo>
                    <a:pt x="16518" y="9792"/>
                    <a:pt x="17153" y="8352"/>
                    <a:pt x="17471" y="6768"/>
                  </a:cubicBezTo>
                  <a:cubicBezTo>
                    <a:pt x="17788" y="5184"/>
                    <a:pt x="17788" y="3456"/>
                    <a:pt x="16518" y="2160"/>
                  </a:cubicBezTo>
                  <a:cubicBezTo>
                    <a:pt x="15247" y="864"/>
                    <a:pt x="12706" y="0"/>
                    <a:pt x="10165" y="0"/>
                  </a:cubicBezTo>
                  <a:cubicBezTo>
                    <a:pt x="7624" y="0"/>
                    <a:pt x="5082" y="864"/>
                    <a:pt x="3176" y="3600"/>
                  </a:cubicBezTo>
                  <a:cubicBezTo>
                    <a:pt x="1271" y="6336"/>
                    <a:pt x="0" y="10944"/>
                    <a:pt x="0" y="13968"/>
                  </a:cubicBezTo>
                  <a:cubicBezTo>
                    <a:pt x="0" y="16992"/>
                    <a:pt x="1271" y="18432"/>
                    <a:pt x="5082" y="19440"/>
                  </a:cubicBezTo>
                  <a:cubicBezTo>
                    <a:pt x="8894" y="20448"/>
                    <a:pt x="15247" y="210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565936" y="2780194"/>
              <a:ext cx="71071" cy="15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21" fill="norm" stroke="1" extrusionOk="0">
                  <a:moveTo>
                    <a:pt x="366" y="2780"/>
                  </a:moveTo>
                  <a:cubicBezTo>
                    <a:pt x="1637" y="7450"/>
                    <a:pt x="2907" y="12120"/>
                    <a:pt x="3860" y="15623"/>
                  </a:cubicBezTo>
                  <a:cubicBezTo>
                    <a:pt x="4813" y="19126"/>
                    <a:pt x="5449" y="21461"/>
                    <a:pt x="5449" y="21315"/>
                  </a:cubicBezTo>
                  <a:cubicBezTo>
                    <a:pt x="5449" y="21169"/>
                    <a:pt x="4813" y="18542"/>
                    <a:pt x="3543" y="15477"/>
                  </a:cubicBezTo>
                  <a:cubicBezTo>
                    <a:pt x="2272" y="12412"/>
                    <a:pt x="366" y="8910"/>
                    <a:pt x="49" y="5845"/>
                  </a:cubicBezTo>
                  <a:cubicBezTo>
                    <a:pt x="-269" y="2780"/>
                    <a:pt x="1002" y="153"/>
                    <a:pt x="2907" y="7"/>
                  </a:cubicBezTo>
                  <a:cubicBezTo>
                    <a:pt x="4813" y="-139"/>
                    <a:pt x="7355" y="2196"/>
                    <a:pt x="10531" y="5553"/>
                  </a:cubicBezTo>
                  <a:cubicBezTo>
                    <a:pt x="13707" y="8910"/>
                    <a:pt x="17519" y="13288"/>
                    <a:pt x="21331" y="17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650684" y="2513470"/>
              <a:ext cx="354623" cy="41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9" fill="norm" stroke="1" extrusionOk="0">
                  <a:moveTo>
                    <a:pt x="5341" y="13083"/>
                  </a:moveTo>
                  <a:cubicBezTo>
                    <a:pt x="4698" y="12866"/>
                    <a:pt x="4055" y="12648"/>
                    <a:pt x="3155" y="12757"/>
                  </a:cubicBezTo>
                  <a:cubicBezTo>
                    <a:pt x="2255" y="12866"/>
                    <a:pt x="1098" y="13300"/>
                    <a:pt x="520" y="14439"/>
                  </a:cubicBezTo>
                  <a:cubicBezTo>
                    <a:pt x="-59" y="15579"/>
                    <a:pt x="-59" y="17424"/>
                    <a:pt x="70" y="18618"/>
                  </a:cubicBezTo>
                  <a:cubicBezTo>
                    <a:pt x="198" y="19812"/>
                    <a:pt x="455" y="20355"/>
                    <a:pt x="905" y="20789"/>
                  </a:cubicBezTo>
                  <a:cubicBezTo>
                    <a:pt x="1355" y="21223"/>
                    <a:pt x="1998" y="21549"/>
                    <a:pt x="2577" y="21386"/>
                  </a:cubicBezTo>
                  <a:cubicBezTo>
                    <a:pt x="3155" y="21223"/>
                    <a:pt x="3670" y="20572"/>
                    <a:pt x="4120" y="18401"/>
                  </a:cubicBezTo>
                  <a:cubicBezTo>
                    <a:pt x="4570" y="16230"/>
                    <a:pt x="4955" y="12540"/>
                    <a:pt x="4955" y="9392"/>
                  </a:cubicBezTo>
                  <a:cubicBezTo>
                    <a:pt x="4955" y="6244"/>
                    <a:pt x="4570" y="3639"/>
                    <a:pt x="4184" y="2066"/>
                  </a:cubicBezTo>
                  <a:cubicBezTo>
                    <a:pt x="3798" y="492"/>
                    <a:pt x="3412" y="-51"/>
                    <a:pt x="3091" y="3"/>
                  </a:cubicBezTo>
                  <a:cubicBezTo>
                    <a:pt x="2770" y="58"/>
                    <a:pt x="2512" y="709"/>
                    <a:pt x="2641" y="2717"/>
                  </a:cubicBezTo>
                  <a:cubicBezTo>
                    <a:pt x="2770" y="4725"/>
                    <a:pt x="3284" y="8090"/>
                    <a:pt x="3862" y="10532"/>
                  </a:cubicBezTo>
                  <a:cubicBezTo>
                    <a:pt x="4441" y="12974"/>
                    <a:pt x="5084" y="14494"/>
                    <a:pt x="5662" y="15471"/>
                  </a:cubicBezTo>
                  <a:cubicBezTo>
                    <a:pt x="6241" y="16447"/>
                    <a:pt x="6755" y="16882"/>
                    <a:pt x="7398" y="17044"/>
                  </a:cubicBezTo>
                  <a:cubicBezTo>
                    <a:pt x="8041" y="17207"/>
                    <a:pt x="8812" y="17099"/>
                    <a:pt x="9455" y="16393"/>
                  </a:cubicBezTo>
                  <a:cubicBezTo>
                    <a:pt x="10098" y="15688"/>
                    <a:pt x="10612" y="14385"/>
                    <a:pt x="10805" y="13245"/>
                  </a:cubicBezTo>
                  <a:cubicBezTo>
                    <a:pt x="10998" y="12106"/>
                    <a:pt x="10870" y="11129"/>
                    <a:pt x="10484" y="10749"/>
                  </a:cubicBezTo>
                  <a:cubicBezTo>
                    <a:pt x="10098" y="10369"/>
                    <a:pt x="9455" y="10586"/>
                    <a:pt x="9005" y="11292"/>
                  </a:cubicBezTo>
                  <a:cubicBezTo>
                    <a:pt x="8555" y="11997"/>
                    <a:pt x="8298" y="13191"/>
                    <a:pt x="8362" y="14385"/>
                  </a:cubicBezTo>
                  <a:cubicBezTo>
                    <a:pt x="8427" y="15579"/>
                    <a:pt x="8812" y="16773"/>
                    <a:pt x="9262" y="17533"/>
                  </a:cubicBezTo>
                  <a:cubicBezTo>
                    <a:pt x="9712" y="18293"/>
                    <a:pt x="10227" y="18618"/>
                    <a:pt x="10805" y="18564"/>
                  </a:cubicBezTo>
                  <a:cubicBezTo>
                    <a:pt x="11384" y="18510"/>
                    <a:pt x="12027" y="18076"/>
                    <a:pt x="12541" y="17207"/>
                  </a:cubicBezTo>
                  <a:cubicBezTo>
                    <a:pt x="13055" y="16339"/>
                    <a:pt x="13441" y="15036"/>
                    <a:pt x="13891" y="13951"/>
                  </a:cubicBezTo>
                  <a:cubicBezTo>
                    <a:pt x="14341" y="12866"/>
                    <a:pt x="14855" y="11997"/>
                    <a:pt x="15177" y="11834"/>
                  </a:cubicBezTo>
                  <a:cubicBezTo>
                    <a:pt x="15498" y="11672"/>
                    <a:pt x="15627" y="12214"/>
                    <a:pt x="15691" y="12757"/>
                  </a:cubicBezTo>
                  <a:cubicBezTo>
                    <a:pt x="15755" y="13300"/>
                    <a:pt x="15755" y="13842"/>
                    <a:pt x="15755" y="14385"/>
                  </a:cubicBezTo>
                  <a:cubicBezTo>
                    <a:pt x="15755" y="14928"/>
                    <a:pt x="15755" y="15471"/>
                    <a:pt x="15820" y="15471"/>
                  </a:cubicBezTo>
                  <a:cubicBezTo>
                    <a:pt x="15884" y="15471"/>
                    <a:pt x="16012" y="14928"/>
                    <a:pt x="16077" y="14331"/>
                  </a:cubicBezTo>
                  <a:cubicBezTo>
                    <a:pt x="16141" y="13734"/>
                    <a:pt x="16141" y="13083"/>
                    <a:pt x="16270" y="12377"/>
                  </a:cubicBezTo>
                  <a:cubicBezTo>
                    <a:pt x="16398" y="11672"/>
                    <a:pt x="16655" y="10912"/>
                    <a:pt x="17105" y="10423"/>
                  </a:cubicBezTo>
                  <a:cubicBezTo>
                    <a:pt x="17555" y="9935"/>
                    <a:pt x="18198" y="9718"/>
                    <a:pt x="18777" y="10098"/>
                  </a:cubicBezTo>
                  <a:cubicBezTo>
                    <a:pt x="19355" y="10478"/>
                    <a:pt x="19870" y="11455"/>
                    <a:pt x="20320" y="12431"/>
                  </a:cubicBezTo>
                  <a:cubicBezTo>
                    <a:pt x="20770" y="13408"/>
                    <a:pt x="21155" y="14385"/>
                    <a:pt x="21541" y="15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1030706" y="2401298"/>
              <a:ext cx="114301" cy="40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643"/>
                  </a:moveTo>
                  <a:cubicBezTo>
                    <a:pt x="400" y="852"/>
                    <a:pt x="800" y="60"/>
                    <a:pt x="1400" y="4"/>
                  </a:cubicBezTo>
                  <a:cubicBezTo>
                    <a:pt x="2000" y="-53"/>
                    <a:pt x="2800" y="626"/>
                    <a:pt x="3600" y="2887"/>
                  </a:cubicBezTo>
                  <a:cubicBezTo>
                    <a:pt x="4400" y="5149"/>
                    <a:pt x="5200" y="8994"/>
                    <a:pt x="5800" y="12161"/>
                  </a:cubicBezTo>
                  <a:cubicBezTo>
                    <a:pt x="6400" y="15327"/>
                    <a:pt x="6800" y="17815"/>
                    <a:pt x="7400" y="19342"/>
                  </a:cubicBezTo>
                  <a:cubicBezTo>
                    <a:pt x="8000" y="20868"/>
                    <a:pt x="8800" y="21434"/>
                    <a:pt x="10000" y="21490"/>
                  </a:cubicBezTo>
                  <a:cubicBezTo>
                    <a:pt x="11200" y="21547"/>
                    <a:pt x="12800" y="21095"/>
                    <a:pt x="14800" y="20246"/>
                  </a:cubicBezTo>
                  <a:cubicBezTo>
                    <a:pt x="16800" y="19398"/>
                    <a:pt x="19200" y="18154"/>
                    <a:pt x="21600" y="16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951241" y="2578099"/>
              <a:ext cx="149316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295" y="21600"/>
                  </a:moveTo>
                  <a:cubicBezTo>
                    <a:pt x="1078" y="19200"/>
                    <a:pt x="-139" y="16800"/>
                    <a:pt x="13" y="15200"/>
                  </a:cubicBezTo>
                  <a:cubicBezTo>
                    <a:pt x="165" y="13600"/>
                    <a:pt x="1686" y="12800"/>
                    <a:pt x="5489" y="10400"/>
                  </a:cubicBezTo>
                  <a:cubicBezTo>
                    <a:pt x="9292" y="8000"/>
                    <a:pt x="15376" y="4000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2846250" y="3956049"/>
              <a:ext cx="248207" cy="45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81" fill="norm" stroke="1" extrusionOk="0">
                  <a:moveTo>
                    <a:pt x="3892" y="0"/>
                  </a:moveTo>
                  <a:cubicBezTo>
                    <a:pt x="4441" y="4220"/>
                    <a:pt x="4990" y="8439"/>
                    <a:pt x="5357" y="11604"/>
                  </a:cubicBezTo>
                  <a:cubicBezTo>
                    <a:pt x="5723" y="14768"/>
                    <a:pt x="5906" y="16878"/>
                    <a:pt x="5997" y="18234"/>
                  </a:cubicBezTo>
                  <a:cubicBezTo>
                    <a:pt x="6089" y="19591"/>
                    <a:pt x="6089" y="20193"/>
                    <a:pt x="5814" y="20696"/>
                  </a:cubicBezTo>
                  <a:cubicBezTo>
                    <a:pt x="5540" y="21198"/>
                    <a:pt x="4990" y="21600"/>
                    <a:pt x="4350" y="21449"/>
                  </a:cubicBezTo>
                  <a:cubicBezTo>
                    <a:pt x="3709" y="21299"/>
                    <a:pt x="2977" y="20595"/>
                    <a:pt x="2336" y="19741"/>
                  </a:cubicBezTo>
                  <a:cubicBezTo>
                    <a:pt x="1696" y="18887"/>
                    <a:pt x="1146" y="17883"/>
                    <a:pt x="689" y="17079"/>
                  </a:cubicBezTo>
                  <a:cubicBezTo>
                    <a:pt x="231" y="16275"/>
                    <a:pt x="-135" y="15673"/>
                    <a:pt x="48" y="15220"/>
                  </a:cubicBezTo>
                  <a:cubicBezTo>
                    <a:pt x="231" y="14768"/>
                    <a:pt x="963" y="14467"/>
                    <a:pt x="2611" y="13713"/>
                  </a:cubicBezTo>
                  <a:cubicBezTo>
                    <a:pt x="4258" y="12960"/>
                    <a:pt x="6821" y="11754"/>
                    <a:pt x="9475" y="10047"/>
                  </a:cubicBezTo>
                  <a:cubicBezTo>
                    <a:pt x="12129" y="8339"/>
                    <a:pt x="14875" y="6128"/>
                    <a:pt x="16431" y="4772"/>
                  </a:cubicBezTo>
                  <a:cubicBezTo>
                    <a:pt x="17987" y="3416"/>
                    <a:pt x="18353" y="2913"/>
                    <a:pt x="18445" y="2913"/>
                  </a:cubicBezTo>
                  <a:cubicBezTo>
                    <a:pt x="18536" y="2913"/>
                    <a:pt x="18353" y="3416"/>
                    <a:pt x="18262" y="5375"/>
                  </a:cubicBezTo>
                  <a:cubicBezTo>
                    <a:pt x="18170" y="7334"/>
                    <a:pt x="18170" y="10750"/>
                    <a:pt x="18170" y="13111"/>
                  </a:cubicBezTo>
                  <a:cubicBezTo>
                    <a:pt x="18170" y="15472"/>
                    <a:pt x="18170" y="16778"/>
                    <a:pt x="18262" y="17732"/>
                  </a:cubicBezTo>
                  <a:cubicBezTo>
                    <a:pt x="18353" y="18687"/>
                    <a:pt x="18536" y="19289"/>
                    <a:pt x="19085" y="19540"/>
                  </a:cubicBezTo>
                  <a:cubicBezTo>
                    <a:pt x="19634" y="19792"/>
                    <a:pt x="20550" y="19691"/>
                    <a:pt x="21465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3128058" y="4298949"/>
              <a:ext cx="78876" cy="11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128" fill="norm" stroke="1" extrusionOk="0">
                  <a:moveTo>
                    <a:pt x="11146" y="0"/>
                  </a:moveTo>
                  <a:cubicBezTo>
                    <a:pt x="7269" y="2700"/>
                    <a:pt x="3392" y="5400"/>
                    <a:pt x="1453" y="7714"/>
                  </a:cubicBezTo>
                  <a:cubicBezTo>
                    <a:pt x="-485" y="10029"/>
                    <a:pt x="-485" y="11957"/>
                    <a:pt x="1453" y="14271"/>
                  </a:cubicBezTo>
                  <a:cubicBezTo>
                    <a:pt x="3392" y="16586"/>
                    <a:pt x="7269" y="19286"/>
                    <a:pt x="10869" y="20443"/>
                  </a:cubicBezTo>
                  <a:cubicBezTo>
                    <a:pt x="14469" y="21600"/>
                    <a:pt x="17792" y="21214"/>
                    <a:pt x="19453" y="19864"/>
                  </a:cubicBezTo>
                  <a:cubicBezTo>
                    <a:pt x="21115" y="18514"/>
                    <a:pt x="21115" y="16200"/>
                    <a:pt x="18900" y="12921"/>
                  </a:cubicBezTo>
                  <a:cubicBezTo>
                    <a:pt x="16684" y="9643"/>
                    <a:pt x="12253" y="5400"/>
                    <a:pt x="7823" y="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3316706" y="4095749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3361156" y="42925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3716756" y="4099983"/>
              <a:ext cx="298451" cy="4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6" y="19609"/>
                    <a:pt x="2451" y="17618"/>
                    <a:pt x="3600" y="14881"/>
                  </a:cubicBezTo>
                  <a:cubicBezTo>
                    <a:pt x="4749" y="12144"/>
                    <a:pt x="5821" y="8660"/>
                    <a:pt x="6434" y="6221"/>
                  </a:cubicBezTo>
                  <a:cubicBezTo>
                    <a:pt x="7047" y="3782"/>
                    <a:pt x="7200" y="2389"/>
                    <a:pt x="7277" y="1443"/>
                  </a:cubicBezTo>
                  <a:cubicBezTo>
                    <a:pt x="7353" y="498"/>
                    <a:pt x="7353" y="0"/>
                    <a:pt x="7200" y="0"/>
                  </a:cubicBezTo>
                  <a:cubicBezTo>
                    <a:pt x="7047" y="0"/>
                    <a:pt x="6740" y="498"/>
                    <a:pt x="6511" y="2339"/>
                  </a:cubicBezTo>
                  <a:cubicBezTo>
                    <a:pt x="6281" y="4181"/>
                    <a:pt x="6128" y="7366"/>
                    <a:pt x="6128" y="9556"/>
                  </a:cubicBezTo>
                  <a:cubicBezTo>
                    <a:pt x="6128" y="11746"/>
                    <a:pt x="6281" y="12940"/>
                    <a:pt x="6587" y="13736"/>
                  </a:cubicBezTo>
                  <a:cubicBezTo>
                    <a:pt x="6894" y="14533"/>
                    <a:pt x="7353" y="14931"/>
                    <a:pt x="7966" y="15130"/>
                  </a:cubicBezTo>
                  <a:cubicBezTo>
                    <a:pt x="8579" y="15329"/>
                    <a:pt x="9345" y="15329"/>
                    <a:pt x="10417" y="14582"/>
                  </a:cubicBezTo>
                  <a:cubicBezTo>
                    <a:pt x="11489" y="13836"/>
                    <a:pt x="12868" y="12343"/>
                    <a:pt x="14094" y="10153"/>
                  </a:cubicBezTo>
                  <a:cubicBezTo>
                    <a:pt x="15319" y="7963"/>
                    <a:pt x="16391" y="5076"/>
                    <a:pt x="16928" y="3384"/>
                  </a:cubicBezTo>
                  <a:cubicBezTo>
                    <a:pt x="17464" y="1692"/>
                    <a:pt x="17464" y="1194"/>
                    <a:pt x="17234" y="1194"/>
                  </a:cubicBezTo>
                  <a:cubicBezTo>
                    <a:pt x="17004" y="1194"/>
                    <a:pt x="16545" y="1692"/>
                    <a:pt x="16391" y="3036"/>
                  </a:cubicBezTo>
                  <a:cubicBezTo>
                    <a:pt x="16238" y="4380"/>
                    <a:pt x="16391" y="6570"/>
                    <a:pt x="17311" y="8361"/>
                  </a:cubicBezTo>
                  <a:cubicBezTo>
                    <a:pt x="18230" y="10153"/>
                    <a:pt x="19915" y="11547"/>
                    <a:pt x="21600" y="12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4053306" y="4298949"/>
              <a:ext cx="1270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300"/>
                    <a:pt x="11520" y="12600"/>
                    <a:pt x="15120" y="16200"/>
                  </a:cubicBezTo>
                  <a:cubicBezTo>
                    <a:pt x="18720" y="19800"/>
                    <a:pt x="2016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071139" y="4298949"/>
              <a:ext cx="11551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21433" y="0"/>
                  </a:moveTo>
                  <a:cubicBezTo>
                    <a:pt x="19469" y="206"/>
                    <a:pt x="17506" y="411"/>
                    <a:pt x="15542" y="1543"/>
                  </a:cubicBezTo>
                  <a:cubicBezTo>
                    <a:pt x="13578" y="2674"/>
                    <a:pt x="11615" y="4731"/>
                    <a:pt x="9258" y="7509"/>
                  </a:cubicBezTo>
                  <a:cubicBezTo>
                    <a:pt x="6902" y="10286"/>
                    <a:pt x="4153" y="13783"/>
                    <a:pt x="2386" y="16149"/>
                  </a:cubicBezTo>
                  <a:cubicBezTo>
                    <a:pt x="618" y="18514"/>
                    <a:pt x="-167" y="19749"/>
                    <a:pt x="29" y="20469"/>
                  </a:cubicBezTo>
                  <a:cubicBezTo>
                    <a:pt x="226" y="21189"/>
                    <a:pt x="1404" y="21394"/>
                    <a:pt x="25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351756" y="4222749"/>
              <a:ext cx="1651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4396206" y="4343399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4631156" y="4146291"/>
              <a:ext cx="342901" cy="32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21067"/>
                  </a:moveTo>
                  <a:cubicBezTo>
                    <a:pt x="1600" y="17352"/>
                    <a:pt x="3200" y="13638"/>
                    <a:pt x="4400" y="10473"/>
                  </a:cubicBezTo>
                  <a:cubicBezTo>
                    <a:pt x="5600" y="7309"/>
                    <a:pt x="6400" y="4695"/>
                    <a:pt x="6867" y="2906"/>
                  </a:cubicBezTo>
                  <a:cubicBezTo>
                    <a:pt x="7333" y="1118"/>
                    <a:pt x="7467" y="155"/>
                    <a:pt x="7400" y="17"/>
                  </a:cubicBezTo>
                  <a:cubicBezTo>
                    <a:pt x="7333" y="-120"/>
                    <a:pt x="7067" y="568"/>
                    <a:pt x="6800" y="2769"/>
                  </a:cubicBezTo>
                  <a:cubicBezTo>
                    <a:pt x="6533" y="4970"/>
                    <a:pt x="6267" y="8685"/>
                    <a:pt x="6200" y="11436"/>
                  </a:cubicBezTo>
                  <a:cubicBezTo>
                    <a:pt x="6133" y="14188"/>
                    <a:pt x="6267" y="15977"/>
                    <a:pt x="6600" y="17077"/>
                  </a:cubicBezTo>
                  <a:cubicBezTo>
                    <a:pt x="6933" y="18178"/>
                    <a:pt x="7467" y="18591"/>
                    <a:pt x="8067" y="18728"/>
                  </a:cubicBezTo>
                  <a:cubicBezTo>
                    <a:pt x="8667" y="18866"/>
                    <a:pt x="9333" y="18728"/>
                    <a:pt x="10400" y="17352"/>
                  </a:cubicBezTo>
                  <a:cubicBezTo>
                    <a:pt x="11467" y="15977"/>
                    <a:pt x="12933" y="13363"/>
                    <a:pt x="14200" y="10405"/>
                  </a:cubicBezTo>
                  <a:cubicBezTo>
                    <a:pt x="15467" y="7447"/>
                    <a:pt x="16533" y="4145"/>
                    <a:pt x="17067" y="2150"/>
                  </a:cubicBezTo>
                  <a:cubicBezTo>
                    <a:pt x="17600" y="155"/>
                    <a:pt x="17600" y="-533"/>
                    <a:pt x="17667" y="1256"/>
                  </a:cubicBezTo>
                  <a:cubicBezTo>
                    <a:pt x="17733" y="3044"/>
                    <a:pt x="17867" y="7309"/>
                    <a:pt x="18533" y="9992"/>
                  </a:cubicBezTo>
                  <a:cubicBezTo>
                    <a:pt x="19200" y="12675"/>
                    <a:pt x="20400" y="13775"/>
                    <a:pt x="21600" y="14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5037556" y="4324349"/>
              <a:ext cx="95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5121050" y="4337049"/>
              <a:ext cx="81607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8584" y="450"/>
                    <a:pt x="15815" y="900"/>
                    <a:pt x="12768" y="3375"/>
                  </a:cubicBezTo>
                  <a:cubicBezTo>
                    <a:pt x="9722" y="5850"/>
                    <a:pt x="6399" y="10350"/>
                    <a:pt x="3907" y="13388"/>
                  </a:cubicBezTo>
                  <a:cubicBezTo>
                    <a:pt x="1415" y="16425"/>
                    <a:pt x="-247" y="18000"/>
                    <a:pt x="30" y="19125"/>
                  </a:cubicBezTo>
                  <a:cubicBezTo>
                    <a:pt x="307" y="20250"/>
                    <a:pt x="2522" y="20925"/>
                    <a:pt x="47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6212306" y="4170820"/>
              <a:ext cx="158751" cy="217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5095"/>
                  </a:moveTo>
                  <a:cubicBezTo>
                    <a:pt x="2304" y="8834"/>
                    <a:pt x="4608" y="12572"/>
                    <a:pt x="6048" y="14961"/>
                  </a:cubicBezTo>
                  <a:cubicBezTo>
                    <a:pt x="7488" y="17349"/>
                    <a:pt x="8064" y="18388"/>
                    <a:pt x="8784" y="19426"/>
                  </a:cubicBezTo>
                  <a:cubicBezTo>
                    <a:pt x="9504" y="20465"/>
                    <a:pt x="10368" y="21503"/>
                    <a:pt x="11376" y="21295"/>
                  </a:cubicBezTo>
                  <a:cubicBezTo>
                    <a:pt x="12384" y="21088"/>
                    <a:pt x="13536" y="19634"/>
                    <a:pt x="14400" y="16207"/>
                  </a:cubicBezTo>
                  <a:cubicBezTo>
                    <a:pt x="15264" y="12780"/>
                    <a:pt x="15840" y="7380"/>
                    <a:pt x="16128" y="4161"/>
                  </a:cubicBezTo>
                  <a:cubicBezTo>
                    <a:pt x="16416" y="941"/>
                    <a:pt x="16416" y="-97"/>
                    <a:pt x="17280" y="7"/>
                  </a:cubicBezTo>
                  <a:cubicBezTo>
                    <a:pt x="18144" y="111"/>
                    <a:pt x="19872" y="1357"/>
                    <a:pt x="21600" y="2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6426090" y="4179479"/>
              <a:ext cx="111283" cy="20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81" fill="norm" stroke="1" extrusionOk="0">
                  <a:moveTo>
                    <a:pt x="20800" y="2496"/>
                  </a:moveTo>
                  <a:cubicBezTo>
                    <a:pt x="19600" y="1623"/>
                    <a:pt x="18400" y="751"/>
                    <a:pt x="15600" y="314"/>
                  </a:cubicBezTo>
                  <a:cubicBezTo>
                    <a:pt x="12800" y="-122"/>
                    <a:pt x="8400" y="-122"/>
                    <a:pt x="5200" y="423"/>
                  </a:cubicBezTo>
                  <a:cubicBezTo>
                    <a:pt x="2000" y="969"/>
                    <a:pt x="0" y="2060"/>
                    <a:pt x="0" y="3696"/>
                  </a:cubicBezTo>
                  <a:cubicBezTo>
                    <a:pt x="0" y="5333"/>
                    <a:pt x="2000" y="7514"/>
                    <a:pt x="5800" y="9805"/>
                  </a:cubicBezTo>
                  <a:cubicBezTo>
                    <a:pt x="9600" y="12096"/>
                    <a:pt x="15200" y="14496"/>
                    <a:pt x="18200" y="16242"/>
                  </a:cubicBezTo>
                  <a:cubicBezTo>
                    <a:pt x="21200" y="17987"/>
                    <a:pt x="21600" y="19078"/>
                    <a:pt x="20400" y="19951"/>
                  </a:cubicBezTo>
                  <a:cubicBezTo>
                    <a:pt x="19200" y="20823"/>
                    <a:pt x="16400" y="21478"/>
                    <a:pt x="13200" y="21369"/>
                  </a:cubicBezTo>
                  <a:cubicBezTo>
                    <a:pt x="10000" y="21260"/>
                    <a:pt x="6400" y="20387"/>
                    <a:pt x="2800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7117769" y="4019549"/>
              <a:ext cx="198797" cy="346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40" fill="norm" stroke="1" extrusionOk="0">
                  <a:moveTo>
                    <a:pt x="8463" y="0"/>
                  </a:moveTo>
                  <a:cubicBezTo>
                    <a:pt x="8008" y="3556"/>
                    <a:pt x="7554" y="7112"/>
                    <a:pt x="7212" y="10537"/>
                  </a:cubicBezTo>
                  <a:cubicBezTo>
                    <a:pt x="6871" y="13961"/>
                    <a:pt x="6644" y="17254"/>
                    <a:pt x="6189" y="19163"/>
                  </a:cubicBezTo>
                  <a:cubicBezTo>
                    <a:pt x="5735" y="21073"/>
                    <a:pt x="5052" y="21600"/>
                    <a:pt x="4370" y="21534"/>
                  </a:cubicBezTo>
                  <a:cubicBezTo>
                    <a:pt x="3688" y="21468"/>
                    <a:pt x="3006" y="20810"/>
                    <a:pt x="2324" y="20020"/>
                  </a:cubicBezTo>
                  <a:cubicBezTo>
                    <a:pt x="1642" y="19229"/>
                    <a:pt x="960" y="18307"/>
                    <a:pt x="505" y="17517"/>
                  </a:cubicBezTo>
                  <a:cubicBezTo>
                    <a:pt x="50" y="16727"/>
                    <a:pt x="-177" y="16068"/>
                    <a:pt x="164" y="15541"/>
                  </a:cubicBezTo>
                  <a:cubicBezTo>
                    <a:pt x="505" y="15015"/>
                    <a:pt x="1415" y="14620"/>
                    <a:pt x="3688" y="13500"/>
                  </a:cubicBezTo>
                  <a:cubicBezTo>
                    <a:pt x="5962" y="12380"/>
                    <a:pt x="9600" y="10537"/>
                    <a:pt x="12442" y="8693"/>
                  </a:cubicBezTo>
                  <a:cubicBezTo>
                    <a:pt x="15284" y="6849"/>
                    <a:pt x="17330" y="5005"/>
                    <a:pt x="18695" y="3490"/>
                  </a:cubicBezTo>
                  <a:cubicBezTo>
                    <a:pt x="20059" y="1976"/>
                    <a:pt x="20741" y="790"/>
                    <a:pt x="21082" y="593"/>
                  </a:cubicBezTo>
                  <a:cubicBezTo>
                    <a:pt x="21423" y="395"/>
                    <a:pt x="21423" y="1185"/>
                    <a:pt x="21196" y="3490"/>
                  </a:cubicBezTo>
                  <a:cubicBezTo>
                    <a:pt x="20968" y="5795"/>
                    <a:pt x="20514" y="9615"/>
                    <a:pt x="20172" y="12644"/>
                  </a:cubicBezTo>
                  <a:cubicBezTo>
                    <a:pt x="19831" y="15673"/>
                    <a:pt x="19604" y="17912"/>
                    <a:pt x="19377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7387056" y="4260849"/>
              <a:ext cx="423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000"/>
                    <a:pt x="21600" y="12000"/>
                    <a:pt x="21600" y="15600"/>
                  </a:cubicBezTo>
                  <a:cubicBezTo>
                    <a:pt x="21600" y="19200"/>
                    <a:pt x="108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7507706" y="4076699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7545806" y="4311649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742656" y="4116689"/>
              <a:ext cx="254001" cy="3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1485"/>
                  </a:moveTo>
                  <a:cubicBezTo>
                    <a:pt x="2160" y="17371"/>
                    <a:pt x="4320" y="13256"/>
                    <a:pt x="5760" y="9914"/>
                  </a:cubicBezTo>
                  <a:cubicBezTo>
                    <a:pt x="7200" y="6571"/>
                    <a:pt x="7920" y="3999"/>
                    <a:pt x="8190" y="2328"/>
                  </a:cubicBezTo>
                  <a:cubicBezTo>
                    <a:pt x="8460" y="656"/>
                    <a:pt x="8280" y="-115"/>
                    <a:pt x="7830" y="14"/>
                  </a:cubicBezTo>
                  <a:cubicBezTo>
                    <a:pt x="7380" y="142"/>
                    <a:pt x="6660" y="1171"/>
                    <a:pt x="5940" y="3678"/>
                  </a:cubicBezTo>
                  <a:cubicBezTo>
                    <a:pt x="5220" y="6185"/>
                    <a:pt x="4500" y="10171"/>
                    <a:pt x="4230" y="12485"/>
                  </a:cubicBezTo>
                  <a:cubicBezTo>
                    <a:pt x="3960" y="14799"/>
                    <a:pt x="4140" y="15442"/>
                    <a:pt x="4590" y="16021"/>
                  </a:cubicBezTo>
                  <a:cubicBezTo>
                    <a:pt x="5040" y="16599"/>
                    <a:pt x="5760" y="17114"/>
                    <a:pt x="6570" y="17371"/>
                  </a:cubicBezTo>
                  <a:cubicBezTo>
                    <a:pt x="7380" y="17628"/>
                    <a:pt x="8280" y="17628"/>
                    <a:pt x="9720" y="16599"/>
                  </a:cubicBezTo>
                  <a:cubicBezTo>
                    <a:pt x="11160" y="15571"/>
                    <a:pt x="13140" y="13514"/>
                    <a:pt x="14490" y="10749"/>
                  </a:cubicBezTo>
                  <a:cubicBezTo>
                    <a:pt x="15840" y="7985"/>
                    <a:pt x="16560" y="4514"/>
                    <a:pt x="17100" y="4578"/>
                  </a:cubicBezTo>
                  <a:cubicBezTo>
                    <a:pt x="17640" y="4642"/>
                    <a:pt x="18000" y="8242"/>
                    <a:pt x="18720" y="10749"/>
                  </a:cubicBezTo>
                  <a:cubicBezTo>
                    <a:pt x="19440" y="13256"/>
                    <a:pt x="20520" y="14671"/>
                    <a:pt x="21600" y="16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8060156" y="4273549"/>
              <a:ext cx="1270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8085556" y="4273549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00"/>
                    <a:pt x="12000" y="7200"/>
                    <a:pt x="8400" y="1080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8428419" y="4212943"/>
              <a:ext cx="215938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609" fill="norm" stroke="1" extrusionOk="0">
                  <a:moveTo>
                    <a:pt x="2496" y="20609"/>
                  </a:moveTo>
                  <a:cubicBezTo>
                    <a:pt x="1042" y="17909"/>
                    <a:pt x="-412" y="15209"/>
                    <a:pt x="107" y="11159"/>
                  </a:cubicBezTo>
                  <a:cubicBezTo>
                    <a:pt x="626" y="7109"/>
                    <a:pt x="3119" y="1709"/>
                    <a:pt x="6961" y="359"/>
                  </a:cubicBezTo>
                  <a:cubicBezTo>
                    <a:pt x="10803" y="-991"/>
                    <a:pt x="15996" y="1709"/>
                    <a:pt x="21188" y="4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8434806" y="4311649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8517356" y="4108449"/>
              <a:ext cx="1460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3983"/>
                    <a:pt x="12209" y="7966"/>
                    <a:pt x="8609" y="11566"/>
                  </a:cubicBezTo>
                  <a:cubicBezTo>
                    <a:pt x="5009" y="15166"/>
                    <a:pt x="2504" y="183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8758656" y="4099673"/>
              <a:ext cx="254001" cy="28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21462"/>
                  </a:moveTo>
                  <a:cubicBezTo>
                    <a:pt x="900" y="19205"/>
                    <a:pt x="1800" y="16949"/>
                    <a:pt x="3150" y="14208"/>
                  </a:cubicBezTo>
                  <a:cubicBezTo>
                    <a:pt x="4500" y="11468"/>
                    <a:pt x="6300" y="8244"/>
                    <a:pt x="7380" y="6149"/>
                  </a:cubicBezTo>
                  <a:cubicBezTo>
                    <a:pt x="8460" y="4053"/>
                    <a:pt x="8820" y="3086"/>
                    <a:pt x="9180" y="2119"/>
                  </a:cubicBezTo>
                  <a:cubicBezTo>
                    <a:pt x="9540" y="1152"/>
                    <a:pt x="9900" y="184"/>
                    <a:pt x="9720" y="23"/>
                  </a:cubicBezTo>
                  <a:cubicBezTo>
                    <a:pt x="9540" y="-138"/>
                    <a:pt x="8820" y="507"/>
                    <a:pt x="7920" y="2602"/>
                  </a:cubicBezTo>
                  <a:cubicBezTo>
                    <a:pt x="7020" y="4698"/>
                    <a:pt x="5940" y="8244"/>
                    <a:pt x="5310" y="11307"/>
                  </a:cubicBezTo>
                  <a:cubicBezTo>
                    <a:pt x="4680" y="14369"/>
                    <a:pt x="4500" y="16949"/>
                    <a:pt x="4680" y="18561"/>
                  </a:cubicBezTo>
                  <a:cubicBezTo>
                    <a:pt x="4860" y="20172"/>
                    <a:pt x="5400" y="20817"/>
                    <a:pt x="6120" y="21140"/>
                  </a:cubicBezTo>
                  <a:cubicBezTo>
                    <a:pt x="6840" y="21462"/>
                    <a:pt x="7740" y="21462"/>
                    <a:pt x="9270" y="20253"/>
                  </a:cubicBezTo>
                  <a:cubicBezTo>
                    <a:pt x="10800" y="19044"/>
                    <a:pt x="12960" y="16626"/>
                    <a:pt x="14850" y="13725"/>
                  </a:cubicBezTo>
                  <a:cubicBezTo>
                    <a:pt x="16740" y="10823"/>
                    <a:pt x="18360" y="7438"/>
                    <a:pt x="19260" y="5181"/>
                  </a:cubicBezTo>
                  <a:cubicBezTo>
                    <a:pt x="20160" y="2925"/>
                    <a:pt x="20340" y="1796"/>
                    <a:pt x="20430" y="1635"/>
                  </a:cubicBezTo>
                  <a:cubicBezTo>
                    <a:pt x="20520" y="1474"/>
                    <a:pt x="20520" y="2280"/>
                    <a:pt x="20430" y="4698"/>
                  </a:cubicBezTo>
                  <a:cubicBezTo>
                    <a:pt x="20340" y="7116"/>
                    <a:pt x="20160" y="11146"/>
                    <a:pt x="20340" y="14128"/>
                  </a:cubicBezTo>
                  <a:cubicBezTo>
                    <a:pt x="20520" y="17110"/>
                    <a:pt x="21060" y="19044"/>
                    <a:pt x="2160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9076156" y="4337049"/>
              <a:ext cx="69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9088856" y="4349749"/>
              <a:ext cx="1206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74" y="1137"/>
                    <a:pt x="11747" y="2274"/>
                    <a:pt x="8526" y="4358"/>
                  </a:cubicBezTo>
                  <a:cubicBezTo>
                    <a:pt x="5305" y="6442"/>
                    <a:pt x="3789" y="9474"/>
                    <a:pt x="2653" y="12505"/>
                  </a:cubicBezTo>
                  <a:cubicBezTo>
                    <a:pt x="1516" y="15537"/>
                    <a:pt x="758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33756" y="3147337"/>
              <a:ext cx="1143001" cy="39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1320" y="19425"/>
                    <a:pt x="2640" y="17357"/>
                    <a:pt x="3940" y="15461"/>
                  </a:cubicBezTo>
                  <a:cubicBezTo>
                    <a:pt x="5240" y="13565"/>
                    <a:pt x="6520" y="11842"/>
                    <a:pt x="7900" y="10176"/>
                  </a:cubicBezTo>
                  <a:cubicBezTo>
                    <a:pt x="9280" y="8510"/>
                    <a:pt x="10760" y="6902"/>
                    <a:pt x="12220" y="5523"/>
                  </a:cubicBezTo>
                  <a:cubicBezTo>
                    <a:pt x="13680" y="4144"/>
                    <a:pt x="15120" y="2995"/>
                    <a:pt x="16560" y="2076"/>
                  </a:cubicBezTo>
                  <a:cubicBezTo>
                    <a:pt x="18000" y="1157"/>
                    <a:pt x="19440" y="467"/>
                    <a:pt x="20280" y="180"/>
                  </a:cubicBezTo>
                  <a:cubicBezTo>
                    <a:pt x="21120" y="-107"/>
                    <a:pt x="21360" y="8"/>
                    <a:pt x="21600" y="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29006" y="3352799"/>
              <a:ext cx="10350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8" y="19920"/>
                    <a:pt x="1855" y="18240"/>
                    <a:pt x="3048" y="16440"/>
                  </a:cubicBezTo>
                  <a:cubicBezTo>
                    <a:pt x="4240" y="14640"/>
                    <a:pt x="5698" y="12720"/>
                    <a:pt x="7222" y="10980"/>
                  </a:cubicBezTo>
                  <a:cubicBezTo>
                    <a:pt x="8746" y="9240"/>
                    <a:pt x="10336" y="7680"/>
                    <a:pt x="12280" y="6060"/>
                  </a:cubicBezTo>
                  <a:cubicBezTo>
                    <a:pt x="14223" y="4440"/>
                    <a:pt x="16520" y="2760"/>
                    <a:pt x="18133" y="1740"/>
                  </a:cubicBezTo>
                  <a:cubicBezTo>
                    <a:pt x="19745" y="720"/>
                    <a:pt x="20672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10967" y="1308570"/>
              <a:ext cx="3468961" cy="2417969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97406" y="4921249"/>
              <a:ext cx="10356851" cy="400051"/>
            </a:xfrm>
            <a:prstGeom prst="rect">
              <a:avLst/>
            </a:prstGeom>
            <a:effectLst/>
          </p:spPr>
        </p:pic>
        <p:pic>
          <p:nvPicPr>
            <p:cNvPr id="44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78890" y="-12700"/>
              <a:ext cx="287867" cy="4916641"/>
            </a:xfrm>
            <a:prstGeom prst="rect">
              <a:avLst/>
            </a:prstGeom>
            <a:effectLst/>
          </p:spPr>
        </p:pic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67071" y="156633"/>
              <a:ext cx="215636" cy="387063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706909" y="119108"/>
              <a:ext cx="248848" cy="410785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07736" y="81418"/>
              <a:ext cx="138521" cy="408464"/>
            </a:xfrm>
            <a:prstGeom prst="rect">
              <a:avLst/>
            </a:prstGeom>
            <a:effectLst/>
          </p:spPr>
        </p:pic>
        <p:pic>
          <p:nvPicPr>
            <p:cNvPr id="450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97056" y="114299"/>
              <a:ext cx="50801" cy="146051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228806" y="228599"/>
              <a:ext cx="146051" cy="254001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30128" y="845786"/>
              <a:ext cx="198579" cy="321820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31906" y="896632"/>
              <a:ext cx="129013" cy="438985"/>
            </a:xfrm>
            <a:prstGeom prst="rect">
              <a:avLst/>
            </a:prstGeom>
            <a:effectLst/>
          </p:spPr>
        </p:pic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775497" y="952499"/>
              <a:ext cx="110373" cy="138758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904956" y="903022"/>
              <a:ext cx="76210" cy="364517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012906" y="975455"/>
              <a:ext cx="88901" cy="53245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289862" y="761999"/>
              <a:ext cx="53245" cy="292101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144140" y="1022349"/>
              <a:ext cx="332317" cy="72845"/>
            </a:xfrm>
            <a:prstGeom prst="rect">
              <a:avLst/>
            </a:prstGeom>
            <a:effectLst/>
          </p:spPr>
        </p:pic>
        <p:pic>
          <p:nvPicPr>
            <p:cNvPr id="46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677211" y="704849"/>
              <a:ext cx="104046" cy="355601"/>
            </a:xfrm>
            <a:prstGeom prst="rect">
              <a:avLst/>
            </a:prstGeom>
            <a:effectLst/>
          </p:spPr>
        </p:pic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576927" y="927099"/>
              <a:ext cx="191630" cy="38101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815742" y="839208"/>
              <a:ext cx="235650" cy="233942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2054306" y="601033"/>
              <a:ext cx="165101" cy="451166"/>
            </a:xfrm>
            <a:prstGeom prst="rect">
              <a:avLst/>
            </a:prstGeom>
            <a:effectLst/>
          </p:spPr>
        </p:pic>
        <p:pic>
          <p:nvPicPr>
            <p:cNvPr id="47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029922" y="869949"/>
              <a:ext cx="183135" cy="37738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429240" y="1269999"/>
              <a:ext cx="1472667" cy="221987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593806" y="1098549"/>
              <a:ext cx="1778001" cy="482601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369440" y="1943099"/>
              <a:ext cx="268817" cy="419124"/>
            </a:xfrm>
            <a:prstGeom prst="rect">
              <a:avLst/>
            </a:prstGeom>
            <a:effectLst/>
          </p:spPr>
        </p:pic>
        <p:pic>
          <p:nvPicPr>
            <p:cNvPr id="484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720806" y="2158999"/>
              <a:ext cx="139701" cy="44451"/>
            </a:xfrm>
            <a:prstGeom prst="rect">
              <a:avLst/>
            </a:prstGeom>
            <a:effectLst/>
          </p:spPr>
        </p:pic>
        <p:pic>
          <p:nvPicPr>
            <p:cNvPr id="486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758906" y="2222499"/>
              <a:ext cx="184151" cy="69851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055833" y="1944817"/>
              <a:ext cx="255524" cy="333100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273256" y="2203450"/>
              <a:ext cx="184151" cy="165100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305006" y="2209799"/>
              <a:ext cx="120651" cy="234951"/>
            </a:xfrm>
            <a:prstGeom prst="rect">
              <a:avLst/>
            </a:prstGeom>
            <a:effectLst/>
          </p:spPr>
        </p:pic>
        <p:pic>
          <p:nvPicPr>
            <p:cNvPr id="494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482806" y="2089149"/>
              <a:ext cx="222251" cy="57151"/>
            </a:xfrm>
            <a:prstGeom prst="rect">
              <a:avLst/>
            </a:prstGeom>
            <a:effectLst/>
          </p:spPr>
        </p:pic>
        <p:pic>
          <p:nvPicPr>
            <p:cNvPr id="49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750418" y="1884803"/>
              <a:ext cx="291189" cy="367035"/>
            </a:xfrm>
            <a:prstGeom prst="rect">
              <a:avLst/>
            </a:prstGeom>
            <a:effectLst/>
          </p:spPr>
        </p:pic>
        <p:pic>
          <p:nvPicPr>
            <p:cNvPr id="498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978106" y="2139949"/>
              <a:ext cx="152401" cy="177801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054306" y="2178049"/>
              <a:ext cx="101601" cy="298451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117556" y="2977885"/>
              <a:ext cx="241301" cy="282930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47165" y="3155949"/>
              <a:ext cx="90009" cy="120660"/>
            </a:xfrm>
            <a:prstGeom prst="rect">
              <a:avLst/>
            </a:prstGeom>
            <a:effectLst/>
          </p:spPr>
        </p:pic>
        <p:pic>
          <p:nvPicPr>
            <p:cNvPr id="506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492206" y="3009899"/>
              <a:ext cx="50801" cy="44451"/>
            </a:xfrm>
            <a:prstGeom prst="rect">
              <a:avLst/>
            </a:prstGeom>
            <a:effectLst/>
          </p:spPr>
        </p:pic>
        <p:pic>
          <p:nvPicPr>
            <p:cNvPr id="508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517606" y="3136899"/>
              <a:ext cx="44451" cy="44451"/>
            </a:xfrm>
            <a:prstGeom prst="rect">
              <a:avLst/>
            </a:prstGeom>
            <a:effectLst/>
          </p:spPr>
        </p:pic>
        <p:pic>
          <p:nvPicPr>
            <p:cNvPr id="51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713327" y="2928358"/>
              <a:ext cx="242430" cy="288966"/>
            </a:xfrm>
            <a:prstGeom prst="rect">
              <a:avLst/>
            </a:prstGeom>
            <a:effectLst/>
          </p:spPr>
        </p:pic>
        <p:pic>
          <p:nvPicPr>
            <p:cNvPr id="512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917656" y="3009899"/>
              <a:ext cx="139701" cy="44451"/>
            </a:xfrm>
            <a:prstGeom prst="rect">
              <a:avLst/>
            </a:prstGeom>
            <a:effectLst/>
          </p:spPr>
        </p:pic>
        <p:pic>
          <p:nvPicPr>
            <p:cNvPr id="514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974806" y="3105149"/>
              <a:ext cx="120651" cy="63501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108686" y="3015033"/>
              <a:ext cx="177536" cy="167027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663656" y="3511549"/>
              <a:ext cx="171451" cy="129159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867800" y="3455682"/>
              <a:ext cx="67206" cy="208268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52506" y="3943349"/>
              <a:ext cx="95251" cy="273051"/>
            </a:xfrm>
            <a:prstGeom prst="rect">
              <a:avLst/>
            </a:prstGeom>
            <a:effectLst/>
          </p:spPr>
        </p:pic>
        <p:pic>
          <p:nvPicPr>
            <p:cNvPr id="52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390606" y="3928533"/>
              <a:ext cx="209551" cy="262467"/>
            </a:xfrm>
            <a:prstGeom prst="rect">
              <a:avLst/>
            </a:prstGeom>
            <a:effectLst/>
          </p:spPr>
        </p:pic>
        <p:pic>
          <p:nvPicPr>
            <p:cNvPr id="526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644606" y="4083049"/>
              <a:ext cx="69851" cy="139701"/>
            </a:xfrm>
            <a:prstGeom prst="rect">
              <a:avLst/>
            </a:prstGeom>
            <a:effectLst/>
          </p:spPr>
        </p:pic>
        <p:pic>
          <p:nvPicPr>
            <p:cNvPr id="528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784306" y="3968749"/>
              <a:ext cx="50801" cy="57151"/>
            </a:xfrm>
            <a:prstGeom prst="rect">
              <a:avLst/>
            </a:prstGeom>
            <a:effectLst/>
          </p:spPr>
        </p:pic>
        <p:pic>
          <p:nvPicPr>
            <p:cNvPr id="530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797006" y="4108449"/>
              <a:ext cx="63501" cy="31751"/>
            </a:xfrm>
            <a:prstGeom prst="rect">
              <a:avLst/>
            </a:prstGeom>
            <a:effectLst/>
          </p:spPr>
        </p:pic>
        <p:pic>
          <p:nvPicPr>
            <p:cNvPr id="53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005538" y="3829049"/>
              <a:ext cx="318519" cy="346315"/>
            </a:xfrm>
            <a:prstGeom prst="rect">
              <a:avLst/>
            </a:prstGeom>
            <a:effectLst/>
          </p:spPr>
        </p:pic>
        <p:pic>
          <p:nvPicPr>
            <p:cNvPr id="534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260556" y="3956049"/>
              <a:ext cx="158751" cy="63501"/>
            </a:xfrm>
            <a:prstGeom prst="rect">
              <a:avLst/>
            </a:prstGeom>
            <a:effectLst/>
          </p:spPr>
        </p:pic>
        <p:pic>
          <p:nvPicPr>
            <p:cNvPr id="536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311356" y="3994149"/>
              <a:ext cx="203201" cy="82551"/>
            </a:xfrm>
            <a:prstGeom prst="rect">
              <a:avLst/>
            </a:prstGeom>
            <a:effectLst/>
          </p:spPr>
        </p:pic>
        <p:pic>
          <p:nvPicPr>
            <p:cNvPr id="53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355806" y="3860799"/>
              <a:ext cx="95251" cy="298451"/>
            </a:xfrm>
            <a:prstGeom prst="rect">
              <a:avLst/>
            </a:prstGeom>
            <a:effectLst/>
          </p:spPr>
        </p:pic>
        <p:pic>
          <p:nvPicPr>
            <p:cNvPr id="54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524362" y="3894203"/>
              <a:ext cx="225335" cy="230212"/>
            </a:xfrm>
            <a:prstGeom prst="rect">
              <a:avLst/>
            </a:prstGeom>
            <a:effectLst/>
          </p:spPr>
        </p:pic>
        <p:pic>
          <p:nvPicPr>
            <p:cNvPr id="542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336756" y="3962399"/>
              <a:ext cx="171451" cy="69851"/>
            </a:xfrm>
            <a:prstGeom prst="rect">
              <a:avLst/>
            </a:prstGeom>
            <a:effectLst/>
          </p:spPr>
        </p:pic>
        <p:sp>
          <p:nvSpPr>
            <p:cNvPr id="544" name="Line"/>
            <p:cNvSpPr/>
            <p:nvPr/>
          </p:nvSpPr>
          <p:spPr>
            <a:xfrm>
              <a:off x="1532356" y="5448299"/>
              <a:ext cx="31751" cy="28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0"/>
                  </a:moveTo>
                  <a:cubicBezTo>
                    <a:pt x="1440" y="3971"/>
                    <a:pt x="2880" y="7941"/>
                    <a:pt x="3600" y="11276"/>
                  </a:cubicBezTo>
                  <a:cubicBezTo>
                    <a:pt x="4320" y="14612"/>
                    <a:pt x="4320" y="17312"/>
                    <a:pt x="4320" y="19059"/>
                  </a:cubicBezTo>
                  <a:cubicBezTo>
                    <a:pt x="4320" y="20806"/>
                    <a:pt x="4320" y="21600"/>
                    <a:pt x="7200" y="21441"/>
                  </a:cubicBezTo>
                  <a:cubicBezTo>
                    <a:pt x="10080" y="21282"/>
                    <a:pt x="15840" y="20171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1500606" y="5364500"/>
              <a:ext cx="287480" cy="42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96" fill="norm" stroke="1" extrusionOk="0">
                  <a:moveTo>
                    <a:pt x="0" y="6068"/>
                  </a:moveTo>
                  <a:cubicBezTo>
                    <a:pt x="1261" y="4909"/>
                    <a:pt x="2523" y="3750"/>
                    <a:pt x="5203" y="2696"/>
                  </a:cubicBezTo>
                  <a:cubicBezTo>
                    <a:pt x="7883" y="1642"/>
                    <a:pt x="11982" y="694"/>
                    <a:pt x="14663" y="272"/>
                  </a:cubicBezTo>
                  <a:cubicBezTo>
                    <a:pt x="17343" y="-149"/>
                    <a:pt x="18604" y="-44"/>
                    <a:pt x="19472" y="325"/>
                  </a:cubicBezTo>
                  <a:cubicBezTo>
                    <a:pt x="20339" y="694"/>
                    <a:pt x="20812" y="1326"/>
                    <a:pt x="21127" y="3012"/>
                  </a:cubicBezTo>
                  <a:cubicBezTo>
                    <a:pt x="21442" y="4698"/>
                    <a:pt x="21600" y="7437"/>
                    <a:pt x="21048" y="9966"/>
                  </a:cubicBezTo>
                  <a:cubicBezTo>
                    <a:pt x="20496" y="12495"/>
                    <a:pt x="19235" y="14813"/>
                    <a:pt x="18210" y="16551"/>
                  </a:cubicBezTo>
                  <a:cubicBezTo>
                    <a:pt x="17185" y="18290"/>
                    <a:pt x="16397" y="19449"/>
                    <a:pt x="14820" y="20239"/>
                  </a:cubicBezTo>
                  <a:cubicBezTo>
                    <a:pt x="13244" y="21030"/>
                    <a:pt x="10879" y="21451"/>
                    <a:pt x="8435" y="21030"/>
                  </a:cubicBezTo>
                  <a:cubicBezTo>
                    <a:pt x="5991" y="20608"/>
                    <a:pt x="3469" y="19344"/>
                    <a:pt x="946" y="18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1926056" y="5588942"/>
              <a:ext cx="1651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046" y="10932"/>
                    <a:pt x="6092" y="1332"/>
                    <a:pt x="9692" y="132"/>
                  </a:cubicBezTo>
                  <a:cubicBezTo>
                    <a:pt x="13292" y="-1068"/>
                    <a:pt x="17446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1900656" y="5683249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6800"/>
                    <a:pt x="8727" y="12000"/>
                    <a:pt x="12327" y="8400"/>
                  </a:cubicBezTo>
                  <a:cubicBezTo>
                    <a:pt x="15927" y="4800"/>
                    <a:pt x="187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2400295" y="5401897"/>
              <a:ext cx="154412" cy="36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67" fill="norm" stroke="1" extrusionOk="0">
                  <a:moveTo>
                    <a:pt x="12537" y="1586"/>
                  </a:moveTo>
                  <a:cubicBezTo>
                    <a:pt x="11662" y="973"/>
                    <a:pt x="10786" y="359"/>
                    <a:pt x="9035" y="113"/>
                  </a:cubicBezTo>
                  <a:cubicBezTo>
                    <a:pt x="7283" y="-132"/>
                    <a:pt x="4656" y="-9"/>
                    <a:pt x="3051" y="788"/>
                  </a:cubicBezTo>
                  <a:cubicBezTo>
                    <a:pt x="1445" y="1586"/>
                    <a:pt x="862" y="3059"/>
                    <a:pt x="1445" y="4286"/>
                  </a:cubicBezTo>
                  <a:cubicBezTo>
                    <a:pt x="2029" y="5513"/>
                    <a:pt x="3780" y="6495"/>
                    <a:pt x="5240" y="7232"/>
                  </a:cubicBezTo>
                  <a:cubicBezTo>
                    <a:pt x="6699" y="7968"/>
                    <a:pt x="7867" y="8459"/>
                    <a:pt x="8597" y="9011"/>
                  </a:cubicBezTo>
                  <a:cubicBezTo>
                    <a:pt x="9326" y="9563"/>
                    <a:pt x="9618" y="10177"/>
                    <a:pt x="9180" y="10668"/>
                  </a:cubicBezTo>
                  <a:cubicBezTo>
                    <a:pt x="8743" y="11159"/>
                    <a:pt x="7575" y="11527"/>
                    <a:pt x="6116" y="11650"/>
                  </a:cubicBezTo>
                  <a:cubicBezTo>
                    <a:pt x="4656" y="11773"/>
                    <a:pt x="2905" y="11650"/>
                    <a:pt x="2759" y="11527"/>
                  </a:cubicBezTo>
                  <a:cubicBezTo>
                    <a:pt x="2613" y="11404"/>
                    <a:pt x="4072" y="11282"/>
                    <a:pt x="5386" y="11404"/>
                  </a:cubicBezTo>
                  <a:cubicBezTo>
                    <a:pt x="6699" y="11527"/>
                    <a:pt x="7867" y="11895"/>
                    <a:pt x="8451" y="12386"/>
                  </a:cubicBezTo>
                  <a:cubicBezTo>
                    <a:pt x="9035" y="12877"/>
                    <a:pt x="9035" y="13491"/>
                    <a:pt x="7575" y="14718"/>
                  </a:cubicBezTo>
                  <a:cubicBezTo>
                    <a:pt x="6116" y="15945"/>
                    <a:pt x="3197" y="17786"/>
                    <a:pt x="1591" y="19013"/>
                  </a:cubicBezTo>
                  <a:cubicBezTo>
                    <a:pt x="-14" y="20241"/>
                    <a:pt x="-306" y="20854"/>
                    <a:pt x="278" y="21161"/>
                  </a:cubicBezTo>
                  <a:cubicBezTo>
                    <a:pt x="862" y="21468"/>
                    <a:pt x="2321" y="21468"/>
                    <a:pt x="5970" y="20916"/>
                  </a:cubicBezTo>
                  <a:cubicBezTo>
                    <a:pt x="9618" y="20363"/>
                    <a:pt x="15456" y="19259"/>
                    <a:pt x="21294" y="1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2618211" y="5436592"/>
              <a:ext cx="157589" cy="33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37" fill="norm" stroke="1" extrusionOk="0">
                  <a:moveTo>
                    <a:pt x="3366" y="5202"/>
                  </a:moveTo>
                  <a:cubicBezTo>
                    <a:pt x="4207" y="6552"/>
                    <a:pt x="5049" y="7902"/>
                    <a:pt x="5750" y="9724"/>
                  </a:cubicBezTo>
                  <a:cubicBezTo>
                    <a:pt x="6451" y="11547"/>
                    <a:pt x="7013" y="13842"/>
                    <a:pt x="7433" y="15327"/>
                  </a:cubicBezTo>
                  <a:cubicBezTo>
                    <a:pt x="7854" y="16812"/>
                    <a:pt x="8135" y="17487"/>
                    <a:pt x="8275" y="17487"/>
                  </a:cubicBezTo>
                  <a:cubicBezTo>
                    <a:pt x="8415" y="17487"/>
                    <a:pt x="8415" y="16812"/>
                    <a:pt x="8135" y="14652"/>
                  </a:cubicBezTo>
                  <a:cubicBezTo>
                    <a:pt x="7854" y="12492"/>
                    <a:pt x="7293" y="8847"/>
                    <a:pt x="7714" y="6215"/>
                  </a:cubicBezTo>
                  <a:cubicBezTo>
                    <a:pt x="8135" y="3582"/>
                    <a:pt x="9537" y="1962"/>
                    <a:pt x="10940" y="1017"/>
                  </a:cubicBezTo>
                  <a:cubicBezTo>
                    <a:pt x="12342" y="72"/>
                    <a:pt x="13745" y="-198"/>
                    <a:pt x="15007" y="140"/>
                  </a:cubicBezTo>
                  <a:cubicBezTo>
                    <a:pt x="16270" y="477"/>
                    <a:pt x="17392" y="1422"/>
                    <a:pt x="18654" y="3650"/>
                  </a:cubicBezTo>
                  <a:cubicBezTo>
                    <a:pt x="19916" y="5877"/>
                    <a:pt x="21319" y="9387"/>
                    <a:pt x="20758" y="12357"/>
                  </a:cubicBezTo>
                  <a:cubicBezTo>
                    <a:pt x="20197" y="15327"/>
                    <a:pt x="17672" y="17757"/>
                    <a:pt x="14867" y="19174"/>
                  </a:cubicBezTo>
                  <a:cubicBezTo>
                    <a:pt x="12062" y="20592"/>
                    <a:pt x="8976" y="20997"/>
                    <a:pt x="6592" y="21199"/>
                  </a:cubicBezTo>
                  <a:cubicBezTo>
                    <a:pt x="4207" y="21402"/>
                    <a:pt x="2524" y="21402"/>
                    <a:pt x="1402" y="21064"/>
                  </a:cubicBezTo>
                  <a:cubicBezTo>
                    <a:pt x="280" y="20727"/>
                    <a:pt x="-281" y="20052"/>
                    <a:pt x="140" y="19512"/>
                  </a:cubicBezTo>
                  <a:cubicBezTo>
                    <a:pt x="561" y="18972"/>
                    <a:pt x="1963" y="18567"/>
                    <a:pt x="4067" y="18162"/>
                  </a:cubicBezTo>
                  <a:cubicBezTo>
                    <a:pt x="6171" y="17757"/>
                    <a:pt x="8976" y="17352"/>
                    <a:pt x="11781" y="16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2872206" y="5657849"/>
              <a:ext cx="340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0" y="0"/>
                  </a:moveTo>
                  <a:cubicBezTo>
                    <a:pt x="7624" y="3456"/>
                    <a:pt x="15247" y="6912"/>
                    <a:pt x="18424" y="10512"/>
                  </a:cubicBezTo>
                  <a:cubicBezTo>
                    <a:pt x="21600" y="14112"/>
                    <a:pt x="20329" y="17856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2942056" y="5721349"/>
              <a:ext cx="95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5400"/>
                    <a:pt x="11040" y="10800"/>
                    <a:pt x="7440" y="14400"/>
                  </a:cubicBezTo>
                  <a:cubicBezTo>
                    <a:pt x="3840" y="18000"/>
                    <a:pt x="192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3119856" y="5757333"/>
              <a:ext cx="2159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5718" y="12960"/>
                    <a:pt x="11435" y="5400"/>
                    <a:pt x="15035" y="2160"/>
                  </a:cubicBezTo>
                  <a:cubicBezTo>
                    <a:pt x="18635" y="-1080"/>
                    <a:pt x="20118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3456406" y="5714999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7280"/>
                    <a:pt x="8000" y="12960"/>
                    <a:pt x="11600" y="9360"/>
                  </a:cubicBezTo>
                  <a:cubicBezTo>
                    <a:pt x="15200" y="5760"/>
                    <a:pt x="184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3615156" y="5721349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000"/>
                    <a:pt x="21600" y="4000"/>
                    <a:pt x="18000" y="7600"/>
                  </a:cubicBezTo>
                  <a:cubicBezTo>
                    <a:pt x="14400" y="11200"/>
                    <a:pt x="7200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3869156" y="5372252"/>
              <a:ext cx="246981" cy="40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39" fill="norm" stroke="1" extrusionOk="0">
                  <a:moveTo>
                    <a:pt x="14278" y="6004"/>
                  </a:moveTo>
                  <a:cubicBezTo>
                    <a:pt x="14461" y="10124"/>
                    <a:pt x="14644" y="14243"/>
                    <a:pt x="14827" y="16748"/>
                  </a:cubicBezTo>
                  <a:cubicBezTo>
                    <a:pt x="15010" y="19254"/>
                    <a:pt x="15193" y="20144"/>
                    <a:pt x="15102" y="20144"/>
                  </a:cubicBezTo>
                  <a:cubicBezTo>
                    <a:pt x="15010" y="20144"/>
                    <a:pt x="14644" y="19254"/>
                    <a:pt x="14278" y="17305"/>
                  </a:cubicBezTo>
                  <a:cubicBezTo>
                    <a:pt x="13912" y="15357"/>
                    <a:pt x="13546" y="12350"/>
                    <a:pt x="13546" y="9734"/>
                  </a:cubicBezTo>
                  <a:cubicBezTo>
                    <a:pt x="13546" y="7117"/>
                    <a:pt x="13912" y="4891"/>
                    <a:pt x="14369" y="3221"/>
                  </a:cubicBezTo>
                  <a:cubicBezTo>
                    <a:pt x="14827" y="1550"/>
                    <a:pt x="15376" y="437"/>
                    <a:pt x="16108" y="103"/>
                  </a:cubicBezTo>
                  <a:cubicBezTo>
                    <a:pt x="16841" y="-231"/>
                    <a:pt x="17756" y="214"/>
                    <a:pt x="18946" y="1884"/>
                  </a:cubicBezTo>
                  <a:cubicBezTo>
                    <a:pt x="20136" y="3555"/>
                    <a:pt x="21600" y="6449"/>
                    <a:pt x="21325" y="9344"/>
                  </a:cubicBezTo>
                  <a:cubicBezTo>
                    <a:pt x="21051" y="12239"/>
                    <a:pt x="19037" y="15134"/>
                    <a:pt x="16475" y="17194"/>
                  </a:cubicBezTo>
                  <a:cubicBezTo>
                    <a:pt x="13912" y="19254"/>
                    <a:pt x="10800" y="20478"/>
                    <a:pt x="7963" y="20924"/>
                  </a:cubicBezTo>
                  <a:cubicBezTo>
                    <a:pt x="5125" y="21369"/>
                    <a:pt x="2563" y="21035"/>
                    <a:pt x="0" y="20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4104106" y="5668116"/>
              <a:ext cx="120651" cy="13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6363"/>
                  </a:moveTo>
                  <a:cubicBezTo>
                    <a:pt x="1137" y="5034"/>
                    <a:pt x="2274" y="3705"/>
                    <a:pt x="3600" y="3539"/>
                  </a:cubicBezTo>
                  <a:cubicBezTo>
                    <a:pt x="4926" y="3372"/>
                    <a:pt x="6442" y="4369"/>
                    <a:pt x="7200" y="6862"/>
                  </a:cubicBezTo>
                  <a:cubicBezTo>
                    <a:pt x="7958" y="9354"/>
                    <a:pt x="7958" y="13342"/>
                    <a:pt x="7768" y="16166"/>
                  </a:cubicBezTo>
                  <a:cubicBezTo>
                    <a:pt x="7579" y="18991"/>
                    <a:pt x="7200" y="20652"/>
                    <a:pt x="6821" y="20652"/>
                  </a:cubicBezTo>
                  <a:cubicBezTo>
                    <a:pt x="6442" y="20652"/>
                    <a:pt x="6063" y="18991"/>
                    <a:pt x="7011" y="15668"/>
                  </a:cubicBezTo>
                  <a:cubicBezTo>
                    <a:pt x="7958" y="12345"/>
                    <a:pt x="10232" y="7360"/>
                    <a:pt x="12126" y="4203"/>
                  </a:cubicBezTo>
                  <a:cubicBezTo>
                    <a:pt x="14021" y="1046"/>
                    <a:pt x="15537" y="-283"/>
                    <a:pt x="16863" y="49"/>
                  </a:cubicBezTo>
                  <a:cubicBezTo>
                    <a:pt x="18189" y="382"/>
                    <a:pt x="19326" y="2375"/>
                    <a:pt x="20084" y="6197"/>
                  </a:cubicBezTo>
                  <a:cubicBezTo>
                    <a:pt x="20842" y="10019"/>
                    <a:pt x="21221" y="15668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4370806" y="5377470"/>
              <a:ext cx="106377" cy="46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50" fill="norm" stroke="1" extrusionOk="0">
                  <a:moveTo>
                    <a:pt x="0" y="1218"/>
                  </a:moveTo>
                  <a:cubicBezTo>
                    <a:pt x="1694" y="827"/>
                    <a:pt x="3388" y="436"/>
                    <a:pt x="5294" y="192"/>
                  </a:cubicBezTo>
                  <a:cubicBezTo>
                    <a:pt x="7200" y="-52"/>
                    <a:pt x="9318" y="-150"/>
                    <a:pt x="11435" y="436"/>
                  </a:cubicBezTo>
                  <a:cubicBezTo>
                    <a:pt x="13553" y="1023"/>
                    <a:pt x="15671" y="2293"/>
                    <a:pt x="16094" y="3711"/>
                  </a:cubicBezTo>
                  <a:cubicBezTo>
                    <a:pt x="16518" y="5128"/>
                    <a:pt x="15247" y="6692"/>
                    <a:pt x="13341" y="7864"/>
                  </a:cubicBezTo>
                  <a:cubicBezTo>
                    <a:pt x="11435" y="9037"/>
                    <a:pt x="8894" y="9819"/>
                    <a:pt x="7835" y="10455"/>
                  </a:cubicBezTo>
                  <a:cubicBezTo>
                    <a:pt x="6776" y="11090"/>
                    <a:pt x="7200" y="11579"/>
                    <a:pt x="9106" y="12214"/>
                  </a:cubicBezTo>
                  <a:cubicBezTo>
                    <a:pt x="11012" y="12849"/>
                    <a:pt x="14400" y="13631"/>
                    <a:pt x="16729" y="14266"/>
                  </a:cubicBezTo>
                  <a:cubicBezTo>
                    <a:pt x="19059" y="14902"/>
                    <a:pt x="20329" y="15390"/>
                    <a:pt x="20965" y="15928"/>
                  </a:cubicBezTo>
                  <a:cubicBezTo>
                    <a:pt x="21600" y="16465"/>
                    <a:pt x="21600" y="17052"/>
                    <a:pt x="18000" y="17980"/>
                  </a:cubicBezTo>
                  <a:cubicBezTo>
                    <a:pt x="14400" y="18909"/>
                    <a:pt x="7200" y="20179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4554956" y="5854699"/>
              <a:ext cx="158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5238640" y="5440897"/>
              <a:ext cx="157757" cy="36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88" fill="norm" stroke="1" extrusionOk="0">
                  <a:moveTo>
                    <a:pt x="1137" y="10550"/>
                  </a:moveTo>
                  <a:cubicBezTo>
                    <a:pt x="1137" y="13672"/>
                    <a:pt x="1137" y="16793"/>
                    <a:pt x="1279" y="18666"/>
                  </a:cubicBezTo>
                  <a:cubicBezTo>
                    <a:pt x="1421" y="20539"/>
                    <a:pt x="1705" y="21163"/>
                    <a:pt x="1847" y="21163"/>
                  </a:cubicBezTo>
                  <a:cubicBezTo>
                    <a:pt x="1989" y="21163"/>
                    <a:pt x="1989" y="20539"/>
                    <a:pt x="1847" y="18104"/>
                  </a:cubicBezTo>
                  <a:cubicBezTo>
                    <a:pt x="1705" y="15670"/>
                    <a:pt x="1421" y="11424"/>
                    <a:pt x="1847" y="8303"/>
                  </a:cubicBezTo>
                  <a:cubicBezTo>
                    <a:pt x="2274" y="5182"/>
                    <a:pt x="3411" y="3184"/>
                    <a:pt x="5542" y="1811"/>
                  </a:cubicBezTo>
                  <a:cubicBezTo>
                    <a:pt x="7674" y="437"/>
                    <a:pt x="10800" y="-312"/>
                    <a:pt x="13642" y="125"/>
                  </a:cubicBezTo>
                  <a:cubicBezTo>
                    <a:pt x="16484" y="562"/>
                    <a:pt x="19042" y="2185"/>
                    <a:pt x="20321" y="4807"/>
                  </a:cubicBezTo>
                  <a:cubicBezTo>
                    <a:pt x="21600" y="7429"/>
                    <a:pt x="21600" y="11050"/>
                    <a:pt x="19326" y="13922"/>
                  </a:cubicBezTo>
                  <a:cubicBezTo>
                    <a:pt x="17053" y="16793"/>
                    <a:pt x="12505" y="18916"/>
                    <a:pt x="9379" y="20039"/>
                  </a:cubicBezTo>
                  <a:cubicBezTo>
                    <a:pt x="6253" y="21163"/>
                    <a:pt x="4547" y="21288"/>
                    <a:pt x="2984" y="21288"/>
                  </a:cubicBezTo>
                  <a:cubicBezTo>
                    <a:pt x="1421" y="21288"/>
                    <a:pt x="0" y="21163"/>
                    <a:pt x="0" y="20726"/>
                  </a:cubicBezTo>
                  <a:cubicBezTo>
                    <a:pt x="0" y="20289"/>
                    <a:pt x="1421" y="19540"/>
                    <a:pt x="2842" y="18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5456656" y="5734049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86"/>
                    <a:pt x="4800" y="10971"/>
                    <a:pt x="8400" y="14571"/>
                  </a:cubicBezTo>
                  <a:cubicBezTo>
                    <a:pt x="12000" y="18171"/>
                    <a:pt x="168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5448054" y="5638799"/>
              <a:ext cx="65762" cy="5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287" fill="norm" stroke="1" extrusionOk="0">
                  <a:moveTo>
                    <a:pt x="8551" y="0"/>
                  </a:moveTo>
                  <a:cubicBezTo>
                    <a:pt x="5932" y="2492"/>
                    <a:pt x="3314" y="4985"/>
                    <a:pt x="1678" y="8308"/>
                  </a:cubicBezTo>
                  <a:cubicBezTo>
                    <a:pt x="42" y="11631"/>
                    <a:pt x="-613" y="15785"/>
                    <a:pt x="696" y="18277"/>
                  </a:cubicBezTo>
                  <a:cubicBezTo>
                    <a:pt x="2005" y="20769"/>
                    <a:pt x="5278" y="21600"/>
                    <a:pt x="8551" y="21185"/>
                  </a:cubicBezTo>
                  <a:cubicBezTo>
                    <a:pt x="11823" y="20769"/>
                    <a:pt x="15096" y="19108"/>
                    <a:pt x="17387" y="16200"/>
                  </a:cubicBezTo>
                  <a:cubicBezTo>
                    <a:pt x="19678" y="13292"/>
                    <a:pt x="20987" y="9138"/>
                    <a:pt x="20005" y="6231"/>
                  </a:cubicBezTo>
                  <a:cubicBezTo>
                    <a:pt x="19023" y="3323"/>
                    <a:pt x="15751" y="1662"/>
                    <a:pt x="13460" y="2908"/>
                  </a:cubicBezTo>
                  <a:cubicBezTo>
                    <a:pt x="11169" y="4154"/>
                    <a:pt x="9860" y="8308"/>
                    <a:pt x="8551" y="12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5748756" y="5638799"/>
              <a:ext cx="152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5780506" y="5734049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200"/>
                    <a:pt x="10800" y="10800"/>
                    <a:pt x="14400" y="7200"/>
                  </a:cubicBezTo>
                  <a:cubicBezTo>
                    <a:pt x="18000" y="3600"/>
                    <a:pt x="19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6155156" y="5460999"/>
              <a:ext cx="2349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7" y="1467"/>
                    <a:pt x="3114" y="2933"/>
                    <a:pt x="5351" y="5467"/>
                  </a:cubicBezTo>
                  <a:cubicBezTo>
                    <a:pt x="7589" y="8000"/>
                    <a:pt x="10508" y="11600"/>
                    <a:pt x="13330" y="14467"/>
                  </a:cubicBezTo>
                  <a:cubicBezTo>
                    <a:pt x="16151" y="17333"/>
                    <a:pt x="18876" y="19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6163837" y="5460999"/>
              <a:ext cx="23897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21391" y="0"/>
                  </a:moveTo>
                  <a:cubicBezTo>
                    <a:pt x="18359" y="2105"/>
                    <a:pt x="15328" y="4209"/>
                    <a:pt x="12202" y="6868"/>
                  </a:cubicBezTo>
                  <a:cubicBezTo>
                    <a:pt x="9075" y="9526"/>
                    <a:pt x="5854" y="12738"/>
                    <a:pt x="3675" y="15065"/>
                  </a:cubicBezTo>
                  <a:cubicBezTo>
                    <a:pt x="1496" y="17391"/>
                    <a:pt x="359" y="18831"/>
                    <a:pt x="75" y="19772"/>
                  </a:cubicBezTo>
                  <a:cubicBezTo>
                    <a:pt x="-209" y="20714"/>
                    <a:pt x="359" y="21157"/>
                    <a:pt x="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6459956" y="5727699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6455308" y="5623729"/>
              <a:ext cx="69584" cy="4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0300" fill="norm" stroke="1" extrusionOk="0">
                  <a:moveTo>
                    <a:pt x="3207" y="3560"/>
                  </a:moveTo>
                  <a:cubicBezTo>
                    <a:pt x="1355" y="7016"/>
                    <a:pt x="-496" y="10472"/>
                    <a:pt x="121" y="13496"/>
                  </a:cubicBezTo>
                  <a:cubicBezTo>
                    <a:pt x="738" y="16520"/>
                    <a:pt x="3824" y="19112"/>
                    <a:pt x="7835" y="19976"/>
                  </a:cubicBezTo>
                  <a:cubicBezTo>
                    <a:pt x="11847" y="20840"/>
                    <a:pt x="16784" y="19976"/>
                    <a:pt x="18944" y="17384"/>
                  </a:cubicBezTo>
                  <a:cubicBezTo>
                    <a:pt x="21104" y="14792"/>
                    <a:pt x="20487" y="10472"/>
                    <a:pt x="18327" y="7448"/>
                  </a:cubicBezTo>
                  <a:cubicBezTo>
                    <a:pt x="16167" y="4424"/>
                    <a:pt x="12464" y="2696"/>
                    <a:pt x="9070" y="1400"/>
                  </a:cubicBezTo>
                  <a:cubicBezTo>
                    <a:pt x="5675" y="104"/>
                    <a:pt x="2590" y="-760"/>
                    <a:pt x="2281" y="968"/>
                  </a:cubicBezTo>
                  <a:cubicBezTo>
                    <a:pt x="1973" y="2696"/>
                    <a:pt x="4441" y="7016"/>
                    <a:pt x="6910" y="1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6713956" y="5702299"/>
              <a:ext cx="196851" cy="2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6974306" y="5486399"/>
              <a:ext cx="2159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2234"/>
                    <a:pt x="7624" y="4469"/>
                    <a:pt x="11224" y="8069"/>
                  </a:cubicBezTo>
                  <a:cubicBezTo>
                    <a:pt x="14824" y="11669"/>
                    <a:pt x="18212" y="166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7138184" y="5509355"/>
              <a:ext cx="140923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8" fill="norm" stroke="1" extrusionOk="0">
                  <a:moveTo>
                    <a:pt x="21464" y="139"/>
                  </a:moveTo>
                  <a:cubicBezTo>
                    <a:pt x="19852" y="19"/>
                    <a:pt x="18240" y="-102"/>
                    <a:pt x="16951" y="139"/>
                  </a:cubicBezTo>
                  <a:cubicBezTo>
                    <a:pt x="15661" y="381"/>
                    <a:pt x="14694" y="984"/>
                    <a:pt x="12276" y="3337"/>
                  </a:cubicBezTo>
                  <a:cubicBezTo>
                    <a:pt x="9858" y="5690"/>
                    <a:pt x="5989" y="9793"/>
                    <a:pt x="3571" y="12810"/>
                  </a:cubicBezTo>
                  <a:cubicBezTo>
                    <a:pt x="1154" y="15826"/>
                    <a:pt x="186" y="17757"/>
                    <a:pt x="25" y="19024"/>
                  </a:cubicBezTo>
                  <a:cubicBezTo>
                    <a:pt x="-136" y="20291"/>
                    <a:pt x="509" y="20895"/>
                    <a:pt x="1154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7266406" y="5810249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7231746" y="5706387"/>
              <a:ext cx="79111" cy="7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858" fill="norm" stroke="1" extrusionOk="0">
                  <a:moveTo>
                    <a:pt x="12719" y="608"/>
                  </a:moveTo>
                  <a:cubicBezTo>
                    <a:pt x="9877" y="39"/>
                    <a:pt x="7034" y="-529"/>
                    <a:pt x="4761" y="892"/>
                  </a:cubicBezTo>
                  <a:cubicBezTo>
                    <a:pt x="2487" y="2313"/>
                    <a:pt x="782" y="5724"/>
                    <a:pt x="213" y="8850"/>
                  </a:cubicBezTo>
                  <a:cubicBezTo>
                    <a:pt x="-355" y="11976"/>
                    <a:pt x="213" y="14818"/>
                    <a:pt x="1919" y="16808"/>
                  </a:cubicBezTo>
                  <a:cubicBezTo>
                    <a:pt x="3624" y="18797"/>
                    <a:pt x="6466" y="19934"/>
                    <a:pt x="9308" y="20503"/>
                  </a:cubicBezTo>
                  <a:cubicBezTo>
                    <a:pt x="12150" y="21071"/>
                    <a:pt x="14992" y="21071"/>
                    <a:pt x="17266" y="19650"/>
                  </a:cubicBezTo>
                  <a:cubicBezTo>
                    <a:pt x="19540" y="18229"/>
                    <a:pt x="21245" y="15387"/>
                    <a:pt x="21245" y="12829"/>
                  </a:cubicBezTo>
                  <a:cubicBezTo>
                    <a:pt x="21245" y="10271"/>
                    <a:pt x="19540" y="7997"/>
                    <a:pt x="16698" y="6860"/>
                  </a:cubicBezTo>
                  <a:cubicBezTo>
                    <a:pt x="13856" y="5724"/>
                    <a:pt x="9877" y="5724"/>
                    <a:pt x="5898" y="5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7463256" y="5765799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8549106" y="5683249"/>
              <a:ext cx="127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312"/>
                    <a:pt x="21600" y="6624"/>
                    <a:pt x="21600" y="10224"/>
                  </a:cubicBezTo>
                  <a:cubicBezTo>
                    <a:pt x="21600" y="13824"/>
                    <a:pt x="10800" y="177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8511006" y="5660937"/>
              <a:ext cx="255997" cy="36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485" fill="norm" stroke="1" extrusionOk="0">
                  <a:moveTo>
                    <a:pt x="0" y="3207"/>
                  </a:moveTo>
                  <a:cubicBezTo>
                    <a:pt x="0" y="2579"/>
                    <a:pt x="0" y="1951"/>
                    <a:pt x="958" y="1323"/>
                  </a:cubicBezTo>
                  <a:cubicBezTo>
                    <a:pt x="1916" y="695"/>
                    <a:pt x="3832" y="68"/>
                    <a:pt x="6271" y="5"/>
                  </a:cubicBezTo>
                  <a:cubicBezTo>
                    <a:pt x="8710" y="-58"/>
                    <a:pt x="11671" y="444"/>
                    <a:pt x="14458" y="1700"/>
                  </a:cubicBezTo>
                  <a:cubicBezTo>
                    <a:pt x="17245" y="2956"/>
                    <a:pt x="19858" y="4965"/>
                    <a:pt x="20729" y="6912"/>
                  </a:cubicBezTo>
                  <a:cubicBezTo>
                    <a:pt x="21600" y="8858"/>
                    <a:pt x="20729" y="10742"/>
                    <a:pt x="18813" y="13002"/>
                  </a:cubicBezTo>
                  <a:cubicBezTo>
                    <a:pt x="16897" y="15263"/>
                    <a:pt x="13935" y="17900"/>
                    <a:pt x="11671" y="19470"/>
                  </a:cubicBezTo>
                  <a:cubicBezTo>
                    <a:pt x="9406" y="21040"/>
                    <a:pt x="7839" y="21542"/>
                    <a:pt x="6010" y="21479"/>
                  </a:cubicBezTo>
                  <a:cubicBezTo>
                    <a:pt x="4181" y="21416"/>
                    <a:pt x="2090" y="20789"/>
                    <a:pt x="0" y="20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8466556" y="5600699"/>
              <a:ext cx="279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4400"/>
                    <a:pt x="1309" y="7200"/>
                    <a:pt x="3109" y="3600"/>
                  </a:cubicBezTo>
                  <a:cubicBezTo>
                    <a:pt x="4909" y="0"/>
                    <a:pt x="7855" y="0"/>
                    <a:pt x="11127" y="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8974556" y="5844116"/>
              <a:ext cx="1968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0800"/>
                    <a:pt x="12077" y="0"/>
                    <a:pt x="15677" y="0"/>
                  </a:cubicBezTo>
                  <a:cubicBezTo>
                    <a:pt x="19277" y="0"/>
                    <a:pt x="2043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8974556" y="5943599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9513187" y="5689599"/>
              <a:ext cx="223370" cy="22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23" fill="norm" stroke="1" extrusionOk="0">
                  <a:moveTo>
                    <a:pt x="21303" y="0"/>
                  </a:moveTo>
                  <a:cubicBezTo>
                    <a:pt x="16862" y="1646"/>
                    <a:pt x="12421" y="3291"/>
                    <a:pt x="9696" y="4217"/>
                  </a:cubicBezTo>
                  <a:cubicBezTo>
                    <a:pt x="6970" y="5143"/>
                    <a:pt x="5961" y="5349"/>
                    <a:pt x="5153" y="5966"/>
                  </a:cubicBezTo>
                  <a:cubicBezTo>
                    <a:pt x="4346" y="6583"/>
                    <a:pt x="3740" y="7611"/>
                    <a:pt x="3942" y="8126"/>
                  </a:cubicBezTo>
                  <a:cubicBezTo>
                    <a:pt x="4144" y="8640"/>
                    <a:pt x="5153" y="8640"/>
                    <a:pt x="6163" y="8640"/>
                  </a:cubicBezTo>
                  <a:cubicBezTo>
                    <a:pt x="7172" y="8640"/>
                    <a:pt x="8182" y="8640"/>
                    <a:pt x="9696" y="8743"/>
                  </a:cubicBezTo>
                  <a:cubicBezTo>
                    <a:pt x="11210" y="8846"/>
                    <a:pt x="13228" y="9051"/>
                    <a:pt x="13935" y="9566"/>
                  </a:cubicBezTo>
                  <a:cubicBezTo>
                    <a:pt x="14641" y="10080"/>
                    <a:pt x="14036" y="10903"/>
                    <a:pt x="12219" y="12240"/>
                  </a:cubicBezTo>
                  <a:cubicBezTo>
                    <a:pt x="10402" y="13577"/>
                    <a:pt x="7374" y="15429"/>
                    <a:pt x="5355" y="16560"/>
                  </a:cubicBezTo>
                  <a:cubicBezTo>
                    <a:pt x="3337" y="17691"/>
                    <a:pt x="2327" y="18103"/>
                    <a:pt x="1419" y="18823"/>
                  </a:cubicBezTo>
                  <a:cubicBezTo>
                    <a:pt x="510" y="19543"/>
                    <a:pt x="-297" y="20571"/>
                    <a:pt x="107" y="21086"/>
                  </a:cubicBezTo>
                  <a:cubicBezTo>
                    <a:pt x="510" y="21600"/>
                    <a:pt x="2125" y="21600"/>
                    <a:pt x="4447" y="21394"/>
                  </a:cubicBezTo>
                  <a:cubicBezTo>
                    <a:pt x="6768" y="21189"/>
                    <a:pt x="9796" y="20777"/>
                    <a:pt x="12522" y="20571"/>
                  </a:cubicBezTo>
                  <a:cubicBezTo>
                    <a:pt x="15247" y="20366"/>
                    <a:pt x="17669" y="20366"/>
                    <a:pt x="20092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9843294" y="5675006"/>
              <a:ext cx="185363" cy="267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38" fill="norm" stroke="1" extrusionOk="0">
                  <a:moveTo>
                    <a:pt x="21495" y="150"/>
                  </a:moveTo>
                  <a:cubicBezTo>
                    <a:pt x="19777" y="-18"/>
                    <a:pt x="18059" y="-187"/>
                    <a:pt x="16095" y="488"/>
                  </a:cubicBezTo>
                  <a:cubicBezTo>
                    <a:pt x="14131" y="1163"/>
                    <a:pt x="11922" y="2682"/>
                    <a:pt x="9345" y="4960"/>
                  </a:cubicBezTo>
                  <a:cubicBezTo>
                    <a:pt x="6768" y="7238"/>
                    <a:pt x="3822" y="10275"/>
                    <a:pt x="2104" y="12891"/>
                  </a:cubicBezTo>
                  <a:cubicBezTo>
                    <a:pt x="386" y="15507"/>
                    <a:pt x="-105" y="17701"/>
                    <a:pt x="18" y="19135"/>
                  </a:cubicBezTo>
                  <a:cubicBezTo>
                    <a:pt x="140" y="20569"/>
                    <a:pt x="877" y="21244"/>
                    <a:pt x="3822" y="21329"/>
                  </a:cubicBezTo>
                  <a:cubicBezTo>
                    <a:pt x="6768" y="21413"/>
                    <a:pt x="11922" y="20907"/>
                    <a:pt x="17077" y="20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10054056" y="5721349"/>
              <a:ext cx="1841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5040"/>
                    <a:pt x="7945" y="10080"/>
                    <a:pt x="11545" y="13680"/>
                  </a:cubicBezTo>
                  <a:cubicBezTo>
                    <a:pt x="15145" y="17280"/>
                    <a:pt x="18372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10098506" y="5734049"/>
              <a:ext cx="1524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650" y="1042"/>
                  </a:cubicBezTo>
                  <a:cubicBezTo>
                    <a:pt x="14700" y="2084"/>
                    <a:pt x="12300" y="4168"/>
                    <a:pt x="9450" y="7011"/>
                  </a:cubicBezTo>
                  <a:cubicBezTo>
                    <a:pt x="6600" y="9853"/>
                    <a:pt x="3300" y="13453"/>
                    <a:pt x="1650" y="16011"/>
                  </a:cubicBezTo>
                  <a:cubicBezTo>
                    <a:pt x="0" y="18568"/>
                    <a:pt x="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10289006" y="5886449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10289006" y="5791199"/>
              <a:ext cx="53318" cy="5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100" fill="norm" stroke="1" extrusionOk="0">
                  <a:moveTo>
                    <a:pt x="9969" y="0"/>
                  </a:moveTo>
                  <a:cubicBezTo>
                    <a:pt x="7477" y="3200"/>
                    <a:pt x="4985" y="6400"/>
                    <a:pt x="4569" y="10000"/>
                  </a:cubicBezTo>
                  <a:cubicBezTo>
                    <a:pt x="4154" y="13600"/>
                    <a:pt x="5815" y="17600"/>
                    <a:pt x="8723" y="19600"/>
                  </a:cubicBezTo>
                  <a:cubicBezTo>
                    <a:pt x="11631" y="21600"/>
                    <a:pt x="15785" y="21600"/>
                    <a:pt x="18277" y="19600"/>
                  </a:cubicBezTo>
                  <a:cubicBezTo>
                    <a:pt x="20769" y="17600"/>
                    <a:pt x="21600" y="13600"/>
                    <a:pt x="20354" y="10400"/>
                  </a:cubicBezTo>
                  <a:cubicBezTo>
                    <a:pt x="19108" y="7200"/>
                    <a:pt x="15785" y="4800"/>
                    <a:pt x="12046" y="3600"/>
                  </a:cubicBezTo>
                  <a:cubicBezTo>
                    <a:pt x="8308" y="2400"/>
                    <a:pt x="4154" y="2400"/>
                    <a:pt x="2077" y="2800"/>
                  </a:cubicBezTo>
                  <a:cubicBezTo>
                    <a:pt x="0" y="3200"/>
                    <a:pt x="0" y="4000"/>
                    <a:pt x="0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10454106" y="5822949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5429"/>
                    <a:pt x="7945" y="9257"/>
                    <a:pt x="11545" y="5657"/>
                  </a:cubicBezTo>
                  <a:cubicBezTo>
                    <a:pt x="15145" y="2057"/>
                    <a:pt x="1837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10631906" y="5714999"/>
              <a:ext cx="158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300"/>
                    <a:pt x="11520" y="12600"/>
                    <a:pt x="15120" y="16200"/>
                  </a:cubicBezTo>
                  <a:cubicBezTo>
                    <a:pt x="18720" y="19800"/>
                    <a:pt x="2016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10725040" y="5746749"/>
              <a:ext cx="11006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21192" y="0"/>
                  </a:moveTo>
                  <a:cubicBezTo>
                    <a:pt x="19154" y="379"/>
                    <a:pt x="17117" y="758"/>
                    <a:pt x="15079" y="1895"/>
                  </a:cubicBezTo>
                  <a:cubicBezTo>
                    <a:pt x="13041" y="3032"/>
                    <a:pt x="11003" y="4926"/>
                    <a:pt x="8558" y="7579"/>
                  </a:cubicBezTo>
                  <a:cubicBezTo>
                    <a:pt x="6113" y="10232"/>
                    <a:pt x="3260" y="13642"/>
                    <a:pt x="1630" y="15916"/>
                  </a:cubicBezTo>
                  <a:cubicBezTo>
                    <a:pt x="0" y="18189"/>
                    <a:pt x="-408" y="19326"/>
                    <a:pt x="407" y="20084"/>
                  </a:cubicBezTo>
                  <a:cubicBezTo>
                    <a:pt x="1222" y="20842"/>
                    <a:pt x="3260" y="21221"/>
                    <a:pt x="5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10847806" y="5924549"/>
              <a:ext cx="1" cy="825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10866856" y="5848349"/>
              <a:ext cx="52918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21600"/>
                    <a:pt x="8640" y="21600"/>
                    <a:pt x="12960" y="20880"/>
                  </a:cubicBezTo>
                  <a:cubicBezTo>
                    <a:pt x="17280" y="20160"/>
                    <a:pt x="21600" y="18720"/>
                    <a:pt x="21600" y="15120"/>
                  </a:cubicBezTo>
                  <a:cubicBezTo>
                    <a:pt x="21600" y="11520"/>
                    <a:pt x="17280" y="5760"/>
                    <a:pt x="129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10936706" y="5708649"/>
              <a:ext cx="1270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40" y="0"/>
                  </a:moveTo>
                  <a:cubicBezTo>
                    <a:pt x="15840" y="257"/>
                    <a:pt x="17640" y="514"/>
                    <a:pt x="19080" y="1800"/>
                  </a:cubicBezTo>
                  <a:cubicBezTo>
                    <a:pt x="20520" y="3086"/>
                    <a:pt x="21600" y="5400"/>
                    <a:pt x="21600" y="8164"/>
                  </a:cubicBezTo>
                  <a:cubicBezTo>
                    <a:pt x="21600" y="10929"/>
                    <a:pt x="20520" y="14143"/>
                    <a:pt x="16740" y="16457"/>
                  </a:cubicBezTo>
                  <a:cubicBezTo>
                    <a:pt x="12960" y="18771"/>
                    <a:pt x="6480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9774656" y="6153414"/>
              <a:ext cx="863601" cy="2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1375"/>
                  </a:moveTo>
                  <a:cubicBezTo>
                    <a:pt x="1800" y="15975"/>
                    <a:pt x="3600" y="10575"/>
                    <a:pt x="5585" y="6975"/>
                  </a:cubicBezTo>
                  <a:cubicBezTo>
                    <a:pt x="7571" y="3375"/>
                    <a:pt x="9741" y="1575"/>
                    <a:pt x="11938" y="675"/>
                  </a:cubicBezTo>
                  <a:cubicBezTo>
                    <a:pt x="14135" y="-225"/>
                    <a:pt x="16359" y="-225"/>
                    <a:pt x="17974" y="675"/>
                  </a:cubicBezTo>
                  <a:cubicBezTo>
                    <a:pt x="19588" y="1575"/>
                    <a:pt x="20594" y="3375"/>
                    <a:pt x="21600" y="5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0185411" y="6261675"/>
              <a:ext cx="168310" cy="17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81" fill="norm" stroke="1" extrusionOk="0">
                  <a:moveTo>
                    <a:pt x="1051" y="1439"/>
                  </a:moveTo>
                  <a:cubicBezTo>
                    <a:pt x="1318" y="5960"/>
                    <a:pt x="1585" y="10481"/>
                    <a:pt x="1718" y="13369"/>
                  </a:cubicBezTo>
                  <a:cubicBezTo>
                    <a:pt x="1851" y="16258"/>
                    <a:pt x="1851" y="17514"/>
                    <a:pt x="1585" y="18769"/>
                  </a:cubicBezTo>
                  <a:cubicBezTo>
                    <a:pt x="1318" y="20025"/>
                    <a:pt x="785" y="21281"/>
                    <a:pt x="385" y="21281"/>
                  </a:cubicBezTo>
                  <a:cubicBezTo>
                    <a:pt x="-15" y="21281"/>
                    <a:pt x="-282" y="20025"/>
                    <a:pt x="518" y="16886"/>
                  </a:cubicBezTo>
                  <a:cubicBezTo>
                    <a:pt x="1318" y="13746"/>
                    <a:pt x="3185" y="8723"/>
                    <a:pt x="5318" y="5458"/>
                  </a:cubicBezTo>
                  <a:cubicBezTo>
                    <a:pt x="7451" y="2193"/>
                    <a:pt x="9851" y="686"/>
                    <a:pt x="12385" y="183"/>
                  </a:cubicBezTo>
                  <a:cubicBezTo>
                    <a:pt x="14918" y="-319"/>
                    <a:pt x="17585" y="183"/>
                    <a:pt x="19185" y="2067"/>
                  </a:cubicBezTo>
                  <a:cubicBezTo>
                    <a:pt x="20785" y="3951"/>
                    <a:pt x="21318" y="7216"/>
                    <a:pt x="21185" y="10104"/>
                  </a:cubicBezTo>
                  <a:cubicBezTo>
                    <a:pt x="21051" y="12993"/>
                    <a:pt x="20251" y="15504"/>
                    <a:pt x="19451" y="18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9165056" y="6900333"/>
              <a:ext cx="2095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9190456" y="6985000"/>
              <a:ext cx="215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9704806" y="6807200"/>
              <a:ext cx="2413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2769"/>
                    <a:pt x="6063" y="5538"/>
                    <a:pt x="9284" y="8862"/>
                  </a:cubicBezTo>
                  <a:cubicBezTo>
                    <a:pt x="12505" y="12185"/>
                    <a:pt x="15916" y="16062"/>
                    <a:pt x="18000" y="18277"/>
                  </a:cubicBezTo>
                  <a:cubicBezTo>
                    <a:pt x="20084" y="20492"/>
                    <a:pt x="20842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9761956" y="6826250"/>
              <a:ext cx="1714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33" y="3508"/>
                    <a:pt x="13067" y="7015"/>
                    <a:pt x="9467" y="10615"/>
                  </a:cubicBezTo>
                  <a:cubicBezTo>
                    <a:pt x="5867" y="14215"/>
                    <a:pt x="2933" y="179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9628606" y="6743700"/>
              <a:ext cx="355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4" y="0"/>
                    <a:pt x="10029" y="0"/>
                    <a:pt x="13629" y="3600"/>
                  </a:cubicBezTo>
                  <a:cubicBezTo>
                    <a:pt x="17229" y="7200"/>
                    <a:pt x="1941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0130256" y="6953249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4400"/>
                    <a:pt x="7543" y="7200"/>
                    <a:pt x="11143" y="3600"/>
                  </a:cubicBezTo>
                  <a:cubicBezTo>
                    <a:pt x="14743" y="0"/>
                    <a:pt x="181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0568406" y="6800850"/>
              <a:ext cx="1841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21" y="3733"/>
                    <a:pt x="8441" y="7467"/>
                    <a:pt x="12041" y="11067"/>
                  </a:cubicBezTo>
                  <a:cubicBezTo>
                    <a:pt x="15641" y="14667"/>
                    <a:pt x="18621" y="181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10644606" y="6838950"/>
              <a:ext cx="1460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22" y="1252"/>
                    <a:pt x="17843" y="2504"/>
                    <a:pt x="14870" y="4774"/>
                  </a:cubicBezTo>
                  <a:cubicBezTo>
                    <a:pt x="11896" y="7043"/>
                    <a:pt x="7826" y="10330"/>
                    <a:pt x="5165" y="13304"/>
                  </a:cubicBezTo>
                  <a:cubicBezTo>
                    <a:pt x="2504" y="16278"/>
                    <a:pt x="1252" y="189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10511256" y="6731000"/>
              <a:ext cx="4445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3600" y="17280"/>
                    <a:pt x="7200" y="21600"/>
                    <a:pt x="10800" y="19440"/>
                  </a:cubicBezTo>
                  <a:cubicBezTo>
                    <a:pt x="14400" y="17280"/>
                    <a:pt x="1800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302411" y="6528535"/>
              <a:ext cx="255040" cy="60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96" fill="norm" stroke="1" extrusionOk="0">
                  <a:moveTo>
                    <a:pt x="15771" y="9683"/>
                  </a:moveTo>
                  <a:cubicBezTo>
                    <a:pt x="13824" y="11038"/>
                    <a:pt x="11876" y="12392"/>
                    <a:pt x="9929" y="14161"/>
                  </a:cubicBezTo>
                  <a:cubicBezTo>
                    <a:pt x="7981" y="15930"/>
                    <a:pt x="6034" y="18112"/>
                    <a:pt x="4794" y="19354"/>
                  </a:cubicBezTo>
                  <a:cubicBezTo>
                    <a:pt x="3555" y="20596"/>
                    <a:pt x="3024" y="20897"/>
                    <a:pt x="2316" y="21123"/>
                  </a:cubicBezTo>
                  <a:cubicBezTo>
                    <a:pt x="1607" y="21348"/>
                    <a:pt x="722" y="21499"/>
                    <a:pt x="280" y="21311"/>
                  </a:cubicBezTo>
                  <a:cubicBezTo>
                    <a:pt x="-163" y="21123"/>
                    <a:pt x="-163" y="20596"/>
                    <a:pt x="899" y="19166"/>
                  </a:cubicBezTo>
                  <a:cubicBezTo>
                    <a:pt x="1962" y="17736"/>
                    <a:pt x="4086" y="15403"/>
                    <a:pt x="5857" y="13107"/>
                  </a:cubicBezTo>
                  <a:cubicBezTo>
                    <a:pt x="7627" y="10812"/>
                    <a:pt x="9044" y="8554"/>
                    <a:pt x="10814" y="6409"/>
                  </a:cubicBezTo>
                  <a:cubicBezTo>
                    <a:pt x="12585" y="4264"/>
                    <a:pt x="14709" y="2232"/>
                    <a:pt x="16214" y="1141"/>
                  </a:cubicBezTo>
                  <a:cubicBezTo>
                    <a:pt x="17719" y="50"/>
                    <a:pt x="18604" y="-101"/>
                    <a:pt x="19224" y="50"/>
                  </a:cubicBezTo>
                  <a:cubicBezTo>
                    <a:pt x="19844" y="200"/>
                    <a:pt x="20198" y="652"/>
                    <a:pt x="20375" y="2345"/>
                  </a:cubicBezTo>
                  <a:cubicBezTo>
                    <a:pt x="20552" y="4038"/>
                    <a:pt x="20552" y="6974"/>
                    <a:pt x="20463" y="9420"/>
                  </a:cubicBezTo>
                  <a:cubicBezTo>
                    <a:pt x="20375" y="11866"/>
                    <a:pt x="20198" y="13822"/>
                    <a:pt x="20109" y="15215"/>
                  </a:cubicBezTo>
                  <a:cubicBezTo>
                    <a:pt x="20021" y="16607"/>
                    <a:pt x="20021" y="17435"/>
                    <a:pt x="20286" y="18075"/>
                  </a:cubicBezTo>
                  <a:cubicBezTo>
                    <a:pt x="20552" y="18714"/>
                    <a:pt x="21083" y="19166"/>
                    <a:pt x="21260" y="19204"/>
                  </a:cubicBezTo>
                  <a:cubicBezTo>
                    <a:pt x="21437" y="19241"/>
                    <a:pt x="21260" y="18865"/>
                    <a:pt x="21083" y="18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363956" y="6889750"/>
              <a:ext cx="2032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605256" y="6822243"/>
              <a:ext cx="109098" cy="22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140" fill="norm" stroke="1" extrusionOk="0">
                  <a:moveTo>
                    <a:pt x="17117" y="3942"/>
                  </a:moveTo>
                  <a:cubicBezTo>
                    <a:pt x="17117" y="2952"/>
                    <a:pt x="17117" y="1961"/>
                    <a:pt x="16302" y="1168"/>
                  </a:cubicBezTo>
                  <a:cubicBezTo>
                    <a:pt x="15487" y="375"/>
                    <a:pt x="13857" y="-219"/>
                    <a:pt x="11411" y="78"/>
                  </a:cubicBezTo>
                  <a:cubicBezTo>
                    <a:pt x="8966" y="375"/>
                    <a:pt x="5706" y="1564"/>
                    <a:pt x="3668" y="2853"/>
                  </a:cubicBezTo>
                  <a:cubicBezTo>
                    <a:pt x="1630" y="4141"/>
                    <a:pt x="815" y="5528"/>
                    <a:pt x="1834" y="7014"/>
                  </a:cubicBezTo>
                  <a:cubicBezTo>
                    <a:pt x="2853" y="8500"/>
                    <a:pt x="5706" y="10086"/>
                    <a:pt x="9170" y="11275"/>
                  </a:cubicBezTo>
                  <a:cubicBezTo>
                    <a:pt x="12634" y="12464"/>
                    <a:pt x="16709" y="13256"/>
                    <a:pt x="18951" y="14148"/>
                  </a:cubicBezTo>
                  <a:cubicBezTo>
                    <a:pt x="21192" y="15040"/>
                    <a:pt x="21600" y="16031"/>
                    <a:pt x="20174" y="17120"/>
                  </a:cubicBezTo>
                  <a:cubicBezTo>
                    <a:pt x="18747" y="18210"/>
                    <a:pt x="15487" y="19399"/>
                    <a:pt x="12226" y="20192"/>
                  </a:cubicBezTo>
                  <a:cubicBezTo>
                    <a:pt x="8966" y="20985"/>
                    <a:pt x="5706" y="21381"/>
                    <a:pt x="3668" y="20985"/>
                  </a:cubicBezTo>
                  <a:cubicBezTo>
                    <a:pt x="1630" y="20588"/>
                    <a:pt x="815" y="19399"/>
                    <a:pt x="0" y="18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708973" y="6811433"/>
              <a:ext cx="91761" cy="23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164" fill="norm" stroke="1" extrusionOk="0">
                  <a:moveTo>
                    <a:pt x="19680" y="188"/>
                  </a:moveTo>
                  <a:cubicBezTo>
                    <a:pt x="16800" y="0"/>
                    <a:pt x="13920" y="-188"/>
                    <a:pt x="10560" y="375"/>
                  </a:cubicBezTo>
                  <a:cubicBezTo>
                    <a:pt x="7200" y="939"/>
                    <a:pt x="3360" y="2254"/>
                    <a:pt x="1440" y="3381"/>
                  </a:cubicBezTo>
                  <a:cubicBezTo>
                    <a:pt x="-480" y="4508"/>
                    <a:pt x="-480" y="5447"/>
                    <a:pt x="1440" y="6574"/>
                  </a:cubicBezTo>
                  <a:cubicBezTo>
                    <a:pt x="3360" y="7701"/>
                    <a:pt x="7200" y="9015"/>
                    <a:pt x="10800" y="10424"/>
                  </a:cubicBezTo>
                  <a:cubicBezTo>
                    <a:pt x="14400" y="11833"/>
                    <a:pt x="17760" y="13335"/>
                    <a:pt x="19440" y="14556"/>
                  </a:cubicBezTo>
                  <a:cubicBezTo>
                    <a:pt x="21120" y="15777"/>
                    <a:pt x="21120" y="16716"/>
                    <a:pt x="20160" y="17749"/>
                  </a:cubicBezTo>
                  <a:cubicBezTo>
                    <a:pt x="19200" y="18782"/>
                    <a:pt x="17280" y="19909"/>
                    <a:pt x="14880" y="20567"/>
                  </a:cubicBezTo>
                  <a:cubicBezTo>
                    <a:pt x="12480" y="21224"/>
                    <a:pt x="9600" y="21412"/>
                    <a:pt x="8160" y="20755"/>
                  </a:cubicBezTo>
                  <a:cubicBezTo>
                    <a:pt x="6720" y="20097"/>
                    <a:pt x="6720" y="18595"/>
                    <a:pt x="6720" y="17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828300" y="6858000"/>
              <a:ext cx="119857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3269" y="0"/>
                  </a:moveTo>
                  <a:cubicBezTo>
                    <a:pt x="2132" y="4560"/>
                    <a:pt x="995" y="9120"/>
                    <a:pt x="426" y="12000"/>
                  </a:cubicBezTo>
                  <a:cubicBezTo>
                    <a:pt x="-142" y="14880"/>
                    <a:pt x="-142" y="16080"/>
                    <a:pt x="426" y="17160"/>
                  </a:cubicBezTo>
                  <a:cubicBezTo>
                    <a:pt x="995" y="18240"/>
                    <a:pt x="2132" y="19200"/>
                    <a:pt x="3647" y="19440"/>
                  </a:cubicBezTo>
                  <a:cubicBezTo>
                    <a:pt x="5163" y="19680"/>
                    <a:pt x="7058" y="19200"/>
                    <a:pt x="8953" y="16920"/>
                  </a:cubicBezTo>
                  <a:cubicBezTo>
                    <a:pt x="10847" y="14640"/>
                    <a:pt x="12742" y="10560"/>
                    <a:pt x="13690" y="7920"/>
                  </a:cubicBezTo>
                  <a:cubicBezTo>
                    <a:pt x="14637" y="5280"/>
                    <a:pt x="14637" y="4080"/>
                    <a:pt x="14637" y="4800"/>
                  </a:cubicBezTo>
                  <a:cubicBezTo>
                    <a:pt x="14637" y="5520"/>
                    <a:pt x="14637" y="8160"/>
                    <a:pt x="14826" y="10800"/>
                  </a:cubicBezTo>
                  <a:cubicBezTo>
                    <a:pt x="15016" y="13440"/>
                    <a:pt x="15395" y="16080"/>
                    <a:pt x="16532" y="17880"/>
                  </a:cubicBezTo>
                  <a:cubicBezTo>
                    <a:pt x="17669" y="19680"/>
                    <a:pt x="19563" y="20640"/>
                    <a:pt x="214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976456" y="6906683"/>
              <a:ext cx="136244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2535" y="3086"/>
                  </a:moveTo>
                  <a:cubicBezTo>
                    <a:pt x="1871" y="8023"/>
                    <a:pt x="1206" y="12960"/>
                    <a:pt x="708" y="16200"/>
                  </a:cubicBezTo>
                  <a:cubicBezTo>
                    <a:pt x="209" y="19440"/>
                    <a:pt x="-123" y="20983"/>
                    <a:pt x="43" y="20983"/>
                  </a:cubicBezTo>
                  <a:cubicBezTo>
                    <a:pt x="209" y="20983"/>
                    <a:pt x="874" y="19440"/>
                    <a:pt x="1705" y="16817"/>
                  </a:cubicBezTo>
                  <a:cubicBezTo>
                    <a:pt x="2535" y="14194"/>
                    <a:pt x="3532" y="10491"/>
                    <a:pt x="4197" y="7869"/>
                  </a:cubicBezTo>
                  <a:cubicBezTo>
                    <a:pt x="4862" y="5246"/>
                    <a:pt x="5194" y="3703"/>
                    <a:pt x="5692" y="3703"/>
                  </a:cubicBezTo>
                  <a:cubicBezTo>
                    <a:pt x="6191" y="3703"/>
                    <a:pt x="6855" y="5246"/>
                    <a:pt x="7188" y="6789"/>
                  </a:cubicBezTo>
                  <a:cubicBezTo>
                    <a:pt x="7520" y="8331"/>
                    <a:pt x="7520" y="9874"/>
                    <a:pt x="7520" y="11417"/>
                  </a:cubicBezTo>
                  <a:cubicBezTo>
                    <a:pt x="7520" y="12960"/>
                    <a:pt x="7520" y="14503"/>
                    <a:pt x="7852" y="14503"/>
                  </a:cubicBezTo>
                  <a:cubicBezTo>
                    <a:pt x="8185" y="14503"/>
                    <a:pt x="8849" y="12960"/>
                    <a:pt x="10012" y="10800"/>
                  </a:cubicBezTo>
                  <a:cubicBezTo>
                    <a:pt x="11175" y="8640"/>
                    <a:pt x="12837" y="5863"/>
                    <a:pt x="14831" y="3703"/>
                  </a:cubicBezTo>
                  <a:cubicBezTo>
                    <a:pt x="16825" y="1543"/>
                    <a:pt x="19151" y="0"/>
                    <a:pt x="20314" y="0"/>
                  </a:cubicBezTo>
                  <a:cubicBezTo>
                    <a:pt x="21477" y="0"/>
                    <a:pt x="21477" y="1543"/>
                    <a:pt x="21311" y="5400"/>
                  </a:cubicBezTo>
                  <a:cubicBezTo>
                    <a:pt x="21145" y="9257"/>
                    <a:pt x="20812" y="15429"/>
                    <a:pt x="20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1134423" y="6866693"/>
              <a:ext cx="129646" cy="41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fill="norm" stroke="1" extrusionOk="0">
                  <a:moveTo>
                    <a:pt x="10103" y="4788"/>
                  </a:moveTo>
                  <a:cubicBezTo>
                    <a:pt x="7665" y="8170"/>
                    <a:pt x="5226" y="11552"/>
                    <a:pt x="3658" y="13843"/>
                  </a:cubicBezTo>
                  <a:cubicBezTo>
                    <a:pt x="2090" y="16134"/>
                    <a:pt x="1394" y="17334"/>
                    <a:pt x="1045" y="18206"/>
                  </a:cubicBezTo>
                  <a:cubicBezTo>
                    <a:pt x="697" y="19079"/>
                    <a:pt x="697" y="19624"/>
                    <a:pt x="523" y="20224"/>
                  </a:cubicBezTo>
                  <a:cubicBezTo>
                    <a:pt x="348" y="20824"/>
                    <a:pt x="0" y="21479"/>
                    <a:pt x="0" y="21315"/>
                  </a:cubicBezTo>
                  <a:cubicBezTo>
                    <a:pt x="0" y="21152"/>
                    <a:pt x="348" y="20170"/>
                    <a:pt x="1394" y="17824"/>
                  </a:cubicBezTo>
                  <a:cubicBezTo>
                    <a:pt x="2439" y="15479"/>
                    <a:pt x="4181" y="11770"/>
                    <a:pt x="5923" y="8934"/>
                  </a:cubicBezTo>
                  <a:cubicBezTo>
                    <a:pt x="7665" y="6097"/>
                    <a:pt x="9406" y="4134"/>
                    <a:pt x="10626" y="2879"/>
                  </a:cubicBezTo>
                  <a:cubicBezTo>
                    <a:pt x="11845" y="1624"/>
                    <a:pt x="12542" y="1079"/>
                    <a:pt x="13587" y="643"/>
                  </a:cubicBezTo>
                  <a:cubicBezTo>
                    <a:pt x="14632" y="206"/>
                    <a:pt x="16026" y="-121"/>
                    <a:pt x="17419" y="43"/>
                  </a:cubicBezTo>
                  <a:cubicBezTo>
                    <a:pt x="18813" y="206"/>
                    <a:pt x="20206" y="861"/>
                    <a:pt x="20903" y="1788"/>
                  </a:cubicBezTo>
                  <a:cubicBezTo>
                    <a:pt x="21600" y="2715"/>
                    <a:pt x="21600" y="3915"/>
                    <a:pt x="19858" y="5115"/>
                  </a:cubicBezTo>
                  <a:cubicBezTo>
                    <a:pt x="18116" y="6315"/>
                    <a:pt x="14632" y="7515"/>
                    <a:pt x="11671" y="8170"/>
                  </a:cubicBezTo>
                  <a:cubicBezTo>
                    <a:pt x="8710" y="8824"/>
                    <a:pt x="6271" y="8934"/>
                    <a:pt x="5052" y="8661"/>
                  </a:cubicBezTo>
                  <a:cubicBezTo>
                    <a:pt x="3832" y="8388"/>
                    <a:pt x="3832" y="7734"/>
                    <a:pt x="3832" y="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1329951" y="6661150"/>
              <a:ext cx="100806" cy="35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72" fill="norm" stroke="1" extrusionOk="0">
                  <a:moveTo>
                    <a:pt x="21431" y="0"/>
                  </a:moveTo>
                  <a:cubicBezTo>
                    <a:pt x="15131" y="4090"/>
                    <a:pt x="8831" y="8180"/>
                    <a:pt x="5231" y="11311"/>
                  </a:cubicBezTo>
                  <a:cubicBezTo>
                    <a:pt x="1631" y="14443"/>
                    <a:pt x="731" y="16615"/>
                    <a:pt x="281" y="18085"/>
                  </a:cubicBezTo>
                  <a:cubicBezTo>
                    <a:pt x="-169" y="19555"/>
                    <a:pt x="-169" y="20322"/>
                    <a:pt x="956" y="20833"/>
                  </a:cubicBezTo>
                  <a:cubicBezTo>
                    <a:pt x="2081" y="21344"/>
                    <a:pt x="4331" y="21600"/>
                    <a:pt x="5681" y="21408"/>
                  </a:cubicBezTo>
                  <a:cubicBezTo>
                    <a:pt x="7031" y="21217"/>
                    <a:pt x="7481" y="20578"/>
                    <a:pt x="6806" y="19491"/>
                  </a:cubicBezTo>
                  <a:cubicBezTo>
                    <a:pt x="6131" y="18405"/>
                    <a:pt x="4331" y="16871"/>
                    <a:pt x="2531" y="15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1262394" y="6865093"/>
              <a:ext cx="166990" cy="10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004" fill="norm" stroke="1" extrusionOk="0">
                  <a:moveTo>
                    <a:pt x="6896" y="6457"/>
                  </a:moveTo>
                  <a:cubicBezTo>
                    <a:pt x="5546" y="6016"/>
                    <a:pt x="4196" y="5575"/>
                    <a:pt x="2846" y="5355"/>
                  </a:cubicBezTo>
                  <a:cubicBezTo>
                    <a:pt x="1496" y="5135"/>
                    <a:pt x="146" y="5135"/>
                    <a:pt x="11" y="4473"/>
                  </a:cubicBezTo>
                  <a:cubicBezTo>
                    <a:pt x="-124" y="3812"/>
                    <a:pt x="956" y="2490"/>
                    <a:pt x="3791" y="1388"/>
                  </a:cubicBezTo>
                  <a:cubicBezTo>
                    <a:pt x="6626" y="286"/>
                    <a:pt x="11216" y="-596"/>
                    <a:pt x="14456" y="506"/>
                  </a:cubicBezTo>
                  <a:cubicBezTo>
                    <a:pt x="17696" y="1608"/>
                    <a:pt x="19586" y="4694"/>
                    <a:pt x="20531" y="7780"/>
                  </a:cubicBezTo>
                  <a:cubicBezTo>
                    <a:pt x="21476" y="10865"/>
                    <a:pt x="21476" y="13951"/>
                    <a:pt x="20936" y="16155"/>
                  </a:cubicBezTo>
                  <a:cubicBezTo>
                    <a:pt x="20396" y="18359"/>
                    <a:pt x="19316" y="19682"/>
                    <a:pt x="18236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1449806" y="6743699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1481037" y="6870700"/>
              <a:ext cx="79166" cy="12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287" fill="norm" stroke="1" extrusionOk="0">
                  <a:moveTo>
                    <a:pt x="18413" y="0"/>
                  </a:moveTo>
                  <a:cubicBezTo>
                    <a:pt x="12874" y="2090"/>
                    <a:pt x="7336" y="4181"/>
                    <a:pt x="4013" y="7142"/>
                  </a:cubicBezTo>
                  <a:cubicBezTo>
                    <a:pt x="690" y="10103"/>
                    <a:pt x="-418" y="13935"/>
                    <a:pt x="136" y="16548"/>
                  </a:cubicBezTo>
                  <a:cubicBezTo>
                    <a:pt x="690" y="19161"/>
                    <a:pt x="2905" y="20555"/>
                    <a:pt x="5397" y="21077"/>
                  </a:cubicBezTo>
                  <a:cubicBezTo>
                    <a:pt x="7890" y="21600"/>
                    <a:pt x="10659" y="21252"/>
                    <a:pt x="13705" y="18813"/>
                  </a:cubicBezTo>
                  <a:cubicBezTo>
                    <a:pt x="16751" y="16374"/>
                    <a:pt x="20074" y="11845"/>
                    <a:pt x="20628" y="8710"/>
                  </a:cubicBezTo>
                  <a:cubicBezTo>
                    <a:pt x="21182" y="5574"/>
                    <a:pt x="18967" y="3832"/>
                    <a:pt x="16751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1646656" y="6858000"/>
              <a:ext cx="12488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31" y="1200"/>
                    <a:pt x="3661" y="2400"/>
                    <a:pt x="4393" y="4800"/>
                  </a:cubicBezTo>
                  <a:cubicBezTo>
                    <a:pt x="5125" y="7200"/>
                    <a:pt x="4759" y="10800"/>
                    <a:pt x="4210" y="13500"/>
                  </a:cubicBezTo>
                  <a:cubicBezTo>
                    <a:pt x="3661" y="16200"/>
                    <a:pt x="2929" y="18000"/>
                    <a:pt x="2746" y="18150"/>
                  </a:cubicBezTo>
                  <a:cubicBezTo>
                    <a:pt x="2563" y="18300"/>
                    <a:pt x="2929" y="16800"/>
                    <a:pt x="5125" y="13800"/>
                  </a:cubicBezTo>
                  <a:cubicBezTo>
                    <a:pt x="7322" y="10800"/>
                    <a:pt x="11349" y="6300"/>
                    <a:pt x="14278" y="3750"/>
                  </a:cubicBezTo>
                  <a:cubicBezTo>
                    <a:pt x="17207" y="1200"/>
                    <a:pt x="19037" y="600"/>
                    <a:pt x="20136" y="1050"/>
                  </a:cubicBezTo>
                  <a:cubicBezTo>
                    <a:pt x="21234" y="1500"/>
                    <a:pt x="21600" y="3000"/>
                    <a:pt x="21600" y="6600"/>
                  </a:cubicBezTo>
                  <a:cubicBezTo>
                    <a:pt x="21600" y="10200"/>
                    <a:pt x="21234" y="15900"/>
                    <a:pt x="208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465556" y="7156979"/>
              <a:ext cx="1346201" cy="5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6600"/>
                  </a:moveTo>
                  <a:cubicBezTo>
                    <a:pt x="1460" y="15800"/>
                    <a:pt x="2921" y="15000"/>
                    <a:pt x="4296" y="13000"/>
                  </a:cubicBezTo>
                  <a:cubicBezTo>
                    <a:pt x="5672" y="11000"/>
                    <a:pt x="6962" y="7800"/>
                    <a:pt x="8253" y="5400"/>
                  </a:cubicBezTo>
                  <a:cubicBezTo>
                    <a:pt x="9543" y="3000"/>
                    <a:pt x="10834" y="1400"/>
                    <a:pt x="12142" y="600"/>
                  </a:cubicBezTo>
                  <a:cubicBezTo>
                    <a:pt x="13449" y="-200"/>
                    <a:pt x="14774" y="-200"/>
                    <a:pt x="16098" y="600"/>
                  </a:cubicBezTo>
                  <a:cubicBezTo>
                    <a:pt x="17423" y="1400"/>
                    <a:pt x="18747" y="3000"/>
                    <a:pt x="19664" y="6600"/>
                  </a:cubicBezTo>
                  <a:cubicBezTo>
                    <a:pt x="20581" y="10200"/>
                    <a:pt x="21091" y="15800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846556" y="7194550"/>
              <a:ext cx="781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80" y="19938"/>
                    <a:pt x="3161" y="18277"/>
                    <a:pt x="5034" y="16062"/>
                  </a:cubicBezTo>
                  <a:cubicBezTo>
                    <a:pt x="6907" y="13846"/>
                    <a:pt x="9073" y="11077"/>
                    <a:pt x="11473" y="8585"/>
                  </a:cubicBezTo>
                  <a:cubicBezTo>
                    <a:pt x="13873" y="6092"/>
                    <a:pt x="16507" y="3877"/>
                    <a:pt x="18234" y="2492"/>
                  </a:cubicBezTo>
                  <a:cubicBezTo>
                    <a:pt x="19961" y="1108"/>
                    <a:pt x="20780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1989556" y="688975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2002256" y="70802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2370556" y="5975349"/>
              <a:ext cx="20193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3" y="1200"/>
                    <a:pt x="1766" y="2400"/>
                    <a:pt x="2558" y="3400"/>
                  </a:cubicBezTo>
                  <a:cubicBezTo>
                    <a:pt x="3351" y="4400"/>
                    <a:pt x="4053" y="5200"/>
                    <a:pt x="4823" y="6000"/>
                  </a:cubicBezTo>
                  <a:cubicBezTo>
                    <a:pt x="5592" y="6800"/>
                    <a:pt x="6430" y="7600"/>
                    <a:pt x="7257" y="8400"/>
                  </a:cubicBezTo>
                  <a:cubicBezTo>
                    <a:pt x="8083" y="9200"/>
                    <a:pt x="8898" y="10000"/>
                    <a:pt x="9758" y="10800"/>
                  </a:cubicBezTo>
                  <a:cubicBezTo>
                    <a:pt x="10619" y="11600"/>
                    <a:pt x="11525" y="12400"/>
                    <a:pt x="12408" y="13200"/>
                  </a:cubicBezTo>
                  <a:cubicBezTo>
                    <a:pt x="13291" y="14000"/>
                    <a:pt x="14151" y="14800"/>
                    <a:pt x="15045" y="15800"/>
                  </a:cubicBezTo>
                  <a:cubicBezTo>
                    <a:pt x="15940" y="16800"/>
                    <a:pt x="16868" y="18000"/>
                    <a:pt x="17774" y="19000"/>
                  </a:cubicBezTo>
                  <a:cubicBezTo>
                    <a:pt x="18679" y="20000"/>
                    <a:pt x="19562" y="20800"/>
                    <a:pt x="20196" y="21200"/>
                  </a:cubicBezTo>
                  <a:cubicBezTo>
                    <a:pt x="20830" y="21600"/>
                    <a:pt x="2121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2446756" y="6108699"/>
              <a:ext cx="1670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9" y="19200"/>
                    <a:pt x="1697" y="16800"/>
                    <a:pt x="2601" y="15000"/>
                  </a:cubicBezTo>
                  <a:cubicBezTo>
                    <a:pt x="3504" y="13200"/>
                    <a:pt x="4462" y="12000"/>
                    <a:pt x="5407" y="10200"/>
                  </a:cubicBezTo>
                  <a:cubicBezTo>
                    <a:pt x="6351" y="8400"/>
                    <a:pt x="7282" y="6000"/>
                    <a:pt x="8336" y="4200"/>
                  </a:cubicBezTo>
                  <a:cubicBezTo>
                    <a:pt x="9390" y="2400"/>
                    <a:pt x="10567" y="1200"/>
                    <a:pt x="11676" y="600"/>
                  </a:cubicBezTo>
                  <a:cubicBezTo>
                    <a:pt x="12785" y="0"/>
                    <a:pt x="13825" y="0"/>
                    <a:pt x="14948" y="0"/>
                  </a:cubicBezTo>
                  <a:cubicBezTo>
                    <a:pt x="16070" y="0"/>
                    <a:pt x="17275" y="0"/>
                    <a:pt x="18356" y="1200"/>
                  </a:cubicBezTo>
                  <a:cubicBezTo>
                    <a:pt x="19437" y="2400"/>
                    <a:pt x="20395" y="4800"/>
                    <a:pt x="20916" y="7800"/>
                  </a:cubicBezTo>
                  <a:cubicBezTo>
                    <a:pt x="21436" y="10800"/>
                    <a:pt x="21518" y="14400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2649956" y="6877050"/>
              <a:ext cx="381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00"/>
                    <a:pt x="4800" y="9600"/>
                    <a:pt x="8400" y="13200"/>
                  </a:cubicBezTo>
                  <a:cubicBezTo>
                    <a:pt x="12000" y="16800"/>
                    <a:pt x="16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2633991" y="6853911"/>
              <a:ext cx="205786" cy="35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189" fill="norm" stroke="1" extrusionOk="0">
                  <a:moveTo>
                    <a:pt x="1645" y="7823"/>
                  </a:moveTo>
                  <a:cubicBezTo>
                    <a:pt x="773" y="6307"/>
                    <a:pt x="-100" y="4792"/>
                    <a:pt x="9" y="3402"/>
                  </a:cubicBezTo>
                  <a:cubicBezTo>
                    <a:pt x="118" y="2013"/>
                    <a:pt x="1209" y="750"/>
                    <a:pt x="4373" y="244"/>
                  </a:cubicBezTo>
                  <a:cubicBezTo>
                    <a:pt x="7536" y="-261"/>
                    <a:pt x="12773" y="-8"/>
                    <a:pt x="16264" y="1255"/>
                  </a:cubicBezTo>
                  <a:cubicBezTo>
                    <a:pt x="19755" y="2518"/>
                    <a:pt x="21500" y="4792"/>
                    <a:pt x="21173" y="7886"/>
                  </a:cubicBezTo>
                  <a:cubicBezTo>
                    <a:pt x="20845" y="10981"/>
                    <a:pt x="18445" y="14897"/>
                    <a:pt x="15391" y="17297"/>
                  </a:cubicBezTo>
                  <a:cubicBezTo>
                    <a:pt x="12336" y="19697"/>
                    <a:pt x="8627" y="20581"/>
                    <a:pt x="6227" y="20960"/>
                  </a:cubicBezTo>
                  <a:cubicBezTo>
                    <a:pt x="3827" y="21339"/>
                    <a:pt x="2736" y="21213"/>
                    <a:pt x="2955" y="20834"/>
                  </a:cubicBezTo>
                  <a:cubicBezTo>
                    <a:pt x="3173" y="20455"/>
                    <a:pt x="4700" y="19823"/>
                    <a:pt x="6227" y="19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3177006" y="7023100"/>
              <a:ext cx="21729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5486"/>
                    <a:pt x="15709" y="10971"/>
                    <a:pt x="18655" y="14571"/>
                  </a:cubicBezTo>
                  <a:cubicBezTo>
                    <a:pt x="21600" y="18171"/>
                    <a:pt x="19636" y="19886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3177006" y="69596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3233755" y="6971080"/>
              <a:ext cx="89302" cy="22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514" fill="norm" stroke="1" extrusionOk="0">
                  <a:moveTo>
                    <a:pt x="20711" y="1340"/>
                  </a:moveTo>
                  <a:cubicBezTo>
                    <a:pt x="17766" y="729"/>
                    <a:pt x="14820" y="118"/>
                    <a:pt x="11384" y="16"/>
                  </a:cubicBezTo>
                  <a:cubicBezTo>
                    <a:pt x="7947" y="-86"/>
                    <a:pt x="4020" y="322"/>
                    <a:pt x="1811" y="1035"/>
                  </a:cubicBezTo>
                  <a:cubicBezTo>
                    <a:pt x="-398" y="1748"/>
                    <a:pt x="-889" y="2767"/>
                    <a:pt x="2056" y="4499"/>
                  </a:cubicBezTo>
                  <a:cubicBezTo>
                    <a:pt x="5002" y="6231"/>
                    <a:pt x="11384" y="8676"/>
                    <a:pt x="15066" y="10918"/>
                  </a:cubicBezTo>
                  <a:cubicBezTo>
                    <a:pt x="18747" y="13159"/>
                    <a:pt x="19729" y="15197"/>
                    <a:pt x="17275" y="16929"/>
                  </a:cubicBezTo>
                  <a:cubicBezTo>
                    <a:pt x="14820" y="18661"/>
                    <a:pt x="8929" y="20088"/>
                    <a:pt x="3038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3653256" y="6874933"/>
              <a:ext cx="241301" cy="352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9054"/>
                  </a:moveTo>
                  <a:cubicBezTo>
                    <a:pt x="758" y="12029"/>
                    <a:pt x="1516" y="15004"/>
                    <a:pt x="1895" y="16879"/>
                  </a:cubicBezTo>
                  <a:cubicBezTo>
                    <a:pt x="2274" y="18754"/>
                    <a:pt x="2274" y="19531"/>
                    <a:pt x="2274" y="20242"/>
                  </a:cubicBezTo>
                  <a:cubicBezTo>
                    <a:pt x="2274" y="20953"/>
                    <a:pt x="2274" y="21600"/>
                    <a:pt x="2084" y="21535"/>
                  </a:cubicBezTo>
                  <a:cubicBezTo>
                    <a:pt x="1895" y="21471"/>
                    <a:pt x="1516" y="20695"/>
                    <a:pt x="1232" y="18237"/>
                  </a:cubicBezTo>
                  <a:cubicBezTo>
                    <a:pt x="947" y="15780"/>
                    <a:pt x="758" y="11641"/>
                    <a:pt x="758" y="9183"/>
                  </a:cubicBezTo>
                  <a:cubicBezTo>
                    <a:pt x="758" y="6726"/>
                    <a:pt x="947" y="5950"/>
                    <a:pt x="1326" y="5044"/>
                  </a:cubicBezTo>
                  <a:cubicBezTo>
                    <a:pt x="1705" y="4139"/>
                    <a:pt x="2274" y="3104"/>
                    <a:pt x="2842" y="2910"/>
                  </a:cubicBezTo>
                  <a:cubicBezTo>
                    <a:pt x="3411" y="2716"/>
                    <a:pt x="3979" y="3363"/>
                    <a:pt x="5400" y="5820"/>
                  </a:cubicBezTo>
                  <a:cubicBezTo>
                    <a:pt x="6821" y="8278"/>
                    <a:pt x="9095" y="12546"/>
                    <a:pt x="10611" y="15068"/>
                  </a:cubicBezTo>
                  <a:cubicBezTo>
                    <a:pt x="12126" y="17590"/>
                    <a:pt x="12884" y="18366"/>
                    <a:pt x="13737" y="19078"/>
                  </a:cubicBezTo>
                  <a:cubicBezTo>
                    <a:pt x="14589" y="19789"/>
                    <a:pt x="15537" y="20436"/>
                    <a:pt x="16200" y="20436"/>
                  </a:cubicBezTo>
                  <a:cubicBezTo>
                    <a:pt x="16863" y="20436"/>
                    <a:pt x="17242" y="19789"/>
                    <a:pt x="17621" y="17138"/>
                  </a:cubicBezTo>
                  <a:cubicBezTo>
                    <a:pt x="18000" y="14486"/>
                    <a:pt x="18379" y="9830"/>
                    <a:pt x="18568" y="6855"/>
                  </a:cubicBezTo>
                  <a:cubicBezTo>
                    <a:pt x="18758" y="3880"/>
                    <a:pt x="18758" y="2587"/>
                    <a:pt x="18853" y="1617"/>
                  </a:cubicBezTo>
                  <a:cubicBezTo>
                    <a:pt x="18947" y="647"/>
                    <a:pt x="19137" y="0"/>
                    <a:pt x="19326" y="0"/>
                  </a:cubicBezTo>
                  <a:cubicBezTo>
                    <a:pt x="19516" y="0"/>
                    <a:pt x="19705" y="647"/>
                    <a:pt x="20084" y="1358"/>
                  </a:cubicBezTo>
                  <a:cubicBezTo>
                    <a:pt x="20463" y="2069"/>
                    <a:pt x="21032" y="2846"/>
                    <a:pt x="21600" y="3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3900885" y="7078356"/>
              <a:ext cx="98584" cy="12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0576" fill="norm" stroke="1" extrusionOk="0">
                  <a:moveTo>
                    <a:pt x="15874" y="312"/>
                  </a:moveTo>
                  <a:cubicBezTo>
                    <a:pt x="12348" y="-37"/>
                    <a:pt x="8821" y="-385"/>
                    <a:pt x="5956" y="1009"/>
                  </a:cubicBezTo>
                  <a:cubicBezTo>
                    <a:pt x="3091" y="2402"/>
                    <a:pt x="886" y="5538"/>
                    <a:pt x="225" y="8847"/>
                  </a:cubicBezTo>
                  <a:cubicBezTo>
                    <a:pt x="-436" y="12157"/>
                    <a:pt x="446" y="15641"/>
                    <a:pt x="1768" y="17905"/>
                  </a:cubicBezTo>
                  <a:cubicBezTo>
                    <a:pt x="3091" y="20170"/>
                    <a:pt x="4854" y="21215"/>
                    <a:pt x="8160" y="20170"/>
                  </a:cubicBezTo>
                  <a:cubicBezTo>
                    <a:pt x="11466" y="19125"/>
                    <a:pt x="16315" y="15989"/>
                    <a:pt x="18740" y="13202"/>
                  </a:cubicBezTo>
                  <a:cubicBezTo>
                    <a:pt x="21164" y="10415"/>
                    <a:pt x="21164" y="7976"/>
                    <a:pt x="18519" y="6234"/>
                  </a:cubicBezTo>
                  <a:cubicBezTo>
                    <a:pt x="15874" y="4492"/>
                    <a:pt x="10584" y="3447"/>
                    <a:pt x="5295" y="2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4015206" y="7023099"/>
              <a:ext cx="114301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8288"/>
                  </a:moveTo>
                  <a:cubicBezTo>
                    <a:pt x="1200" y="7284"/>
                    <a:pt x="2400" y="6279"/>
                    <a:pt x="4200" y="5777"/>
                  </a:cubicBezTo>
                  <a:cubicBezTo>
                    <a:pt x="6000" y="5274"/>
                    <a:pt x="8400" y="5274"/>
                    <a:pt x="10600" y="6907"/>
                  </a:cubicBezTo>
                  <a:cubicBezTo>
                    <a:pt x="12800" y="8540"/>
                    <a:pt x="14800" y="11805"/>
                    <a:pt x="15800" y="14065"/>
                  </a:cubicBezTo>
                  <a:cubicBezTo>
                    <a:pt x="16800" y="16326"/>
                    <a:pt x="16800" y="17581"/>
                    <a:pt x="16600" y="18837"/>
                  </a:cubicBezTo>
                  <a:cubicBezTo>
                    <a:pt x="16400" y="20093"/>
                    <a:pt x="16000" y="21349"/>
                    <a:pt x="14800" y="21474"/>
                  </a:cubicBezTo>
                  <a:cubicBezTo>
                    <a:pt x="13600" y="21600"/>
                    <a:pt x="11600" y="20595"/>
                    <a:pt x="10600" y="18209"/>
                  </a:cubicBezTo>
                  <a:cubicBezTo>
                    <a:pt x="9600" y="15823"/>
                    <a:pt x="9600" y="12056"/>
                    <a:pt x="11600" y="8791"/>
                  </a:cubicBezTo>
                  <a:cubicBezTo>
                    <a:pt x="13600" y="5526"/>
                    <a:pt x="17600" y="27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4180571" y="6874933"/>
              <a:ext cx="622036" cy="52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412" fill="norm" stroke="1" extrusionOk="0">
                  <a:moveTo>
                    <a:pt x="211" y="8154"/>
                  </a:moveTo>
                  <a:cubicBezTo>
                    <a:pt x="138" y="9455"/>
                    <a:pt x="64" y="10757"/>
                    <a:pt x="28" y="11798"/>
                  </a:cubicBezTo>
                  <a:cubicBezTo>
                    <a:pt x="-9" y="12839"/>
                    <a:pt x="-9" y="13619"/>
                    <a:pt x="28" y="13706"/>
                  </a:cubicBezTo>
                  <a:cubicBezTo>
                    <a:pt x="64" y="13793"/>
                    <a:pt x="138" y="13186"/>
                    <a:pt x="358" y="12361"/>
                  </a:cubicBezTo>
                  <a:cubicBezTo>
                    <a:pt x="579" y="11537"/>
                    <a:pt x="946" y="10496"/>
                    <a:pt x="1240" y="9759"/>
                  </a:cubicBezTo>
                  <a:cubicBezTo>
                    <a:pt x="1534" y="9022"/>
                    <a:pt x="1754" y="8588"/>
                    <a:pt x="1938" y="8588"/>
                  </a:cubicBezTo>
                  <a:cubicBezTo>
                    <a:pt x="2122" y="8588"/>
                    <a:pt x="2269" y="9022"/>
                    <a:pt x="2342" y="9586"/>
                  </a:cubicBezTo>
                  <a:cubicBezTo>
                    <a:pt x="2415" y="10149"/>
                    <a:pt x="2415" y="10843"/>
                    <a:pt x="2415" y="11407"/>
                  </a:cubicBezTo>
                  <a:cubicBezTo>
                    <a:pt x="2415" y="11971"/>
                    <a:pt x="2415" y="12405"/>
                    <a:pt x="2452" y="12318"/>
                  </a:cubicBezTo>
                  <a:cubicBezTo>
                    <a:pt x="2489" y="12231"/>
                    <a:pt x="2562" y="11624"/>
                    <a:pt x="2783" y="10843"/>
                  </a:cubicBezTo>
                  <a:cubicBezTo>
                    <a:pt x="3003" y="10063"/>
                    <a:pt x="3371" y="9108"/>
                    <a:pt x="3775" y="8371"/>
                  </a:cubicBezTo>
                  <a:cubicBezTo>
                    <a:pt x="4179" y="7634"/>
                    <a:pt x="4620" y="7113"/>
                    <a:pt x="4840" y="7200"/>
                  </a:cubicBezTo>
                  <a:cubicBezTo>
                    <a:pt x="5060" y="7287"/>
                    <a:pt x="5060" y="7981"/>
                    <a:pt x="5134" y="9022"/>
                  </a:cubicBezTo>
                  <a:cubicBezTo>
                    <a:pt x="5207" y="10063"/>
                    <a:pt x="5354" y="11451"/>
                    <a:pt x="5611" y="12275"/>
                  </a:cubicBezTo>
                  <a:cubicBezTo>
                    <a:pt x="5869" y="13099"/>
                    <a:pt x="6236" y="13359"/>
                    <a:pt x="6603" y="13489"/>
                  </a:cubicBezTo>
                  <a:cubicBezTo>
                    <a:pt x="6971" y="13619"/>
                    <a:pt x="7338" y="13619"/>
                    <a:pt x="7779" y="13272"/>
                  </a:cubicBezTo>
                  <a:cubicBezTo>
                    <a:pt x="8220" y="12925"/>
                    <a:pt x="8734" y="12231"/>
                    <a:pt x="9064" y="11581"/>
                  </a:cubicBezTo>
                  <a:cubicBezTo>
                    <a:pt x="9395" y="10930"/>
                    <a:pt x="9542" y="10323"/>
                    <a:pt x="9579" y="9759"/>
                  </a:cubicBezTo>
                  <a:cubicBezTo>
                    <a:pt x="9615" y="9195"/>
                    <a:pt x="9542" y="8675"/>
                    <a:pt x="9322" y="8458"/>
                  </a:cubicBezTo>
                  <a:cubicBezTo>
                    <a:pt x="9101" y="8241"/>
                    <a:pt x="8734" y="8328"/>
                    <a:pt x="8440" y="8545"/>
                  </a:cubicBezTo>
                  <a:cubicBezTo>
                    <a:pt x="8146" y="8761"/>
                    <a:pt x="7926" y="9108"/>
                    <a:pt x="7742" y="9542"/>
                  </a:cubicBezTo>
                  <a:cubicBezTo>
                    <a:pt x="7558" y="9976"/>
                    <a:pt x="7411" y="10496"/>
                    <a:pt x="7338" y="10973"/>
                  </a:cubicBezTo>
                  <a:cubicBezTo>
                    <a:pt x="7264" y="11451"/>
                    <a:pt x="7264" y="11884"/>
                    <a:pt x="7411" y="12231"/>
                  </a:cubicBezTo>
                  <a:cubicBezTo>
                    <a:pt x="7558" y="12578"/>
                    <a:pt x="7852" y="12839"/>
                    <a:pt x="8183" y="12622"/>
                  </a:cubicBezTo>
                  <a:cubicBezTo>
                    <a:pt x="8513" y="12405"/>
                    <a:pt x="8881" y="11711"/>
                    <a:pt x="9064" y="11581"/>
                  </a:cubicBezTo>
                  <a:cubicBezTo>
                    <a:pt x="9248" y="11451"/>
                    <a:pt x="9248" y="11884"/>
                    <a:pt x="9285" y="12318"/>
                  </a:cubicBezTo>
                  <a:cubicBezTo>
                    <a:pt x="9322" y="12752"/>
                    <a:pt x="9395" y="13186"/>
                    <a:pt x="9615" y="13446"/>
                  </a:cubicBezTo>
                  <a:cubicBezTo>
                    <a:pt x="9836" y="13706"/>
                    <a:pt x="10203" y="13793"/>
                    <a:pt x="10718" y="12925"/>
                  </a:cubicBezTo>
                  <a:cubicBezTo>
                    <a:pt x="11232" y="12058"/>
                    <a:pt x="11893" y="10236"/>
                    <a:pt x="12407" y="8067"/>
                  </a:cubicBezTo>
                  <a:cubicBezTo>
                    <a:pt x="12922" y="5899"/>
                    <a:pt x="13289" y="3383"/>
                    <a:pt x="13473" y="1908"/>
                  </a:cubicBezTo>
                  <a:cubicBezTo>
                    <a:pt x="13656" y="434"/>
                    <a:pt x="13656" y="0"/>
                    <a:pt x="13509" y="0"/>
                  </a:cubicBezTo>
                  <a:cubicBezTo>
                    <a:pt x="13362" y="0"/>
                    <a:pt x="13069" y="434"/>
                    <a:pt x="12664" y="2169"/>
                  </a:cubicBezTo>
                  <a:cubicBezTo>
                    <a:pt x="12260" y="3904"/>
                    <a:pt x="11746" y="6940"/>
                    <a:pt x="11489" y="8935"/>
                  </a:cubicBezTo>
                  <a:cubicBezTo>
                    <a:pt x="11232" y="10930"/>
                    <a:pt x="11232" y="11884"/>
                    <a:pt x="11379" y="12622"/>
                  </a:cubicBezTo>
                  <a:cubicBezTo>
                    <a:pt x="11526" y="13359"/>
                    <a:pt x="11820" y="13880"/>
                    <a:pt x="12150" y="14227"/>
                  </a:cubicBezTo>
                  <a:cubicBezTo>
                    <a:pt x="12481" y="14573"/>
                    <a:pt x="12848" y="14747"/>
                    <a:pt x="13252" y="14704"/>
                  </a:cubicBezTo>
                  <a:cubicBezTo>
                    <a:pt x="13656" y="14660"/>
                    <a:pt x="14097" y="14400"/>
                    <a:pt x="14758" y="13229"/>
                  </a:cubicBezTo>
                  <a:cubicBezTo>
                    <a:pt x="15420" y="12058"/>
                    <a:pt x="16301" y="9976"/>
                    <a:pt x="16926" y="8154"/>
                  </a:cubicBezTo>
                  <a:cubicBezTo>
                    <a:pt x="17550" y="6333"/>
                    <a:pt x="17918" y="4771"/>
                    <a:pt x="18101" y="3557"/>
                  </a:cubicBezTo>
                  <a:cubicBezTo>
                    <a:pt x="18285" y="2342"/>
                    <a:pt x="18285" y="1475"/>
                    <a:pt x="18101" y="998"/>
                  </a:cubicBezTo>
                  <a:cubicBezTo>
                    <a:pt x="17918" y="520"/>
                    <a:pt x="17550" y="434"/>
                    <a:pt x="17220" y="651"/>
                  </a:cubicBezTo>
                  <a:cubicBezTo>
                    <a:pt x="16889" y="867"/>
                    <a:pt x="16595" y="1388"/>
                    <a:pt x="16338" y="2819"/>
                  </a:cubicBezTo>
                  <a:cubicBezTo>
                    <a:pt x="16081" y="4251"/>
                    <a:pt x="15860" y="6593"/>
                    <a:pt x="15787" y="8024"/>
                  </a:cubicBezTo>
                  <a:cubicBezTo>
                    <a:pt x="15713" y="9455"/>
                    <a:pt x="15787" y="9976"/>
                    <a:pt x="15971" y="10410"/>
                  </a:cubicBezTo>
                  <a:cubicBezTo>
                    <a:pt x="16154" y="10843"/>
                    <a:pt x="16448" y="11190"/>
                    <a:pt x="16779" y="11364"/>
                  </a:cubicBezTo>
                  <a:cubicBezTo>
                    <a:pt x="17109" y="11537"/>
                    <a:pt x="17477" y="11537"/>
                    <a:pt x="17771" y="11364"/>
                  </a:cubicBezTo>
                  <a:cubicBezTo>
                    <a:pt x="18064" y="11190"/>
                    <a:pt x="18285" y="10843"/>
                    <a:pt x="18432" y="10453"/>
                  </a:cubicBezTo>
                  <a:cubicBezTo>
                    <a:pt x="18579" y="10063"/>
                    <a:pt x="18652" y="9629"/>
                    <a:pt x="18726" y="9629"/>
                  </a:cubicBezTo>
                  <a:cubicBezTo>
                    <a:pt x="18799" y="9629"/>
                    <a:pt x="18873" y="10063"/>
                    <a:pt x="19093" y="10366"/>
                  </a:cubicBezTo>
                  <a:cubicBezTo>
                    <a:pt x="19313" y="10670"/>
                    <a:pt x="19681" y="10843"/>
                    <a:pt x="20122" y="10973"/>
                  </a:cubicBezTo>
                  <a:cubicBezTo>
                    <a:pt x="20562" y="11104"/>
                    <a:pt x="21077" y="11190"/>
                    <a:pt x="21334" y="11451"/>
                  </a:cubicBezTo>
                  <a:cubicBezTo>
                    <a:pt x="21591" y="11711"/>
                    <a:pt x="21591" y="12145"/>
                    <a:pt x="21591" y="13446"/>
                  </a:cubicBezTo>
                  <a:cubicBezTo>
                    <a:pt x="21591" y="14747"/>
                    <a:pt x="21591" y="16916"/>
                    <a:pt x="21260" y="18477"/>
                  </a:cubicBezTo>
                  <a:cubicBezTo>
                    <a:pt x="20930" y="20039"/>
                    <a:pt x="20269" y="20993"/>
                    <a:pt x="19277" y="21296"/>
                  </a:cubicBezTo>
                  <a:cubicBezTo>
                    <a:pt x="18285" y="21600"/>
                    <a:pt x="16962" y="21253"/>
                    <a:pt x="16154" y="20863"/>
                  </a:cubicBezTo>
                  <a:cubicBezTo>
                    <a:pt x="15346" y="20472"/>
                    <a:pt x="15052" y="20039"/>
                    <a:pt x="14758" y="19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5258076" y="6878797"/>
              <a:ext cx="198581" cy="38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10" fill="norm" stroke="1" extrusionOk="0">
                  <a:moveTo>
                    <a:pt x="16556" y="17348"/>
                  </a:moveTo>
                  <a:cubicBezTo>
                    <a:pt x="16784" y="16399"/>
                    <a:pt x="17011" y="15449"/>
                    <a:pt x="16556" y="14856"/>
                  </a:cubicBezTo>
                  <a:cubicBezTo>
                    <a:pt x="16102" y="14262"/>
                    <a:pt x="14965" y="14025"/>
                    <a:pt x="13146" y="14144"/>
                  </a:cubicBezTo>
                  <a:cubicBezTo>
                    <a:pt x="11327" y="14262"/>
                    <a:pt x="8826" y="14737"/>
                    <a:pt x="6552" y="15568"/>
                  </a:cubicBezTo>
                  <a:cubicBezTo>
                    <a:pt x="4278" y="16399"/>
                    <a:pt x="2232" y="17586"/>
                    <a:pt x="1095" y="18594"/>
                  </a:cubicBezTo>
                  <a:cubicBezTo>
                    <a:pt x="-42" y="19603"/>
                    <a:pt x="-269" y="20434"/>
                    <a:pt x="299" y="20909"/>
                  </a:cubicBezTo>
                  <a:cubicBezTo>
                    <a:pt x="868" y="21383"/>
                    <a:pt x="2232" y="21502"/>
                    <a:pt x="4506" y="20909"/>
                  </a:cubicBezTo>
                  <a:cubicBezTo>
                    <a:pt x="6779" y="20315"/>
                    <a:pt x="9963" y="19010"/>
                    <a:pt x="12805" y="16458"/>
                  </a:cubicBezTo>
                  <a:cubicBezTo>
                    <a:pt x="15647" y="13906"/>
                    <a:pt x="18148" y="10109"/>
                    <a:pt x="19398" y="7379"/>
                  </a:cubicBezTo>
                  <a:cubicBezTo>
                    <a:pt x="20649" y="4649"/>
                    <a:pt x="20649" y="2988"/>
                    <a:pt x="20194" y="1860"/>
                  </a:cubicBezTo>
                  <a:cubicBezTo>
                    <a:pt x="19739" y="733"/>
                    <a:pt x="18830" y="139"/>
                    <a:pt x="17920" y="21"/>
                  </a:cubicBezTo>
                  <a:cubicBezTo>
                    <a:pt x="17011" y="-98"/>
                    <a:pt x="16102" y="258"/>
                    <a:pt x="15192" y="2038"/>
                  </a:cubicBezTo>
                  <a:cubicBezTo>
                    <a:pt x="14283" y="3818"/>
                    <a:pt x="13373" y="7023"/>
                    <a:pt x="13373" y="9634"/>
                  </a:cubicBezTo>
                  <a:cubicBezTo>
                    <a:pt x="13373" y="12245"/>
                    <a:pt x="14283" y="14262"/>
                    <a:pt x="15760" y="15805"/>
                  </a:cubicBezTo>
                  <a:cubicBezTo>
                    <a:pt x="17238" y="17348"/>
                    <a:pt x="19285" y="18416"/>
                    <a:pt x="21331" y="19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5494756" y="71691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5501106" y="7107070"/>
              <a:ext cx="141431" cy="2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0882" fill="norm" stroke="1" extrusionOk="0">
                  <a:moveTo>
                    <a:pt x="20965" y="3313"/>
                  </a:moveTo>
                  <a:cubicBezTo>
                    <a:pt x="20012" y="2357"/>
                    <a:pt x="19059" y="1401"/>
                    <a:pt x="16676" y="732"/>
                  </a:cubicBezTo>
                  <a:cubicBezTo>
                    <a:pt x="14294" y="63"/>
                    <a:pt x="10482" y="-319"/>
                    <a:pt x="7782" y="350"/>
                  </a:cubicBezTo>
                  <a:cubicBezTo>
                    <a:pt x="5082" y="1019"/>
                    <a:pt x="3494" y="2739"/>
                    <a:pt x="4447" y="4938"/>
                  </a:cubicBezTo>
                  <a:cubicBezTo>
                    <a:pt x="5400" y="7136"/>
                    <a:pt x="8894" y="9812"/>
                    <a:pt x="12071" y="12010"/>
                  </a:cubicBezTo>
                  <a:cubicBezTo>
                    <a:pt x="15247" y="14208"/>
                    <a:pt x="18106" y="15929"/>
                    <a:pt x="19694" y="17267"/>
                  </a:cubicBezTo>
                  <a:cubicBezTo>
                    <a:pt x="21282" y="18605"/>
                    <a:pt x="21600" y="19561"/>
                    <a:pt x="20806" y="20230"/>
                  </a:cubicBezTo>
                  <a:cubicBezTo>
                    <a:pt x="20012" y="20899"/>
                    <a:pt x="18106" y="21281"/>
                    <a:pt x="14453" y="20230"/>
                  </a:cubicBezTo>
                  <a:cubicBezTo>
                    <a:pt x="10800" y="19178"/>
                    <a:pt x="5400" y="16693"/>
                    <a:pt x="0" y="14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5450306" y="7010400"/>
              <a:ext cx="571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5737034" y="6906633"/>
              <a:ext cx="98507" cy="38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67" fill="norm" stroke="1" extrusionOk="0">
                  <a:moveTo>
                    <a:pt x="17711" y="2600"/>
                  </a:moveTo>
                  <a:cubicBezTo>
                    <a:pt x="19550" y="1537"/>
                    <a:pt x="21388" y="475"/>
                    <a:pt x="21388" y="121"/>
                  </a:cubicBezTo>
                  <a:cubicBezTo>
                    <a:pt x="21388" y="-233"/>
                    <a:pt x="19550" y="121"/>
                    <a:pt x="16103" y="2128"/>
                  </a:cubicBezTo>
                  <a:cubicBezTo>
                    <a:pt x="12656" y="4134"/>
                    <a:pt x="7601" y="7793"/>
                    <a:pt x="4614" y="10862"/>
                  </a:cubicBezTo>
                  <a:cubicBezTo>
                    <a:pt x="1626" y="13931"/>
                    <a:pt x="707" y="16410"/>
                    <a:pt x="248" y="18003"/>
                  </a:cubicBezTo>
                  <a:cubicBezTo>
                    <a:pt x="-212" y="19597"/>
                    <a:pt x="-212" y="20305"/>
                    <a:pt x="1856" y="20718"/>
                  </a:cubicBezTo>
                  <a:cubicBezTo>
                    <a:pt x="3924" y="21131"/>
                    <a:pt x="8060" y="21249"/>
                    <a:pt x="12197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5670816" y="7112793"/>
              <a:ext cx="204941" cy="13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052" fill="norm" stroke="1" extrusionOk="0">
                  <a:moveTo>
                    <a:pt x="1503" y="2910"/>
                  </a:moveTo>
                  <a:cubicBezTo>
                    <a:pt x="622" y="1898"/>
                    <a:pt x="-260" y="885"/>
                    <a:pt x="71" y="379"/>
                  </a:cubicBezTo>
                  <a:cubicBezTo>
                    <a:pt x="401" y="-127"/>
                    <a:pt x="1944" y="-127"/>
                    <a:pt x="4369" y="379"/>
                  </a:cubicBezTo>
                  <a:cubicBezTo>
                    <a:pt x="6793" y="885"/>
                    <a:pt x="10099" y="1898"/>
                    <a:pt x="12634" y="3585"/>
                  </a:cubicBezTo>
                  <a:cubicBezTo>
                    <a:pt x="15169" y="5273"/>
                    <a:pt x="16932" y="7635"/>
                    <a:pt x="17703" y="10504"/>
                  </a:cubicBezTo>
                  <a:cubicBezTo>
                    <a:pt x="18475" y="13373"/>
                    <a:pt x="18254" y="16748"/>
                    <a:pt x="17373" y="18773"/>
                  </a:cubicBezTo>
                  <a:cubicBezTo>
                    <a:pt x="16491" y="20798"/>
                    <a:pt x="14948" y="21473"/>
                    <a:pt x="14067" y="20798"/>
                  </a:cubicBezTo>
                  <a:cubicBezTo>
                    <a:pt x="13185" y="20123"/>
                    <a:pt x="12964" y="18098"/>
                    <a:pt x="13516" y="15398"/>
                  </a:cubicBezTo>
                  <a:cubicBezTo>
                    <a:pt x="14067" y="12698"/>
                    <a:pt x="15389" y="9323"/>
                    <a:pt x="16822" y="7129"/>
                  </a:cubicBezTo>
                  <a:cubicBezTo>
                    <a:pt x="18254" y="4935"/>
                    <a:pt x="19797" y="3923"/>
                    <a:pt x="21340" y="2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5945606" y="716915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5996406" y="7029449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6034506" y="6985000"/>
              <a:ext cx="123095" cy="28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19" fill="norm" stroke="1" extrusionOk="0">
                  <a:moveTo>
                    <a:pt x="10983" y="0"/>
                  </a:moveTo>
                  <a:cubicBezTo>
                    <a:pt x="10617" y="3626"/>
                    <a:pt x="10251" y="7253"/>
                    <a:pt x="9702" y="10091"/>
                  </a:cubicBezTo>
                  <a:cubicBezTo>
                    <a:pt x="9153" y="12928"/>
                    <a:pt x="8420" y="14978"/>
                    <a:pt x="7688" y="16634"/>
                  </a:cubicBezTo>
                  <a:cubicBezTo>
                    <a:pt x="6956" y="18289"/>
                    <a:pt x="6224" y="19550"/>
                    <a:pt x="6224" y="19787"/>
                  </a:cubicBezTo>
                  <a:cubicBezTo>
                    <a:pt x="6224" y="20023"/>
                    <a:pt x="6956" y="19235"/>
                    <a:pt x="7871" y="18447"/>
                  </a:cubicBezTo>
                  <a:cubicBezTo>
                    <a:pt x="8786" y="17658"/>
                    <a:pt x="9885" y="16870"/>
                    <a:pt x="10983" y="16161"/>
                  </a:cubicBezTo>
                  <a:cubicBezTo>
                    <a:pt x="12081" y="15451"/>
                    <a:pt x="13180" y="14820"/>
                    <a:pt x="14644" y="14505"/>
                  </a:cubicBezTo>
                  <a:cubicBezTo>
                    <a:pt x="16108" y="14190"/>
                    <a:pt x="17939" y="14190"/>
                    <a:pt x="19037" y="14584"/>
                  </a:cubicBezTo>
                  <a:cubicBezTo>
                    <a:pt x="20136" y="14978"/>
                    <a:pt x="20502" y="15766"/>
                    <a:pt x="20868" y="16634"/>
                  </a:cubicBezTo>
                  <a:cubicBezTo>
                    <a:pt x="21234" y="17501"/>
                    <a:pt x="21600" y="18447"/>
                    <a:pt x="20868" y="19235"/>
                  </a:cubicBezTo>
                  <a:cubicBezTo>
                    <a:pt x="20136" y="20023"/>
                    <a:pt x="18305" y="20654"/>
                    <a:pt x="15742" y="21048"/>
                  </a:cubicBezTo>
                  <a:cubicBezTo>
                    <a:pt x="13180" y="21442"/>
                    <a:pt x="9885" y="21600"/>
                    <a:pt x="7139" y="21127"/>
                  </a:cubicBezTo>
                  <a:cubicBezTo>
                    <a:pt x="4393" y="20654"/>
                    <a:pt x="2197" y="19550"/>
                    <a:pt x="0" y="18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6213486" y="6970810"/>
              <a:ext cx="303621" cy="31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95" fill="norm" stroke="1" extrusionOk="0">
                  <a:moveTo>
                    <a:pt x="1716" y="12714"/>
                  </a:moveTo>
                  <a:cubicBezTo>
                    <a:pt x="1116" y="15033"/>
                    <a:pt x="516" y="17353"/>
                    <a:pt x="216" y="18875"/>
                  </a:cubicBezTo>
                  <a:cubicBezTo>
                    <a:pt x="-84" y="20397"/>
                    <a:pt x="-84" y="21122"/>
                    <a:pt x="291" y="21267"/>
                  </a:cubicBezTo>
                  <a:cubicBezTo>
                    <a:pt x="666" y="21412"/>
                    <a:pt x="1416" y="20977"/>
                    <a:pt x="2616" y="20470"/>
                  </a:cubicBezTo>
                  <a:cubicBezTo>
                    <a:pt x="3816" y="19962"/>
                    <a:pt x="5466" y="19382"/>
                    <a:pt x="6816" y="18513"/>
                  </a:cubicBezTo>
                  <a:cubicBezTo>
                    <a:pt x="8166" y="17643"/>
                    <a:pt x="9216" y="16483"/>
                    <a:pt x="10716" y="14381"/>
                  </a:cubicBezTo>
                  <a:cubicBezTo>
                    <a:pt x="12216" y="12279"/>
                    <a:pt x="14166" y="9235"/>
                    <a:pt x="15441" y="6988"/>
                  </a:cubicBezTo>
                  <a:cubicBezTo>
                    <a:pt x="16716" y="4741"/>
                    <a:pt x="17316" y="3291"/>
                    <a:pt x="17841" y="2059"/>
                  </a:cubicBezTo>
                  <a:cubicBezTo>
                    <a:pt x="18366" y="827"/>
                    <a:pt x="18816" y="-188"/>
                    <a:pt x="18816" y="29"/>
                  </a:cubicBezTo>
                  <a:cubicBezTo>
                    <a:pt x="18816" y="247"/>
                    <a:pt x="18366" y="1697"/>
                    <a:pt x="17766" y="4161"/>
                  </a:cubicBezTo>
                  <a:cubicBezTo>
                    <a:pt x="17166" y="6625"/>
                    <a:pt x="16416" y="10105"/>
                    <a:pt x="15966" y="12859"/>
                  </a:cubicBezTo>
                  <a:cubicBezTo>
                    <a:pt x="15516" y="15613"/>
                    <a:pt x="15366" y="17643"/>
                    <a:pt x="15591" y="18875"/>
                  </a:cubicBezTo>
                  <a:cubicBezTo>
                    <a:pt x="15816" y="20107"/>
                    <a:pt x="16416" y="20542"/>
                    <a:pt x="17466" y="20615"/>
                  </a:cubicBezTo>
                  <a:cubicBezTo>
                    <a:pt x="18516" y="20687"/>
                    <a:pt x="20016" y="20397"/>
                    <a:pt x="21516" y="20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6275806" y="7207250"/>
              <a:ext cx="44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6349562" y="7120466"/>
              <a:ext cx="205645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55" y="21600"/>
                  </a:moveTo>
                  <a:cubicBezTo>
                    <a:pt x="34" y="15247"/>
                    <a:pt x="-186" y="8894"/>
                    <a:pt x="255" y="5082"/>
                  </a:cubicBezTo>
                  <a:cubicBezTo>
                    <a:pt x="696" y="1271"/>
                    <a:pt x="1798" y="0"/>
                    <a:pt x="5434" y="0"/>
                  </a:cubicBezTo>
                  <a:cubicBezTo>
                    <a:pt x="9071" y="0"/>
                    <a:pt x="15243" y="1271"/>
                    <a:pt x="21414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6535178" y="7152115"/>
              <a:ext cx="242279" cy="14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995" fill="norm" stroke="1" extrusionOk="0">
                  <a:moveTo>
                    <a:pt x="645" y="12666"/>
                  </a:moveTo>
                  <a:cubicBezTo>
                    <a:pt x="2321" y="11123"/>
                    <a:pt x="3997" y="9580"/>
                    <a:pt x="5114" y="8192"/>
                  </a:cubicBezTo>
                  <a:cubicBezTo>
                    <a:pt x="6231" y="6803"/>
                    <a:pt x="6790" y="5569"/>
                    <a:pt x="7069" y="4180"/>
                  </a:cubicBezTo>
                  <a:cubicBezTo>
                    <a:pt x="7348" y="2792"/>
                    <a:pt x="7348" y="1249"/>
                    <a:pt x="6790" y="477"/>
                  </a:cubicBezTo>
                  <a:cubicBezTo>
                    <a:pt x="6231" y="-294"/>
                    <a:pt x="5114" y="-294"/>
                    <a:pt x="3904" y="1712"/>
                  </a:cubicBezTo>
                  <a:cubicBezTo>
                    <a:pt x="2693" y="3717"/>
                    <a:pt x="1390" y="7729"/>
                    <a:pt x="645" y="10660"/>
                  </a:cubicBezTo>
                  <a:cubicBezTo>
                    <a:pt x="-100" y="13592"/>
                    <a:pt x="-286" y="15443"/>
                    <a:pt x="552" y="17140"/>
                  </a:cubicBezTo>
                  <a:cubicBezTo>
                    <a:pt x="1390" y="18837"/>
                    <a:pt x="3252" y="20380"/>
                    <a:pt x="6231" y="20843"/>
                  </a:cubicBezTo>
                  <a:cubicBezTo>
                    <a:pt x="9211" y="21306"/>
                    <a:pt x="13307" y="20689"/>
                    <a:pt x="16007" y="19300"/>
                  </a:cubicBezTo>
                  <a:cubicBezTo>
                    <a:pt x="18707" y="17912"/>
                    <a:pt x="20011" y="15752"/>
                    <a:pt x="21314" y="13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6635322" y="6973911"/>
              <a:ext cx="213911" cy="34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67" fill="norm" stroke="1" extrusionOk="0">
                  <a:moveTo>
                    <a:pt x="10307" y="9838"/>
                  </a:moveTo>
                  <a:cubicBezTo>
                    <a:pt x="7372" y="10501"/>
                    <a:pt x="4436" y="11163"/>
                    <a:pt x="2548" y="12555"/>
                  </a:cubicBezTo>
                  <a:cubicBezTo>
                    <a:pt x="661" y="13946"/>
                    <a:pt x="-178" y="16066"/>
                    <a:pt x="32" y="17723"/>
                  </a:cubicBezTo>
                  <a:cubicBezTo>
                    <a:pt x="241" y="19379"/>
                    <a:pt x="1500" y="20572"/>
                    <a:pt x="3806" y="20572"/>
                  </a:cubicBezTo>
                  <a:cubicBezTo>
                    <a:pt x="6113" y="20572"/>
                    <a:pt x="9469" y="19379"/>
                    <a:pt x="12509" y="16199"/>
                  </a:cubicBezTo>
                  <a:cubicBezTo>
                    <a:pt x="15550" y="13019"/>
                    <a:pt x="18276" y="7850"/>
                    <a:pt x="19744" y="4736"/>
                  </a:cubicBezTo>
                  <a:cubicBezTo>
                    <a:pt x="21212" y="1622"/>
                    <a:pt x="21422" y="562"/>
                    <a:pt x="21003" y="165"/>
                  </a:cubicBezTo>
                  <a:cubicBezTo>
                    <a:pt x="20583" y="-233"/>
                    <a:pt x="19535" y="32"/>
                    <a:pt x="18067" y="1622"/>
                  </a:cubicBezTo>
                  <a:cubicBezTo>
                    <a:pt x="16599" y="3212"/>
                    <a:pt x="14711" y="6128"/>
                    <a:pt x="13034" y="9639"/>
                  </a:cubicBezTo>
                  <a:cubicBezTo>
                    <a:pt x="11356" y="13151"/>
                    <a:pt x="9888" y="17259"/>
                    <a:pt x="8420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2408656" y="7327900"/>
              <a:ext cx="789518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8" y="4320"/>
                    <a:pt x="2895" y="8640"/>
                    <a:pt x="4691" y="10800"/>
                  </a:cubicBezTo>
                  <a:cubicBezTo>
                    <a:pt x="6486" y="12960"/>
                    <a:pt x="8628" y="12960"/>
                    <a:pt x="10829" y="12240"/>
                  </a:cubicBezTo>
                  <a:cubicBezTo>
                    <a:pt x="13029" y="11520"/>
                    <a:pt x="15288" y="10080"/>
                    <a:pt x="16996" y="9360"/>
                  </a:cubicBezTo>
                  <a:cubicBezTo>
                    <a:pt x="18705" y="8640"/>
                    <a:pt x="19863" y="8640"/>
                    <a:pt x="20587" y="9360"/>
                  </a:cubicBezTo>
                  <a:cubicBezTo>
                    <a:pt x="21310" y="10080"/>
                    <a:pt x="21600" y="11520"/>
                    <a:pt x="21600" y="12960"/>
                  </a:cubicBezTo>
                  <a:cubicBezTo>
                    <a:pt x="21600" y="14400"/>
                    <a:pt x="21310" y="15840"/>
                    <a:pt x="20731" y="17280"/>
                  </a:cubicBezTo>
                  <a:cubicBezTo>
                    <a:pt x="20152" y="18720"/>
                    <a:pt x="19284" y="20160"/>
                    <a:pt x="184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2506991" y="7416800"/>
              <a:ext cx="784316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439" y="0"/>
                  </a:moveTo>
                  <a:cubicBezTo>
                    <a:pt x="206" y="3086"/>
                    <a:pt x="-27" y="6171"/>
                    <a:pt x="2" y="8229"/>
                  </a:cubicBezTo>
                  <a:cubicBezTo>
                    <a:pt x="31" y="10286"/>
                    <a:pt x="322" y="11314"/>
                    <a:pt x="1574" y="12343"/>
                  </a:cubicBezTo>
                  <a:cubicBezTo>
                    <a:pt x="2826" y="13371"/>
                    <a:pt x="5038" y="14400"/>
                    <a:pt x="7222" y="14400"/>
                  </a:cubicBezTo>
                  <a:cubicBezTo>
                    <a:pt x="9405" y="14400"/>
                    <a:pt x="11559" y="13371"/>
                    <a:pt x="13946" y="14400"/>
                  </a:cubicBezTo>
                  <a:cubicBezTo>
                    <a:pt x="16333" y="15429"/>
                    <a:pt x="18953" y="18514"/>
                    <a:pt x="215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399794" y="7874000"/>
              <a:ext cx="211813" cy="31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36" fill="norm" stroke="1" extrusionOk="0">
                  <a:moveTo>
                    <a:pt x="3437" y="0"/>
                  </a:moveTo>
                  <a:cubicBezTo>
                    <a:pt x="2153" y="1728"/>
                    <a:pt x="870" y="3456"/>
                    <a:pt x="336" y="6552"/>
                  </a:cubicBezTo>
                  <a:cubicBezTo>
                    <a:pt x="-199" y="9648"/>
                    <a:pt x="15" y="14112"/>
                    <a:pt x="229" y="16704"/>
                  </a:cubicBezTo>
                  <a:cubicBezTo>
                    <a:pt x="443" y="19296"/>
                    <a:pt x="656" y="20016"/>
                    <a:pt x="1191" y="20592"/>
                  </a:cubicBezTo>
                  <a:cubicBezTo>
                    <a:pt x="1726" y="21168"/>
                    <a:pt x="2581" y="21600"/>
                    <a:pt x="3437" y="21528"/>
                  </a:cubicBezTo>
                  <a:cubicBezTo>
                    <a:pt x="4292" y="21456"/>
                    <a:pt x="5148" y="20880"/>
                    <a:pt x="6538" y="18360"/>
                  </a:cubicBezTo>
                  <a:cubicBezTo>
                    <a:pt x="7928" y="15840"/>
                    <a:pt x="9852" y="11376"/>
                    <a:pt x="11029" y="8712"/>
                  </a:cubicBezTo>
                  <a:cubicBezTo>
                    <a:pt x="12205" y="6048"/>
                    <a:pt x="12633" y="5184"/>
                    <a:pt x="13060" y="4248"/>
                  </a:cubicBezTo>
                  <a:cubicBezTo>
                    <a:pt x="13488" y="3312"/>
                    <a:pt x="13916" y="2304"/>
                    <a:pt x="14023" y="2664"/>
                  </a:cubicBezTo>
                  <a:cubicBezTo>
                    <a:pt x="14130" y="3024"/>
                    <a:pt x="13916" y="4752"/>
                    <a:pt x="13809" y="7056"/>
                  </a:cubicBezTo>
                  <a:cubicBezTo>
                    <a:pt x="13702" y="9360"/>
                    <a:pt x="13702" y="12240"/>
                    <a:pt x="13809" y="14040"/>
                  </a:cubicBezTo>
                  <a:cubicBezTo>
                    <a:pt x="13916" y="15840"/>
                    <a:pt x="14130" y="16560"/>
                    <a:pt x="14771" y="17208"/>
                  </a:cubicBezTo>
                  <a:cubicBezTo>
                    <a:pt x="15413" y="17856"/>
                    <a:pt x="16482" y="18432"/>
                    <a:pt x="17658" y="18360"/>
                  </a:cubicBezTo>
                  <a:cubicBezTo>
                    <a:pt x="18835" y="18288"/>
                    <a:pt x="20118" y="17568"/>
                    <a:pt x="21401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638437" y="7993519"/>
              <a:ext cx="106520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482" fill="norm" stroke="1" extrusionOk="0">
                  <a:moveTo>
                    <a:pt x="20904" y="6997"/>
                  </a:moveTo>
                  <a:cubicBezTo>
                    <a:pt x="20904" y="5727"/>
                    <a:pt x="20904" y="4456"/>
                    <a:pt x="20489" y="3058"/>
                  </a:cubicBezTo>
                  <a:cubicBezTo>
                    <a:pt x="20073" y="1661"/>
                    <a:pt x="19242" y="136"/>
                    <a:pt x="15919" y="9"/>
                  </a:cubicBezTo>
                  <a:cubicBezTo>
                    <a:pt x="12596" y="-118"/>
                    <a:pt x="6781" y="1153"/>
                    <a:pt x="3458" y="3186"/>
                  </a:cubicBezTo>
                  <a:cubicBezTo>
                    <a:pt x="135" y="5218"/>
                    <a:pt x="-696" y="8014"/>
                    <a:pt x="550" y="10301"/>
                  </a:cubicBezTo>
                  <a:cubicBezTo>
                    <a:pt x="1796" y="12588"/>
                    <a:pt x="5119" y="14367"/>
                    <a:pt x="7404" y="15891"/>
                  </a:cubicBezTo>
                  <a:cubicBezTo>
                    <a:pt x="9689" y="17416"/>
                    <a:pt x="10935" y="18687"/>
                    <a:pt x="10727" y="19703"/>
                  </a:cubicBezTo>
                  <a:cubicBezTo>
                    <a:pt x="10519" y="20720"/>
                    <a:pt x="8858" y="21482"/>
                    <a:pt x="7196" y="21482"/>
                  </a:cubicBezTo>
                  <a:cubicBezTo>
                    <a:pt x="5535" y="21482"/>
                    <a:pt x="3873" y="20720"/>
                    <a:pt x="2212" y="1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746403" y="8031671"/>
              <a:ext cx="176354" cy="1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562" fill="norm" stroke="1" extrusionOk="0">
                  <a:moveTo>
                    <a:pt x="3681" y="9432"/>
                  </a:moveTo>
                  <a:cubicBezTo>
                    <a:pt x="4710" y="8403"/>
                    <a:pt x="5738" y="7375"/>
                    <a:pt x="6638" y="5489"/>
                  </a:cubicBezTo>
                  <a:cubicBezTo>
                    <a:pt x="7538" y="3603"/>
                    <a:pt x="8310" y="860"/>
                    <a:pt x="7924" y="175"/>
                  </a:cubicBezTo>
                  <a:cubicBezTo>
                    <a:pt x="7538" y="-511"/>
                    <a:pt x="5995" y="860"/>
                    <a:pt x="4453" y="3603"/>
                  </a:cubicBezTo>
                  <a:cubicBezTo>
                    <a:pt x="2910" y="6346"/>
                    <a:pt x="1367" y="10460"/>
                    <a:pt x="595" y="13375"/>
                  </a:cubicBezTo>
                  <a:cubicBezTo>
                    <a:pt x="-176" y="16289"/>
                    <a:pt x="-176" y="18003"/>
                    <a:pt x="467" y="19203"/>
                  </a:cubicBezTo>
                  <a:cubicBezTo>
                    <a:pt x="1110" y="20403"/>
                    <a:pt x="2395" y="21089"/>
                    <a:pt x="5995" y="20060"/>
                  </a:cubicBezTo>
                  <a:cubicBezTo>
                    <a:pt x="9595" y="19032"/>
                    <a:pt x="15510" y="16289"/>
                    <a:pt x="21424" y="13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948156" y="7865643"/>
              <a:ext cx="101601" cy="36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1617"/>
                  </a:moveTo>
                  <a:cubicBezTo>
                    <a:pt x="19800" y="1118"/>
                    <a:pt x="18000" y="618"/>
                    <a:pt x="15975" y="306"/>
                  </a:cubicBezTo>
                  <a:cubicBezTo>
                    <a:pt x="13950" y="-6"/>
                    <a:pt x="11700" y="-131"/>
                    <a:pt x="9900" y="181"/>
                  </a:cubicBezTo>
                  <a:cubicBezTo>
                    <a:pt x="8100" y="493"/>
                    <a:pt x="6750" y="1242"/>
                    <a:pt x="5625" y="3240"/>
                  </a:cubicBezTo>
                  <a:cubicBezTo>
                    <a:pt x="4500" y="5238"/>
                    <a:pt x="3600" y="8484"/>
                    <a:pt x="3600" y="11543"/>
                  </a:cubicBezTo>
                  <a:cubicBezTo>
                    <a:pt x="3600" y="14602"/>
                    <a:pt x="4500" y="17474"/>
                    <a:pt x="4050" y="19097"/>
                  </a:cubicBezTo>
                  <a:cubicBezTo>
                    <a:pt x="3600" y="20720"/>
                    <a:pt x="1800" y="21094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878306" y="7871580"/>
              <a:ext cx="352198" cy="30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57" fill="norm" stroke="1" extrusionOk="0">
                  <a:moveTo>
                    <a:pt x="0" y="18994"/>
                  </a:moveTo>
                  <a:cubicBezTo>
                    <a:pt x="905" y="17972"/>
                    <a:pt x="1811" y="16951"/>
                    <a:pt x="2910" y="16367"/>
                  </a:cubicBezTo>
                  <a:cubicBezTo>
                    <a:pt x="4010" y="15783"/>
                    <a:pt x="5303" y="15637"/>
                    <a:pt x="6273" y="15564"/>
                  </a:cubicBezTo>
                  <a:cubicBezTo>
                    <a:pt x="7243" y="15491"/>
                    <a:pt x="7890" y="15491"/>
                    <a:pt x="8213" y="15929"/>
                  </a:cubicBezTo>
                  <a:cubicBezTo>
                    <a:pt x="8537" y="16367"/>
                    <a:pt x="8537" y="17243"/>
                    <a:pt x="8731" y="17972"/>
                  </a:cubicBezTo>
                  <a:cubicBezTo>
                    <a:pt x="8925" y="18702"/>
                    <a:pt x="9313" y="19286"/>
                    <a:pt x="9765" y="19359"/>
                  </a:cubicBezTo>
                  <a:cubicBezTo>
                    <a:pt x="10218" y="19432"/>
                    <a:pt x="10735" y="18994"/>
                    <a:pt x="11188" y="18483"/>
                  </a:cubicBezTo>
                  <a:cubicBezTo>
                    <a:pt x="11641" y="17972"/>
                    <a:pt x="12029" y="17389"/>
                    <a:pt x="12223" y="17461"/>
                  </a:cubicBezTo>
                  <a:cubicBezTo>
                    <a:pt x="12417" y="17534"/>
                    <a:pt x="12417" y="18264"/>
                    <a:pt x="12481" y="18994"/>
                  </a:cubicBezTo>
                  <a:cubicBezTo>
                    <a:pt x="12546" y="19724"/>
                    <a:pt x="12675" y="20453"/>
                    <a:pt x="13063" y="20891"/>
                  </a:cubicBezTo>
                  <a:cubicBezTo>
                    <a:pt x="13451" y="21329"/>
                    <a:pt x="14098" y="21475"/>
                    <a:pt x="14616" y="21256"/>
                  </a:cubicBezTo>
                  <a:cubicBezTo>
                    <a:pt x="15133" y="21037"/>
                    <a:pt x="15521" y="20453"/>
                    <a:pt x="16491" y="18045"/>
                  </a:cubicBezTo>
                  <a:cubicBezTo>
                    <a:pt x="17461" y="15637"/>
                    <a:pt x="19013" y="11405"/>
                    <a:pt x="19983" y="8413"/>
                  </a:cubicBezTo>
                  <a:cubicBezTo>
                    <a:pt x="20953" y="5421"/>
                    <a:pt x="21341" y="3670"/>
                    <a:pt x="21471" y="2356"/>
                  </a:cubicBezTo>
                  <a:cubicBezTo>
                    <a:pt x="21600" y="1043"/>
                    <a:pt x="21471" y="167"/>
                    <a:pt x="21212" y="21"/>
                  </a:cubicBezTo>
                  <a:cubicBezTo>
                    <a:pt x="20953" y="-125"/>
                    <a:pt x="20565" y="459"/>
                    <a:pt x="20177" y="2867"/>
                  </a:cubicBezTo>
                  <a:cubicBezTo>
                    <a:pt x="19789" y="5275"/>
                    <a:pt x="19401" y="9507"/>
                    <a:pt x="19595" y="12791"/>
                  </a:cubicBezTo>
                  <a:cubicBezTo>
                    <a:pt x="19789" y="16075"/>
                    <a:pt x="20565" y="18410"/>
                    <a:pt x="21341" y="20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548106" y="8274050"/>
              <a:ext cx="463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8" y="3600"/>
                    <a:pt x="7496" y="7200"/>
                    <a:pt x="11096" y="10800"/>
                  </a:cubicBezTo>
                  <a:cubicBezTo>
                    <a:pt x="14696" y="14400"/>
                    <a:pt x="1814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795756" y="8261350"/>
              <a:ext cx="336551" cy="4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18144"/>
                  </a:moveTo>
                  <a:cubicBezTo>
                    <a:pt x="2581" y="19872"/>
                    <a:pt x="5162" y="21600"/>
                    <a:pt x="8762" y="18576"/>
                  </a:cubicBezTo>
                  <a:cubicBezTo>
                    <a:pt x="12362" y="15552"/>
                    <a:pt x="16981" y="77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379956" y="802005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1360906" y="8166100"/>
              <a:ext cx="317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1862556" y="81026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1887956" y="8007350"/>
              <a:ext cx="38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1996571" y="7856398"/>
              <a:ext cx="113636" cy="3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516" fill="norm" stroke="1" extrusionOk="0">
                  <a:moveTo>
                    <a:pt x="21084" y="1014"/>
                  </a:moveTo>
                  <a:cubicBezTo>
                    <a:pt x="19120" y="648"/>
                    <a:pt x="17157" y="282"/>
                    <a:pt x="14800" y="99"/>
                  </a:cubicBezTo>
                  <a:cubicBezTo>
                    <a:pt x="12444" y="-84"/>
                    <a:pt x="9695" y="-84"/>
                    <a:pt x="6946" y="709"/>
                  </a:cubicBezTo>
                  <a:cubicBezTo>
                    <a:pt x="4197" y="1502"/>
                    <a:pt x="1448" y="3089"/>
                    <a:pt x="466" y="5713"/>
                  </a:cubicBezTo>
                  <a:cubicBezTo>
                    <a:pt x="-516" y="8336"/>
                    <a:pt x="269" y="11997"/>
                    <a:pt x="859" y="14804"/>
                  </a:cubicBezTo>
                  <a:cubicBezTo>
                    <a:pt x="1448" y="17611"/>
                    <a:pt x="1840" y="19563"/>
                    <a:pt x="2233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1952701" y="8070850"/>
              <a:ext cx="271806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401" y="21600"/>
                  </a:moveTo>
                  <a:cubicBezTo>
                    <a:pt x="68" y="19543"/>
                    <a:pt x="-264" y="17486"/>
                    <a:pt x="318" y="15429"/>
                  </a:cubicBezTo>
                  <a:cubicBezTo>
                    <a:pt x="899" y="13371"/>
                    <a:pt x="2394" y="11314"/>
                    <a:pt x="6050" y="8743"/>
                  </a:cubicBezTo>
                  <a:cubicBezTo>
                    <a:pt x="9705" y="6171"/>
                    <a:pt x="15521" y="3086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2602829" y="7994230"/>
              <a:ext cx="180478" cy="21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20" fill="norm" stroke="1" extrusionOk="0">
                  <a:moveTo>
                    <a:pt x="1824" y="11477"/>
                  </a:moveTo>
                  <a:cubicBezTo>
                    <a:pt x="1573" y="10418"/>
                    <a:pt x="1322" y="9359"/>
                    <a:pt x="1196" y="9359"/>
                  </a:cubicBezTo>
                  <a:cubicBezTo>
                    <a:pt x="1071" y="9359"/>
                    <a:pt x="1071" y="10418"/>
                    <a:pt x="1071" y="12112"/>
                  </a:cubicBezTo>
                  <a:cubicBezTo>
                    <a:pt x="1071" y="13806"/>
                    <a:pt x="1071" y="16136"/>
                    <a:pt x="945" y="17936"/>
                  </a:cubicBezTo>
                  <a:cubicBezTo>
                    <a:pt x="820" y="19736"/>
                    <a:pt x="568" y="21006"/>
                    <a:pt x="317" y="21112"/>
                  </a:cubicBezTo>
                  <a:cubicBezTo>
                    <a:pt x="66" y="21218"/>
                    <a:pt x="-185" y="20159"/>
                    <a:pt x="192" y="17194"/>
                  </a:cubicBezTo>
                  <a:cubicBezTo>
                    <a:pt x="568" y="14230"/>
                    <a:pt x="1573" y="9359"/>
                    <a:pt x="3206" y="5971"/>
                  </a:cubicBezTo>
                  <a:cubicBezTo>
                    <a:pt x="4838" y="2583"/>
                    <a:pt x="7099" y="677"/>
                    <a:pt x="9234" y="147"/>
                  </a:cubicBezTo>
                  <a:cubicBezTo>
                    <a:pt x="11368" y="-382"/>
                    <a:pt x="13378" y="465"/>
                    <a:pt x="15010" y="3430"/>
                  </a:cubicBezTo>
                  <a:cubicBezTo>
                    <a:pt x="16643" y="6394"/>
                    <a:pt x="17899" y="11477"/>
                    <a:pt x="18903" y="14547"/>
                  </a:cubicBezTo>
                  <a:cubicBezTo>
                    <a:pt x="19908" y="17618"/>
                    <a:pt x="20662" y="18677"/>
                    <a:pt x="21415" y="19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3100806" y="8096250"/>
              <a:ext cx="21729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2400"/>
                    <a:pt x="15709" y="4800"/>
                    <a:pt x="18655" y="8400"/>
                  </a:cubicBezTo>
                  <a:cubicBezTo>
                    <a:pt x="21600" y="12000"/>
                    <a:pt x="19636" y="16800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3113506" y="80327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3157956" y="8042456"/>
              <a:ext cx="114301" cy="18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355"/>
                  </a:moveTo>
                  <a:cubicBezTo>
                    <a:pt x="17200" y="104"/>
                    <a:pt x="12800" y="-147"/>
                    <a:pt x="9600" y="104"/>
                  </a:cubicBezTo>
                  <a:cubicBezTo>
                    <a:pt x="6400" y="355"/>
                    <a:pt x="4400" y="1109"/>
                    <a:pt x="3200" y="2113"/>
                  </a:cubicBezTo>
                  <a:cubicBezTo>
                    <a:pt x="2000" y="3118"/>
                    <a:pt x="1600" y="4374"/>
                    <a:pt x="3400" y="5630"/>
                  </a:cubicBezTo>
                  <a:cubicBezTo>
                    <a:pt x="5200" y="6886"/>
                    <a:pt x="9200" y="8141"/>
                    <a:pt x="12000" y="9146"/>
                  </a:cubicBezTo>
                  <a:cubicBezTo>
                    <a:pt x="14800" y="10151"/>
                    <a:pt x="16400" y="10904"/>
                    <a:pt x="15400" y="12788"/>
                  </a:cubicBezTo>
                  <a:cubicBezTo>
                    <a:pt x="14400" y="14672"/>
                    <a:pt x="10800" y="17686"/>
                    <a:pt x="7800" y="19318"/>
                  </a:cubicBezTo>
                  <a:cubicBezTo>
                    <a:pt x="4800" y="20951"/>
                    <a:pt x="2400" y="21202"/>
                    <a:pt x="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3627856" y="8010304"/>
              <a:ext cx="86216" cy="21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221" fill="norm" stroke="1" extrusionOk="0">
                  <a:moveTo>
                    <a:pt x="20057" y="6758"/>
                  </a:moveTo>
                  <a:cubicBezTo>
                    <a:pt x="19543" y="5689"/>
                    <a:pt x="19029" y="4620"/>
                    <a:pt x="18000" y="3337"/>
                  </a:cubicBezTo>
                  <a:cubicBezTo>
                    <a:pt x="16971" y="2053"/>
                    <a:pt x="15429" y="556"/>
                    <a:pt x="13629" y="129"/>
                  </a:cubicBezTo>
                  <a:cubicBezTo>
                    <a:pt x="11829" y="-299"/>
                    <a:pt x="9771" y="343"/>
                    <a:pt x="7714" y="1947"/>
                  </a:cubicBezTo>
                  <a:cubicBezTo>
                    <a:pt x="5657" y="3551"/>
                    <a:pt x="3600" y="6117"/>
                    <a:pt x="4886" y="8790"/>
                  </a:cubicBezTo>
                  <a:cubicBezTo>
                    <a:pt x="6171" y="11463"/>
                    <a:pt x="10800" y="14244"/>
                    <a:pt x="14657" y="16168"/>
                  </a:cubicBezTo>
                  <a:cubicBezTo>
                    <a:pt x="18514" y="18093"/>
                    <a:pt x="21600" y="19162"/>
                    <a:pt x="20829" y="19911"/>
                  </a:cubicBezTo>
                  <a:cubicBezTo>
                    <a:pt x="20057" y="20659"/>
                    <a:pt x="15429" y="21087"/>
                    <a:pt x="11571" y="21194"/>
                  </a:cubicBezTo>
                  <a:cubicBezTo>
                    <a:pt x="7714" y="21301"/>
                    <a:pt x="4629" y="21087"/>
                    <a:pt x="2829" y="20446"/>
                  </a:cubicBezTo>
                  <a:cubicBezTo>
                    <a:pt x="1029" y="19804"/>
                    <a:pt x="514" y="18735"/>
                    <a:pt x="0" y="17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3794136" y="7882093"/>
              <a:ext cx="614771" cy="32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82" fill="norm" stroke="1" extrusionOk="0">
                  <a:moveTo>
                    <a:pt x="404" y="12590"/>
                  </a:moveTo>
                  <a:cubicBezTo>
                    <a:pt x="627" y="14002"/>
                    <a:pt x="850" y="15413"/>
                    <a:pt x="924" y="16613"/>
                  </a:cubicBezTo>
                  <a:cubicBezTo>
                    <a:pt x="998" y="17813"/>
                    <a:pt x="924" y="18802"/>
                    <a:pt x="738" y="19578"/>
                  </a:cubicBezTo>
                  <a:cubicBezTo>
                    <a:pt x="553" y="20355"/>
                    <a:pt x="256" y="20919"/>
                    <a:pt x="107" y="20778"/>
                  </a:cubicBezTo>
                  <a:cubicBezTo>
                    <a:pt x="-41" y="20637"/>
                    <a:pt x="-41" y="19790"/>
                    <a:pt x="145" y="18731"/>
                  </a:cubicBezTo>
                  <a:cubicBezTo>
                    <a:pt x="330" y="17672"/>
                    <a:pt x="701" y="16402"/>
                    <a:pt x="1035" y="15555"/>
                  </a:cubicBezTo>
                  <a:cubicBezTo>
                    <a:pt x="1369" y="14708"/>
                    <a:pt x="1666" y="14284"/>
                    <a:pt x="1889" y="14496"/>
                  </a:cubicBezTo>
                  <a:cubicBezTo>
                    <a:pt x="2112" y="14708"/>
                    <a:pt x="2260" y="15555"/>
                    <a:pt x="2334" y="16331"/>
                  </a:cubicBezTo>
                  <a:cubicBezTo>
                    <a:pt x="2408" y="17108"/>
                    <a:pt x="2408" y="17813"/>
                    <a:pt x="2408" y="18519"/>
                  </a:cubicBezTo>
                  <a:cubicBezTo>
                    <a:pt x="2408" y="19225"/>
                    <a:pt x="2408" y="19931"/>
                    <a:pt x="2408" y="19931"/>
                  </a:cubicBezTo>
                  <a:cubicBezTo>
                    <a:pt x="2408" y="19931"/>
                    <a:pt x="2408" y="19225"/>
                    <a:pt x="2743" y="17743"/>
                  </a:cubicBezTo>
                  <a:cubicBezTo>
                    <a:pt x="3077" y="16260"/>
                    <a:pt x="3745" y="14002"/>
                    <a:pt x="4264" y="12731"/>
                  </a:cubicBezTo>
                  <a:cubicBezTo>
                    <a:pt x="4784" y="11460"/>
                    <a:pt x="5155" y="11178"/>
                    <a:pt x="5452" y="11319"/>
                  </a:cubicBezTo>
                  <a:cubicBezTo>
                    <a:pt x="5749" y="11460"/>
                    <a:pt x="5971" y="12025"/>
                    <a:pt x="6157" y="13155"/>
                  </a:cubicBezTo>
                  <a:cubicBezTo>
                    <a:pt x="6343" y="14284"/>
                    <a:pt x="6491" y="15978"/>
                    <a:pt x="6565" y="17178"/>
                  </a:cubicBezTo>
                  <a:cubicBezTo>
                    <a:pt x="6639" y="18378"/>
                    <a:pt x="6639" y="19084"/>
                    <a:pt x="6751" y="19719"/>
                  </a:cubicBezTo>
                  <a:cubicBezTo>
                    <a:pt x="6862" y="20355"/>
                    <a:pt x="7085" y="20919"/>
                    <a:pt x="7382" y="21202"/>
                  </a:cubicBezTo>
                  <a:cubicBezTo>
                    <a:pt x="7679" y="21484"/>
                    <a:pt x="8050" y="21484"/>
                    <a:pt x="8644" y="20849"/>
                  </a:cubicBezTo>
                  <a:cubicBezTo>
                    <a:pt x="9237" y="20213"/>
                    <a:pt x="10054" y="18943"/>
                    <a:pt x="10536" y="17955"/>
                  </a:cubicBezTo>
                  <a:cubicBezTo>
                    <a:pt x="11019" y="16966"/>
                    <a:pt x="11167" y="16260"/>
                    <a:pt x="11241" y="15484"/>
                  </a:cubicBezTo>
                  <a:cubicBezTo>
                    <a:pt x="11316" y="14708"/>
                    <a:pt x="11316" y="13860"/>
                    <a:pt x="11093" y="13437"/>
                  </a:cubicBezTo>
                  <a:cubicBezTo>
                    <a:pt x="10870" y="13013"/>
                    <a:pt x="10425" y="13013"/>
                    <a:pt x="9868" y="13578"/>
                  </a:cubicBezTo>
                  <a:cubicBezTo>
                    <a:pt x="9312" y="14143"/>
                    <a:pt x="8644" y="15272"/>
                    <a:pt x="8272" y="16190"/>
                  </a:cubicBezTo>
                  <a:cubicBezTo>
                    <a:pt x="7901" y="17108"/>
                    <a:pt x="7827" y="17813"/>
                    <a:pt x="7753" y="18519"/>
                  </a:cubicBezTo>
                  <a:cubicBezTo>
                    <a:pt x="7679" y="19225"/>
                    <a:pt x="7604" y="19931"/>
                    <a:pt x="7827" y="20284"/>
                  </a:cubicBezTo>
                  <a:cubicBezTo>
                    <a:pt x="8050" y="20637"/>
                    <a:pt x="8569" y="20637"/>
                    <a:pt x="8978" y="20355"/>
                  </a:cubicBezTo>
                  <a:cubicBezTo>
                    <a:pt x="9386" y="20072"/>
                    <a:pt x="9683" y="19508"/>
                    <a:pt x="9943" y="18802"/>
                  </a:cubicBezTo>
                  <a:cubicBezTo>
                    <a:pt x="10202" y="18096"/>
                    <a:pt x="10425" y="17249"/>
                    <a:pt x="10499" y="17178"/>
                  </a:cubicBezTo>
                  <a:cubicBezTo>
                    <a:pt x="10573" y="17108"/>
                    <a:pt x="10499" y="17813"/>
                    <a:pt x="10499" y="18660"/>
                  </a:cubicBezTo>
                  <a:cubicBezTo>
                    <a:pt x="10499" y="19508"/>
                    <a:pt x="10573" y="20496"/>
                    <a:pt x="10945" y="20919"/>
                  </a:cubicBezTo>
                  <a:cubicBezTo>
                    <a:pt x="11316" y="21343"/>
                    <a:pt x="11984" y="21202"/>
                    <a:pt x="12578" y="20284"/>
                  </a:cubicBezTo>
                  <a:cubicBezTo>
                    <a:pt x="13171" y="19366"/>
                    <a:pt x="13691" y="17672"/>
                    <a:pt x="14173" y="14778"/>
                  </a:cubicBezTo>
                  <a:cubicBezTo>
                    <a:pt x="14656" y="11884"/>
                    <a:pt x="15101" y="7790"/>
                    <a:pt x="15324" y="5390"/>
                  </a:cubicBezTo>
                  <a:cubicBezTo>
                    <a:pt x="15547" y="2990"/>
                    <a:pt x="15547" y="2284"/>
                    <a:pt x="15547" y="1578"/>
                  </a:cubicBezTo>
                  <a:cubicBezTo>
                    <a:pt x="15547" y="872"/>
                    <a:pt x="15547" y="166"/>
                    <a:pt x="15361" y="25"/>
                  </a:cubicBezTo>
                  <a:cubicBezTo>
                    <a:pt x="15175" y="-116"/>
                    <a:pt x="14804" y="308"/>
                    <a:pt x="14322" y="2213"/>
                  </a:cubicBezTo>
                  <a:cubicBezTo>
                    <a:pt x="13839" y="4119"/>
                    <a:pt x="13246" y="7508"/>
                    <a:pt x="12949" y="10613"/>
                  </a:cubicBezTo>
                  <a:cubicBezTo>
                    <a:pt x="12652" y="13719"/>
                    <a:pt x="12652" y="16543"/>
                    <a:pt x="12800" y="18237"/>
                  </a:cubicBezTo>
                  <a:cubicBezTo>
                    <a:pt x="12949" y="19931"/>
                    <a:pt x="13246" y="20496"/>
                    <a:pt x="13580" y="20778"/>
                  </a:cubicBezTo>
                  <a:cubicBezTo>
                    <a:pt x="13914" y="21060"/>
                    <a:pt x="14285" y="21060"/>
                    <a:pt x="14953" y="20355"/>
                  </a:cubicBezTo>
                  <a:cubicBezTo>
                    <a:pt x="15621" y="19649"/>
                    <a:pt x="16586" y="18237"/>
                    <a:pt x="17514" y="15837"/>
                  </a:cubicBezTo>
                  <a:cubicBezTo>
                    <a:pt x="18441" y="13437"/>
                    <a:pt x="19332" y="10049"/>
                    <a:pt x="19778" y="7719"/>
                  </a:cubicBezTo>
                  <a:cubicBezTo>
                    <a:pt x="20223" y="5390"/>
                    <a:pt x="20223" y="4119"/>
                    <a:pt x="20223" y="3060"/>
                  </a:cubicBezTo>
                  <a:cubicBezTo>
                    <a:pt x="20223" y="2002"/>
                    <a:pt x="20223" y="1155"/>
                    <a:pt x="20149" y="1155"/>
                  </a:cubicBezTo>
                  <a:cubicBezTo>
                    <a:pt x="20074" y="1155"/>
                    <a:pt x="19926" y="2002"/>
                    <a:pt x="19889" y="4331"/>
                  </a:cubicBezTo>
                  <a:cubicBezTo>
                    <a:pt x="19852" y="6660"/>
                    <a:pt x="19926" y="10472"/>
                    <a:pt x="20223" y="13084"/>
                  </a:cubicBezTo>
                  <a:cubicBezTo>
                    <a:pt x="20520" y="15696"/>
                    <a:pt x="21039" y="17108"/>
                    <a:pt x="21559" y="18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4542256" y="80454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4472406" y="8197850"/>
              <a:ext cx="1270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4961356" y="7937500"/>
              <a:ext cx="59403" cy="28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82" fill="norm" stroke="1" extrusionOk="0">
                  <a:moveTo>
                    <a:pt x="11172" y="0"/>
                  </a:moveTo>
                  <a:cubicBezTo>
                    <a:pt x="7448" y="4288"/>
                    <a:pt x="3724" y="8576"/>
                    <a:pt x="1862" y="11674"/>
                  </a:cubicBezTo>
                  <a:cubicBezTo>
                    <a:pt x="0" y="14771"/>
                    <a:pt x="0" y="16676"/>
                    <a:pt x="0" y="18026"/>
                  </a:cubicBezTo>
                  <a:cubicBezTo>
                    <a:pt x="0" y="19376"/>
                    <a:pt x="0" y="20171"/>
                    <a:pt x="1862" y="20726"/>
                  </a:cubicBezTo>
                  <a:cubicBezTo>
                    <a:pt x="3724" y="21282"/>
                    <a:pt x="7448" y="21600"/>
                    <a:pt x="10800" y="21441"/>
                  </a:cubicBezTo>
                  <a:cubicBezTo>
                    <a:pt x="14152" y="21282"/>
                    <a:pt x="17131" y="20647"/>
                    <a:pt x="18993" y="19853"/>
                  </a:cubicBezTo>
                  <a:cubicBezTo>
                    <a:pt x="20855" y="19059"/>
                    <a:pt x="21600" y="18106"/>
                    <a:pt x="20110" y="17312"/>
                  </a:cubicBezTo>
                  <a:cubicBezTo>
                    <a:pt x="18621" y="16518"/>
                    <a:pt x="14897" y="15882"/>
                    <a:pt x="11172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4872456" y="8078754"/>
              <a:ext cx="508001" cy="13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1080" y="3802"/>
                  </a:moveTo>
                  <a:cubicBezTo>
                    <a:pt x="540" y="3127"/>
                    <a:pt x="0" y="2452"/>
                    <a:pt x="0" y="2115"/>
                  </a:cubicBezTo>
                  <a:cubicBezTo>
                    <a:pt x="0" y="1777"/>
                    <a:pt x="540" y="1777"/>
                    <a:pt x="1620" y="2958"/>
                  </a:cubicBezTo>
                  <a:cubicBezTo>
                    <a:pt x="2700" y="4139"/>
                    <a:pt x="4320" y="6502"/>
                    <a:pt x="5355" y="9202"/>
                  </a:cubicBezTo>
                  <a:cubicBezTo>
                    <a:pt x="6390" y="11902"/>
                    <a:pt x="6840" y="14940"/>
                    <a:pt x="6975" y="17302"/>
                  </a:cubicBezTo>
                  <a:cubicBezTo>
                    <a:pt x="7110" y="19665"/>
                    <a:pt x="6930" y="21352"/>
                    <a:pt x="6750" y="21352"/>
                  </a:cubicBezTo>
                  <a:cubicBezTo>
                    <a:pt x="6570" y="21352"/>
                    <a:pt x="6390" y="19665"/>
                    <a:pt x="6345" y="16964"/>
                  </a:cubicBezTo>
                  <a:cubicBezTo>
                    <a:pt x="6300" y="14264"/>
                    <a:pt x="6390" y="10552"/>
                    <a:pt x="6750" y="7515"/>
                  </a:cubicBezTo>
                  <a:cubicBezTo>
                    <a:pt x="7110" y="4477"/>
                    <a:pt x="7740" y="2115"/>
                    <a:pt x="8280" y="933"/>
                  </a:cubicBezTo>
                  <a:cubicBezTo>
                    <a:pt x="8820" y="-248"/>
                    <a:pt x="9270" y="-248"/>
                    <a:pt x="9630" y="596"/>
                  </a:cubicBezTo>
                  <a:cubicBezTo>
                    <a:pt x="9990" y="1440"/>
                    <a:pt x="10260" y="3127"/>
                    <a:pt x="10395" y="4983"/>
                  </a:cubicBezTo>
                  <a:cubicBezTo>
                    <a:pt x="10530" y="6840"/>
                    <a:pt x="10530" y="8865"/>
                    <a:pt x="10575" y="11227"/>
                  </a:cubicBezTo>
                  <a:cubicBezTo>
                    <a:pt x="10620" y="13590"/>
                    <a:pt x="10710" y="16289"/>
                    <a:pt x="10980" y="16796"/>
                  </a:cubicBezTo>
                  <a:cubicBezTo>
                    <a:pt x="11250" y="17302"/>
                    <a:pt x="11700" y="15615"/>
                    <a:pt x="12060" y="14096"/>
                  </a:cubicBezTo>
                  <a:cubicBezTo>
                    <a:pt x="12420" y="12577"/>
                    <a:pt x="12690" y="11227"/>
                    <a:pt x="13005" y="9877"/>
                  </a:cubicBezTo>
                  <a:cubicBezTo>
                    <a:pt x="13320" y="8527"/>
                    <a:pt x="13680" y="7177"/>
                    <a:pt x="13815" y="7346"/>
                  </a:cubicBezTo>
                  <a:cubicBezTo>
                    <a:pt x="13950" y="7515"/>
                    <a:pt x="13860" y="9202"/>
                    <a:pt x="13770" y="10890"/>
                  </a:cubicBezTo>
                  <a:cubicBezTo>
                    <a:pt x="13680" y="12577"/>
                    <a:pt x="13590" y="14264"/>
                    <a:pt x="13635" y="15952"/>
                  </a:cubicBezTo>
                  <a:cubicBezTo>
                    <a:pt x="13680" y="17640"/>
                    <a:pt x="13860" y="19327"/>
                    <a:pt x="14175" y="20171"/>
                  </a:cubicBezTo>
                  <a:cubicBezTo>
                    <a:pt x="14490" y="21014"/>
                    <a:pt x="14940" y="21014"/>
                    <a:pt x="15705" y="18989"/>
                  </a:cubicBezTo>
                  <a:cubicBezTo>
                    <a:pt x="16470" y="16964"/>
                    <a:pt x="17550" y="12915"/>
                    <a:pt x="18135" y="10046"/>
                  </a:cubicBezTo>
                  <a:cubicBezTo>
                    <a:pt x="18720" y="7177"/>
                    <a:pt x="18810" y="5490"/>
                    <a:pt x="18630" y="4308"/>
                  </a:cubicBezTo>
                  <a:cubicBezTo>
                    <a:pt x="18450" y="3127"/>
                    <a:pt x="18000" y="2452"/>
                    <a:pt x="17595" y="2958"/>
                  </a:cubicBezTo>
                  <a:cubicBezTo>
                    <a:pt x="17190" y="3465"/>
                    <a:pt x="16830" y="5152"/>
                    <a:pt x="16560" y="7177"/>
                  </a:cubicBezTo>
                  <a:cubicBezTo>
                    <a:pt x="16290" y="9202"/>
                    <a:pt x="16110" y="11565"/>
                    <a:pt x="16065" y="13758"/>
                  </a:cubicBezTo>
                  <a:cubicBezTo>
                    <a:pt x="16020" y="15952"/>
                    <a:pt x="16110" y="17977"/>
                    <a:pt x="17055" y="18821"/>
                  </a:cubicBezTo>
                  <a:cubicBezTo>
                    <a:pt x="18000" y="19665"/>
                    <a:pt x="19800" y="19327"/>
                    <a:pt x="21600" y="1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5640806" y="8036655"/>
              <a:ext cx="152401" cy="15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5517"/>
                  </a:moveTo>
                  <a:cubicBezTo>
                    <a:pt x="900" y="4077"/>
                    <a:pt x="1800" y="2637"/>
                    <a:pt x="2550" y="2637"/>
                  </a:cubicBezTo>
                  <a:cubicBezTo>
                    <a:pt x="3300" y="2637"/>
                    <a:pt x="3900" y="4077"/>
                    <a:pt x="4350" y="6957"/>
                  </a:cubicBezTo>
                  <a:cubicBezTo>
                    <a:pt x="4800" y="9837"/>
                    <a:pt x="5100" y="14157"/>
                    <a:pt x="5550" y="17037"/>
                  </a:cubicBezTo>
                  <a:cubicBezTo>
                    <a:pt x="6000" y="19917"/>
                    <a:pt x="6600" y="21357"/>
                    <a:pt x="7350" y="20925"/>
                  </a:cubicBezTo>
                  <a:cubicBezTo>
                    <a:pt x="8100" y="20493"/>
                    <a:pt x="9000" y="18189"/>
                    <a:pt x="10050" y="15021"/>
                  </a:cubicBezTo>
                  <a:cubicBezTo>
                    <a:pt x="11100" y="11853"/>
                    <a:pt x="12300" y="7821"/>
                    <a:pt x="13500" y="5085"/>
                  </a:cubicBezTo>
                  <a:cubicBezTo>
                    <a:pt x="14700" y="2349"/>
                    <a:pt x="15900" y="909"/>
                    <a:pt x="17250" y="333"/>
                  </a:cubicBezTo>
                  <a:cubicBezTo>
                    <a:pt x="18600" y="-243"/>
                    <a:pt x="20100" y="45"/>
                    <a:pt x="21600" y="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5756994" y="8066795"/>
              <a:ext cx="156863" cy="11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781" fill="norm" stroke="1" extrusionOk="0">
                  <a:moveTo>
                    <a:pt x="20479" y="6643"/>
                  </a:moveTo>
                  <a:cubicBezTo>
                    <a:pt x="19615" y="4679"/>
                    <a:pt x="18751" y="2716"/>
                    <a:pt x="16879" y="1341"/>
                  </a:cubicBezTo>
                  <a:cubicBezTo>
                    <a:pt x="15007" y="-34"/>
                    <a:pt x="12127" y="-819"/>
                    <a:pt x="9103" y="1341"/>
                  </a:cubicBezTo>
                  <a:cubicBezTo>
                    <a:pt x="6079" y="3501"/>
                    <a:pt x="2911" y="8606"/>
                    <a:pt x="1327" y="12141"/>
                  </a:cubicBezTo>
                  <a:cubicBezTo>
                    <a:pt x="-257" y="15676"/>
                    <a:pt x="-257" y="17639"/>
                    <a:pt x="463" y="18621"/>
                  </a:cubicBezTo>
                  <a:cubicBezTo>
                    <a:pt x="1183" y="19603"/>
                    <a:pt x="2623" y="19603"/>
                    <a:pt x="4351" y="18228"/>
                  </a:cubicBezTo>
                  <a:cubicBezTo>
                    <a:pt x="6079" y="16854"/>
                    <a:pt x="8095" y="14105"/>
                    <a:pt x="9679" y="11945"/>
                  </a:cubicBezTo>
                  <a:cubicBezTo>
                    <a:pt x="11263" y="9785"/>
                    <a:pt x="12415" y="8214"/>
                    <a:pt x="13279" y="8803"/>
                  </a:cubicBezTo>
                  <a:cubicBezTo>
                    <a:pt x="14143" y="9392"/>
                    <a:pt x="14719" y="12141"/>
                    <a:pt x="15439" y="14497"/>
                  </a:cubicBezTo>
                  <a:cubicBezTo>
                    <a:pt x="16159" y="16854"/>
                    <a:pt x="17023" y="18817"/>
                    <a:pt x="18031" y="19799"/>
                  </a:cubicBezTo>
                  <a:cubicBezTo>
                    <a:pt x="19039" y="20781"/>
                    <a:pt x="20191" y="20781"/>
                    <a:pt x="21343" y="20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5926556" y="8025273"/>
              <a:ext cx="203201" cy="17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0" y="8726"/>
                  </a:moveTo>
                  <a:cubicBezTo>
                    <a:pt x="0" y="7425"/>
                    <a:pt x="0" y="6124"/>
                    <a:pt x="450" y="6124"/>
                  </a:cubicBezTo>
                  <a:cubicBezTo>
                    <a:pt x="900" y="6124"/>
                    <a:pt x="1800" y="7425"/>
                    <a:pt x="2700" y="9247"/>
                  </a:cubicBezTo>
                  <a:cubicBezTo>
                    <a:pt x="3600" y="11069"/>
                    <a:pt x="4500" y="13411"/>
                    <a:pt x="4950" y="15232"/>
                  </a:cubicBezTo>
                  <a:cubicBezTo>
                    <a:pt x="5400" y="17054"/>
                    <a:pt x="5400" y="18355"/>
                    <a:pt x="4950" y="19396"/>
                  </a:cubicBezTo>
                  <a:cubicBezTo>
                    <a:pt x="4500" y="20437"/>
                    <a:pt x="3600" y="21218"/>
                    <a:pt x="3038" y="20958"/>
                  </a:cubicBezTo>
                  <a:cubicBezTo>
                    <a:pt x="2475" y="20698"/>
                    <a:pt x="2250" y="19396"/>
                    <a:pt x="2475" y="17054"/>
                  </a:cubicBezTo>
                  <a:cubicBezTo>
                    <a:pt x="2700" y="14712"/>
                    <a:pt x="3375" y="11329"/>
                    <a:pt x="5062" y="8987"/>
                  </a:cubicBezTo>
                  <a:cubicBezTo>
                    <a:pt x="6750" y="6645"/>
                    <a:pt x="9450" y="5343"/>
                    <a:pt x="11363" y="4693"/>
                  </a:cubicBezTo>
                  <a:cubicBezTo>
                    <a:pt x="13275" y="4042"/>
                    <a:pt x="14400" y="4042"/>
                    <a:pt x="15075" y="4693"/>
                  </a:cubicBezTo>
                  <a:cubicBezTo>
                    <a:pt x="15750" y="5343"/>
                    <a:pt x="15975" y="6645"/>
                    <a:pt x="16088" y="8987"/>
                  </a:cubicBezTo>
                  <a:cubicBezTo>
                    <a:pt x="16200" y="11329"/>
                    <a:pt x="16200" y="14712"/>
                    <a:pt x="15975" y="17054"/>
                  </a:cubicBezTo>
                  <a:cubicBezTo>
                    <a:pt x="15750" y="19396"/>
                    <a:pt x="15300" y="20698"/>
                    <a:pt x="15075" y="20698"/>
                  </a:cubicBezTo>
                  <a:cubicBezTo>
                    <a:pt x="14850" y="20698"/>
                    <a:pt x="14850" y="19396"/>
                    <a:pt x="15300" y="16534"/>
                  </a:cubicBezTo>
                  <a:cubicBezTo>
                    <a:pt x="15750" y="13671"/>
                    <a:pt x="16650" y="9247"/>
                    <a:pt x="17325" y="5994"/>
                  </a:cubicBezTo>
                  <a:cubicBezTo>
                    <a:pt x="18000" y="2741"/>
                    <a:pt x="18450" y="659"/>
                    <a:pt x="19125" y="138"/>
                  </a:cubicBezTo>
                  <a:cubicBezTo>
                    <a:pt x="19800" y="-382"/>
                    <a:pt x="20700" y="659"/>
                    <a:pt x="21600" y="1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6097482" y="8074569"/>
              <a:ext cx="241825" cy="14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50" fill="norm" stroke="1" extrusionOk="0">
                  <a:moveTo>
                    <a:pt x="11880" y="1328"/>
                  </a:moveTo>
                  <a:cubicBezTo>
                    <a:pt x="9814" y="389"/>
                    <a:pt x="7748" y="-550"/>
                    <a:pt x="5869" y="389"/>
                  </a:cubicBezTo>
                  <a:cubicBezTo>
                    <a:pt x="3991" y="1328"/>
                    <a:pt x="2301" y="4146"/>
                    <a:pt x="1268" y="7433"/>
                  </a:cubicBezTo>
                  <a:cubicBezTo>
                    <a:pt x="235" y="10720"/>
                    <a:pt x="-141" y="14476"/>
                    <a:pt x="47" y="16824"/>
                  </a:cubicBezTo>
                  <a:cubicBezTo>
                    <a:pt x="235" y="19172"/>
                    <a:pt x="986" y="20111"/>
                    <a:pt x="2113" y="19641"/>
                  </a:cubicBezTo>
                  <a:cubicBezTo>
                    <a:pt x="3240" y="19172"/>
                    <a:pt x="4742" y="17293"/>
                    <a:pt x="5869" y="15102"/>
                  </a:cubicBezTo>
                  <a:cubicBezTo>
                    <a:pt x="6996" y="12911"/>
                    <a:pt x="7748" y="10407"/>
                    <a:pt x="8123" y="9937"/>
                  </a:cubicBezTo>
                  <a:cubicBezTo>
                    <a:pt x="8499" y="9467"/>
                    <a:pt x="8499" y="11033"/>
                    <a:pt x="8781" y="12441"/>
                  </a:cubicBezTo>
                  <a:cubicBezTo>
                    <a:pt x="9062" y="13850"/>
                    <a:pt x="9626" y="15102"/>
                    <a:pt x="10377" y="15572"/>
                  </a:cubicBezTo>
                  <a:cubicBezTo>
                    <a:pt x="11129" y="16041"/>
                    <a:pt x="12068" y="15728"/>
                    <a:pt x="12819" y="14789"/>
                  </a:cubicBezTo>
                  <a:cubicBezTo>
                    <a:pt x="13570" y="13850"/>
                    <a:pt x="14134" y="12285"/>
                    <a:pt x="14509" y="10720"/>
                  </a:cubicBezTo>
                  <a:cubicBezTo>
                    <a:pt x="14885" y="9154"/>
                    <a:pt x="15073" y="7589"/>
                    <a:pt x="15073" y="7589"/>
                  </a:cubicBezTo>
                  <a:cubicBezTo>
                    <a:pt x="15073" y="7589"/>
                    <a:pt x="14885" y="9154"/>
                    <a:pt x="14697" y="10720"/>
                  </a:cubicBezTo>
                  <a:cubicBezTo>
                    <a:pt x="14509" y="12285"/>
                    <a:pt x="14322" y="13850"/>
                    <a:pt x="14040" y="15728"/>
                  </a:cubicBezTo>
                  <a:cubicBezTo>
                    <a:pt x="13758" y="17607"/>
                    <a:pt x="13382" y="19798"/>
                    <a:pt x="13195" y="20111"/>
                  </a:cubicBezTo>
                  <a:cubicBezTo>
                    <a:pt x="13007" y="20424"/>
                    <a:pt x="13007" y="18859"/>
                    <a:pt x="13758" y="15728"/>
                  </a:cubicBezTo>
                  <a:cubicBezTo>
                    <a:pt x="14509" y="12598"/>
                    <a:pt x="16012" y="7902"/>
                    <a:pt x="17233" y="5241"/>
                  </a:cubicBezTo>
                  <a:cubicBezTo>
                    <a:pt x="18454" y="2580"/>
                    <a:pt x="19393" y="1954"/>
                    <a:pt x="19862" y="2424"/>
                  </a:cubicBezTo>
                  <a:cubicBezTo>
                    <a:pt x="20332" y="2893"/>
                    <a:pt x="20332" y="4459"/>
                    <a:pt x="20332" y="6807"/>
                  </a:cubicBezTo>
                  <a:cubicBezTo>
                    <a:pt x="20332" y="9154"/>
                    <a:pt x="20332" y="12285"/>
                    <a:pt x="20520" y="14789"/>
                  </a:cubicBezTo>
                  <a:cubicBezTo>
                    <a:pt x="20708" y="17293"/>
                    <a:pt x="21083" y="19172"/>
                    <a:pt x="21459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6351379" y="8102600"/>
              <a:ext cx="337178" cy="15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60" fill="norm" stroke="1" extrusionOk="0">
                  <a:moveTo>
                    <a:pt x="5674" y="0"/>
                  </a:moveTo>
                  <a:cubicBezTo>
                    <a:pt x="5003" y="0"/>
                    <a:pt x="4332" y="0"/>
                    <a:pt x="3326" y="2700"/>
                  </a:cubicBezTo>
                  <a:cubicBezTo>
                    <a:pt x="2320" y="5400"/>
                    <a:pt x="978" y="10800"/>
                    <a:pt x="375" y="14211"/>
                  </a:cubicBezTo>
                  <a:cubicBezTo>
                    <a:pt x="-229" y="17621"/>
                    <a:pt x="-95" y="19042"/>
                    <a:pt x="710" y="20037"/>
                  </a:cubicBezTo>
                  <a:cubicBezTo>
                    <a:pt x="1515" y="21032"/>
                    <a:pt x="2991" y="21600"/>
                    <a:pt x="4936" y="20321"/>
                  </a:cubicBezTo>
                  <a:cubicBezTo>
                    <a:pt x="6882" y="19042"/>
                    <a:pt x="9296" y="15916"/>
                    <a:pt x="10772" y="13500"/>
                  </a:cubicBezTo>
                  <a:cubicBezTo>
                    <a:pt x="12248" y="11084"/>
                    <a:pt x="12785" y="9379"/>
                    <a:pt x="12785" y="8100"/>
                  </a:cubicBezTo>
                  <a:cubicBezTo>
                    <a:pt x="12785" y="6821"/>
                    <a:pt x="12248" y="5968"/>
                    <a:pt x="11577" y="5826"/>
                  </a:cubicBezTo>
                  <a:cubicBezTo>
                    <a:pt x="10906" y="5684"/>
                    <a:pt x="10101" y="6253"/>
                    <a:pt x="9364" y="7532"/>
                  </a:cubicBezTo>
                  <a:cubicBezTo>
                    <a:pt x="8626" y="8811"/>
                    <a:pt x="7955" y="10800"/>
                    <a:pt x="7619" y="12505"/>
                  </a:cubicBezTo>
                  <a:cubicBezTo>
                    <a:pt x="7284" y="14211"/>
                    <a:pt x="7284" y="15632"/>
                    <a:pt x="8290" y="16911"/>
                  </a:cubicBezTo>
                  <a:cubicBezTo>
                    <a:pt x="9296" y="18189"/>
                    <a:pt x="11309" y="19326"/>
                    <a:pt x="13657" y="19895"/>
                  </a:cubicBezTo>
                  <a:cubicBezTo>
                    <a:pt x="16005" y="20463"/>
                    <a:pt x="18688" y="20463"/>
                    <a:pt x="21371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6910806" y="8140700"/>
              <a:ext cx="25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6942556" y="80772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6942556" y="8116093"/>
              <a:ext cx="120651" cy="1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2822"/>
                  </a:moveTo>
                  <a:cubicBezTo>
                    <a:pt x="19705" y="1841"/>
                    <a:pt x="17811" y="859"/>
                    <a:pt x="15726" y="368"/>
                  </a:cubicBezTo>
                  <a:cubicBezTo>
                    <a:pt x="13642" y="-123"/>
                    <a:pt x="11368" y="-123"/>
                    <a:pt x="9474" y="368"/>
                  </a:cubicBezTo>
                  <a:cubicBezTo>
                    <a:pt x="7579" y="859"/>
                    <a:pt x="6063" y="1841"/>
                    <a:pt x="6442" y="4132"/>
                  </a:cubicBezTo>
                  <a:cubicBezTo>
                    <a:pt x="6821" y="6422"/>
                    <a:pt x="9095" y="10022"/>
                    <a:pt x="10421" y="12641"/>
                  </a:cubicBezTo>
                  <a:cubicBezTo>
                    <a:pt x="11747" y="15259"/>
                    <a:pt x="12126" y="16895"/>
                    <a:pt x="10989" y="18368"/>
                  </a:cubicBezTo>
                  <a:cubicBezTo>
                    <a:pt x="9853" y="19841"/>
                    <a:pt x="7200" y="21150"/>
                    <a:pt x="5116" y="21313"/>
                  </a:cubicBezTo>
                  <a:cubicBezTo>
                    <a:pt x="3032" y="21477"/>
                    <a:pt x="1516" y="20495"/>
                    <a:pt x="0" y="19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7212167" y="8140700"/>
              <a:ext cx="149490" cy="15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26" fill="norm" stroke="1" extrusionOk="0">
                  <a:moveTo>
                    <a:pt x="4145" y="0"/>
                  </a:moveTo>
                  <a:cubicBezTo>
                    <a:pt x="2928" y="876"/>
                    <a:pt x="1711" y="1751"/>
                    <a:pt x="951" y="4524"/>
                  </a:cubicBezTo>
                  <a:cubicBezTo>
                    <a:pt x="190" y="7297"/>
                    <a:pt x="-114" y="11968"/>
                    <a:pt x="38" y="15032"/>
                  </a:cubicBezTo>
                  <a:cubicBezTo>
                    <a:pt x="190" y="18097"/>
                    <a:pt x="799" y="19557"/>
                    <a:pt x="1863" y="20432"/>
                  </a:cubicBezTo>
                  <a:cubicBezTo>
                    <a:pt x="2928" y="21308"/>
                    <a:pt x="4449" y="21600"/>
                    <a:pt x="6427" y="20578"/>
                  </a:cubicBezTo>
                  <a:cubicBezTo>
                    <a:pt x="8404" y="19557"/>
                    <a:pt x="10838" y="17222"/>
                    <a:pt x="12207" y="15324"/>
                  </a:cubicBezTo>
                  <a:cubicBezTo>
                    <a:pt x="13576" y="13427"/>
                    <a:pt x="13880" y="11968"/>
                    <a:pt x="14032" y="12405"/>
                  </a:cubicBezTo>
                  <a:cubicBezTo>
                    <a:pt x="14185" y="12843"/>
                    <a:pt x="14185" y="15178"/>
                    <a:pt x="14641" y="17076"/>
                  </a:cubicBezTo>
                  <a:cubicBezTo>
                    <a:pt x="15097" y="18973"/>
                    <a:pt x="16010" y="20432"/>
                    <a:pt x="17227" y="20870"/>
                  </a:cubicBezTo>
                  <a:cubicBezTo>
                    <a:pt x="18444" y="21308"/>
                    <a:pt x="19965" y="20724"/>
                    <a:pt x="21486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7333812" y="8189383"/>
              <a:ext cx="110395" cy="12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72" fill="norm" stroke="1" extrusionOk="0">
                  <a:moveTo>
                    <a:pt x="471" y="3600"/>
                  </a:moveTo>
                  <a:cubicBezTo>
                    <a:pt x="879" y="1800"/>
                    <a:pt x="1286" y="0"/>
                    <a:pt x="1694" y="0"/>
                  </a:cubicBezTo>
                  <a:cubicBezTo>
                    <a:pt x="2101" y="0"/>
                    <a:pt x="2509" y="1800"/>
                    <a:pt x="2509" y="5040"/>
                  </a:cubicBezTo>
                  <a:cubicBezTo>
                    <a:pt x="2509" y="8280"/>
                    <a:pt x="2101" y="12960"/>
                    <a:pt x="1694" y="16200"/>
                  </a:cubicBezTo>
                  <a:cubicBezTo>
                    <a:pt x="1286" y="19440"/>
                    <a:pt x="879" y="21240"/>
                    <a:pt x="471" y="21060"/>
                  </a:cubicBezTo>
                  <a:cubicBezTo>
                    <a:pt x="64" y="20880"/>
                    <a:pt x="-344" y="18720"/>
                    <a:pt x="471" y="15660"/>
                  </a:cubicBezTo>
                  <a:cubicBezTo>
                    <a:pt x="1286" y="12600"/>
                    <a:pt x="3324" y="8640"/>
                    <a:pt x="5158" y="5940"/>
                  </a:cubicBezTo>
                  <a:cubicBezTo>
                    <a:pt x="6992" y="3240"/>
                    <a:pt x="8622" y="1800"/>
                    <a:pt x="10456" y="900"/>
                  </a:cubicBezTo>
                  <a:cubicBezTo>
                    <a:pt x="12290" y="0"/>
                    <a:pt x="14328" y="-360"/>
                    <a:pt x="15754" y="1440"/>
                  </a:cubicBezTo>
                  <a:cubicBezTo>
                    <a:pt x="17181" y="3240"/>
                    <a:pt x="17996" y="7200"/>
                    <a:pt x="18811" y="10440"/>
                  </a:cubicBezTo>
                  <a:cubicBezTo>
                    <a:pt x="19626" y="13680"/>
                    <a:pt x="20441" y="16200"/>
                    <a:pt x="21256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7495671" y="8001000"/>
              <a:ext cx="81886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11170" y="0"/>
                  </a:moveTo>
                  <a:cubicBezTo>
                    <a:pt x="10090" y="3913"/>
                    <a:pt x="9010" y="7826"/>
                    <a:pt x="7660" y="10878"/>
                  </a:cubicBezTo>
                  <a:cubicBezTo>
                    <a:pt x="6310" y="13930"/>
                    <a:pt x="4690" y="16122"/>
                    <a:pt x="3610" y="17609"/>
                  </a:cubicBezTo>
                  <a:cubicBezTo>
                    <a:pt x="2530" y="19096"/>
                    <a:pt x="1990" y="19878"/>
                    <a:pt x="1180" y="19800"/>
                  </a:cubicBezTo>
                  <a:cubicBezTo>
                    <a:pt x="370" y="19722"/>
                    <a:pt x="-710" y="18783"/>
                    <a:pt x="640" y="17139"/>
                  </a:cubicBezTo>
                  <a:cubicBezTo>
                    <a:pt x="1990" y="15496"/>
                    <a:pt x="5770" y="13148"/>
                    <a:pt x="8740" y="11739"/>
                  </a:cubicBezTo>
                  <a:cubicBezTo>
                    <a:pt x="11710" y="10330"/>
                    <a:pt x="13870" y="9861"/>
                    <a:pt x="15220" y="10017"/>
                  </a:cubicBezTo>
                  <a:cubicBezTo>
                    <a:pt x="16570" y="10174"/>
                    <a:pt x="17110" y="10957"/>
                    <a:pt x="17110" y="11739"/>
                  </a:cubicBezTo>
                  <a:cubicBezTo>
                    <a:pt x="17110" y="12522"/>
                    <a:pt x="16570" y="13304"/>
                    <a:pt x="15220" y="13930"/>
                  </a:cubicBezTo>
                  <a:cubicBezTo>
                    <a:pt x="13870" y="14557"/>
                    <a:pt x="11710" y="15026"/>
                    <a:pt x="9280" y="15339"/>
                  </a:cubicBezTo>
                  <a:cubicBezTo>
                    <a:pt x="6850" y="15652"/>
                    <a:pt x="4150" y="15809"/>
                    <a:pt x="2530" y="16278"/>
                  </a:cubicBezTo>
                  <a:cubicBezTo>
                    <a:pt x="910" y="16748"/>
                    <a:pt x="370" y="17530"/>
                    <a:pt x="3610" y="18470"/>
                  </a:cubicBezTo>
                  <a:cubicBezTo>
                    <a:pt x="6850" y="19409"/>
                    <a:pt x="13870" y="20504"/>
                    <a:pt x="208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7625769" y="8181803"/>
              <a:ext cx="97838" cy="11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0036" fill="norm" stroke="1" extrusionOk="0">
                  <a:moveTo>
                    <a:pt x="6077" y="578"/>
                  </a:moveTo>
                  <a:cubicBezTo>
                    <a:pt x="5617" y="4239"/>
                    <a:pt x="5158" y="7900"/>
                    <a:pt x="4239" y="11561"/>
                  </a:cubicBezTo>
                  <a:cubicBezTo>
                    <a:pt x="3320" y="15222"/>
                    <a:pt x="1941" y="18883"/>
                    <a:pt x="1022" y="19799"/>
                  </a:cubicBezTo>
                  <a:cubicBezTo>
                    <a:pt x="103" y="20714"/>
                    <a:pt x="-357" y="18883"/>
                    <a:pt x="332" y="15955"/>
                  </a:cubicBezTo>
                  <a:cubicBezTo>
                    <a:pt x="1022" y="13026"/>
                    <a:pt x="2860" y="8999"/>
                    <a:pt x="4469" y="6253"/>
                  </a:cubicBezTo>
                  <a:cubicBezTo>
                    <a:pt x="6077" y="3507"/>
                    <a:pt x="7456" y="2043"/>
                    <a:pt x="9524" y="945"/>
                  </a:cubicBezTo>
                  <a:cubicBezTo>
                    <a:pt x="11592" y="-154"/>
                    <a:pt x="14349" y="-886"/>
                    <a:pt x="16417" y="2226"/>
                  </a:cubicBezTo>
                  <a:cubicBezTo>
                    <a:pt x="18486" y="5338"/>
                    <a:pt x="19864" y="12294"/>
                    <a:pt x="21243" y="19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7755356" y="8172449"/>
              <a:ext cx="94441" cy="11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182" fill="norm" stroke="1" extrusionOk="0">
                  <a:moveTo>
                    <a:pt x="12678" y="0"/>
                  </a:moveTo>
                  <a:cubicBezTo>
                    <a:pt x="10330" y="1157"/>
                    <a:pt x="7983" y="2314"/>
                    <a:pt x="6339" y="4821"/>
                  </a:cubicBezTo>
                  <a:cubicBezTo>
                    <a:pt x="4696" y="7329"/>
                    <a:pt x="3757" y="11186"/>
                    <a:pt x="4930" y="14271"/>
                  </a:cubicBezTo>
                  <a:cubicBezTo>
                    <a:pt x="6104" y="17357"/>
                    <a:pt x="9391" y="19671"/>
                    <a:pt x="12209" y="20636"/>
                  </a:cubicBezTo>
                  <a:cubicBezTo>
                    <a:pt x="15026" y="21600"/>
                    <a:pt x="17374" y="21214"/>
                    <a:pt x="19017" y="20057"/>
                  </a:cubicBezTo>
                  <a:cubicBezTo>
                    <a:pt x="20661" y="18900"/>
                    <a:pt x="21600" y="16971"/>
                    <a:pt x="20426" y="14271"/>
                  </a:cubicBezTo>
                  <a:cubicBezTo>
                    <a:pt x="19252" y="11571"/>
                    <a:pt x="15965" y="8100"/>
                    <a:pt x="12209" y="6943"/>
                  </a:cubicBezTo>
                  <a:cubicBezTo>
                    <a:pt x="8452" y="5786"/>
                    <a:pt x="4226" y="6943"/>
                    <a:pt x="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7885796" y="8159750"/>
              <a:ext cx="148961" cy="12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29" fill="norm" stroke="1" extrusionOk="0">
                  <a:moveTo>
                    <a:pt x="2244" y="0"/>
                  </a:moveTo>
                  <a:cubicBezTo>
                    <a:pt x="1331" y="4027"/>
                    <a:pt x="418" y="8054"/>
                    <a:pt x="114" y="10983"/>
                  </a:cubicBezTo>
                  <a:cubicBezTo>
                    <a:pt x="-190" y="13912"/>
                    <a:pt x="114" y="15742"/>
                    <a:pt x="1027" y="17024"/>
                  </a:cubicBezTo>
                  <a:cubicBezTo>
                    <a:pt x="1940" y="18305"/>
                    <a:pt x="3461" y="19037"/>
                    <a:pt x="4373" y="17939"/>
                  </a:cubicBezTo>
                  <a:cubicBezTo>
                    <a:pt x="5286" y="16841"/>
                    <a:pt x="5590" y="13912"/>
                    <a:pt x="5286" y="13180"/>
                  </a:cubicBezTo>
                  <a:cubicBezTo>
                    <a:pt x="4982" y="12447"/>
                    <a:pt x="4069" y="13912"/>
                    <a:pt x="4069" y="15559"/>
                  </a:cubicBezTo>
                  <a:cubicBezTo>
                    <a:pt x="4069" y="17207"/>
                    <a:pt x="4982" y="19037"/>
                    <a:pt x="6807" y="20136"/>
                  </a:cubicBezTo>
                  <a:cubicBezTo>
                    <a:pt x="8633" y="21234"/>
                    <a:pt x="11371" y="21600"/>
                    <a:pt x="13956" y="18488"/>
                  </a:cubicBezTo>
                  <a:cubicBezTo>
                    <a:pt x="16542" y="15376"/>
                    <a:pt x="18976" y="8786"/>
                    <a:pt x="21410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8061711" y="8181886"/>
              <a:ext cx="131796" cy="12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32" fill="norm" stroke="1" extrusionOk="0">
                  <a:moveTo>
                    <a:pt x="5919" y="1663"/>
                  </a:moveTo>
                  <a:cubicBezTo>
                    <a:pt x="5577" y="5324"/>
                    <a:pt x="5234" y="8985"/>
                    <a:pt x="4205" y="11913"/>
                  </a:cubicBezTo>
                  <a:cubicBezTo>
                    <a:pt x="3177" y="14842"/>
                    <a:pt x="1462" y="17039"/>
                    <a:pt x="605" y="17222"/>
                  </a:cubicBezTo>
                  <a:cubicBezTo>
                    <a:pt x="-252" y="17405"/>
                    <a:pt x="-252" y="15574"/>
                    <a:pt x="948" y="12829"/>
                  </a:cubicBezTo>
                  <a:cubicBezTo>
                    <a:pt x="2148" y="10083"/>
                    <a:pt x="4548" y="6422"/>
                    <a:pt x="7805" y="3859"/>
                  </a:cubicBezTo>
                  <a:cubicBezTo>
                    <a:pt x="11062" y="1296"/>
                    <a:pt x="15177" y="-168"/>
                    <a:pt x="17577" y="15"/>
                  </a:cubicBezTo>
                  <a:cubicBezTo>
                    <a:pt x="19977" y="198"/>
                    <a:pt x="20662" y="2029"/>
                    <a:pt x="21005" y="5873"/>
                  </a:cubicBezTo>
                  <a:cubicBezTo>
                    <a:pt x="21348" y="9717"/>
                    <a:pt x="21348" y="15574"/>
                    <a:pt x="21348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8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561527" y="3746863"/>
              <a:ext cx="2906347" cy="1027974"/>
            </a:xfrm>
            <a:prstGeom prst="rect">
              <a:avLst/>
            </a:prstGeom>
            <a:effectLst/>
          </p:spPr>
        </p:pic>
        <p:pic>
          <p:nvPicPr>
            <p:cNvPr id="68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16766" y="3680052"/>
              <a:ext cx="2642691" cy="1177057"/>
            </a:xfrm>
            <a:prstGeom prst="rect">
              <a:avLst/>
            </a:prstGeom>
            <a:effectLst/>
          </p:spPr>
        </p:pic>
        <p:pic>
          <p:nvPicPr>
            <p:cNvPr id="687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427706" y="7360291"/>
              <a:ext cx="840375" cy="1327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Drawing"/>
          <p:cNvGrpSpPr/>
          <p:nvPr/>
        </p:nvGrpSpPr>
        <p:grpSpPr>
          <a:xfrm>
            <a:off x="1121013" y="1409700"/>
            <a:ext cx="11845687" cy="6972301"/>
            <a:chOff x="0" y="-12699"/>
            <a:chExt cx="11845686" cy="6972299"/>
          </a:xfrm>
        </p:grpSpPr>
        <p:sp>
          <p:nvSpPr>
            <p:cNvPr id="691" name="Line"/>
            <p:cNvSpPr/>
            <p:nvPr/>
          </p:nvSpPr>
          <p:spPr>
            <a:xfrm>
              <a:off x="1260942" y="501650"/>
              <a:ext cx="265995" cy="36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43" fill="norm" stroke="1" extrusionOk="0">
                  <a:moveTo>
                    <a:pt x="1984" y="0"/>
                  </a:moveTo>
                  <a:cubicBezTo>
                    <a:pt x="2834" y="3995"/>
                    <a:pt x="3685" y="7991"/>
                    <a:pt x="4110" y="11362"/>
                  </a:cubicBezTo>
                  <a:cubicBezTo>
                    <a:pt x="4535" y="14733"/>
                    <a:pt x="4535" y="17480"/>
                    <a:pt x="4450" y="19165"/>
                  </a:cubicBezTo>
                  <a:cubicBezTo>
                    <a:pt x="4365" y="20851"/>
                    <a:pt x="4195" y="21475"/>
                    <a:pt x="3685" y="21538"/>
                  </a:cubicBezTo>
                  <a:cubicBezTo>
                    <a:pt x="3175" y="21600"/>
                    <a:pt x="2324" y="21101"/>
                    <a:pt x="1729" y="20476"/>
                  </a:cubicBezTo>
                  <a:cubicBezTo>
                    <a:pt x="1134" y="19852"/>
                    <a:pt x="793" y="19103"/>
                    <a:pt x="453" y="18229"/>
                  </a:cubicBezTo>
                  <a:cubicBezTo>
                    <a:pt x="113" y="17355"/>
                    <a:pt x="-227" y="16356"/>
                    <a:pt x="198" y="15669"/>
                  </a:cubicBezTo>
                  <a:cubicBezTo>
                    <a:pt x="623" y="14983"/>
                    <a:pt x="1814" y="14608"/>
                    <a:pt x="3175" y="14171"/>
                  </a:cubicBezTo>
                  <a:cubicBezTo>
                    <a:pt x="4535" y="13734"/>
                    <a:pt x="6066" y="13235"/>
                    <a:pt x="8107" y="11674"/>
                  </a:cubicBezTo>
                  <a:cubicBezTo>
                    <a:pt x="10148" y="10113"/>
                    <a:pt x="12699" y="7491"/>
                    <a:pt x="14485" y="5494"/>
                  </a:cubicBezTo>
                  <a:cubicBezTo>
                    <a:pt x="16271" y="3496"/>
                    <a:pt x="17291" y="2123"/>
                    <a:pt x="17716" y="1748"/>
                  </a:cubicBezTo>
                  <a:cubicBezTo>
                    <a:pt x="18142" y="1373"/>
                    <a:pt x="17971" y="1998"/>
                    <a:pt x="17801" y="4308"/>
                  </a:cubicBezTo>
                  <a:cubicBezTo>
                    <a:pt x="17631" y="6617"/>
                    <a:pt x="17461" y="10613"/>
                    <a:pt x="17461" y="13297"/>
                  </a:cubicBezTo>
                  <a:cubicBezTo>
                    <a:pt x="17461" y="15982"/>
                    <a:pt x="17631" y="17355"/>
                    <a:pt x="18312" y="18416"/>
                  </a:cubicBezTo>
                  <a:cubicBezTo>
                    <a:pt x="18992" y="19477"/>
                    <a:pt x="20182" y="20227"/>
                    <a:pt x="21373" y="20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548901" y="793750"/>
              <a:ext cx="71636" cy="9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387" fill="norm" stroke="1" extrusionOk="0">
                  <a:moveTo>
                    <a:pt x="10258" y="0"/>
                  </a:moveTo>
                  <a:cubicBezTo>
                    <a:pt x="7173" y="502"/>
                    <a:pt x="4087" y="1005"/>
                    <a:pt x="2236" y="2512"/>
                  </a:cubicBezTo>
                  <a:cubicBezTo>
                    <a:pt x="384" y="4019"/>
                    <a:pt x="-233" y="6530"/>
                    <a:pt x="76" y="9293"/>
                  </a:cubicBezTo>
                  <a:cubicBezTo>
                    <a:pt x="384" y="12056"/>
                    <a:pt x="1618" y="15070"/>
                    <a:pt x="3778" y="17330"/>
                  </a:cubicBezTo>
                  <a:cubicBezTo>
                    <a:pt x="5938" y="19591"/>
                    <a:pt x="9024" y="21098"/>
                    <a:pt x="12110" y="21349"/>
                  </a:cubicBezTo>
                  <a:cubicBezTo>
                    <a:pt x="15196" y="21600"/>
                    <a:pt x="18281" y="20595"/>
                    <a:pt x="19824" y="18837"/>
                  </a:cubicBezTo>
                  <a:cubicBezTo>
                    <a:pt x="21367" y="17079"/>
                    <a:pt x="21367" y="14567"/>
                    <a:pt x="18898" y="11553"/>
                  </a:cubicBezTo>
                  <a:cubicBezTo>
                    <a:pt x="16430" y="8540"/>
                    <a:pt x="11493" y="5023"/>
                    <a:pt x="6556" y="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698386" y="65405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742836" y="80645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2022236" y="608470"/>
              <a:ext cx="304801" cy="38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21545"/>
                  </a:moveTo>
                  <a:cubicBezTo>
                    <a:pt x="600" y="19432"/>
                    <a:pt x="1200" y="17319"/>
                    <a:pt x="1725" y="14912"/>
                  </a:cubicBezTo>
                  <a:cubicBezTo>
                    <a:pt x="2250" y="12506"/>
                    <a:pt x="2700" y="9806"/>
                    <a:pt x="3150" y="7517"/>
                  </a:cubicBezTo>
                  <a:cubicBezTo>
                    <a:pt x="3600" y="5228"/>
                    <a:pt x="4050" y="3349"/>
                    <a:pt x="4500" y="2117"/>
                  </a:cubicBezTo>
                  <a:cubicBezTo>
                    <a:pt x="4950" y="884"/>
                    <a:pt x="5400" y="297"/>
                    <a:pt x="5625" y="297"/>
                  </a:cubicBezTo>
                  <a:cubicBezTo>
                    <a:pt x="5850" y="297"/>
                    <a:pt x="5850" y="884"/>
                    <a:pt x="5700" y="3173"/>
                  </a:cubicBezTo>
                  <a:cubicBezTo>
                    <a:pt x="5550" y="5462"/>
                    <a:pt x="5250" y="9454"/>
                    <a:pt x="5250" y="12095"/>
                  </a:cubicBezTo>
                  <a:cubicBezTo>
                    <a:pt x="5250" y="14736"/>
                    <a:pt x="5550" y="16028"/>
                    <a:pt x="6000" y="16849"/>
                  </a:cubicBezTo>
                  <a:cubicBezTo>
                    <a:pt x="6450" y="17671"/>
                    <a:pt x="7050" y="18023"/>
                    <a:pt x="7725" y="18023"/>
                  </a:cubicBezTo>
                  <a:cubicBezTo>
                    <a:pt x="8400" y="18023"/>
                    <a:pt x="9150" y="17671"/>
                    <a:pt x="10500" y="16086"/>
                  </a:cubicBezTo>
                  <a:cubicBezTo>
                    <a:pt x="11850" y="14502"/>
                    <a:pt x="13800" y="11684"/>
                    <a:pt x="15150" y="8984"/>
                  </a:cubicBezTo>
                  <a:cubicBezTo>
                    <a:pt x="16500" y="6284"/>
                    <a:pt x="17250" y="3702"/>
                    <a:pt x="17625" y="2117"/>
                  </a:cubicBezTo>
                  <a:cubicBezTo>
                    <a:pt x="18000" y="532"/>
                    <a:pt x="18000" y="-55"/>
                    <a:pt x="17850" y="4"/>
                  </a:cubicBezTo>
                  <a:cubicBezTo>
                    <a:pt x="17700" y="62"/>
                    <a:pt x="17400" y="767"/>
                    <a:pt x="17250" y="2880"/>
                  </a:cubicBezTo>
                  <a:cubicBezTo>
                    <a:pt x="17100" y="4993"/>
                    <a:pt x="17100" y="8515"/>
                    <a:pt x="17475" y="10921"/>
                  </a:cubicBezTo>
                  <a:cubicBezTo>
                    <a:pt x="17850" y="13328"/>
                    <a:pt x="18600" y="14619"/>
                    <a:pt x="19350" y="15382"/>
                  </a:cubicBezTo>
                  <a:cubicBezTo>
                    <a:pt x="20100" y="16145"/>
                    <a:pt x="20850" y="16380"/>
                    <a:pt x="2160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2346086" y="850900"/>
              <a:ext cx="133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2393917" y="850900"/>
              <a:ext cx="9187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21307" y="0"/>
                  </a:moveTo>
                  <a:cubicBezTo>
                    <a:pt x="15416" y="4320"/>
                    <a:pt x="9525" y="8640"/>
                    <a:pt x="6089" y="11314"/>
                  </a:cubicBezTo>
                  <a:cubicBezTo>
                    <a:pt x="2652" y="13989"/>
                    <a:pt x="1671" y="15017"/>
                    <a:pt x="934" y="16354"/>
                  </a:cubicBezTo>
                  <a:cubicBezTo>
                    <a:pt x="198" y="17691"/>
                    <a:pt x="-293" y="19337"/>
                    <a:pt x="198" y="20263"/>
                  </a:cubicBezTo>
                  <a:cubicBezTo>
                    <a:pt x="689" y="21189"/>
                    <a:pt x="2162" y="21394"/>
                    <a:pt x="36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2617019" y="742950"/>
              <a:ext cx="13546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0"/>
                  </a:moveTo>
                  <a:cubicBezTo>
                    <a:pt x="1687" y="0"/>
                    <a:pt x="0" y="0"/>
                    <a:pt x="0" y="0"/>
                  </a:cubicBezTo>
                  <a:cubicBezTo>
                    <a:pt x="0" y="0"/>
                    <a:pt x="1687" y="0"/>
                    <a:pt x="5569" y="3600"/>
                  </a:cubicBezTo>
                  <a:cubicBezTo>
                    <a:pt x="9450" y="7200"/>
                    <a:pt x="1552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663586" y="850900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3044586" y="593672"/>
              <a:ext cx="292101" cy="35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21539"/>
                  </a:moveTo>
                  <a:cubicBezTo>
                    <a:pt x="1409" y="19211"/>
                    <a:pt x="2817" y="16883"/>
                    <a:pt x="4304" y="13649"/>
                  </a:cubicBezTo>
                  <a:cubicBezTo>
                    <a:pt x="5791" y="10416"/>
                    <a:pt x="7357" y="6277"/>
                    <a:pt x="8217" y="3690"/>
                  </a:cubicBezTo>
                  <a:cubicBezTo>
                    <a:pt x="9078" y="1103"/>
                    <a:pt x="9235" y="68"/>
                    <a:pt x="9078" y="4"/>
                  </a:cubicBezTo>
                  <a:cubicBezTo>
                    <a:pt x="8922" y="-61"/>
                    <a:pt x="8452" y="844"/>
                    <a:pt x="7983" y="3302"/>
                  </a:cubicBezTo>
                  <a:cubicBezTo>
                    <a:pt x="7513" y="5759"/>
                    <a:pt x="7043" y="9769"/>
                    <a:pt x="6809" y="12420"/>
                  </a:cubicBezTo>
                  <a:cubicBezTo>
                    <a:pt x="6574" y="15072"/>
                    <a:pt x="6574" y="16365"/>
                    <a:pt x="6809" y="17271"/>
                  </a:cubicBezTo>
                  <a:cubicBezTo>
                    <a:pt x="7043" y="18176"/>
                    <a:pt x="7513" y="18693"/>
                    <a:pt x="8217" y="18888"/>
                  </a:cubicBezTo>
                  <a:cubicBezTo>
                    <a:pt x="8922" y="19082"/>
                    <a:pt x="9861" y="18952"/>
                    <a:pt x="11113" y="17659"/>
                  </a:cubicBezTo>
                  <a:cubicBezTo>
                    <a:pt x="12365" y="16365"/>
                    <a:pt x="13930" y="13908"/>
                    <a:pt x="15104" y="11256"/>
                  </a:cubicBezTo>
                  <a:cubicBezTo>
                    <a:pt x="16278" y="8605"/>
                    <a:pt x="17061" y="5759"/>
                    <a:pt x="17609" y="3884"/>
                  </a:cubicBezTo>
                  <a:cubicBezTo>
                    <a:pt x="18157" y="2008"/>
                    <a:pt x="18470" y="1103"/>
                    <a:pt x="18626" y="974"/>
                  </a:cubicBezTo>
                  <a:cubicBezTo>
                    <a:pt x="18783" y="844"/>
                    <a:pt x="18783" y="1491"/>
                    <a:pt x="18783" y="3690"/>
                  </a:cubicBezTo>
                  <a:cubicBezTo>
                    <a:pt x="18783" y="5889"/>
                    <a:pt x="18783" y="9640"/>
                    <a:pt x="19252" y="12614"/>
                  </a:cubicBezTo>
                  <a:cubicBezTo>
                    <a:pt x="19722" y="15589"/>
                    <a:pt x="20661" y="17788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3393836" y="812800"/>
              <a:ext cx="107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6686"/>
                    <a:pt x="9318" y="13371"/>
                    <a:pt x="12918" y="16971"/>
                  </a:cubicBezTo>
                  <a:cubicBezTo>
                    <a:pt x="16518" y="20571"/>
                    <a:pt x="19059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472153" y="825500"/>
              <a:ext cx="9004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6074" y="0"/>
                  </a:moveTo>
                  <a:cubicBezTo>
                    <a:pt x="18586" y="0"/>
                    <a:pt x="21098" y="0"/>
                    <a:pt x="21349" y="270"/>
                  </a:cubicBezTo>
                  <a:cubicBezTo>
                    <a:pt x="21600" y="540"/>
                    <a:pt x="19591" y="1080"/>
                    <a:pt x="15823" y="3600"/>
                  </a:cubicBezTo>
                  <a:cubicBezTo>
                    <a:pt x="12056" y="6120"/>
                    <a:pt x="6530" y="10620"/>
                    <a:pt x="3516" y="13410"/>
                  </a:cubicBezTo>
                  <a:cubicBezTo>
                    <a:pt x="502" y="16200"/>
                    <a:pt x="0" y="17280"/>
                    <a:pt x="0" y="18270"/>
                  </a:cubicBezTo>
                  <a:cubicBezTo>
                    <a:pt x="0" y="19260"/>
                    <a:pt x="502" y="20160"/>
                    <a:pt x="2512" y="20700"/>
                  </a:cubicBezTo>
                  <a:cubicBezTo>
                    <a:pt x="4521" y="21240"/>
                    <a:pt x="8037" y="21420"/>
                    <a:pt x="11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4320936" y="817033"/>
              <a:ext cx="222251" cy="17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2512"/>
                  </a:moveTo>
                  <a:cubicBezTo>
                    <a:pt x="1029" y="2763"/>
                    <a:pt x="2057" y="3014"/>
                    <a:pt x="3394" y="5651"/>
                  </a:cubicBezTo>
                  <a:cubicBezTo>
                    <a:pt x="4731" y="8289"/>
                    <a:pt x="6377" y="13312"/>
                    <a:pt x="7509" y="16451"/>
                  </a:cubicBezTo>
                  <a:cubicBezTo>
                    <a:pt x="8640" y="19591"/>
                    <a:pt x="9257" y="20847"/>
                    <a:pt x="9977" y="21098"/>
                  </a:cubicBezTo>
                  <a:cubicBezTo>
                    <a:pt x="10697" y="21349"/>
                    <a:pt x="11520" y="20596"/>
                    <a:pt x="12240" y="17707"/>
                  </a:cubicBezTo>
                  <a:cubicBezTo>
                    <a:pt x="12960" y="14819"/>
                    <a:pt x="13577" y="9796"/>
                    <a:pt x="14091" y="6405"/>
                  </a:cubicBezTo>
                  <a:cubicBezTo>
                    <a:pt x="14606" y="3014"/>
                    <a:pt x="15017" y="1256"/>
                    <a:pt x="16251" y="502"/>
                  </a:cubicBezTo>
                  <a:cubicBezTo>
                    <a:pt x="17486" y="-251"/>
                    <a:pt x="19543" y="0"/>
                    <a:pt x="21600" y="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4587636" y="782332"/>
              <a:ext cx="101601" cy="19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4040"/>
                  </a:moveTo>
                  <a:cubicBezTo>
                    <a:pt x="17550" y="2646"/>
                    <a:pt x="13500" y="1253"/>
                    <a:pt x="10350" y="556"/>
                  </a:cubicBezTo>
                  <a:cubicBezTo>
                    <a:pt x="7200" y="-141"/>
                    <a:pt x="4950" y="-141"/>
                    <a:pt x="3150" y="324"/>
                  </a:cubicBezTo>
                  <a:cubicBezTo>
                    <a:pt x="1350" y="788"/>
                    <a:pt x="0" y="1717"/>
                    <a:pt x="900" y="3807"/>
                  </a:cubicBezTo>
                  <a:cubicBezTo>
                    <a:pt x="1800" y="5898"/>
                    <a:pt x="4950" y="9149"/>
                    <a:pt x="6975" y="11704"/>
                  </a:cubicBezTo>
                  <a:cubicBezTo>
                    <a:pt x="9000" y="14259"/>
                    <a:pt x="9900" y="16117"/>
                    <a:pt x="9900" y="17627"/>
                  </a:cubicBezTo>
                  <a:cubicBezTo>
                    <a:pt x="9900" y="19136"/>
                    <a:pt x="9000" y="20298"/>
                    <a:pt x="7200" y="20878"/>
                  </a:cubicBezTo>
                  <a:cubicBezTo>
                    <a:pt x="5400" y="21459"/>
                    <a:pt x="2700" y="21459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4746386" y="91440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5416041" y="601133"/>
              <a:ext cx="225696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751" y="128"/>
                  </a:moveTo>
                  <a:cubicBezTo>
                    <a:pt x="3559" y="2173"/>
                    <a:pt x="4366" y="4218"/>
                    <a:pt x="4972" y="6966"/>
                  </a:cubicBezTo>
                  <a:cubicBezTo>
                    <a:pt x="5577" y="9714"/>
                    <a:pt x="5981" y="13164"/>
                    <a:pt x="5981" y="15593"/>
                  </a:cubicBezTo>
                  <a:cubicBezTo>
                    <a:pt x="5981" y="18021"/>
                    <a:pt x="5577" y="19427"/>
                    <a:pt x="4871" y="20130"/>
                  </a:cubicBezTo>
                  <a:cubicBezTo>
                    <a:pt x="4164" y="20833"/>
                    <a:pt x="3155" y="20833"/>
                    <a:pt x="2347" y="20386"/>
                  </a:cubicBezTo>
                  <a:cubicBezTo>
                    <a:pt x="1540" y="19938"/>
                    <a:pt x="934" y="19044"/>
                    <a:pt x="531" y="18213"/>
                  </a:cubicBezTo>
                  <a:cubicBezTo>
                    <a:pt x="127" y="17382"/>
                    <a:pt x="-75" y="16615"/>
                    <a:pt x="26" y="15849"/>
                  </a:cubicBezTo>
                  <a:cubicBezTo>
                    <a:pt x="127" y="15082"/>
                    <a:pt x="531" y="14315"/>
                    <a:pt x="1338" y="13867"/>
                  </a:cubicBezTo>
                  <a:cubicBezTo>
                    <a:pt x="2146" y="13420"/>
                    <a:pt x="3357" y="13292"/>
                    <a:pt x="5981" y="12589"/>
                  </a:cubicBezTo>
                  <a:cubicBezTo>
                    <a:pt x="8605" y="11886"/>
                    <a:pt x="12643" y="10608"/>
                    <a:pt x="15469" y="8627"/>
                  </a:cubicBezTo>
                  <a:cubicBezTo>
                    <a:pt x="18295" y="6646"/>
                    <a:pt x="19910" y="3962"/>
                    <a:pt x="20718" y="2301"/>
                  </a:cubicBezTo>
                  <a:cubicBezTo>
                    <a:pt x="21525" y="639"/>
                    <a:pt x="21525" y="0"/>
                    <a:pt x="21525" y="0"/>
                  </a:cubicBezTo>
                  <a:cubicBezTo>
                    <a:pt x="21525" y="0"/>
                    <a:pt x="21525" y="639"/>
                    <a:pt x="21121" y="3259"/>
                  </a:cubicBezTo>
                  <a:cubicBezTo>
                    <a:pt x="20718" y="5879"/>
                    <a:pt x="19910" y="10480"/>
                    <a:pt x="19607" y="13867"/>
                  </a:cubicBezTo>
                  <a:cubicBezTo>
                    <a:pt x="19304" y="17254"/>
                    <a:pt x="19506" y="19427"/>
                    <a:pt x="197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5730636" y="869950"/>
              <a:ext cx="381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635"/>
                    <a:pt x="9600" y="11270"/>
                    <a:pt x="13200" y="14870"/>
                  </a:cubicBezTo>
                  <a:cubicBezTo>
                    <a:pt x="16800" y="18470"/>
                    <a:pt x="1920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5914786" y="717550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5914786" y="86995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6149736" y="627518"/>
              <a:ext cx="330201" cy="45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1553"/>
                  </a:moveTo>
                  <a:cubicBezTo>
                    <a:pt x="2354" y="18222"/>
                    <a:pt x="4708" y="14891"/>
                    <a:pt x="6508" y="11863"/>
                  </a:cubicBezTo>
                  <a:cubicBezTo>
                    <a:pt x="8308" y="8835"/>
                    <a:pt x="9554" y="6110"/>
                    <a:pt x="10315" y="4344"/>
                  </a:cubicBezTo>
                  <a:cubicBezTo>
                    <a:pt x="11077" y="2577"/>
                    <a:pt x="11354" y="1770"/>
                    <a:pt x="11492" y="1114"/>
                  </a:cubicBezTo>
                  <a:cubicBezTo>
                    <a:pt x="11631" y="458"/>
                    <a:pt x="11631" y="-47"/>
                    <a:pt x="11423" y="3"/>
                  </a:cubicBezTo>
                  <a:cubicBezTo>
                    <a:pt x="11215" y="54"/>
                    <a:pt x="10800" y="660"/>
                    <a:pt x="10177" y="2476"/>
                  </a:cubicBezTo>
                  <a:cubicBezTo>
                    <a:pt x="9554" y="4293"/>
                    <a:pt x="8723" y="7321"/>
                    <a:pt x="8446" y="9845"/>
                  </a:cubicBezTo>
                  <a:cubicBezTo>
                    <a:pt x="8169" y="12368"/>
                    <a:pt x="8446" y="14387"/>
                    <a:pt x="8862" y="15547"/>
                  </a:cubicBezTo>
                  <a:cubicBezTo>
                    <a:pt x="9277" y="16708"/>
                    <a:pt x="9831" y="17011"/>
                    <a:pt x="10454" y="17011"/>
                  </a:cubicBezTo>
                  <a:cubicBezTo>
                    <a:pt x="11077" y="17011"/>
                    <a:pt x="11769" y="16708"/>
                    <a:pt x="13154" y="15194"/>
                  </a:cubicBezTo>
                  <a:cubicBezTo>
                    <a:pt x="14538" y="13680"/>
                    <a:pt x="16615" y="10955"/>
                    <a:pt x="17792" y="9189"/>
                  </a:cubicBezTo>
                  <a:cubicBezTo>
                    <a:pt x="18969" y="7422"/>
                    <a:pt x="19246" y="6615"/>
                    <a:pt x="19454" y="5656"/>
                  </a:cubicBezTo>
                  <a:cubicBezTo>
                    <a:pt x="19662" y="4697"/>
                    <a:pt x="19800" y="3587"/>
                    <a:pt x="19731" y="3334"/>
                  </a:cubicBezTo>
                  <a:cubicBezTo>
                    <a:pt x="19662" y="3082"/>
                    <a:pt x="19385" y="3688"/>
                    <a:pt x="19246" y="5101"/>
                  </a:cubicBezTo>
                  <a:cubicBezTo>
                    <a:pt x="19108" y="6514"/>
                    <a:pt x="19108" y="8734"/>
                    <a:pt x="19523" y="10602"/>
                  </a:cubicBezTo>
                  <a:cubicBezTo>
                    <a:pt x="19938" y="12469"/>
                    <a:pt x="20769" y="13983"/>
                    <a:pt x="21600" y="15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6581536" y="882650"/>
              <a:ext cx="133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696"/>
                    <a:pt x="8229" y="9391"/>
                    <a:pt x="11829" y="12991"/>
                  </a:cubicBezTo>
                  <a:cubicBezTo>
                    <a:pt x="15429" y="16591"/>
                    <a:pt x="18514" y="190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6638686" y="908050"/>
              <a:ext cx="825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240"/>
                    <a:pt x="16062" y="480"/>
                    <a:pt x="12462" y="2760"/>
                  </a:cubicBezTo>
                  <a:cubicBezTo>
                    <a:pt x="8862" y="5040"/>
                    <a:pt x="4431" y="9360"/>
                    <a:pt x="2215" y="12120"/>
                  </a:cubicBezTo>
                  <a:cubicBezTo>
                    <a:pt x="0" y="14880"/>
                    <a:pt x="0" y="16080"/>
                    <a:pt x="0" y="17280"/>
                  </a:cubicBezTo>
                  <a:cubicBezTo>
                    <a:pt x="0" y="18480"/>
                    <a:pt x="0" y="19680"/>
                    <a:pt x="1108" y="20400"/>
                  </a:cubicBezTo>
                  <a:cubicBezTo>
                    <a:pt x="2215" y="21120"/>
                    <a:pt x="4431" y="21360"/>
                    <a:pt x="66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6899036" y="762000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3600"/>
                    <a:pt x="7579" y="7200"/>
                    <a:pt x="11179" y="10800"/>
                  </a:cubicBezTo>
                  <a:cubicBezTo>
                    <a:pt x="14779" y="14400"/>
                    <a:pt x="18189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6924436" y="882650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6953193" y="692150"/>
              <a:ext cx="1569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1918" y="0"/>
                  </a:moveTo>
                  <a:cubicBezTo>
                    <a:pt x="9218" y="3158"/>
                    <a:pt x="6518" y="6316"/>
                    <a:pt x="3818" y="9600"/>
                  </a:cubicBezTo>
                  <a:cubicBezTo>
                    <a:pt x="1118" y="12884"/>
                    <a:pt x="-1582" y="16295"/>
                    <a:pt x="1118" y="18316"/>
                  </a:cubicBezTo>
                  <a:cubicBezTo>
                    <a:pt x="3818" y="20337"/>
                    <a:pt x="11918" y="2096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330836" y="616946"/>
              <a:ext cx="298451" cy="40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21547"/>
                  </a:moveTo>
                  <a:cubicBezTo>
                    <a:pt x="919" y="19410"/>
                    <a:pt x="1838" y="17272"/>
                    <a:pt x="3140" y="14178"/>
                  </a:cubicBezTo>
                  <a:cubicBezTo>
                    <a:pt x="4443" y="11085"/>
                    <a:pt x="6128" y="7035"/>
                    <a:pt x="7123" y="4728"/>
                  </a:cubicBezTo>
                  <a:cubicBezTo>
                    <a:pt x="8119" y="2422"/>
                    <a:pt x="8426" y="1859"/>
                    <a:pt x="8655" y="1241"/>
                  </a:cubicBezTo>
                  <a:cubicBezTo>
                    <a:pt x="8885" y="622"/>
                    <a:pt x="9038" y="-53"/>
                    <a:pt x="9038" y="3"/>
                  </a:cubicBezTo>
                  <a:cubicBezTo>
                    <a:pt x="9038" y="59"/>
                    <a:pt x="8885" y="847"/>
                    <a:pt x="8502" y="3434"/>
                  </a:cubicBezTo>
                  <a:cubicBezTo>
                    <a:pt x="8119" y="6022"/>
                    <a:pt x="7506" y="10410"/>
                    <a:pt x="7200" y="12884"/>
                  </a:cubicBezTo>
                  <a:cubicBezTo>
                    <a:pt x="6894" y="15360"/>
                    <a:pt x="6894" y="15922"/>
                    <a:pt x="7123" y="16485"/>
                  </a:cubicBezTo>
                  <a:cubicBezTo>
                    <a:pt x="7353" y="17047"/>
                    <a:pt x="7813" y="17609"/>
                    <a:pt x="8426" y="17778"/>
                  </a:cubicBezTo>
                  <a:cubicBezTo>
                    <a:pt x="9038" y="17947"/>
                    <a:pt x="9804" y="17722"/>
                    <a:pt x="11030" y="16316"/>
                  </a:cubicBezTo>
                  <a:cubicBezTo>
                    <a:pt x="12255" y="14909"/>
                    <a:pt x="13940" y="12322"/>
                    <a:pt x="15089" y="10353"/>
                  </a:cubicBezTo>
                  <a:cubicBezTo>
                    <a:pt x="16238" y="8385"/>
                    <a:pt x="16851" y="7035"/>
                    <a:pt x="17464" y="5966"/>
                  </a:cubicBezTo>
                  <a:cubicBezTo>
                    <a:pt x="18077" y="4897"/>
                    <a:pt x="18689" y="4109"/>
                    <a:pt x="19072" y="4109"/>
                  </a:cubicBezTo>
                  <a:cubicBezTo>
                    <a:pt x="19455" y="4109"/>
                    <a:pt x="19609" y="4897"/>
                    <a:pt x="19991" y="6922"/>
                  </a:cubicBezTo>
                  <a:cubicBezTo>
                    <a:pt x="20374" y="8947"/>
                    <a:pt x="20987" y="12209"/>
                    <a:pt x="21600" y="15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7661036" y="920750"/>
              <a:ext cx="1206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5850"/>
                    <a:pt x="11368" y="11700"/>
                    <a:pt x="14968" y="15300"/>
                  </a:cubicBezTo>
                  <a:cubicBezTo>
                    <a:pt x="18568" y="18900"/>
                    <a:pt x="20084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7708349" y="933450"/>
              <a:ext cx="14953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1194" y="0"/>
                  </a:moveTo>
                  <a:cubicBezTo>
                    <a:pt x="15794" y="3176"/>
                    <a:pt x="10394" y="6353"/>
                    <a:pt x="6644" y="9000"/>
                  </a:cubicBezTo>
                  <a:cubicBezTo>
                    <a:pt x="2894" y="11647"/>
                    <a:pt x="794" y="13765"/>
                    <a:pt x="194" y="15776"/>
                  </a:cubicBezTo>
                  <a:cubicBezTo>
                    <a:pt x="-406" y="17788"/>
                    <a:pt x="494" y="19694"/>
                    <a:pt x="13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741653" y="1866083"/>
              <a:ext cx="177942" cy="53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05" fill="norm" stroke="1" extrusionOk="0">
                  <a:moveTo>
                    <a:pt x="2763" y="2594"/>
                  </a:moveTo>
                  <a:cubicBezTo>
                    <a:pt x="3265" y="5241"/>
                    <a:pt x="3767" y="7887"/>
                    <a:pt x="4144" y="9766"/>
                  </a:cubicBezTo>
                  <a:cubicBezTo>
                    <a:pt x="4521" y="11644"/>
                    <a:pt x="4772" y="12754"/>
                    <a:pt x="4898" y="13522"/>
                  </a:cubicBezTo>
                  <a:cubicBezTo>
                    <a:pt x="5023" y="14290"/>
                    <a:pt x="5023" y="14717"/>
                    <a:pt x="5149" y="15144"/>
                  </a:cubicBezTo>
                  <a:cubicBezTo>
                    <a:pt x="5274" y="15571"/>
                    <a:pt x="5526" y="15998"/>
                    <a:pt x="5526" y="15870"/>
                  </a:cubicBezTo>
                  <a:cubicBezTo>
                    <a:pt x="5526" y="15742"/>
                    <a:pt x="5274" y="15059"/>
                    <a:pt x="4521" y="13266"/>
                  </a:cubicBezTo>
                  <a:cubicBezTo>
                    <a:pt x="3767" y="11473"/>
                    <a:pt x="2512" y="8570"/>
                    <a:pt x="1758" y="6393"/>
                  </a:cubicBezTo>
                  <a:cubicBezTo>
                    <a:pt x="1005" y="4216"/>
                    <a:pt x="753" y="2765"/>
                    <a:pt x="753" y="1826"/>
                  </a:cubicBezTo>
                  <a:cubicBezTo>
                    <a:pt x="753" y="887"/>
                    <a:pt x="1005" y="460"/>
                    <a:pt x="1758" y="204"/>
                  </a:cubicBezTo>
                  <a:cubicBezTo>
                    <a:pt x="2512" y="-53"/>
                    <a:pt x="3767" y="-138"/>
                    <a:pt x="6028" y="374"/>
                  </a:cubicBezTo>
                  <a:cubicBezTo>
                    <a:pt x="8288" y="887"/>
                    <a:pt x="11553" y="1996"/>
                    <a:pt x="14567" y="3661"/>
                  </a:cubicBezTo>
                  <a:cubicBezTo>
                    <a:pt x="17581" y="5326"/>
                    <a:pt x="20344" y="7546"/>
                    <a:pt x="20972" y="10022"/>
                  </a:cubicBezTo>
                  <a:cubicBezTo>
                    <a:pt x="21600" y="12498"/>
                    <a:pt x="20093" y="15230"/>
                    <a:pt x="17581" y="17151"/>
                  </a:cubicBezTo>
                  <a:cubicBezTo>
                    <a:pt x="15070" y="19071"/>
                    <a:pt x="11553" y="20181"/>
                    <a:pt x="8791" y="20779"/>
                  </a:cubicBezTo>
                  <a:cubicBezTo>
                    <a:pt x="6028" y="21377"/>
                    <a:pt x="4019" y="21462"/>
                    <a:pt x="2512" y="21377"/>
                  </a:cubicBezTo>
                  <a:cubicBezTo>
                    <a:pt x="1005" y="21291"/>
                    <a:pt x="0" y="21035"/>
                    <a:pt x="0" y="20523"/>
                  </a:cubicBezTo>
                  <a:cubicBezTo>
                    <a:pt x="0" y="20011"/>
                    <a:pt x="1005" y="19242"/>
                    <a:pt x="2009" y="18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1120536" y="2165350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200"/>
                    <a:pt x="9318" y="10800"/>
                    <a:pt x="12918" y="7200"/>
                  </a:cubicBezTo>
                  <a:cubicBezTo>
                    <a:pt x="16518" y="3600"/>
                    <a:pt x="1905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1152286" y="2292350"/>
              <a:ext cx="146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1642942" y="1910136"/>
              <a:ext cx="137995" cy="46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17" fill="norm" stroke="1" extrusionOk="0">
                  <a:moveTo>
                    <a:pt x="17409" y="642"/>
                  </a:moveTo>
                  <a:cubicBezTo>
                    <a:pt x="16100" y="349"/>
                    <a:pt x="14791" y="56"/>
                    <a:pt x="12009" y="7"/>
                  </a:cubicBezTo>
                  <a:cubicBezTo>
                    <a:pt x="9227" y="-42"/>
                    <a:pt x="4972" y="153"/>
                    <a:pt x="2681" y="789"/>
                  </a:cubicBezTo>
                  <a:cubicBezTo>
                    <a:pt x="391" y="1424"/>
                    <a:pt x="63" y="2499"/>
                    <a:pt x="1372" y="3868"/>
                  </a:cubicBezTo>
                  <a:cubicBezTo>
                    <a:pt x="2681" y="5236"/>
                    <a:pt x="5627" y="6897"/>
                    <a:pt x="7427" y="8266"/>
                  </a:cubicBezTo>
                  <a:cubicBezTo>
                    <a:pt x="9227" y="9634"/>
                    <a:pt x="9881" y="10709"/>
                    <a:pt x="10045" y="11491"/>
                  </a:cubicBezTo>
                  <a:cubicBezTo>
                    <a:pt x="10209" y="12273"/>
                    <a:pt x="9881" y="12762"/>
                    <a:pt x="8736" y="13104"/>
                  </a:cubicBezTo>
                  <a:cubicBezTo>
                    <a:pt x="7591" y="13446"/>
                    <a:pt x="5627" y="13641"/>
                    <a:pt x="3827" y="13641"/>
                  </a:cubicBezTo>
                  <a:cubicBezTo>
                    <a:pt x="2027" y="13641"/>
                    <a:pt x="391" y="13446"/>
                    <a:pt x="63" y="13153"/>
                  </a:cubicBezTo>
                  <a:cubicBezTo>
                    <a:pt x="-264" y="12859"/>
                    <a:pt x="718" y="12468"/>
                    <a:pt x="2027" y="12420"/>
                  </a:cubicBezTo>
                  <a:cubicBezTo>
                    <a:pt x="3336" y="12371"/>
                    <a:pt x="4972" y="12664"/>
                    <a:pt x="5954" y="13544"/>
                  </a:cubicBezTo>
                  <a:cubicBezTo>
                    <a:pt x="6936" y="14423"/>
                    <a:pt x="7263" y="15889"/>
                    <a:pt x="6445" y="17062"/>
                  </a:cubicBezTo>
                  <a:cubicBezTo>
                    <a:pt x="5627" y="18235"/>
                    <a:pt x="3663" y="19115"/>
                    <a:pt x="2191" y="19750"/>
                  </a:cubicBezTo>
                  <a:cubicBezTo>
                    <a:pt x="718" y="20385"/>
                    <a:pt x="-264" y="20776"/>
                    <a:pt x="227" y="21069"/>
                  </a:cubicBezTo>
                  <a:cubicBezTo>
                    <a:pt x="718" y="21363"/>
                    <a:pt x="2681" y="21558"/>
                    <a:pt x="6445" y="21509"/>
                  </a:cubicBezTo>
                  <a:cubicBezTo>
                    <a:pt x="10209" y="21460"/>
                    <a:pt x="15772" y="21167"/>
                    <a:pt x="21336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2026842" y="1957343"/>
              <a:ext cx="161569" cy="34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175" fill="norm" stroke="1" extrusionOk="0">
                  <a:moveTo>
                    <a:pt x="225" y="5041"/>
                  </a:moveTo>
                  <a:cubicBezTo>
                    <a:pt x="1592" y="8597"/>
                    <a:pt x="2959" y="12153"/>
                    <a:pt x="3779" y="14326"/>
                  </a:cubicBezTo>
                  <a:cubicBezTo>
                    <a:pt x="4600" y="16500"/>
                    <a:pt x="4873" y="17290"/>
                    <a:pt x="4873" y="18080"/>
                  </a:cubicBezTo>
                  <a:cubicBezTo>
                    <a:pt x="4873" y="18870"/>
                    <a:pt x="4600" y="19661"/>
                    <a:pt x="4053" y="19661"/>
                  </a:cubicBezTo>
                  <a:cubicBezTo>
                    <a:pt x="3506" y="19661"/>
                    <a:pt x="2686" y="18870"/>
                    <a:pt x="1729" y="16631"/>
                  </a:cubicBezTo>
                  <a:cubicBezTo>
                    <a:pt x="772" y="14392"/>
                    <a:pt x="-322" y="10704"/>
                    <a:pt x="88" y="7609"/>
                  </a:cubicBezTo>
                  <a:cubicBezTo>
                    <a:pt x="498" y="4514"/>
                    <a:pt x="2412" y="2012"/>
                    <a:pt x="4053" y="826"/>
                  </a:cubicBezTo>
                  <a:cubicBezTo>
                    <a:pt x="5693" y="-359"/>
                    <a:pt x="7060" y="-227"/>
                    <a:pt x="9521" y="958"/>
                  </a:cubicBezTo>
                  <a:cubicBezTo>
                    <a:pt x="11982" y="2143"/>
                    <a:pt x="15536" y="4382"/>
                    <a:pt x="17860" y="6621"/>
                  </a:cubicBezTo>
                  <a:cubicBezTo>
                    <a:pt x="20184" y="8861"/>
                    <a:pt x="21278" y="11100"/>
                    <a:pt x="20731" y="13273"/>
                  </a:cubicBezTo>
                  <a:cubicBezTo>
                    <a:pt x="20184" y="15446"/>
                    <a:pt x="17997" y="17553"/>
                    <a:pt x="15263" y="18870"/>
                  </a:cubicBezTo>
                  <a:cubicBezTo>
                    <a:pt x="12529" y="20187"/>
                    <a:pt x="9248" y="20714"/>
                    <a:pt x="6924" y="20978"/>
                  </a:cubicBezTo>
                  <a:cubicBezTo>
                    <a:pt x="4600" y="21241"/>
                    <a:pt x="3232" y="21241"/>
                    <a:pt x="2139" y="20978"/>
                  </a:cubicBezTo>
                  <a:cubicBezTo>
                    <a:pt x="1045" y="20714"/>
                    <a:pt x="225" y="20187"/>
                    <a:pt x="362" y="19726"/>
                  </a:cubicBezTo>
                  <a:cubicBezTo>
                    <a:pt x="498" y="19265"/>
                    <a:pt x="1592" y="18870"/>
                    <a:pt x="3369" y="18475"/>
                  </a:cubicBezTo>
                  <a:cubicBezTo>
                    <a:pt x="5146" y="18080"/>
                    <a:pt x="7607" y="17685"/>
                    <a:pt x="10068" y="17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2276236" y="2222500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2441336" y="2286000"/>
              <a:ext cx="63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2657236" y="2273300"/>
              <a:ext cx="311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7280"/>
                    <a:pt x="9698" y="12960"/>
                    <a:pt x="13298" y="9360"/>
                  </a:cubicBezTo>
                  <a:cubicBezTo>
                    <a:pt x="16898" y="5760"/>
                    <a:pt x="1924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3095386" y="2266950"/>
              <a:ext cx="76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3520836" y="1893246"/>
              <a:ext cx="184567" cy="40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83" fill="norm" stroke="1" extrusionOk="0">
                  <a:moveTo>
                    <a:pt x="5097" y="3958"/>
                  </a:moveTo>
                  <a:cubicBezTo>
                    <a:pt x="4854" y="6964"/>
                    <a:pt x="4611" y="9971"/>
                    <a:pt x="4490" y="11863"/>
                  </a:cubicBezTo>
                  <a:cubicBezTo>
                    <a:pt x="4369" y="13756"/>
                    <a:pt x="4369" y="14536"/>
                    <a:pt x="4611" y="13255"/>
                  </a:cubicBezTo>
                  <a:cubicBezTo>
                    <a:pt x="4854" y="11975"/>
                    <a:pt x="5339" y="8635"/>
                    <a:pt x="6189" y="6185"/>
                  </a:cubicBezTo>
                  <a:cubicBezTo>
                    <a:pt x="7038" y="3736"/>
                    <a:pt x="8252" y="2177"/>
                    <a:pt x="9344" y="1230"/>
                  </a:cubicBezTo>
                  <a:cubicBezTo>
                    <a:pt x="10436" y="284"/>
                    <a:pt x="11407" y="-50"/>
                    <a:pt x="12256" y="6"/>
                  </a:cubicBezTo>
                  <a:cubicBezTo>
                    <a:pt x="13106" y="61"/>
                    <a:pt x="13834" y="507"/>
                    <a:pt x="15411" y="2288"/>
                  </a:cubicBezTo>
                  <a:cubicBezTo>
                    <a:pt x="16989" y="4070"/>
                    <a:pt x="19416" y="7187"/>
                    <a:pt x="20508" y="10026"/>
                  </a:cubicBezTo>
                  <a:cubicBezTo>
                    <a:pt x="21600" y="12865"/>
                    <a:pt x="21357" y="15426"/>
                    <a:pt x="19537" y="17319"/>
                  </a:cubicBezTo>
                  <a:cubicBezTo>
                    <a:pt x="17717" y="19212"/>
                    <a:pt x="14319" y="20437"/>
                    <a:pt x="11164" y="20993"/>
                  </a:cubicBezTo>
                  <a:cubicBezTo>
                    <a:pt x="8009" y="21550"/>
                    <a:pt x="5097" y="21439"/>
                    <a:pt x="3276" y="21105"/>
                  </a:cubicBezTo>
                  <a:cubicBezTo>
                    <a:pt x="1456" y="20771"/>
                    <a:pt x="728" y="20214"/>
                    <a:pt x="0" y="19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3742516" y="2205911"/>
              <a:ext cx="127571" cy="14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36" fill="norm" stroke="1" extrusionOk="0">
                  <a:moveTo>
                    <a:pt x="1157" y="2453"/>
                  </a:moveTo>
                  <a:cubicBezTo>
                    <a:pt x="1511" y="5897"/>
                    <a:pt x="1866" y="9340"/>
                    <a:pt x="1866" y="12158"/>
                  </a:cubicBezTo>
                  <a:cubicBezTo>
                    <a:pt x="1866" y="14975"/>
                    <a:pt x="1511" y="17166"/>
                    <a:pt x="980" y="17479"/>
                  </a:cubicBezTo>
                  <a:cubicBezTo>
                    <a:pt x="449" y="17793"/>
                    <a:pt x="-259" y="16227"/>
                    <a:pt x="95" y="13723"/>
                  </a:cubicBezTo>
                  <a:cubicBezTo>
                    <a:pt x="449" y="11219"/>
                    <a:pt x="1866" y="7775"/>
                    <a:pt x="3459" y="5271"/>
                  </a:cubicBezTo>
                  <a:cubicBezTo>
                    <a:pt x="5052" y="2766"/>
                    <a:pt x="6823" y="1201"/>
                    <a:pt x="8593" y="419"/>
                  </a:cubicBezTo>
                  <a:cubicBezTo>
                    <a:pt x="10364" y="-364"/>
                    <a:pt x="12134" y="-364"/>
                    <a:pt x="14259" y="3236"/>
                  </a:cubicBezTo>
                  <a:cubicBezTo>
                    <a:pt x="16384" y="6836"/>
                    <a:pt x="18862" y="14036"/>
                    <a:pt x="21341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3514486" y="2169583"/>
              <a:ext cx="6350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270"/>
                  </a:moveTo>
                  <a:cubicBezTo>
                    <a:pt x="3600" y="0"/>
                    <a:pt x="7200" y="-270"/>
                    <a:pt x="9000" y="540"/>
                  </a:cubicBezTo>
                  <a:cubicBezTo>
                    <a:pt x="10800" y="1350"/>
                    <a:pt x="10800" y="3240"/>
                    <a:pt x="11160" y="6210"/>
                  </a:cubicBezTo>
                  <a:cubicBezTo>
                    <a:pt x="11520" y="9180"/>
                    <a:pt x="12240" y="13230"/>
                    <a:pt x="14040" y="15930"/>
                  </a:cubicBezTo>
                  <a:cubicBezTo>
                    <a:pt x="15840" y="18630"/>
                    <a:pt x="18720" y="19980"/>
                    <a:pt x="21600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4093709" y="1883520"/>
              <a:ext cx="88057" cy="47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518" fill="norm" stroke="1" extrusionOk="0">
                  <a:moveTo>
                    <a:pt x="1155" y="1268"/>
                  </a:moveTo>
                  <a:cubicBezTo>
                    <a:pt x="2627" y="689"/>
                    <a:pt x="4100" y="111"/>
                    <a:pt x="5818" y="14"/>
                  </a:cubicBezTo>
                  <a:cubicBezTo>
                    <a:pt x="7537" y="-82"/>
                    <a:pt x="9500" y="304"/>
                    <a:pt x="10973" y="1413"/>
                  </a:cubicBezTo>
                  <a:cubicBezTo>
                    <a:pt x="12446" y="2522"/>
                    <a:pt x="13427" y="4354"/>
                    <a:pt x="12446" y="5752"/>
                  </a:cubicBezTo>
                  <a:cubicBezTo>
                    <a:pt x="11464" y="7150"/>
                    <a:pt x="8518" y="8114"/>
                    <a:pt x="6064" y="8886"/>
                  </a:cubicBezTo>
                  <a:cubicBezTo>
                    <a:pt x="3609" y="9657"/>
                    <a:pt x="1646" y="10236"/>
                    <a:pt x="664" y="10766"/>
                  </a:cubicBezTo>
                  <a:cubicBezTo>
                    <a:pt x="-318" y="11297"/>
                    <a:pt x="-318" y="11779"/>
                    <a:pt x="1400" y="12357"/>
                  </a:cubicBezTo>
                  <a:cubicBezTo>
                    <a:pt x="3118" y="12936"/>
                    <a:pt x="6555" y="13611"/>
                    <a:pt x="9991" y="14334"/>
                  </a:cubicBezTo>
                  <a:cubicBezTo>
                    <a:pt x="13427" y="15057"/>
                    <a:pt x="16864" y="15829"/>
                    <a:pt x="18827" y="16456"/>
                  </a:cubicBezTo>
                  <a:cubicBezTo>
                    <a:pt x="20791" y="17082"/>
                    <a:pt x="21282" y="17564"/>
                    <a:pt x="18337" y="18384"/>
                  </a:cubicBezTo>
                  <a:cubicBezTo>
                    <a:pt x="15391" y="19204"/>
                    <a:pt x="9009" y="20361"/>
                    <a:pt x="2627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4333636" y="2438400"/>
              <a:ext cx="952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5136127" y="1855290"/>
              <a:ext cx="158018" cy="41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047" fill="norm" stroke="1" extrusionOk="0">
                  <a:moveTo>
                    <a:pt x="1349" y="5776"/>
                  </a:moveTo>
                  <a:cubicBezTo>
                    <a:pt x="795" y="8800"/>
                    <a:pt x="241" y="11824"/>
                    <a:pt x="379" y="14254"/>
                  </a:cubicBezTo>
                  <a:cubicBezTo>
                    <a:pt x="518" y="16684"/>
                    <a:pt x="1349" y="18520"/>
                    <a:pt x="1764" y="19708"/>
                  </a:cubicBezTo>
                  <a:cubicBezTo>
                    <a:pt x="2179" y="20896"/>
                    <a:pt x="2179" y="21436"/>
                    <a:pt x="1902" y="20734"/>
                  </a:cubicBezTo>
                  <a:cubicBezTo>
                    <a:pt x="1625" y="20032"/>
                    <a:pt x="1072" y="18088"/>
                    <a:pt x="1072" y="15064"/>
                  </a:cubicBezTo>
                  <a:cubicBezTo>
                    <a:pt x="1072" y="12040"/>
                    <a:pt x="1625" y="7936"/>
                    <a:pt x="2041" y="5560"/>
                  </a:cubicBezTo>
                  <a:cubicBezTo>
                    <a:pt x="2456" y="3184"/>
                    <a:pt x="2733" y="2536"/>
                    <a:pt x="3149" y="1834"/>
                  </a:cubicBezTo>
                  <a:cubicBezTo>
                    <a:pt x="3564" y="1132"/>
                    <a:pt x="4118" y="376"/>
                    <a:pt x="5087" y="106"/>
                  </a:cubicBezTo>
                  <a:cubicBezTo>
                    <a:pt x="6056" y="-164"/>
                    <a:pt x="7441" y="52"/>
                    <a:pt x="9656" y="1078"/>
                  </a:cubicBezTo>
                  <a:cubicBezTo>
                    <a:pt x="11872" y="2104"/>
                    <a:pt x="14918" y="3940"/>
                    <a:pt x="17272" y="6478"/>
                  </a:cubicBezTo>
                  <a:cubicBezTo>
                    <a:pt x="19625" y="9016"/>
                    <a:pt x="21287" y="12256"/>
                    <a:pt x="20456" y="14686"/>
                  </a:cubicBezTo>
                  <a:cubicBezTo>
                    <a:pt x="19625" y="17116"/>
                    <a:pt x="16302" y="18736"/>
                    <a:pt x="12702" y="19492"/>
                  </a:cubicBezTo>
                  <a:cubicBezTo>
                    <a:pt x="9102" y="20248"/>
                    <a:pt x="5225" y="20140"/>
                    <a:pt x="2872" y="19816"/>
                  </a:cubicBezTo>
                  <a:cubicBezTo>
                    <a:pt x="518" y="19492"/>
                    <a:pt x="-313" y="18952"/>
                    <a:pt x="102" y="18682"/>
                  </a:cubicBezTo>
                  <a:cubicBezTo>
                    <a:pt x="518" y="18412"/>
                    <a:pt x="2179" y="18412"/>
                    <a:pt x="3841" y="18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5362336" y="2222500"/>
              <a:ext cx="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5386513" y="2101850"/>
              <a:ext cx="33525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3" h="21600" fill="norm" stroke="1" extrusionOk="0">
                  <a:moveTo>
                    <a:pt x="4545" y="0"/>
                  </a:moveTo>
                  <a:cubicBezTo>
                    <a:pt x="2004" y="4696"/>
                    <a:pt x="-537" y="9391"/>
                    <a:pt x="98" y="13617"/>
                  </a:cubicBezTo>
                  <a:cubicBezTo>
                    <a:pt x="734" y="17843"/>
                    <a:pt x="4545" y="21600"/>
                    <a:pt x="8992" y="21600"/>
                  </a:cubicBezTo>
                  <a:cubicBezTo>
                    <a:pt x="13439" y="21600"/>
                    <a:pt x="18522" y="17843"/>
                    <a:pt x="19792" y="13148"/>
                  </a:cubicBezTo>
                  <a:cubicBezTo>
                    <a:pt x="21063" y="8452"/>
                    <a:pt x="18522" y="2817"/>
                    <a:pt x="14710" y="1409"/>
                  </a:cubicBezTo>
                  <a:cubicBezTo>
                    <a:pt x="10898" y="0"/>
                    <a:pt x="5816" y="2817"/>
                    <a:pt x="734" y="5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5565536" y="2048605"/>
              <a:ext cx="1016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250" y="12582"/>
                    <a:pt x="4500" y="4867"/>
                    <a:pt x="8100" y="1782"/>
                  </a:cubicBezTo>
                  <a:cubicBezTo>
                    <a:pt x="11700" y="-1304"/>
                    <a:pt x="1665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5590936" y="2190750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6111828" y="1827643"/>
              <a:ext cx="167586" cy="38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427" fill="norm" stroke="1" extrusionOk="0">
                  <a:moveTo>
                    <a:pt x="20522" y="4337"/>
                  </a:moveTo>
                  <a:cubicBezTo>
                    <a:pt x="20786" y="3743"/>
                    <a:pt x="21049" y="3150"/>
                    <a:pt x="20654" y="2438"/>
                  </a:cubicBezTo>
                  <a:cubicBezTo>
                    <a:pt x="20259" y="1726"/>
                    <a:pt x="19205" y="895"/>
                    <a:pt x="17888" y="420"/>
                  </a:cubicBezTo>
                  <a:cubicBezTo>
                    <a:pt x="16571" y="-54"/>
                    <a:pt x="14990" y="-173"/>
                    <a:pt x="13278" y="302"/>
                  </a:cubicBezTo>
                  <a:cubicBezTo>
                    <a:pt x="11566" y="776"/>
                    <a:pt x="9722" y="1845"/>
                    <a:pt x="7351" y="4218"/>
                  </a:cubicBezTo>
                  <a:cubicBezTo>
                    <a:pt x="4981" y="6592"/>
                    <a:pt x="2083" y="10271"/>
                    <a:pt x="766" y="13119"/>
                  </a:cubicBezTo>
                  <a:cubicBezTo>
                    <a:pt x="-551" y="15968"/>
                    <a:pt x="-288" y="17985"/>
                    <a:pt x="2478" y="19231"/>
                  </a:cubicBezTo>
                  <a:cubicBezTo>
                    <a:pt x="5244" y="20478"/>
                    <a:pt x="10512" y="20952"/>
                    <a:pt x="15781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6308486" y="2000250"/>
              <a:ext cx="1841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2400"/>
                    <a:pt x="2483" y="4800"/>
                    <a:pt x="6083" y="8400"/>
                  </a:cubicBezTo>
                  <a:cubicBezTo>
                    <a:pt x="9683" y="12000"/>
                    <a:pt x="15641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6410086" y="1905000"/>
              <a:ext cx="1079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3462"/>
                    <a:pt x="11435" y="6923"/>
                    <a:pt x="7835" y="10523"/>
                  </a:cubicBezTo>
                  <a:cubicBezTo>
                    <a:pt x="4235" y="14123"/>
                    <a:pt x="2118" y="17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6543436" y="216535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6600586" y="2048605"/>
              <a:ext cx="55440" cy="3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19950" fill="norm" stroke="1" extrusionOk="0">
                  <a:moveTo>
                    <a:pt x="0" y="13709"/>
                  </a:moveTo>
                  <a:cubicBezTo>
                    <a:pt x="4000" y="16409"/>
                    <a:pt x="8000" y="19109"/>
                    <a:pt x="12000" y="19784"/>
                  </a:cubicBezTo>
                  <a:cubicBezTo>
                    <a:pt x="16000" y="20459"/>
                    <a:pt x="20000" y="19109"/>
                    <a:pt x="20800" y="15059"/>
                  </a:cubicBezTo>
                  <a:cubicBezTo>
                    <a:pt x="21600" y="11009"/>
                    <a:pt x="19200" y="4259"/>
                    <a:pt x="15200" y="1559"/>
                  </a:cubicBezTo>
                  <a:cubicBezTo>
                    <a:pt x="11200" y="-1141"/>
                    <a:pt x="5600" y="209"/>
                    <a:pt x="0" y="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6784736" y="2082800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5300"/>
                    <a:pt x="6646" y="9000"/>
                    <a:pt x="10246" y="5400"/>
                  </a:cubicBezTo>
                  <a:cubicBezTo>
                    <a:pt x="13846" y="1800"/>
                    <a:pt x="1772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7108586" y="1911350"/>
              <a:ext cx="165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815" y="3135"/>
                  </a:cubicBezTo>
                  <a:cubicBezTo>
                    <a:pt x="8862" y="6271"/>
                    <a:pt x="13569" y="12542"/>
                    <a:pt x="16477" y="16142"/>
                  </a:cubicBezTo>
                  <a:cubicBezTo>
                    <a:pt x="19385" y="19742"/>
                    <a:pt x="20492" y="206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7248286" y="1885950"/>
              <a:ext cx="1524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618"/>
                    <a:pt x="14400" y="5236"/>
                    <a:pt x="10800" y="8313"/>
                  </a:cubicBezTo>
                  <a:cubicBezTo>
                    <a:pt x="7200" y="11389"/>
                    <a:pt x="3600" y="14924"/>
                    <a:pt x="1800" y="17215"/>
                  </a:cubicBezTo>
                  <a:cubicBezTo>
                    <a:pt x="0" y="19505"/>
                    <a:pt x="0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7393773" y="2159000"/>
              <a:ext cx="19614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684"/>
                    <a:pt x="-1585" y="11368"/>
                    <a:pt x="575" y="14968"/>
                  </a:cubicBezTo>
                  <a:cubicBezTo>
                    <a:pt x="2735" y="18568"/>
                    <a:pt x="11375" y="20084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7423928" y="2025650"/>
              <a:ext cx="65659" cy="8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271" fill="norm" stroke="1" extrusionOk="0">
                  <a:moveTo>
                    <a:pt x="8788" y="9483"/>
                  </a:moveTo>
                  <a:cubicBezTo>
                    <a:pt x="5413" y="10537"/>
                    <a:pt x="2038" y="11590"/>
                    <a:pt x="688" y="13434"/>
                  </a:cubicBezTo>
                  <a:cubicBezTo>
                    <a:pt x="-662" y="15278"/>
                    <a:pt x="13" y="17912"/>
                    <a:pt x="2375" y="19493"/>
                  </a:cubicBezTo>
                  <a:cubicBezTo>
                    <a:pt x="4738" y="21073"/>
                    <a:pt x="8788" y="21600"/>
                    <a:pt x="12163" y="21073"/>
                  </a:cubicBezTo>
                  <a:cubicBezTo>
                    <a:pt x="15538" y="20546"/>
                    <a:pt x="18238" y="18966"/>
                    <a:pt x="19588" y="15278"/>
                  </a:cubicBezTo>
                  <a:cubicBezTo>
                    <a:pt x="20938" y="11590"/>
                    <a:pt x="20938" y="5795"/>
                    <a:pt x="209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7553086" y="1892300"/>
              <a:ext cx="8771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600" fill="norm" stroke="1" extrusionOk="0">
                  <a:moveTo>
                    <a:pt x="10549" y="0"/>
                  </a:moveTo>
                  <a:cubicBezTo>
                    <a:pt x="15070" y="2437"/>
                    <a:pt x="19591" y="4874"/>
                    <a:pt x="20595" y="7754"/>
                  </a:cubicBezTo>
                  <a:cubicBezTo>
                    <a:pt x="21600" y="10634"/>
                    <a:pt x="19088" y="13957"/>
                    <a:pt x="15070" y="16338"/>
                  </a:cubicBezTo>
                  <a:cubicBezTo>
                    <a:pt x="11051" y="18720"/>
                    <a:pt x="5526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1363953" y="3284110"/>
              <a:ext cx="35479" cy="40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245" fill="norm" stroke="1" extrusionOk="0">
                  <a:moveTo>
                    <a:pt x="2541" y="946"/>
                  </a:moveTo>
                  <a:cubicBezTo>
                    <a:pt x="1271" y="387"/>
                    <a:pt x="0" y="-173"/>
                    <a:pt x="0" y="51"/>
                  </a:cubicBezTo>
                  <a:cubicBezTo>
                    <a:pt x="0" y="275"/>
                    <a:pt x="1271" y="1282"/>
                    <a:pt x="5082" y="3744"/>
                  </a:cubicBezTo>
                  <a:cubicBezTo>
                    <a:pt x="8894" y="6206"/>
                    <a:pt x="15247" y="10123"/>
                    <a:pt x="18424" y="13089"/>
                  </a:cubicBezTo>
                  <a:cubicBezTo>
                    <a:pt x="21600" y="16055"/>
                    <a:pt x="21600" y="18069"/>
                    <a:pt x="20965" y="19412"/>
                  </a:cubicBezTo>
                  <a:cubicBezTo>
                    <a:pt x="20329" y="20755"/>
                    <a:pt x="19059" y="21427"/>
                    <a:pt x="15882" y="21203"/>
                  </a:cubicBezTo>
                  <a:cubicBezTo>
                    <a:pt x="12706" y="20979"/>
                    <a:pt x="7624" y="19860"/>
                    <a:pt x="2541" y="18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1048153" y="3213100"/>
              <a:ext cx="58673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950" y="21600"/>
                  </a:moveTo>
                  <a:cubicBezTo>
                    <a:pt x="1408" y="20829"/>
                    <a:pt x="866" y="20057"/>
                    <a:pt x="479" y="19157"/>
                  </a:cubicBezTo>
                  <a:cubicBezTo>
                    <a:pt x="92" y="18257"/>
                    <a:pt x="-140" y="17229"/>
                    <a:pt x="92" y="16329"/>
                  </a:cubicBezTo>
                  <a:cubicBezTo>
                    <a:pt x="325" y="15429"/>
                    <a:pt x="1021" y="14657"/>
                    <a:pt x="2686" y="13371"/>
                  </a:cubicBezTo>
                  <a:cubicBezTo>
                    <a:pt x="4350" y="12086"/>
                    <a:pt x="6983" y="10286"/>
                    <a:pt x="9576" y="8229"/>
                  </a:cubicBezTo>
                  <a:cubicBezTo>
                    <a:pt x="12170" y="6171"/>
                    <a:pt x="14725" y="3857"/>
                    <a:pt x="16699" y="2443"/>
                  </a:cubicBezTo>
                  <a:cubicBezTo>
                    <a:pt x="18673" y="1029"/>
                    <a:pt x="20066" y="514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1609486" y="3479800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1634886" y="3613150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54943" y="-12700"/>
              <a:ext cx="2890744" cy="3349873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88286" y="184150"/>
              <a:ext cx="76201" cy="355601"/>
            </a:xfrm>
            <a:prstGeom prst="rect">
              <a:avLst/>
            </a:prstGeom>
            <a:effectLst/>
          </p:spPr>
        </p:pic>
        <p:pic>
          <p:nvPicPr>
            <p:cNvPr id="75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72206" y="349346"/>
              <a:ext cx="116788" cy="320632"/>
            </a:xfrm>
            <a:prstGeom prst="rect">
              <a:avLst/>
            </a:prstGeom>
            <a:effectLst/>
          </p:spPr>
        </p:pic>
        <p:pic>
          <p:nvPicPr>
            <p:cNvPr id="75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348094" y="365669"/>
              <a:ext cx="87893" cy="155556"/>
            </a:xfrm>
            <a:prstGeom prst="rect">
              <a:avLst/>
            </a:prstGeom>
            <a:effectLst/>
          </p:spPr>
        </p:pic>
        <p:pic>
          <p:nvPicPr>
            <p:cNvPr id="76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478319" y="326936"/>
              <a:ext cx="121485" cy="370567"/>
            </a:xfrm>
            <a:prstGeom prst="rect">
              <a:avLst/>
            </a:prstGeom>
            <a:effectLst/>
          </p:spPr>
        </p:pic>
        <p:pic>
          <p:nvPicPr>
            <p:cNvPr id="76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632836" y="120380"/>
              <a:ext cx="558801" cy="356421"/>
            </a:xfrm>
            <a:prstGeom prst="rect">
              <a:avLst/>
            </a:prstGeom>
            <a:effectLst/>
          </p:spPr>
        </p:pic>
        <p:pic>
          <p:nvPicPr>
            <p:cNvPr id="76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202985" y="299445"/>
              <a:ext cx="128352" cy="104848"/>
            </a:xfrm>
            <a:prstGeom prst="rect">
              <a:avLst/>
            </a:prstGeom>
            <a:effectLst/>
          </p:spPr>
        </p:pic>
        <p:pic>
          <p:nvPicPr>
            <p:cNvPr id="76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44036" y="264020"/>
              <a:ext cx="149081" cy="199530"/>
            </a:xfrm>
            <a:prstGeom prst="rect">
              <a:avLst/>
            </a:prstGeom>
            <a:effectLst/>
          </p:spPr>
        </p:pic>
        <p:pic>
          <p:nvPicPr>
            <p:cNvPr id="76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889886" y="603250"/>
              <a:ext cx="1441451" cy="184151"/>
            </a:xfrm>
            <a:prstGeom prst="rect">
              <a:avLst/>
            </a:prstGeom>
            <a:effectLst/>
          </p:spPr>
        </p:pic>
        <p:pic>
          <p:nvPicPr>
            <p:cNvPr id="77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693036" y="1301750"/>
              <a:ext cx="44451" cy="304801"/>
            </a:xfrm>
            <a:prstGeom prst="rect">
              <a:avLst/>
            </a:prstGeom>
            <a:effectLst/>
          </p:spPr>
        </p:pic>
        <p:pic>
          <p:nvPicPr>
            <p:cNvPr id="77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15236" y="1314450"/>
              <a:ext cx="317501" cy="127000"/>
            </a:xfrm>
            <a:prstGeom prst="rect">
              <a:avLst/>
            </a:prstGeom>
            <a:effectLst/>
          </p:spPr>
        </p:pic>
        <p:pic>
          <p:nvPicPr>
            <p:cNvPr id="775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851786" y="1473200"/>
              <a:ext cx="158751" cy="38101"/>
            </a:xfrm>
            <a:prstGeom prst="rect">
              <a:avLst/>
            </a:prstGeom>
            <a:effectLst/>
          </p:spPr>
        </p:pic>
        <p:pic>
          <p:nvPicPr>
            <p:cNvPr id="777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902586" y="1530350"/>
              <a:ext cx="165101" cy="63501"/>
            </a:xfrm>
            <a:prstGeom prst="rect">
              <a:avLst/>
            </a:prstGeom>
            <a:effectLst/>
          </p:spPr>
        </p:pic>
        <p:pic>
          <p:nvPicPr>
            <p:cNvPr id="77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416936" y="1225550"/>
              <a:ext cx="196851" cy="247651"/>
            </a:xfrm>
            <a:prstGeom prst="rect">
              <a:avLst/>
            </a:prstGeom>
            <a:effectLst/>
          </p:spPr>
        </p:pic>
        <p:pic>
          <p:nvPicPr>
            <p:cNvPr id="78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455036" y="1223738"/>
              <a:ext cx="209551" cy="325663"/>
            </a:xfrm>
            <a:prstGeom prst="rect">
              <a:avLst/>
            </a:prstGeom>
            <a:effectLst/>
          </p:spPr>
        </p:pic>
        <p:pic>
          <p:nvPicPr>
            <p:cNvPr id="78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340736" y="1149350"/>
              <a:ext cx="368301" cy="63501"/>
            </a:xfrm>
            <a:prstGeom prst="rect">
              <a:avLst/>
            </a:prstGeom>
            <a:effectLst/>
          </p:spPr>
        </p:pic>
        <p:pic>
          <p:nvPicPr>
            <p:cNvPr id="78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28086" y="1415999"/>
              <a:ext cx="234951" cy="50852"/>
            </a:xfrm>
            <a:prstGeom prst="rect">
              <a:avLst/>
            </a:prstGeom>
            <a:effectLst/>
          </p:spPr>
        </p:pic>
        <p:pic>
          <p:nvPicPr>
            <p:cNvPr id="78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039236" y="1205370"/>
              <a:ext cx="304801" cy="407531"/>
            </a:xfrm>
            <a:prstGeom prst="rect">
              <a:avLst/>
            </a:prstGeom>
            <a:effectLst/>
          </p:spPr>
        </p:pic>
        <p:pic>
          <p:nvPicPr>
            <p:cNvPr id="78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306540" y="1689100"/>
              <a:ext cx="1062897" cy="98695"/>
            </a:xfrm>
            <a:prstGeom prst="rect">
              <a:avLst/>
            </a:prstGeom>
            <a:effectLst/>
          </p:spPr>
        </p:pic>
        <p:pic>
          <p:nvPicPr>
            <p:cNvPr id="79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551968" y="1891077"/>
              <a:ext cx="176119" cy="231940"/>
            </a:xfrm>
            <a:prstGeom prst="rect">
              <a:avLst/>
            </a:prstGeom>
            <a:effectLst/>
          </p:spPr>
        </p:pic>
        <p:pic>
          <p:nvPicPr>
            <p:cNvPr id="79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766186" y="1928283"/>
              <a:ext cx="196851" cy="313267"/>
            </a:xfrm>
            <a:prstGeom prst="rect">
              <a:avLst/>
            </a:prstGeom>
            <a:effectLst/>
          </p:spPr>
        </p:pic>
        <p:pic>
          <p:nvPicPr>
            <p:cNvPr id="79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943986" y="1921604"/>
              <a:ext cx="374651" cy="441726"/>
            </a:xfrm>
            <a:prstGeom prst="rect">
              <a:avLst/>
            </a:prstGeom>
            <a:effectLst/>
          </p:spPr>
        </p:pic>
        <p:pic>
          <p:nvPicPr>
            <p:cNvPr id="79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039236" y="2102798"/>
              <a:ext cx="196851" cy="227652"/>
            </a:xfrm>
            <a:prstGeom prst="rect">
              <a:avLst/>
            </a:prstGeom>
            <a:effectLst/>
          </p:spPr>
        </p:pic>
        <p:sp>
          <p:nvSpPr>
            <p:cNvPr id="799" name="Line"/>
            <p:cNvSpPr/>
            <p:nvPr/>
          </p:nvSpPr>
          <p:spPr>
            <a:xfrm>
              <a:off x="2695336" y="3213100"/>
              <a:ext cx="25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752"/>
                    <a:pt x="7200" y="9504"/>
                    <a:pt x="10800" y="13104"/>
                  </a:cubicBezTo>
                  <a:cubicBezTo>
                    <a:pt x="14400" y="16704"/>
                    <a:pt x="18000" y="191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2687763" y="3170384"/>
              <a:ext cx="205640" cy="34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4" fill="norm" stroke="1" extrusionOk="0">
                  <a:moveTo>
                    <a:pt x="789" y="9491"/>
                  </a:moveTo>
                  <a:cubicBezTo>
                    <a:pt x="348" y="8158"/>
                    <a:pt x="-93" y="6824"/>
                    <a:pt x="17" y="5491"/>
                  </a:cubicBezTo>
                  <a:cubicBezTo>
                    <a:pt x="127" y="4158"/>
                    <a:pt x="789" y="2824"/>
                    <a:pt x="2442" y="1824"/>
                  </a:cubicBezTo>
                  <a:cubicBezTo>
                    <a:pt x="4095" y="824"/>
                    <a:pt x="6740" y="158"/>
                    <a:pt x="9054" y="24"/>
                  </a:cubicBezTo>
                  <a:cubicBezTo>
                    <a:pt x="11368" y="-109"/>
                    <a:pt x="13352" y="291"/>
                    <a:pt x="15225" y="1758"/>
                  </a:cubicBezTo>
                  <a:cubicBezTo>
                    <a:pt x="17099" y="3224"/>
                    <a:pt x="18862" y="5758"/>
                    <a:pt x="19964" y="8691"/>
                  </a:cubicBezTo>
                  <a:cubicBezTo>
                    <a:pt x="21066" y="11624"/>
                    <a:pt x="21507" y="14958"/>
                    <a:pt x="21397" y="17158"/>
                  </a:cubicBezTo>
                  <a:cubicBezTo>
                    <a:pt x="21287" y="19358"/>
                    <a:pt x="20625" y="20424"/>
                    <a:pt x="19634" y="20958"/>
                  </a:cubicBezTo>
                  <a:cubicBezTo>
                    <a:pt x="18642" y="21491"/>
                    <a:pt x="17319" y="21491"/>
                    <a:pt x="15556" y="21424"/>
                  </a:cubicBezTo>
                  <a:cubicBezTo>
                    <a:pt x="13793" y="21358"/>
                    <a:pt x="11589" y="21224"/>
                    <a:pt x="9936" y="21091"/>
                  </a:cubicBezTo>
                  <a:cubicBezTo>
                    <a:pt x="8283" y="20958"/>
                    <a:pt x="7180" y="20824"/>
                    <a:pt x="6409" y="20824"/>
                  </a:cubicBezTo>
                  <a:cubicBezTo>
                    <a:pt x="5638" y="20824"/>
                    <a:pt x="5197" y="20958"/>
                    <a:pt x="4756" y="2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2561986" y="3048425"/>
              <a:ext cx="237395" cy="4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93" fill="norm" stroke="1" extrusionOk="0">
                  <a:moveTo>
                    <a:pt x="0" y="21393"/>
                  </a:moveTo>
                  <a:cubicBezTo>
                    <a:pt x="3823" y="15222"/>
                    <a:pt x="7646" y="9050"/>
                    <a:pt x="10800" y="5450"/>
                  </a:cubicBezTo>
                  <a:cubicBezTo>
                    <a:pt x="13954" y="1850"/>
                    <a:pt x="16439" y="822"/>
                    <a:pt x="18159" y="307"/>
                  </a:cubicBezTo>
                  <a:cubicBezTo>
                    <a:pt x="19880" y="-207"/>
                    <a:pt x="20835" y="-207"/>
                    <a:pt x="21218" y="1336"/>
                  </a:cubicBezTo>
                  <a:cubicBezTo>
                    <a:pt x="21600" y="2879"/>
                    <a:pt x="21409" y="5964"/>
                    <a:pt x="21218" y="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3171586" y="3321050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5840"/>
                    <a:pt x="12400" y="10080"/>
                    <a:pt x="16000" y="6480"/>
                  </a:cubicBezTo>
                  <a:cubicBezTo>
                    <a:pt x="19600" y="2880"/>
                    <a:pt x="20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0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919532" y="913875"/>
              <a:ext cx="818713" cy="866283"/>
            </a:xfrm>
            <a:prstGeom prst="rect">
              <a:avLst/>
            </a:prstGeom>
            <a:effectLst/>
          </p:spPr>
        </p:pic>
        <p:pic>
          <p:nvPicPr>
            <p:cNvPr id="80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380914" y="1432582"/>
              <a:ext cx="96481" cy="140467"/>
            </a:xfrm>
            <a:prstGeom prst="rect">
              <a:avLst/>
            </a:prstGeom>
            <a:effectLst/>
          </p:spPr>
        </p:pic>
        <p:sp>
          <p:nvSpPr>
            <p:cNvPr id="807" name="Line"/>
            <p:cNvSpPr/>
            <p:nvPr/>
          </p:nvSpPr>
          <p:spPr>
            <a:xfrm>
              <a:off x="3636082" y="3112448"/>
              <a:ext cx="225768" cy="3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14" fill="norm" stroke="1" extrusionOk="0">
                  <a:moveTo>
                    <a:pt x="11911" y="3485"/>
                  </a:moveTo>
                  <a:cubicBezTo>
                    <a:pt x="12311" y="2745"/>
                    <a:pt x="12711" y="2005"/>
                    <a:pt x="12511" y="1339"/>
                  </a:cubicBezTo>
                  <a:cubicBezTo>
                    <a:pt x="12311" y="674"/>
                    <a:pt x="11511" y="82"/>
                    <a:pt x="10711" y="8"/>
                  </a:cubicBezTo>
                  <a:cubicBezTo>
                    <a:pt x="9911" y="-66"/>
                    <a:pt x="9111" y="378"/>
                    <a:pt x="7511" y="2153"/>
                  </a:cubicBezTo>
                  <a:cubicBezTo>
                    <a:pt x="5911" y="3929"/>
                    <a:pt x="3511" y="7035"/>
                    <a:pt x="2011" y="10142"/>
                  </a:cubicBezTo>
                  <a:cubicBezTo>
                    <a:pt x="511" y="13249"/>
                    <a:pt x="-89" y="16356"/>
                    <a:pt x="11" y="18205"/>
                  </a:cubicBezTo>
                  <a:cubicBezTo>
                    <a:pt x="111" y="20055"/>
                    <a:pt x="911" y="20646"/>
                    <a:pt x="2911" y="21016"/>
                  </a:cubicBezTo>
                  <a:cubicBezTo>
                    <a:pt x="4911" y="21386"/>
                    <a:pt x="8111" y="21534"/>
                    <a:pt x="11011" y="20720"/>
                  </a:cubicBezTo>
                  <a:cubicBezTo>
                    <a:pt x="13911" y="19907"/>
                    <a:pt x="16511" y="18131"/>
                    <a:pt x="18411" y="15764"/>
                  </a:cubicBezTo>
                  <a:cubicBezTo>
                    <a:pt x="20311" y="13397"/>
                    <a:pt x="21511" y="10438"/>
                    <a:pt x="21311" y="8145"/>
                  </a:cubicBezTo>
                  <a:cubicBezTo>
                    <a:pt x="21111" y="5852"/>
                    <a:pt x="19511" y="4224"/>
                    <a:pt x="17511" y="3189"/>
                  </a:cubicBezTo>
                  <a:cubicBezTo>
                    <a:pt x="15511" y="2153"/>
                    <a:pt x="13111" y="1709"/>
                    <a:pt x="10611" y="2079"/>
                  </a:cubicBezTo>
                  <a:cubicBezTo>
                    <a:pt x="8111" y="2449"/>
                    <a:pt x="5511" y="3633"/>
                    <a:pt x="2911" y="4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2269836" y="3714750"/>
              <a:ext cx="1759001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79" y="15677"/>
                  </a:moveTo>
                  <a:cubicBezTo>
                    <a:pt x="27" y="17419"/>
                    <a:pt x="-25" y="19161"/>
                    <a:pt x="14" y="20206"/>
                  </a:cubicBezTo>
                  <a:cubicBezTo>
                    <a:pt x="53" y="21252"/>
                    <a:pt x="183" y="21600"/>
                    <a:pt x="663" y="21600"/>
                  </a:cubicBezTo>
                  <a:cubicBezTo>
                    <a:pt x="1143" y="21600"/>
                    <a:pt x="1974" y="21252"/>
                    <a:pt x="2883" y="20555"/>
                  </a:cubicBezTo>
                  <a:cubicBezTo>
                    <a:pt x="3791" y="19858"/>
                    <a:pt x="4778" y="18813"/>
                    <a:pt x="5829" y="17419"/>
                  </a:cubicBezTo>
                  <a:cubicBezTo>
                    <a:pt x="6881" y="16026"/>
                    <a:pt x="7997" y="14284"/>
                    <a:pt x="9075" y="12716"/>
                  </a:cubicBezTo>
                  <a:cubicBezTo>
                    <a:pt x="10152" y="11148"/>
                    <a:pt x="11190" y="9755"/>
                    <a:pt x="12268" y="8361"/>
                  </a:cubicBezTo>
                  <a:cubicBezTo>
                    <a:pt x="13345" y="6968"/>
                    <a:pt x="14462" y="5574"/>
                    <a:pt x="15526" y="4355"/>
                  </a:cubicBezTo>
                  <a:cubicBezTo>
                    <a:pt x="16590" y="3135"/>
                    <a:pt x="17603" y="2090"/>
                    <a:pt x="18602" y="1394"/>
                  </a:cubicBezTo>
                  <a:cubicBezTo>
                    <a:pt x="19602" y="697"/>
                    <a:pt x="20588" y="348"/>
                    <a:pt x="215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2607503" y="4011980"/>
              <a:ext cx="139831" cy="3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79" fill="norm" stroke="1" extrusionOk="0">
                  <a:moveTo>
                    <a:pt x="15087" y="2293"/>
                  </a:moveTo>
                  <a:cubicBezTo>
                    <a:pt x="15405" y="1676"/>
                    <a:pt x="15722" y="1059"/>
                    <a:pt x="15087" y="627"/>
                  </a:cubicBezTo>
                  <a:cubicBezTo>
                    <a:pt x="14452" y="195"/>
                    <a:pt x="12864" y="-52"/>
                    <a:pt x="10481" y="10"/>
                  </a:cubicBezTo>
                  <a:cubicBezTo>
                    <a:pt x="8099" y="71"/>
                    <a:pt x="4922" y="442"/>
                    <a:pt x="3016" y="935"/>
                  </a:cubicBezTo>
                  <a:cubicBezTo>
                    <a:pt x="1111" y="1429"/>
                    <a:pt x="475" y="2046"/>
                    <a:pt x="158" y="2725"/>
                  </a:cubicBezTo>
                  <a:cubicBezTo>
                    <a:pt x="-160" y="3404"/>
                    <a:pt x="-160" y="4145"/>
                    <a:pt x="1746" y="5502"/>
                  </a:cubicBezTo>
                  <a:cubicBezTo>
                    <a:pt x="3652" y="6860"/>
                    <a:pt x="7464" y="8835"/>
                    <a:pt x="11116" y="10686"/>
                  </a:cubicBezTo>
                  <a:cubicBezTo>
                    <a:pt x="14769" y="12538"/>
                    <a:pt x="18264" y="14266"/>
                    <a:pt x="19852" y="15809"/>
                  </a:cubicBezTo>
                  <a:cubicBezTo>
                    <a:pt x="21440" y="17351"/>
                    <a:pt x="21122" y="18709"/>
                    <a:pt x="20328" y="19635"/>
                  </a:cubicBezTo>
                  <a:cubicBezTo>
                    <a:pt x="19534" y="20561"/>
                    <a:pt x="18264" y="21054"/>
                    <a:pt x="16675" y="21301"/>
                  </a:cubicBezTo>
                  <a:cubicBezTo>
                    <a:pt x="15087" y="21548"/>
                    <a:pt x="13181" y="21548"/>
                    <a:pt x="11275" y="21239"/>
                  </a:cubicBezTo>
                  <a:cubicBezTo>
                    <a:pt x="9369" y="20931"/>
                    <a:pt x="7464" y="20314"/>
                    <a:pt x="7146" y="19820"/>
                  </a:cubicBezTo>
                  <a:cubicBezTo>
                    <a:pt x="6828" y="19326"/>
                    <a:pt x="8099" y="18956"/>
                    <a:pt x="9369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2835036" y="4349750"/>
              <a:ext cx="38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2841386" y="4347547"/>
              <a:ext cx="104072" cy="21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401" fill="norm" stroke="1" extrusionOk="0">
                  <a:moveTo>
                    <a:pt x="2541" y="3332"/>
                  </a:moveTo>
                  <a:cubicBezTo>
                    <a:pt x="1694" y="2293"/>
                    <a:pt x="847" y="1255"/>
                    <a:pt x="1482" y="632"/>
                  </a:cubicBezTo>
                  <a:cubicBezTo>
                    <a:pt x="2118" y="9"/>
                    <a:pt x="4235" y="-199"/>
                    <a:pt x="7412" y="216"/>
                  </a:cubicBezTo>
                  <a:cubicBezTo>
                    <a:pt x="10588" y="632"/>
                    <a:pt x="14824" y="1670"/>
                    <a:pt x="17576" y="3851"/>
                  </a:cubicBezTo>
                  <a:cubicBezTo>
                    <a:pt x="20329" y="6032"/>
                    <a:pt x="21600" y="9355"/>
                    <a:pt x="20329" y="12470"/>
                  </a:cubicBezTo>
                  <a:cubicBezTo>
                    <a:pt x="19059" y="15586"/>
                    <a:pt x="15247" y="18493"/>
                    <a:pt x="11435" y="19947"/>
                  </a:cubicBezTo>
                  <a:cubicBezTo>
                    <a:pt x="7624" y="21401"/>
                    <a:pt x="3812" y="21401"/>
                    <a:pt x="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3328073" y="4038600"/>
              <a:ext cx="141964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1304" y="0"/>
                  </a:moveTo>
                  <a:cubicBezTo>
                    <a:pt x="19080" y="2661"/>
                    <a:pt x="16857" y="5322"/>
                    <a:pt x="14157" y="8022"/>
                  </a:cubicBezTo>
                  <a:cubicBezTo>
                    <a:pt x="11457" y="10722"/>
                    <a:pt x="8280" y="13461"/>
                    <a:pt x="5739" y="15613"/>
                  </a:cubicBezTo>
                  <a:cubicBezTo>
                    <a:pt x="3198" y="17765"/>
                    <a:pt x="1292" y="19330"/>
                    <a:pt x="498" y="20230"/>
                  </a:cubicBezTo>
                  <a:cubicBezTo>
                    <a:pt x="-296" y="21130"/>
                    <a:pt x="22" y="21365"/>
                    <a:pt x="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3495436" y="4191000"/>
              <a:ext cx="400051" cy="45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13139"/>
                  </a:moveTo>
                  <a:cubicBezTo>
                    <a:pt x="114" y="15628"/>
                    <a:pt x="229" y="18116"/>
                    <a:pt x="400" y="19609"/>
                  </a:cubicBezTo>
                  <a:cubicBezTo>
                    <a:pt x="571" y="21102"/>
                    <a:pt x="800" y="21600"/>
                    <a:pt x="971" y="21550"/>
                  </a:cubicBezTo>
                  <a:cubicBezTo>
                    <a:pt x="1143" y="21500"/>
                    <a:pt x="1257" y="20903"/>
                    <a:pt x="1371" y="18664"/>
                  </a:cubicBezTo>
                  <a:cubicBezTo>
                    <a:pt x="1486" y="16424"/>
                    <a:pt x="1600" y="12542"/>
                    <a:pt x="1771" y="9954"/>
                  </a:cubicBezTo>
                  <a:cubicBezTo>
                    <a:pt x="1943" y="7366"/>
                    <a:pt x="2171" y="6072"/>
                    <a:pt x="2971" y="5027"/>
                  </a:cubicBezTo>
                  <a:cubicBezTo>
                    <a:pt x="3771" y="3982"/>
                    <a:pt x="5143" y="3185"/>
                    <a:pt x="7886" y="2439"/>
                  </a:cubicBezTo>
                  <a:cubicBezTo>
                    <a:pt x="10629" y="1692"/>
                    <a:pt x="14743" y="995"/>
                    <a:pt x="17257" y="597"/>
                  </a:cubicBezTo>
                  <a:cubicBezTo>
                    <a:pt x="19771" y="199"/>
                    <a:pt x="20686" y="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3681703" y="4381121"/>
              <a:ext cx="174689" cy="23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55" fill="norm" stroke="1" extrusionOk="0">
                  <a:moveTo>
                    <a:pt x="5143" y="4581"/>
                  </a:moveTo>
                  <a:cubicBezTo>
                    <a:pt x="3600" y="9508"/>
                    <a:pt x="2057" y="14434"/>
                    <a:pt x="1157" y="17371"/>
                  </a:cubicBezTo>
                  <a:cubicBezTo>
                    <a:pt x="257" y="20308"/>
                    <a:pt x="0" y="21255"/>
                    <a:pt x="0" y="21255"/>
                  </a:cubicBezTo>
                  <a:cubicBezTo>
                    <a:pt x="0" y="21255"/>
                    <a:pt x="257" y="20308"/>
                    <a:pt x="1929" y="16992"/>
                  </a:cubicBezTo>
                  <a:cubicBezTo>
                    <a:pt x="3600" y="13676"/>
                    <a:pt x="6686" y="7992"/>
                    <a:pt x="8614" y="4771"/>
                  </a:cubicBezTo>
                  <a:cubicBezTo>
                    <a:pt x="10543" y="1550"/>
                    <a:pt x="11314" y="792"/>
                    <a:pt x="12343" y="318"/>
                  </a:cubicBezTo>
                  <a:cubicBezTo>
                    <a:pt x="13371" y="-156"/>
                    <a:pt x="14657" y="-345"/>
                    <a:pt x="16329" y="1550"/>
                  </a:cubicBezTo>
                  <a:cubicBezTo>
                    <a:pt x="18000" y="3444"/>
                    <a:pt x="20057" y="7423"/>
                    <a:pt x="20829" y="10929"/>
                  </a:cubicBezTo>
                  <a:cubicBezTo>
                    <a:pt x="21600" y="14434"/>
                    <a:pt x="21086" y="17466"/>
                    <a:pt x="20571" y="20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5121036" y="3660956"/>
              <a:ext cx="1460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635" y="1118"/>
                    <a:pt x="11270" y="-1582"/>
                    <a:pt x="14870" y="1118"/>
                  </a:cubicBezTo>
                  <a:cubicBezTo>
                    <a:pt x="18470" y="3818"/>
                    <a:pt x="20035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5121036" y="3771899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5990986" y="3384550"/>
              <a:ext cx="266338" cy="33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36" fill="norm" stroke="1" extrusionOk="0">
                  <a:moveTo>
                    <a:pt x="0" y="0"/>
                  </a:moveTo>
                  <a:cubicBezTo>
                    <a:pt x="4114" y="3396"/>
                    <a:pt x="8229" y="6792"/>
                    <a:pt x="11657" y="9781"/>
                  </a:cubicBezTo>
                  <a:cubicBezTo>
                    <a:pt x="15086" y="12770"/>
                    <a:pt x="17829" y="15351"/>
                    <a:pt x="19371" y="16981"/>
                  </a:cubicBezTo>
                  <a:cubicBezTo>
                    <a:pt x="20914" y="18611"/>
                    <a:pt x="21257" y="19291"/>
                    <a:pt x="21429" y="20038"/>
                  </a:cubicBezTo>
                  <a:cubicBezTo>
                    <a:pt x="21600" y="20785"/>
                    <a:pt x="21600" y="21600"/>
                    <a:pt x="21514" y="21532"/>
                  </a:cubicBezTo>
                  <a:cubicBezTo>
                    <a:pt x="21429" y="21464"/>
                    <a:pt x="21257" y="20513"/>
                    <a:pt x="21086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6060836" y="3414559"/>
              <a:ext cx="190501" cy="33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0" y="915"/>
                  </a:moveTo>
                  <a:cubicBezTo>
                    <a:pt x="20880" y="379"/>
                    <a:pt x="20160" y="-158"/>
                    <a:pt x="19440" y="43"/>
                  </a:cubicBezTo>
                  <a:cubicBezTo>
                    <a:pt x="18720" y="244"/>
                    <a:pt x="18000" y="1184"/>
                    <a:pt x="16440" y="2995"/>
                  </a:cubicBezTo>
                  <a:cubicBezTo>
                    <a:pt x="14880" y="4806"/>
                    <a:pt x="12480" y="7489"/>
                    <a:pt x="9600" y="10709"/>
                  </a:cubicBezTo>
                  <a:cubicBezTo>
                    <a:pt x="6720" y="13929"/>
                    <a:pt x="3360" y="17685"/>
                    <a:pt x="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908436" y="3314700"/>
              <a:ext cx="3619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400"/>
                    <a:pt x="758" y="15200"/>
                    <a:pt x="2147" y="13200"/>
                  </a:cubicBezTo>
                  <a:cubicBezTo>
                    <a:pt x="3537" y="11200"/>
                    <a:pt x="5937" y="10400"/>
                    <a:pt x="9347" y="8400"/>
                  </a:cubicBezTo>
                  <a:cubicBezTo>
                    <a:pt x="12758" y="6400"/>
                    <a:pt x="17179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6505336" y="3594100"/>
              <a:ext cx="203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7280"/>
                    <a:pt x="1800" y="12960"/>
                    <a:pt x="5400" y="9360"/>
                  </a:cubicBezTo>
                  <a:cubicBezTo>
                    <a:pt x="9000" y="5760"/>
                    <a:pt x="153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886336" y="3422650"/>
              <a:ext cx="1651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5040"/>
                    <a:pt x="9969" y="10080"/>
                    <a:pt x="13569" y="13680"/>
                  </a:cubicBezTo>
                  <a:cubicBezTo>
                    <a:pt x="17169" y="17280"/>
                    <a:pt x="19385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6994286" y="3426883"/>
              <a:ext cx="171451" cy="31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21600" y="576"/>
                  </a:moveTo>
                  <a:cubicBezTo>
                    <a:pt x="20267" y="288"/>
                    <a:pt x="18933" y="0"/>
                    <a:pt x="17600" y="0"/>
                  </a:cubicBezTo>
                  <a:cubicBezTo>
                    <a:pt x="16267" y="0"/>
                    <a:pt x="14933" y="288"/>
                    <a:pt x="13200" y="1944"/>
                  </a:cubicBezTo>
                  <a:cubicBezTo>
                    <a:pt x="11467" y="3600"/>
                    <a:pt x="9333" y="6624"/>
                    <a:pt x="7467" y="9936"/>
                  </a:cubicBezTo>
                  <a:cubicBezTo>
                    <a:pt x="5600" y="13248"/>
                    <a:pt x="4000" y="16848"/>
                    <a:pt x="2800" y="18936"/>
                  </a:cubicBezTo>
                  <a:cubicBezTo>
                    <a:pt x="1600" y="21024"/>
                    <a:pt x="800" y="21600"/>
                    <a:pt x="400" y="21528"/>
                  </a:cubicBezTo>
                  <a:cubicBezTo>
                    <a:pt x="0" y="21456"/>
                    <a:pt x="0" y="20736"/>
                    <a:pt x="0" y="20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6873636" y="3276600"/>
              <a:ext cx="323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9" y="18000"/>
                    <a:pt x="7059" y="14400"/>
                    <a:pt x="10659" y="10800"/>
                  </a:cubicBezTo>
                  <a:cubicBezTo>
                    <a:pt x="14259" y="7200"/>
                    <a:pt x="1792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5756036" y="3968750"/>
              <a:ext cx="1441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" y="19200"/>
                    <a:pt x="190" y="16800"/>
                    <a:pt x="714" y="14700"/>
                  </a:cubicBezTo>
                  <a:cubicBezTo>
                    <a:pt x="1237" y="12600"/>
                    <a:pt x="2189" y="10800"/>
                    <a:pt x="3204" y="9300"/>
                  </a:cubicBezTo>
                  <a:cubicBezTo>
                    <a:pt x="4219" y="7800"/>
                    <a:pt x="5297" y="6600"/>
                    <a:pt x="6391" y="5400"/>
                  </a:cubicBezTo>
                  <a:cubicBezTo>
                    <a:pt x="7485" y="4200"/>
                    <a:pt x="8596" y="3000"/>
                    <a:pt x="9753" y="2100"/>
                  </a:cubicBezTo>
                  <a:cubicBezTo>
                    <a:pt x="10911" y="1200"/>
                    <a:pt x="12116" y="600"/>
                    <a:pt x="13322" y="300"/>
                  </a:cubicBezTo>
                  <a:cubicBezTo>
                    <a:pt x="14527" y="0"/>
                    <a:pt x="15732" y="0"/>
                    <a:pt x="16937" y="0"/>
                  </a:cubicBezTo>
                  <a:cubicBezTo>
                    <a:pt x="18143" y="0"/>
                    <a:pt x="19348" y="0"/>
                    <a:pt x="20125" y="900"/>
                  </a:cubicBezTo>
                  <a:cubicBezTo>
                    <a:pt x="20902" y="1800"/>
                    <a:pt x="21251" y="36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6040122" y="4148949"/>
              <a:ext cx="156364" cy="29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318" fill="norm" stroke="1" extrusionOk="0">
                  <a:moveTo>
                    <a:pt x="18735" y="4360"/>
                  </a:moveTo>
                  <a:cubicBezTo>
                    <a:pt x="18735" y="3605"/>
                    <a:pt x="18735" y="2850"/>
                    <a:pt x="17473" y="2019"/>
                  </a:cubicBezTo>
                  <a:cubicBezTo>
                    <a:pt x="16210" y="1188"/>
                    <a:pt x="13685" y="282"/>
                    <a:pt x="11021" y="56"/>
                  </a:cubicBezTo>
                  <a:cubicBezTo>
                    <a:pt x="8356" y="-171"/>
                    <a:pt x="5550" y="282"/>
                    <a:pt x="3306" y="1717"/>
                  </a:cubicBezTo>
                  <a:cubicBezTo>
                    <a:pt x="1062" y="3152"/>
                    <a:pt x="-621" y="5569"/>
                    <a:pt x="221" y="7532"/>
                  </a:cubicBezTo>
                  <a:cubicBezTo>
                    <a:pt x="1062" y="9496"/>
                    <a:pt x="4428" y="11007"/>
                    <a:pt x="8215" y="12593"/>
                  </a:cubicBezTo>
                  <a:cubicBezTo>
                    <a:pt x="12002" y="14179"/>
                    <a:pt x="16210" y="15840"/>
                    <a:pt x="18454" y="17049"/>
                  </a:cubicBezTo>
                  <a:cubicBezTo>
                    <a:pt x="20698" y="18257"/>
                    <a:pt x="20979" y="19012"/>
                    <a:pt x="20558" y="19692"/>
                  </a:cubicBezTo>
                  <a:cubicBezTo>
                    <a:pt x="20137" y="20372"/>
                    <a:pt x="19015" y="20976"/>
                    <a:pt x="16491" y="21202"/>
                  </a:cubicBezTo>
                  <a:cubicBezTo>
                    <a:pt x="13966" y="21429"/>
                    <a:pt x="10039" y="21278"/>
                    <a:pt x="6111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6219586" y="4357806"/>
              <a:ext cx="78000" cy="17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084" fill="norm" stroke="1" extrusionOk="0">
                  <a:moveTo>
                    <a:pt x="1705" y="5014"/>
                  </a:moveTo>
                  <a:cubicBezTo>
                    <a:pt x="2842" y="8738"/>
                    <a:pt x="3979" y="12462"/>
                    <a:pt x="4547" y="15441"/>
                  </a:cubicBezTo>
                  <a:cubicBezTo>
                    <a:pt x="5116" y="18421"/>
                    <a:pt x="5116" y="20655"/>
                    <a:pt x="4832" y="21028"/>
                  </a:cubicBezTo>
                  <a:cubicBezTo>
                    <a:pt x="4547" y="21400"/>
                    <a:pt x="3979" y="19910"/>
                    <a:pt x="3695" y="16931"/>
                  </a:cubicBezTo>
                  <a:cubicBezTo>
                    <a:pt x="3411" y="13952"/>
                    <a:pt x="3411" y="9483"/>
                    <a:pt x="3979" y="6628"/>
                  </a:cubicBezTo>
                  <a:cubicBezTo>
                    <a:pt x="4547" y="3772"/>
                    <a:pt x="5684" y="2531"/>
                    <a:pt x="7389" y="1538"/>
                  </a:cubicBezTo>
                  <a:cubicBezTo>
                    <a:pt x="9095" y="545"/>
                    <a:pt x="11368" y="-200"/>
                    <a:pt x="13642" y="48"/>
                  </a:cubicBezTo>
                  <a:cubicBezTo>
                    <a:pt x="15916" y="297"/>
                    <a:pt x="18189" y="1538"/>
                    <a:pt x="19611" y="3897"/>
                  </a:cubicBezTo>
                  <a:cubicBezTo>
                    <a:pt x="21032" y="6255"/>
                    <a:pt x="21600" y="9731"/>
                    <a:pt x="19895" y="12462"/>
                  </a:cubicBezTo>
                  <a:cubicBezTo>
                    <a:pt x="18189" y="15193"/>
                    <a:pt x="14211" y="17179"/>
                    <a:pt x="10516" y="18172"/>
                  </a:cubicBezTo>
                  <a:cubicBezTo>
                    <a:pt x="6821" y="19166"/>
                    <a:pt x="3411" y="19166"/>
                    <a:pt x="0" y="19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6486286" y="4171950"/>
              <a:ext cx="1333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3600"/>
                    <a:pt x="14057" y="7200"/>
                    <a:pt x="10457" y="10394"/>
                  </a:cubicBezTo>
                  <a:cubicBezTo>
                    <a:pt x="6857" y="13587"/>
                    <a:pt x="3429" y="16374"/>
                    <a:pt x="1714" y="18174"/>
                  </a:cubicBezTo>
                  <a:cubicBezTo>
                    <a:pt x="0" y="19974"/>
                    <a:pt x="0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6609830" y="4252383"/>
              <a:ext cx="314607" cy="35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71" fill="norm" stroke="1" extrusionOk="0">
                  <a:moveTo>
                    <a:pt x="237" y="12471"/>
                  </a:moveTo>
                  <a:cubicBezTo>
                    <a:pt x="92" y="15042"/>
                    <a:pt x="-53" y="17614"/>
                    <a:pt x="19" y="19221"/>
                  </a:cubicBezTo>
                  <a:cubicBezTo>
                    <a:pt x="92" y="20828"/>
                    <a:pt x="382" y="21471"/>
                    <a:pt x="744" y="21471"/>
                  </a:cubicBezTo>
                  <a:cubicBezTo>
                    <a:pt x="1107" y="21471"/>
                    <a:pt x="1542" y="20828"/>
                    <a:pt x="1832" y="18514"/>
                  </a:cubicBezTo>
                  <a:cubicBezTo>
                    <a:pt x="2121" y="16200"/>
                    <a:pt x="2266" y="12214"/>
                    <a:pt x="2774" y="9257"/>
                  </a:cubicBezTo>
                  <a:cubicBezTo>
                    <a:pt x="3281" y="6300"/>
                    <a:pt x="4151" y="4371"/>
                    <a:pt x="6108" y="2957"/>
                  </a:cubicBezTo>
                  <a:cubicBezTo>
                    <a:pt x="8065" y="1542"/>
                    <a:pt x="11109" y="642"/>
                    <a:pt x="13864" y="257"/>
                  </a:cubicBezTo>
                  <a:cubicBezTo>
                    <a:pt x="16618" y="-129"/>
                    <a:pt x="19083" y="0"/>
                    <a:pt x="21547" y="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6784736" y="4425950"/>
              <a:ext cx="14181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859" y="0"/>
                  </a:moveTo>
                  <a:cubicBezTo>
                    <a:pt x="1906" y="5760"/>
                    <a:pt x="953" y="11520"/>
                    <a:pt x="476" y="15120"/>
                  </a:cubicBezTo>
                  <a:cubicBezTo>
                    <a:pt x="0" y="18720"/>
                    <a:pt x="0" y="20160"/>
                    <a:pt x="0" y="20160"/>
                  </a:cubicBezTo>
                  <a:cubicBezTo>
                    <a:pt x="0" y="20160"/>
                    <a:pt x="0" y="18720"/>
                    <a:pt x="476" y="15840"/>
                  </a:cubicBezTo>
                  <a:cubicBezTo>
                    <a:pt x="953" y="12960"/>
                    <a:pt x="1906" y="8640"/>
                    <a:pt x="3812" y="5640"/>
                  </a:cubicBezTo>
                  <a:cubicBezTo>
                    <a:pt x="5718" y="2640"/>
                    <a:pt x="8576" y="960"/>
                    <a:pt x="10641" y="480"/>
                  </a:cubicBezTo>
                  <a:cubicBezTo>
                    <a:pt x="12706" y="0"/>
                    <a:pt x="13976" y="720"/>
                    <a:pt x="15724" y="3720"/>
                  </a:cubicBezTo>
                  <a:cubicBezTo>
                    <a:pt x="17471" y="6720"/>
                    <a:pt x="19694" y="12000"/>
                    <a:pt x="20647" y="15360"/>
                  </a:cubicBezTo>
                  <a:cubicBezTo>
                    <a:pt x="21600" y="18720"/>
                    <a:pt x="21282" y="20160"/>
                    <a:pt x="209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774209" y="4006584"/>
              <a:ext cx="743802" cy="798121"/>
            </a:xfrm>
            <a:prstGeom prst="rect">
              <a:avLst/>
            </a:prstGeom>
            <a:effectLst/>
          </p:spPr>
        </p:pic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191217" y="4737100"/>
              <a:ext cx="1154437" cy="486834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146686" y="5029200"/>
              <a:ext cx="215398" cy="266701"/>
            </a:xfrm>
            <a:prstGeom prst="rect">
              <a:avLst/>
            </a:prstGeom>
            <a:effectLst/>
          </p:spPr>
        </p:pic>
        <p:pic>
          <p:nvPicPr>
            <p:cNvPr id="83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603886" y="4559564"/>
              <a:ext cx="3409951" cy="1285901"/>
            </a:xfrm>
            <a:prstGeom prst="rect">
              <a:avLst/>
            </a:prstGeom>
            <a:effectLst/>
          </p:spPr>
        </p:pic>
        <p:pic>
          <p:nvPicPr>
            <p:cNvPr id="83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130936" y="4798309"/>
              <a:ext cx="50801" cy="332491"/>
            </a:xfrm>
            <a:prstGeom prst="rect">
              <a:avLst/>
            </a:prstGeom>
            <a:effectLst/>
          </p:spPr>
        </p:pic>
        <p:pic>
          <p:nvPicPr>
            <p:cNvPr id="84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921386" y="5149850"/>
              <a:ext cx="596901" cy="50801"/>
            </a:xfrm>
            <a:prstGeom prst="rect">
              <a:avLst/>
            </a:prstGeom>
            <a:effectLst/>
          </p:spPr>
        </p:pic>
        <p:pic>
          <p:nvPicPr>
            <p:cNvPr id="84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876020" y="5315958"/>
              <a:ext cx="153317" cy="284379"/>
            </a:xfrm>
            <a:prstGeom prst="rect">
              <a:avLst/>
            </a:prstGeom>
            <a:effectLst/>
          </p:spPr>
        </p:pic>
        <p:pic>
          <p:nvPicPr>
            <p:cNvPr id="84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029841" y="5361140"/>
              <a:ext cx="107446" cy="214160"/>
            </a:xfrm>
            <a:prstGeom prst="rect">
              <a:avLst/>
            </a:prstGeom>
            <a:effectLst/>
          </p:spPr>
        </p:pic>
        <p:pic>
          <p:nvPicPr>
            <p:cNvPr id="846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181736" y="5435600"/>
              <a:ext cx="127001" cy="38101"/>
            </a:xfrm>
            <a:prstGeom prst="rect">
              <a:avLst/>
            </a:prstGeom>
            <a:effectLst/>
          </p:spPr>
        </p:pic>
        <p:pic>
          <p:nvPicPr>
            <p:cNvPr id="848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308736" y="5397500"/>
              <a:ext cx="38101" cy="165101"/>
            </a:xfrm>
            <a:prstGeom prst="rect">
              <a:avLst/>
            </a:prstGeom>
            <a:effectLst/>
          </p:spPr>
        </p:pic>
        <p:pic>
          <p:nvPicPr>
            <p:cNvPr id="850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397636" y="5314950"/>
              <a:ext cx="136261" cy="330201"/>
            </a:xfrm>
            <a:prstGeom prst="rect">
              <a:avLst/>
            </a:prstGeom>
            <a:effectLst/>
          </p:spPr>
        </p:pic>
        <p:pic>
          <p:nvPicPr>
            <p:cNvPr id="85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761947" y="4921249"/>
              <a:ext cx="289740" cy="341990"/>
            </a:xfrm>
            <a:prstGeom prst="rect">
              <a:avLst/>
            </a:prstGeom>
            <a:effectLst/>
          </p:spPr>
        </p:pic>
        <p:pic>
          <p:nvPicPr>
            <p:cNvPr id="85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21408" y="4921358"/>
              <a:ext cx="198579" cy="370510"/>
            </a:xfrm>
            <a:prstGeom prst="rect">
              <a:avLst/>
            </a:prstGeom>
            <a:effectLst/>
          </p:spPr>
        </p:pic>
        <p:pic>
          <p:nvPicPr>
            <p:cNvPr id="85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508886" y="4984750"/>
              <a:ext cx="31751" cy="285265"/>
            </a:xfrm>
            <a:prstGeom prst="rect">
              <a:avLst/>
            </a:prstGeom>
            <a:effectLst/>
          </p:spPr>
        </p:pic>
        <p:pic>
          <p:nvPicPr>
            <p:cNvPr id="85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493815" y="4974969"/>
              <a:ext cx="173327" cy="309444"/>
            </a:xfrm>
            <a:prstGeom prst="rect">
              <a:avLst/>
            </a:prstGeom>
            <a:effectLst/>
          </p:spPr>
        </p:pic>
        <p:pic>
          <p:nvPicPr>
            <p:cNvPr id="860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712086" y="5213350"/>
              <a:ext cx="31751" cy="114301"/>
            </a:xfrm>
            <a:prstGeom prst="rect">
              <a:avLst/>
            </a:prstGeom>
            <a:effectLst/>
          </p:spPr>
        </p:pic>
        <p:pic>
          <p:nvPicPr>
            <p:cNvPr id="86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706744" y="5098999"/>
              <a:ext cx="68843" cy="66816"/>
            </a:xfrm>
            <a:prstGeom prst="rect">
              <a:avLst/>
            </a:prstGeom>
            <a:effectLst/>
          </p:spPr>
        </p:pic>
        <p:pic>
          <p:nvPicPr>
            <p:cNvPr id="86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947036" y="5140043"/>
              <a:ext cx="266701" cy="35208"/>
            </a:xfrm>
            <a:prstGeom prst="rect">
              <a:avLst/>
            </a:prstGeom>
            <a:effectLst/>
          </p:spPr>
        </p:pic>
        <p:pic>
          <p:nvPicPr>
            <p:cNvPr id="86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404186" y="4978391"/>
              <a:ext cx="163173" cy="303588"/>
            </a:xfrm>
            <a:prstGeom prst="rect">
              <a:avLst/>
            </a:prstGeom>
            <a:effectLst/>
          </p:spPr>
        </p:pic>
        <p:pic>
          <p:nvPicPr>
            <p:cNvPr id="86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270886" y="4927600"/>
              <a:ext cx="279401" cy="50801"/>
            </a:xfrm>
            <a:prstGeom prst="rect">
              <a:avLst/>
            </a:prstGeom>
            <a:effectLst/>
          </p:spPr>
        </p:pic>
        <p:pic>
          <p:nvPicPr>
            <p:cNvPr id="87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626486" y="4933949"/>
              <a:ext cx="130785" cy="350938"/>
            </a:xfrm>
            <a:prstGeom prst="rect">
              <a:avLst/>
            </a:prstGeom>
            <a:effectLst/>
          </p:spPr>
        </p:pic>
        <p:pic>
          <p:nvPicPr>
            <p:cNvPr id="87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778886" y="4826641"/>
              <a:ext cx="234951" cy="151759"/>
            </a:xfrm>
            <a:prstGeom prst="rect">
              <a:avLst/>
            </a:prstGeom>
            <a:effectLst/>
          </p:spPr>
        </p:pic>
        <p:pic>
          <p:nvPicPr>
            <p:cNvPr id="87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489836" y="5416550"/>
              <a:ext cx="29634" cy="285751"/>
            </a:xfrm>
            <a:prstGeom prst="rect">
              <a:avLst/>
            </a:prstGeom>
            <a:effectLst/>
          </p:spPr>
        </p:pic>
        <p:pic>
          <p:nvPicPr>
            <p:cNvPr id="87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413636" y="5626100"/>
              <a:ext cx="114301" cy="107951"/>
            </a:xfrm>
            <a:prstGeom prst="rect">
              <a:avLst/>
            </a:prstGeom>
            <a:effectLst/>
          </p:spPr>
        </p:pic>
        <p:pic>
          <p:nvPicPr>
            <p:cNvPr id="87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439036" y="5675171"/>
              <a:ext cx="177801" cy="90629"/>
            </a:xfrm>
            <a:prstGeom prst="rect">
              <a:avLst/>
            </a:prstGeom>
            <a:effectLst/>
          </p:spPr>
        </p:pic>
        <p:pic>
          <p:nvPicPr>
            <p:cNvPr id="88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894510" y="5924550"/>
              <a:ext cx="131777" cy="292101"/>
            </a:xfrm>
            <a:prstGeom prst="rect">
              <a:avLst/>
            </a:prstGeom>
            <a:effectLst/>
          </p:spPr>
        </p:pic>
        <p:pic>
          <p:nvPicPr>
            <p:cNvPr id="882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038986" y="6013450"/>
              <a:ext cx="158751" cy="209551"/>
            </a:xfrm>
            <a:prstGeom prst="rect">
              <a:avLst/>
            </a:prstGeom>
            <a:effectLst/>
          </p:spPr>
        </p:pic>
        <p:pic>
          <p:nvPicPr>
            <p:cNvPr id="88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067893" y="6000750"/>
              <a:ext cx="142544" cy="241301"/>
            </a:xfrm>
            <a:prstGeom prst="rect">
              <a:avLst/>
            </a:prstGeom>
            <a:effectLst/>
          </p:spPr>
        </p:pic>
        <p:pic>
          <p:nvPicPr>
            <p:cNvPr id="886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191386" y="6184900"/>
              <a:ext cx="25401" cy="76201"/>
            </a:xfrm>
            <a:prstGeom prst="rect">
              <a:avLst/>
            </a:prstGeom>
            <a:effectLst/>
          </p:spPr>
        </p:pic>
        <p:pic>
          <p:nvPicPr>
            <p:cNvPr id="88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204086" y="6102349"/>
              <a:ext cx="47716" cy="41095"/>
            </a:xfrm>
            <a:prstGeom prst="rect">
              <a:avLst/>
            </a:prstGeom>
            <a:effectLst/>
          </p:spPr>
        </p:pic>
        <p:pic>
          <p:nvPicPr>
            <p:cNvPr id="89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324736" y="6127750"/>
              <a:ext cx="101601" cy="69851"/>
            </a:xfrm>
            <a:prstGeom prst="rect">
              <a:avLst/>
            </a:prstGeom>
            <a:effectLst/>
          </p:spPr>
        </p:pic>
        <p:pic>
          <p:nvPicPr>
            <p:cNvPr id="89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445386" y="6007100"/>
              <a:ext cx="165101" cy="177801"/>
            </a:xfrm>
            <a:prstGeom prst="rect">
              <a:avLst/>
            </a:prstGeom>
            <a:effectLst/>
          </p:spPr>
        </p:pic>
        <p:pic>
          <p:nvPicPr>
            <p:cNvPr id="89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562023" y="6025586"/>
              <a:ext cx="111964" cy="248214"/>
            </a:xfrm>
            <a:prstGeom prst="rect">
              <a:avLst/>
            </a:prstGeom>
            <a:effectLst/>
          </p:spPr>
        </p:pic>
        <p:pic>
          <p:nvPicPr>
            <p:cNvPr id="896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23186" y="6242050"/>
              <a:ext cx="44451" cy="101601"/>
            </a:xfrm>
            <a:prstGeom prst="rect">
              <a:avLst/>
            </a:prstGeom>
            <a:effectLst/>
          </p:spPr>
        </p:pic>
        <p:pic>
          <p:nvPicPr>
            <p:cNvPr id="89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654936" y="6146800"/>
              <a:ext cx="39324" cy="53246"/>
            </a:xfrm>
            <a:prstGeom prst="rect">
              <a:avLst/>
            </a:prstGeom>
            <a:effectLst/>
          </p:spPr>
        </p:pic>
        <p:pic>
          <p:nvPicPr>
            <p:cNvPr id="90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731136" y="5981700"/>
              <a:ext cx="118261" cy="374651"/>
            </a:xfrm>
            <a:prstGeom prst="rect">
              <a:avLst/>
            </a:prstGeom>
            <a:effectLst/>
          </p:spPr>
        </p:pic>
        <p:pic>
          <p:nvPicPr>
            <p:cNvPr id="90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499486" y="5384800"/>
              <a:ext cx="120651" cy="304801"/>
            </a:xfrm>
            <a:prstGeom prst="rect">
              <a:avLst/>
            </a:prstGeom>
            <a:effectLst/>
          </p:spPr>
        </p:pic>
        <p:pic>
          <p:nvPicPr>
            <p:cNvPr id="904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512186" y="5619750"/>
              <a:ext cx="146051" cy="120651"/>
            </a:xfrm>
            <a:prstGeom prst="rect">
              <a:avLst/>
            </a:prstGeom>
            <a:effectLst/>
          </p:spPr>
        </p:pic>
        <p:pic>
          <p:nvPicPr>
            <p:cNvPr id="90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582036" y="5670550"/>
              <a:ext cx="107951" cy="120651"/>
            </a:xfrm>
            <a:prstGeom prst="rect">
              <a:avLst/>
            </a:prstGeom>
            <a:effectLst/>
          </p:spPr>
        </p:pic>
        <p:pic>
          <p:nvPicPr>
            <p:cNvPr id="90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607436" y="6000750"/>
              <a:ext cx="196851" cy="215901"/>
            </a:xfrm>
            <a:prstGeom prst="rect">
              <a:avLst/>
            </a:prstGeom>
            <a:effectLst/>
          </p:spPr>
        </p:pic>
        <p:pic>
          <p:nvPicPr>
            <p:cNvPr id="91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601086" y="6000750"/>
              <a:ext cx="222251" cy="256445"/>
            </a:xfrm>
            <a:prstGeom prst="rect">
              <a:avLst/>
            </a:prstGeom>
            <a:effectLst/>
          </p:spPr>
        </p:pic>
        <p:pic>
          <p:nvPicPr>
            <p:cNvPr id="91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524886" y="5984593"/>
              <a:ext cx="336551" cy="35208"/>
            </a:xfrm>
            <a:prstGeom prst="rect">
              <a:avLst/>
            </a:prstGeom>
            <a:effectLst/>
          </p:spPr>
        </p:pic>
        <p:pic>
          <p:nvPicPr>
            <p:cNvPr id="91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918586" y="6096000"/>
              <a:ext cx="203201" cy="50801"/>
            </a:xfrm>
            <a:prstGeom prst="rect">
              <a:avLst/>
            </a:prstGeom>
            <a:effectLst/>
          </p:spPr>
        </p:pic>
        <p:pic>
          <p:nvPicPr>
            <p:cNvPr id="916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134486" y="6019800"/>
              <a:ext cx="165101" cy="152401"/>
            </a:xfrm>
            <a:prstGeom prst="rect">
              <a:avLst/>
            </a:prstGeom>
            <a:effectLst/>
          </p:spPr>
        </p:pic>
        <p:pic>
          <p:nvPicPr>
            <p:cNvPr id="91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208242" y="6045200"/>
              <a:ext cx="135795" cy="273051"/>
            </a:xfrm>
            <a:prstGeom prst="rect">
              <a:avLst/>
            </a:prstGeom>
            <a:effectLst/>
          </p:spPr>
        </p:pic>
        <p:pic>
          <p:nvPicPr>
            <p:cNvPr id="920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109086" y="5969000"/>
              <a:ext cx="247651" cy="31751"/>
            </a:xfrm>
            <a:prstGeom prst="rect">
              <a:avLst/>
            </a:prstGeom>
            <a:effectLst/>
          </p:spPr>
        </p:pic>
        <p:pic>
          <p:nvPicPr>
            <p:cNvPr id="92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305936" y="6000750"/>
              <a:ext cx="189485" cy="400051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413478" y="5973976"/>
              <a:ext cx="136809" cy="350624"/>
            </a:xfrm>
            <a:prstGeom prst="rect">
              <a:avLst/>
            </a:prstGeom>
            <a:effectLst/>
          </p:spPr>
        </p:pic>
        <p:sp>
          <p:nvSpPr>
            <p:cNvPr id="926" name="Line"/>
            <p:cNvSpPr/>
            <p:nvPr/>
          </p:nvSpPr>
          <p:spPr>
            <a:xfrm>
              <a:off x="264707" y="5967871"/>
              <a:ext cx="316080" cy="69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78" fill="norm" stroke="1" extrusionOk="0">
                  <a:moveTo>
                    <a:pt x="8487" y="6357"/>
                  </a:moveTo>
                  <a:cubicBezTo>
                    <a:pt x="7056" y="6489"/>
                    <a:pt x="5626" y="6620"/>
                    <a:pt x="4553" y="6653"/>
                  </a:cubicBezTo>
                  <a:cubicBezTo>
                    <a:pt x="3480" y="6686"/>
                    <a:pt x="2765" y="6620"/>
                    <a:pt x="2336" y="6423"/>
                  </a:cubicBezTo>
                  <a:cubicBezTo>
                    <a:pt x="1907" y="6225"/>
                    <a:pt x="1764" y="5896"/>
                    <a:pt x="2479" y="4941"/>
                  </a:cubicBezTo>
                  <a:cubicBezTo>
                    <a:pt x="3194" y="3986"/>
                    <a:pt x="4768" y="2406"/>
                    <a:pt x="5912" y="1418"/>
                  </a:cubicBezTo>
                  <a:cubicBezTo>
                    <a:pt x="7056" y="430"/>
                    <a:pt x="7772" y="35"/>
                    <a:pt x="8201" y="2"/>
                  </a:cubicBezTo>
                  <a:cubicBezTo>
                    <a:pt x="8630" y="-31"/>
                    <a:pt x="8773" y="298"/>
                    <a:pt x="8844" y="1615"/>
                  </a:cubicBezTo>
                  <a:cubicBezTo>
                    <a:pt x="8916" y="2932"/>
                    <a:pt x="8916" y="5237"/>
                    <a:pt x="8630" y="7213"/>
                  </a:cubicBezTo>
                  <a:cubicBezTo>
                    <a:pt x="8344" y="9189"/>
                    <a:pt x="7772" y="10835"/>
                    <a:pt x="6699" y="12053"/>
                  </a:cubicBezTo>
                  <a:cubicBezTo>
                    <a:pt x="5626" y="13271"/>
                    <a:pt x="4052" y="14062"/>
                    <a:pt x="2908" y="14457"/>
                  </a:cubicBezTo>
                  <a:cubicBezTo>
                    <a:pt x="1764" y="14852"/>
                    <a:pt x="1048" y="14852"/>
                    <a:pt x="548" y="14687"/>
                  </a:cubicBezTo>
                  <a:cubicBezTo>
                    <a:pt x="47" y="14523"/>
                    <a:pt x="-239" y="14193"/>
                    <a:pt x="262" y="13370"/>
                  </a:cubicBezTo>
                  <a:cubicBezTo>
                    <a:pt x="762" y="12547"/>
                    <a:pt x="2050" y="11230"/>
                    <a:pt x="4338" y="9715"/>
                  </a:cubicBezTo>
                  <a:cubicBezTo>
                    <a:pt x="6627" y="8201"/>
                    <a:pt x="9917" y="6489"/>
                    <a:pt x="12278" y="5303"/>
                  </a:cubicBezTo>
                  <a:cubicBezTo>
                    <a:pt x="14638" y="4118"/>
                    <a:pt x="16068" y="3459"/>
                    <a:pt x="17070" y="2965"/>
                  </a:cubicBezTo>
                  <a:cubicBezTo>
                    <a:pt x="18071" y="2471"/>
                    <a:pt x="18643" y="2142"/>
                    <a:pt x="19215" y="1846"/>
                  </a:cubicBezTo>
                  <a:cubicBezTo>
                    <a:pt x="19787" y="1549"/>
                    <a:pt x="20360" y="1286"/>
                    <a:pt x="20288" y="1352"/>
                  </a:cubicBezTo>
                  <a:cubicBezTo>
                    <a:pt x="20217" y="1418"/>
                    <a:pt x="19501" y="1813"/>
                    <a:pt x="18071" y="2932"/>
                  </a:cubicBezTo>
                  <a:cubicBezTo>
                    <a:pt x="16640" y="4052"/>
                    <a:pt x="14495" y="5896"/>
                    <a:pt x="12492" y="8036"/>
                  </a:cubicBezTo>
                  <a:cubicBezTo>
                    <a:pt x="10489" y="10176"/>
                    <a:pt x="8630" y="12613"/>
                    <a:pt x="7557" y="14621"/>
                  </a:cubicBezTo>
                  <a:cubicBezTo>
                    <a:pt x="6484" y="16630"/>
                    <a:pt x="6198" y="18210"/>
                    <a:pt x="6556" y="19297"/>
                  </a:cubicBezTo>
                  <a:cubicBezTo>
                    <a:pt x="6913" y="20384"/>
                    <a:pt x="7915" y="20976"/>
                    <a:pt x="8773" y="21273"/>
                  </a:cubicBezTo>
                  <a:cubicBezTo>
                    <a:pt x="9631" y="21569"/>
                    <a:pt x="10346" y="21569"/>
                    <a:pt x="11205" y="21108"/>
                  </a:cubicBezTo>
                  <a:cubicBezTo>
                    <a:pt x="12063" y="20647"/>
                    <a:pt x="13064" y="19725"/>
                    <a:pt x="13279" y="18737"/>
                  </a:cubicBezTo>
                  <a:cubicBezTo>
                    <a:pt x="13493" y="17749"/>
                    <a:pt x="12921" y="16696"/>
                    <a:pt x="12349" y="16004"/>
                  </a:cubicBezTo>
                  <a:cubicBezTo>
                    <a:pt x="11777" y="15313"/>
                    <a:pt x="11205" y="14984"/>
                    <a:pt x="10847" y="14654"/>
                  </a:cubicBezTo>
                  <a:cubicBezTo>
                    <a:pt x="10489" y="14325"/>
                    <a:pt x="10346" y="13996"/>
                    <a:pt x="10633" y="13732"/>
                  </a:cubicBezTo>
                  <a:cubicBezTo>
                    <a:pt x="10919" y="13469"/>
                    <a:pt x="11634" y="13271"/>
                    <a:pt x="13493" y="12975"/>
                  </a:cubicBezTo>
                  <a:cubicBezTo>
                    <a:pt x="15353" y="12679"/>
                    <a:pt x="18357" y="12284"/>
                    <a:pt x="21361" y="11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1285636" y="5861050"/>
              <a:ext cx="571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3800"/>
                    <a:pt x="20000" y="7600"/>
                    <a:pt x="18400" y="10650"/>
                  </a:cubicBezTo>
                  <a:cubicBezTo>
                    <a:pt x="16800" y="13700"/>
                    <a:pt x="14400" y="16000"/>
                    <a:pt x="11200" y="17700"/>
                  </a:cubicBezTo>
                  <a:cubicBezTo>
                    <a:pt x="8000" y="19400"/>
                    <a:pt x="4000" y="20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1044336" y="5778500"/>
              <a:ext cx="635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9286"/>
                    <a:pt x="1728" y="16971"/>
                    <a:pt x="3348" y="14786"/>
                  </a:cubicBezTo>
                  <a:cubicBezTo>
                    <a:pt x="4968" y="12600"/>
                    <a:pt x="7344" y="10543"/>
                    <a:pt x="10260" y="8229"/>
                  </a:cubicBezTo>
                  <a:cubicBezTo>
                    <a:pt x="13176" y="5914"/>
                    <a:pt x="16632" y="3343"/>
                    <a:pt x="18612" y="1929"/>
                  </a:cubicBezTo>
                  <a:cubicBezTo>
                    <a:pt x="20592" y="514"/>
                    <a:pt x="21096" y="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1194655" y="4241288"/>
              <a:ext cx="389432" cy="139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75" fill="norm" stroke="1" extrusionOk="0">
                  <a:moveTo>
                    <a:pt x="12024" y="21575"/>
                  </a:moveTo>
                  <a:cubicBezTo>
                    <a:pt x="11673" y="20426"/>
                    <a:pt x="11323" y="19277"/>
                    <a:pt x="11090" y="18145"/>
                  </a:cubicBezTo>
                  <a:cubicBezTo>
                    <a:pt x="10856" y="17012"/>
                    <a:pt x="10739" y="15896"/>
                    <a:pt x="10739" y="14681"/>
                  </a:cubicBezTo>
                  <a:cubicBezTo>
                    <a:pt x="10739" y="13467"/>
                    <a:pt x="10856" y="12154"/>
                    <a:pt x="10973" y="10873"/>
                  </a:cubicBezTo>
                  <a:cubicBezTo>
                    <a:pt x="11090" y="9593"/>
                    <a:pt x="11206" y="8346"/>
                    <a:pt x="11148" y="7115"/>
                  </a:cubicBezTo>
                  <a:cubicBezTo>
                    <a:pt x="11090" y="5884"/>
                    <a:pt x="10856" y="4669"/>
                    <a:pt x="10623" y="3635"/>
                  </a:cubicBezTo>
                  <a:cubicBezTo>
                    <a:pt x="10389" y="2601"/>
                    <a:pt x="10156" y="1748"/>
                    <a:pt x="10039" y="1173"/>
                  </a:cubicBezTo>
                  <a:cubicBezTo>
                    <a:pt x="9922" y="599"/>
                    <a:pt x="9922" y="303"/>
                    <a:pt x="9689" y="205"/>
                  </a:cubicBezTo>
                  <a:cubicBezTo>
                    <a:pt x="9455" y="106"/>
                    <a:pt x="8988" y="205"/>
                    <a:pt x="7879" y="566"/>
                  </a:cubicBezTo>
                  <a:cubicBezTo>
                    <a:pt x="6770" y="927"/>
                    <a:pt x="5018" y="1551"/>
                    <a:pt x="3792" y="2043"/>
                  </a:cubicBezTo>
                  <a:cubicBezTo>
                    <a:pt x="2566" y="2535"/>
                    <a:pt x="1866" y="2897"/>
                    <a:pt x="1340" y="3143"/>
                  </a:cubicBezTo>
                  <a:cubicBezTo>
                    <a:pt x="815" y="3389"/>
                    <a:pt x="465" y="3520"/>
                    <a:pt x="231" y="3504"/>
                  </a:cubicBezTo>
                  <a:cubicBezTo>
                    <a:pt x="-2" y="3487"/>
                    <a:pt x="-119" y="3323"/>
                    <a:pt x="173" y="2929"/>
                  </a:cubicBezTo>
                  <a:cubicBezTo>
                    <a:pt x="465" y="2535"/>
                    <a:pt x="1165" y="1912"/>
                    <a:pt x="2333" y="1403"/>
                  </a:cubicBezTo>
                  <a:cubicBezTo>
                    <a:pt x="3500" y="894"/>
                    <a:pt x="5135" y="500"/>
                    <a:pt x="6244" y="270"/>
                  </a:cubicBezTo>
                  <a:cubicBezTo>
                    <a:pt x="7353" y="41"/>
                    <a:pt x="7937" y="-25"/>
                    <a:pt x="8404" y="8"/>
                  </a:cubicBezTo>
                  <a:cubicBezTo>
                    <a:pt x="8871" y="41"/>
                    <a:pt x="9222" y="172"/>
                    <a:pt x="10506" y="582"/>
                  </a:cubicBezTo>
                  <a:cubicBezTo>
                    <a:pt x="11790" y="993"/>
                    <a:pt x="14009" y="1682"/>
                    <a:pt x="15993" y="2125"/>
                  </a:cubicBezTo>
                  <a:cubicBezTo>
                    <a:pt x="17978" y="2568"/>
                    <a:pt x="19730" y="2765"/>
                    <a:pt x="21481" y="2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885586" y="5861050"/>
              <a:ext cx="133351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2546"/>
                    <a:pt x="5486" y="5093"/>
                    <a:pt x="7886" y="7683"/>
                  </a:cubicBezTo>
                  <a:cubicBezTo>
                    <a:pt x="10286" y="10273"/>
                    <a:pt x="12343" y="12907"/>
                    <a:pt x="14571" y="15234"/>
                  </a:cubicBezTo>
                  <a:cubicBezTo>
                    <a:pt x="16800" y="17561"/>
                    <a:pt x="19200" y="195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1866867" y="5803900"/>
              <a:ext cx="1567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4587" y="3114"/>
                    <a:pt x="9187" y="6227"/>
                    <a:pt x="5137" y="9341"/>
                  </a:cubicBezTo>
                  <a:cubicBezTo>
                    <a:pt x="1087" y="12454"/>
                    <a:pt x="-1613" y="15568"/>
                    <a:pt x="1087" y="17611"/>
                  </a:cubicBezTo>
                  <a:cubicBezTo>
                    <a:pt x="3787" y="19654"/>
                    <a:pt x="11887" y="20627"/>
                    <a:pt x="19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2377836" y="5842000"/>
              <a:ext cx="31745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0" y="0"/>
                  </a:moveTo>
                  <a:cubicBezTo>
                    <a:pt x="143" y="562"/>
                    <a:pt x="286" y="1125"/>
                    <a:pt x="1287" y="1800"/>
                  </a:cubicBezTo>
                  <a:cubicBezTo>
                    <a:pt x="2289" y="2475"/>
                    <a:pt x="4148" y="3263"/>
                    <a:pt x="6866" y="4219"/>
                  </a:cubicBezTo>
                  <a:cubicBezTo>
                    <a:pt x="9584" y="5175"/>
                    <a:pt x="13160" y="6300"/>
                    <a:pt x="15664" y="7200"/>
                  </a:cubicBezTo>
                  <a:cubicBezTo>
                    <a:pt x="18167" y="8100"/>
                    <a:pt x="19597" y="8775"/>
                    <a:pt x="20456" y="9563"/>
                  </a:cubicBezTo>
                  <a:cubicBezTo>
                    <a:pt x="21314" y="10350"/>
                    <a:pt x="21600" y="11250"/>
                    <a:pt x="21385" y="11812"/>
                  </a:cubicBezTo>
                  <a:cubicBezTo>
                    <a:pt x="21171" y="12375"/>
                    <a:pt x="20456" y="12600"/>
                    <a:pt x="18238" y="13725"/>
                  </a:cubicBezTo>
                  <a:cubicBezTo>
                    <a:pt x="16021" y="14850"/>
                    <a:pt x="12302" y="16875"/>
                    <a:pt x="10085" y="18056"/>
                  </a:cubicBezTo>
                  <a:cubicBezTo>
                    <a:pt x="7868" y="19238"/>
                    <a:pt x="7152" y="19575"/>
                    <a:pt x="6580" y="19969"/>
                  </a:cubicBezTo>
                  <a:cubicBezTo>
                    <a:pt x="6008" y="20362"/>
                    <a:pt x="5579" y="20813"/>
                    <a:pt x="5722" y="21037"/>
                  </a:cubicBezTo>
                  <a:cubicBezTo>
                    <a:pt x="5865" y="21262"/>
                    <a:pt x="6580" y="21262"/>
                    <a:pt x="7295" y="21319"/>
                  </a:cubicBezTo>
                  <a:cubicBezTo>
                    <a:pt x="8011" y="21375"/>
                    <a:pt x="8726" y="21488"/>
                    <a:pt x="94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3010286" y="5778500"/>
              <a:ext cx="66051" cy="41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510" fill="norm" stroke="1" extrusionOk="0">
                  <a:moveTo>
                    <a:pt x="14988" y="0"/>
                  </a:moveTo>
                  <a:cubicBezTo>
                    <a:pt x="12963" y="1096"/>
                    <a:pt x="10938" y="2193"/>
                    <a:pt x="8575" y="4386"/>
                  </a:cubicBezTo>
                  <a:cubicBezTo>
                    <a:pt x="6213" y="6579"/>
                    <a:pt x="3513" y="9868"/>
                    <a:pt x="1825" y="12719"/>
                  </a:cubicBezTo>
                  <a:cubicBezTo>
                    <a:pt x="138" y="15570"/>
                    <a:pt x="-537" y="17982"/>
                    <a:pt x="475" y="19407"/>
                  </a:cubicBezTo>
                  <a:cubicBezTo>
                    <a:pt x="1488" y="20832"/>
                    <a:pt x="4188" y="21271"/>
                    <a:pt x="7225" y="21436"/>
                  </a:cubicBezTo>
                  <a:cubicBezTo>
                    <a:pt x="10263" y="21600"/>
                    <a:pt x="13638" y="21490"/>
                    <a:pt x="16000" y="21107"/>
                  </a:cubicBezTo>
                  <a:cubicBezTo>
                    <a:pt x="18363" y="20723"/>
                    <a:pt x="19713" y="20065"/>
                    <a:pt x="21063" y="19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2911236" y="5985372"/>
              <a:ext cx="2095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91" y="12302"/>
                    <a:pt x="11782" y="4448"/>
                    <a:pt x="15382" y="1502"/>
                  </a:cubicBezTo>
                  <a:cubicBezTo>
                    <a:pt x="18982" y="-1443"/>
                    <a:pt x="2029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3110203" y="6117101"/>
              <a:ext cx="80434" cy="13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6253" y="1725"/>
                  </a:moveTo>
                  <a:cubicBezTo>
                    <a:pt x="5684" y="5154"/>
                    <a:pt x="5116" y="8582"/>
                    <a:pt x="4263" y="11668"/>
                  </a:cubicBezTo>
                  <a:cubicBezTo>
                    <a:pt x="3411" y="14754"/>
                    <a:pt x="2274" y="17497"/>
                    <a:pt x="1421" y="18011"/>
                  </a:cubicBezTo>
                  <a:cubicBezTo>
                    <a:pt x="568" y="18525"/>
                    <a:pt x="0" y="16811"/>
                    <a:pt x="0" y="14068"/>
                  </a:cubicBezTo>
                  <a:cubicBezTo>
                    <a:pt x="0" y="11325"/>
                    <a:pt x="568" y="7554"/>
                    <a:pt x="1705" y="4982"/>
                  </a:cubicBezTo>
                  <a:cubicBezTo>
                    <a:pt x="2842" y="2411"/>
                    <a:pt x="4547" y="1039"/>
                    <a:pt x="6821" y="354"/>
                  </a:cubicBezTo>
                  <a:cubicBezTo>
                    <a:pt x="9095" y="-332"/>
                    <a:pt x="11937" y="-332"/>
                    <a:pt x="14495" y="3268"/>
                  </a:cubicBezTo>
                  <a:cubicBezTo>
                    <a:pt x="17053" y="6868"/>
                    <a:pt x="19326" y="14068"/>
                    <a:pt x="2160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3209686" y="6209736"/>
              <a:ext cx="1079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271" y="11375"/>
                    <a:pt x="2541" y="2735"/>
                    <a:pt x="6141" y="575"/>
                  </a:cubicBezTo>
                  <a:cubicBezTo>
                    <a:pt x="9741" y="-1585"/>
                    <a:pt x="1567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3355736" y="6153150"/>
              <a:ext cx="31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3470036" y="6273800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3674416" y="6089650"/>
              <a:ext cx="138521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61" fill="norm" stroke="1" extrusionOk="0">
                  <a:moveTo>
                    <a:pt x="21418" y="0"/>
                  </a:moveTo>
                  <a:cubicBezTo>
                    <a:pt x="18473" y="6261"/>
                    <a:pt x="15527" y="12522"/>
                    <a:pt x="12582" y="16278"/>
                  </a:cubicBezTo>
                  <a:cubicBezTo>
                    <a:pt x="9636" y="20035"/>
                    <a:pt x="6691" y="21287"/>
                    <a:pt x="4563" y="21443"/>
                  </a:cubicBezTo>
                  <a:cubicBezTo>
                    <a:pt x="2436" y="21600"/>
                    <a:pt x="1127" y="20661"/>
                    <a:pt x="473" y="19409"/>
                  </a:cubicBezTo>
                  <a:cubicBezTo>
                    <a:pt x="-182" y="18157"/>
                    <a:pt x="-182" y="16591"/>
                    <a:pt x="636" y="15496"/>
                  </a:cubicBezTo>
                  <a:cubicBezTo>
                    <a:pt x="1454" y="14400"/>
                    <a:pt x="3091" y="13774"/>
                    <a:pt x="6200" y="14713"/>
                  </a:cubicBezTo>
                  <a:cubicBezTo>
                    <a:pt x="9309" y="15652"/>
                    <a:pt x="13891" y="18157"/>
                    <a:pt x="18473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3806586" y="6115050"/>
              <a:ext cx="635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673"/>
                    <a:pt x="11520" y="11345"/>
                    <a:pt x="7920" y="14945"/>
                  </a:cubicBezTo>
                  <a:cubicBezTo>
                    <a:pt x="4320" y="18545"/>
                    <a:pt x="2160" y="20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3876436" y="6210291"/>
              <a:ext cx="95251" cy="11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6823"/>
                  </a:moveTo>
                  <a:cubicBezTo>
                    <a:pt x="0" y="4928"/>
                    <a:pt x="0" y="3034"/>
                    <a:pt x="1200" y="1707"/>
                  </a:cubicBezTo>
                  <a:cubicBezTo>
                    <a:pt x="2400" y="381"/>
                    <a:pt x="4800" y="-377"/>
                    <a:pt x="6480" y="191"/>
                  </a:cubicBezTo>
                  <a:cubicBezTo>
                    <a:pt x="8160" y="760"/>
                    <a:pt x="9120" y="2655"/>
                    <a:pt x="9600" y="4549"/>
                  </a:cubicBezTo>
                  <a:cubicBezTo>
                    <a:pt x="10080" y="6444"/>
                    <a:pt x="10080" y="8339"/>
                    <a:pt x="9120" y="10234"/>
                  </a:cubicBezTo>
                  <a:cubicBezTo>
                    <a:pt x="8160" y="12128"/>
                    <a:pt x="6240" y="14023"/>
                    <a:pt x="4560" y="15728"/>
                  </a:cubicBezTo>
                  <a:cubicBezTo>
                    <a:pt x="2880" y="17434"/>
                    <a:pt x="1440" y="18949"/>
                    <a:pt x="1920" y="19897"/>
                  </a:cubicBezTo>
                  <a:cubicBezTo>
                    <a:pt x="2400" y="20844"/>
                    <a:pt x="4800" y="21223"/>
                    <a:pt x="8400" y="21223"/>
                  </a:cubicBezTo>
                  <a:cubicBezTo>
                    <a:pt x="12000" y="21223"/>
                    <a:pt x="16800" y="20844"/>
                    <a:pt x="21600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4035186" y="6407150"/>
              <a:ext cx="82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4731264" y="5873750"/>
              <a:ext cx="573923" cy="3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44" fill="norm" stroke="1" extrusionOk="0">
                  <a:moveTo>
                    <a:pt x="3188" y="0"/>
                  </a:moveTo>
                  <a:cubicBezTo>
                    <a:pt x="3108" y="4320"/>
                    <a:pt x="3029" y="8640"/>
                    <a:pt x="2950" y="11760"/>
                  </a:cubicBezTo>
                  <a:cubicBezTo>
                    <a:pt x="2870" y="14880"/>
                    <a:pt x="2791" y="16800"/>
                    <a:pt x="2870" y="18180"/>
                  </a:cubicBezTo>
                  <a:cubicBezTo>
                    <a:pt x="2950" y="19560"/>
                    <a:pt x="3188" y="20400"/>
                    <a:pt x="3347" y="20520"/>
                  </a:cubicBezTo>
                  <a:cubicBezTo>
                    <a:pt x="3506" y="20640"/>
                    <a:pt x="3585" y="20040"/>
                    <a:pt x="3347" y="19200"/>
                  </a:cubicBezTo>
                  <a:cubicBezTo>
                    <a:pt x="3108" y="18360"/>
                    <a:pt x="2553" y="17280"/>
                    <a:pt x="2116" y="16560"/>
                  </a:cubicBezTo>
                  <a:cubicBezTo>
                    <a:pt x="1679" y="15840"/>
                    <a:pt x="1361" y="15480"/>
                    <a:pt x="964" y="15240"/>
                  </a:cubicBezTo>
                  <a:cubicBezTo>
                    <a:pt x="567" y="15000"/>
                    <a:pt x="91" y="14880"/>
                    <a:pt x="11" y="14640"/>
                  </a:cubicBezTo>
                  <a:cubicBezTo>
                    <a:pt x="-68" y="14400"/>
                    <a:pt x="250" y="14040"/>
                    <a:pt x="1441" y="12480"/>
                  </a:cubicBezTo>
                  <a:cubicBezTo>
                    <a:pt x="2632" y="10920"/>
                    <a:pt x="4697" y="8160"/>
                    <a:pt x="5888" y="6540"/>
                  </a:cubicBezTo>
                  <a:cubicBezTo>
                    <a:pt x="7079" y="4920"/>
                    <a:pt x="7397" y="4440"/>
                    <a:pt x="7714" y="4020"/>
                  </a:cubicBezTo>
                  <a:cubicBezTo>
                    <a:pt x="8032" y="3600"/>
                    <a:pt x="8350" y="3240"/>
                    <a:pt x="8469" y="3540"/>
                  </a:cubicBezTo>
                  <a:cubicBezTo>
                    <a:pt x="8588" y="3840"/>
                    <a:pt x="8508" y="4800"/>
                    <a:pt x="8231" y="7500"/>
                  </a:cubicBezTo>
                  <a:cubicBezTo>
                    <a:pt x="7953" y="10200"/>
                    <a:pt x="7476" y="14640"/>
                    <a:pt x="7158" y="17220"/>
                  </a:cubicBezTo>
                  <a:cubicBezTo>
                    <a:pt x="6841" y="19800"/>
                    <a:pt x="6682" y="20520"/>
                    <a:pt x="6603" y="20520"/>
                  </a:cubicBezTo>
                  <a:cubicBezTo>
                    <a:pt x="6523" y="20520"/>
                    <a:pt x="6523" y="19800"/>
                    <a:pt x="6603" y="19080"/>
                  </a:cubicBezTo>
                  <a:cubicBezTo>
                    <a:pt x="6682" y="18360"/>
                    <a:pt x="6841" y="17640"/>
                    <a:pt x="7158" y="16980"/>
                  </a:cubicBezTo>
                  <a:cubicBezTo>
                    <a:pt x="7476" y="16320"/>
                    <a:pt x="7953" y="15720"/>
                    <a:pt x="8310" y="15840"/>
                  </a:cubicBezTo>
                  <a:cubicBezTo>
                    <a:pt x="8667" y="15960"/>
                    <a:pt x="8906" y="16800"/>
                    <a:pt x="9064" y="17520"/>
                  </a:cubicBezTo>
                  <a:cubicBezTo>
                    <a:pt x="9223" y="18240"/>
                    <a:pt x="9303" y="18840"/>
                    <a:pt x="9461" y="19440"/>
                  </a:cubicBezTo>
                  <a:cubicBezTo>
                    <a:pt x="9620" y="20040"/>
                    <a:pt x="9858" y="20640"/>
                    <a:pt x="10176" y="21000"/>
                  </a:cubicBezTo>
                  <a:cubicBezTo>
                    <a:pt x="10494" y="21360"/>
                    <a:pt x="10891" y="21480"/>
                    <a:pt x="11248" y="21240"/>
                  </a:cubicBezTo>
                  <a:cubicBezTo>
                    <a:pt x="11606" y="21000"/>
                    <a:pt x="11923" y="20400"/>
                    <a:pt x="12161" y="19440"/>
                  </a:cubicBezTo>
                  <a:cubicBezTo>
                    <a:pt x="12400" y="18480"/>
                    <a:pt x="12558" y="17160"/>
                    <a:pt x="12598" y="16140"/>
                  </a:cubicBezTo>
                  <a:cubicBezTo>
                    <a:pt x="12638" y="15120"/>
                    <a:pt x="12558" y="14400"/>
                    <a:pt x="12400" y="14400"/>
                  </a:cubicBezTo>
                  <a:cubicBezTo>
                    <a:pt x="12241" y="14400"/>
                    <a:pt x="12003" y="15120"/>
                    <a:pt x="11883" y="15840"/>
                  </a:cubicBezTo>
                  <a:cubicBezTo>
                    <a:pt x="11764" y="16560"/>
                    <a:pt x="11764" y="17280"/>
                    <a:pt x="11883" y="17880"/>
                  </a:cubicBezTo>
                  <a:cubicBezTo>
                    <a:pt x="12003" y="18480"/>
                    <a:pt x="12241" y="18960"/>
                    <a:pt x="12558" y="19260"/>
                  </a:cubicBezTo>
                  <a:cubicBezTo>
                    <a:pt x="12876" y="19560"/>
                    <a:pt x="13273" y="19680"/>
                    <a:pt x="13710" y="19680"/>
                  </a:cubicBezTo>
                  <a:cubicBezTo>
                    <a:pt x="14147" y="19680"/>
                    <a:pt x="14623" y="19560"/>
                    <a:pt x="15020" y="19320"/>
                  </a:cubicBezTo>
                  <a:cubicBezTo>
                    <a:pt x="15417" y="19080"/>
                    <a:pt x="15735" y="18720"/>
                    <a:pt x="15973" y="18840"/>
                  </a:cubicBezTo>
                  <a:cubicBezTo>
                    <a:pt x="16211" y="18960"/>
                    <a:pt x="16370" y="19560"/>
                    <a:pt x="16450" y="20220"/>
                  </a:cubicBezTo>
                  <a:cubicBezTo>
                    <a:pt x="16529" y="20880"/>
                    <a:pt x="16529" y="21600"/>
                    <a:pt x="16648" y="21540"/>
                  </a:cubicBezTo>
                  <a:cubicBezTo>
                    <a:pt x="16767" y="21480"/>
                    <a:pt x="17006" y="20640"/>
                    <a:pt x="17522" y="19380"/>
                  </a:cubicBezTo>
                  <a:cubicBezTo>
                    <a:pt x="18038" y="18120"/>
                    <a:pt x="18832" y="16440"/>
                    <a:pt x="19428" y="15480"/>
                  </a:cubicBezTo>
                  <a:cubicBezTo>
                    <a:pt x="20023" y="14520"/>
                    <a:pt x="20420" y="14280"/>
                    <a:pt x="20698" y="14520"/>
                  </a:cubicBezTo>
                  <a:cubicBezTo>
                    <a:pt x="20976" y="14760"/>
                    <a:pt x="21135" y="15480"/>
                    <a:pt x="21254" y="16680"/>
                  </a:cubicBezTo>
                  <a:cubicBezTo>
                    <a:pt x="21373" y="17880"/>
                    <a:pt x="21453" y="19560"/>
                    <a:pt x="21532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5677840" y="5913966"/>
              <a:ext cx="144551" cy="3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37" fill="norm" stroke="1" extrusionOk="0">
                  <a:moveTo>
                    <a:pt x="2143" y="6385"/>
                  </a:moveTo>
                  <a:cubicBezTo>
                    <a:pt x="1834" y="10868"/>
                    <a:pt x="1525" y="15351"/>
                    <a:pt x="1217" y="18000"/>
                  </a:cubicBezTo>
                  <a:cubicBezTo>
                    <a:pt x="908" y="20649"/>
                    <a:pt x="600" y="21464"/>
                    <a:pt x="291" y="21532"/>
                  </a:cubicBezTo>
                  <a:cubicBezTo>
                    <a:pt x="-17" y="21600"/>
                    <a:pt x="-326" y="20921"/>
                    <a:pt x="754" y="18204"/>
                  </a:cubicBezTo>
                  <a:cubicBezTo>
                    <a:pt x="1834" y="15487"/>
                    <a:pt x="4303" y="10732"/>
                    <a:pt x="6617" y="7540"/>
                  </a:cubicBezTo>
                  <a:cubicBezTo>
                    <a:pt x="8931" y="4347"/>
                    <a:pt x="11091" y="2717"/>
                    <a:pt x="13097" y="1630"/>
                  </a:cubicBezTo>
                  <a:cubicBezTo>
                    <a:pt x="15103" y="543"/>
                    <a:pt x="16954" y="0"/>
                    <a:pt x="18343" y="0"/>
                  </a:cubicBezTo>
                  <a:cubicBezTo>
                    <a:pt x="19731" y="0"/>
                    <a:pt x="20657" y="543"/>
                    <a:pt x="20965" y="2445"/>
                  </a:cubicBezTo>
                  <a:cubicBezTo>
                    <a:pt x="21274" y="4347"/>
                    <a:pt x="20965" y="7608"/>
                    <a:pt x="19423" y="9849"/>
                  </a:cubicBezTo>
                  <a:cubicBezTo>
                    <a:pt x="17880" y="12091"/>
                    <a:pt x="15103" y="13313"/>
                    <a:pt x="12943" y="13992"/>
                  </a:cubicBezTo>
                  <a:cubicBezTo>
                    <a:pt x="10783" y="14672"/>
                    <a:pt x="9240" y="14808"/>
                    <a:pt x="7234" y="14808"/>
                  </a:cubicBezTo>
                  <a:cubicBezTo>
                    <a:pt x="5228" y="14808"/>
                    <a:pt x="2760" y="14672"/>
                    <a:pt x="1988" y="14875"/>
                  </a:cubicBezTo>
                  <a:cubicBezTo>
                    <a:pt x="1217" y="15079"/>
                    <a:pt x="2143" y="15623"/>
                    <a:pt x="5537" y="16574"/>
                  </a:cubicBezTo>
                  <a:cubicBezTo>
                    <a:pt x="8931" y="17525"/>
                    <a:pt x="14794" y="18883"/>
                    <a:pt x="20657" y="2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5844936" y="6125669"/>
              <a:ext cx="107951" cy="9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0" y="15210"/>
                  </a:moveTo>
                  <a:cubicBezTo>
                    <a:pt x="3812" y="12756"/>
                    <a:pt x="7624" y="10301"/>
                    <a:pt x="9953" y="7601"/>
                  </a:cubicBezTo>
                  <a:cubicBezTo>
                    <a:pt x="12282" y="4901"/>
                    <a:pt x="13129" y="1956"/>
                    <a:pt x="12494" y="728"/>
                  </a:cubicBezTo>
                  <a:cubicBezTo>
                    <a:pt x="11859" y="-499"/>
                    <a:pt x="9741" y="-8"/>
                    <a:pt x="7835" y="974"/>
                  </a:cubicBezTo>
                  <a:cubicBezTo>
                    <a:pt x="5929" y="1956"/>
                    <a:pt x="4235" y="3428"/>
                    <a:pt x="3388" y="5392"/>
                  </a:cubicBezTo>
                  <a:cubicBezTo>
                    <a:pt x="2541" y="7356"/>
                    <a:pt x="2541" y="9810"/>
                    <a:pt x="5718" y="12510"/>
                  </a:cubicBezTo>
                  <a:cubicBezTo>
                    <a:pt x="8894" y="15210"/>
                    <a:pt x="15247" y="18156"/>
                    <a:pt x="21600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5927486" y="6172199"/>
              <a:ext cx="6985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4438"/>
                    <a:pt x="17673" y="8877"/>
                    <a:pt x="16691" y="11984"/>
                  </a:cubicBezTo>
                  <a:cubicBezTo>
                    <a:pt x="15709" y="15090"/>
                    <a:pt x="15709" y="16866"/>
                    <a:pt x="15055" y="18493"/>
                  </a:cubicBezTo>
                  <a:cubicBezTo>
                    <a:pt x="14400" y="20121"/>
                    <a:pt x="13091" y="21600"/>
                    <a:pt x="11127" y="21600"/>
                  </a:cubicBezTo>
                  <a:cubicBezTo>
                    <a:pt x="9164" y="21600"/>
                    <a:pt x="6545" y="20121"/>
                    <a:pt x="4582" y="17458"/>
                  </a:cubicBezTo>
                  <a:cubicBezTo>
                    <a:pt x="2618" y="14795"/>
                    <a:pt x="1309" y="10948"/>
                    <a:pt x="0" y="7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5940186" y="6038850"/>
              <a:ext cx="50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6035503" y="6097715"/>
              <a:ext cx="82484" cy="11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276" fill="norm" stroke="1" extrusionOk="0">
                  <a:moveTo>
                    <a:pt x="3223" y="10476"/>
                  </a:moveTo>
                  <a:cubicBezTo>
                    <a:pt x="4303" y="8476"/>
                    <a:pt x="5383" y="6476"/>
                    <a:pt x="7273" y="4476"/>
                  </a:cubicBezTo>
                  <a:cubicBezTo>
                    <a:pt x="9163" y="2476"/>
                    <a:pt x="11863" y="476"/>
                    <a:pt x="11863" y="76"/>
                  </a:cubicBezTo>
                  <a:cubicBezTo>
                    <a:pt x="11863" y="-324"/>
                    <a:pt x="9163" y="876"/>
                    <a:pt x="6463" y="3276"/>
                  </a:cubicBezTo>
                  <a:cubicBezTo>
                    <a:pt x="3763" y="5676"/>
                    <a:pt x="1063" y="9276"/>
                    <a:pt x="253" y="12076"/>
                  </a:cubicBezTo>
                  <a:cubicBezTo>
                    <a:pt x="-557" y="14876"/>
                    <a:pt x="523" y="16876"/>
                    <a:pt x="4303" y="18276"/>
                  </a:cubicBezTo>
                  <a:cubicBezTo>
                    <a:pt x="8083" y="19676"/>
                    <a:pt x="14563" y="20476"/>
                    <a:pt x="21043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6121947" y="6140450"/>
              <a:ext cx="9764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3600"/>
                  </a:moveTo>
                  <a:cubicBezTo>
                    <a:pt x="18902" y="1800"/>
                    <a:pt x="16604" y="0"/>
                    <a:pt x="13157" y="0"/>
                  </a:cubicBezTo>
                  <a:cubicBezTo>
                    <a:pt x="9711" y="0"/>
                    <a:pt x="5115" y="1800"/>
                    <a:pt x="2587" y="4800"/>
                  </a:cubicBezTo>
                  <a:cubicBezTo>
                    <a:pt x="60" y="7800"/>
                    <a:pt x="-400" y="12000"/>
                    <a:pt x="289" y="15000"/>
                  </a:cubicBezTo>
                  <a:cubicBezTo>
                    <a:pt x="979" y="18000"/>
                    <a:pt x="2817" y="19800"/>
                    <a:pt x="5804" y="20700"/>
                  </a:cubicBezTo>
                  <a:cubicBezTo>
                    <a:pt x="8791" y="21600"/>
                    <a:pt x="12928" y="21600"/>
                    <a:pt x="170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6257665" y="5930900"/>
              <a:ext cx="88922" cy="28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464" fill="norm" stroke="1" extrusionOk="0">
                  <a:moveTo>
                    <a:pt x="21103" y="0"/>
                  </a:moveTo>
                  <a:cubicBezTo>
                    <a:pt x="16080" y="645"/>
                    <a:pt x="11056" y="1290"/>
                    <a:pt x="7289" y="3224"/>
                  </a:cubicBezTo>
                  <a:cubicBezTo>
                    <a:pt x="3522" y="5158"/>
                    <a:pt x="1010" y="8382"/>
                    <a:pt x="256" y="11284"/>
                  </a:cubicBezTo>
                  <a:cubicBezTo>
                    <a:pt x="-497" y="14185"/>
                    <a:pt x="508" y="16764"/>
                    <a:pt x="2015" y="18457"/>
                  </a:cubicBezTo>
                  <a:cubicBezTo>
                    <a:pt x="3522" y="20149"/>
                    <a:pt x="5531" y="20955"/>
                    <a:pt x="8043" y="21278"/>
                  </a:cubicBezTo>
                  <a:cubicBezTo>
                    <a:pt x="10554" y="21600"/>
                    <a:pt x="13568" y="21439"/>
                    <a:pt x="16582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6212106" y="6089650"/>
              <a:ext cx="15988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3563" y="21600"/>
                  </a:moveTo>
                  <a:cubicBezTo>
                    <a:pt x="1857" y="18000"/>
                    <a:pt x="152" y="14400"/>
                    <a:pt x="10" y="12000"/>
                  </a:cubicBezTo>
                  <a:cubicBezTo>
                    <a:pt x="-132" y="9600"/>
                    <a:pt x="1289" y="8400"/>
                    <a:pt x="5126" y="6600"/>
                  </a:cubicBezTo>
                  <a:cubicBezTo>
                    <a:pt x="8963" y="4800"/>
                    <a:pt x="15215" y="240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6441836" y="5988050"/>
              <a:ext cx="571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5169"/>
                    <a:pt x="10400" y="10338"/>
                    <a:pt x="6800" y="13846"/>
                  </a:cubicBezTo>
                  <a:cubicBezTo>
                    <a:pt x="3200" y="17354"/>
                    <a:pt x="1600" y="19200"/>
                    <a:pt x="800" y="20215"/>
                  </a:cubicBezTo>
                  <a:cubicBezTo>
                    <a:pt x="0" y="21231"/>
                    <a:pt x="0" y="214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6435486" y="6013654"/>
              <a:ext cx="180244" cy="18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857" fill="norm" stroke="1" extrusionOk="0">
                  <a:moveTo>
                    <a:pt x="0" y="15817"/>
                  </a:moveTo>
                  <a:cubicBezTo>
                    <a:pt x="5023" y="12217"/>
                    <a:pt x="10047" y="8617"/>
                    <a:pt x="13312" y="6097"/>
                  </a:cubicBezTo>
                  <a:cubicBezTo>
                    <a:pt x="16577" y="3577"/>
                    <a:pt x="18084" y="2137"/>
                    <a:pt x="19340" y="1057"/>
                  </a:cubicBezTo>
                  <a:cubicBezTo>
                    <a:pt x="20595" y="-23"/>
                    <a:pt x="21600" y="-743"/>
                    <a:pt x="21349" y="1297"/>
                  </a:cubicBezTo>
                  <a:cubicBezTo>
                    <a:pt x="21098" y="3337"/>
                    <a:pt x="19591" y="8137"/>
                    <a:pt x="18712" y="11857"/>
                  </a:cubicBezTo>
                  <a:cubicBezTo>
                    <a:pt x="17833" y="15577"/>
                    <a:pt x="17581" y="18217"/>
                    <a:pt x="17330" y="20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6620816" y="6172149"/>
              <a:ext cx="86268" cy="6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0625" fill="norm" stroke="1" extrusionOk="0">
                  <a:moveTo>
                    <a:pt x="13599" y="2177"/>
                  </a:moveTo>
                  <a:cubicBezTo>
                    <a:pt x="11027" y="2177"/>
                    <a:pt x="8456" y="2177"/>
                    <a:pt x="6142" y="3257"/>
                  </a:cubicBezTo>
                  <a:cubicBezTo>
                    <a:pt x="3827" y="4337"/>
                    <a:pt x="1770" y="6497"/>
                    <a:pt x="742" y="9377"/>
                  </a:cubicBezTo>
                  <a:cubicBezTo>
                    <a:pt x="-287" y="12257"/>
                    <a:pt x="-287" y="15857"/>
                    <a:pt x="999" y="18017"/>
                  </a:cubicBezTo>
                  <a:cubicBezTo>
                    <a:pt x="2284" y="20177"/>
                    <a:pt x="4856" y="20897"/>
                    <a:pt x="7427" y="20537"/>
                  </a:cubicBezTo>
                  <a:cubicBezTo>
                    <a:pt x="9999" y="20177"/>
                    <a:pt x="12570" y="18737"/>
                    <a:pt x="14884" y="16577"/>
                  </a:cubicBezTo>
                  <a:cubicBezTo>
                    <a:pt x="17199" y="14417"/>
                    <a:pt x="19256" y="11537"/>
                    <a:pt x="20284" y="8297"/>
                  </a:cubicBezTo>
                  <a:cubicBezTo>
                    <a:pt x="21313" y="5057"/>
                    <a:pt x="21313" y="1457"/>
                    <a:pt x="19256" y="377"/>
                  </a:cubicBezTo>
                  <a:cubicBezTo>
                    <a:pt x="17199" y="-703"/>
                    <a:pt x="13084" y="737"/>
                    <a:pt x="8970" y="2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4841636" y="6649392"/>
              <a:ext cx="3873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485" y="6132"/>
                    <a:pt x="8970" y="-1068"/>
                    <a:pt x="12570" y="132"/>
                  </a:cubicBezTo>
                  <a:cubicBezTo>
                    <a:pt x="16170" y="1332"/>
                    <a:pt x="18885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4911486" y="6654800"/>
              <a:ext cx="3556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14" y="17788"/>
                    <a:pt x="4629" y="13976"/>
                    <a:pt x="8229" y="10376"/>
                  </a:cubicBezTo>
                  <a:cubicBezTo>
                    <a:pt x="11829" y="6776"/>
                    <a:pt x="16714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5178186" y="6540500"/>
              <a:ext cx="154664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0" y="0"/>
                  </a:moveTo>
                  <a:cubicBezTo>
                    <a:pt x="6624" y="2585"/>
                    <a:pt x="13248" y="5169"/>
                    <a:pt x="16992" y="7477"/>
                  </a:cubicBezTo>
                  <a:cubicBezTo>
                    <a:pt x="20736" y="9785"/>
                    <a:pt x="21600" y="11815"/>
                    <a:pt x="20736" y="14123"/>
                  </a:cubicBezTo>
                  <a:cubicBezTo>
                    <a:pt x="19872" y="16431"/>
                    <a:pt x="17280" y="19015"/>
                    <a:pt x="14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5571886" y="6575371"/>
              <a:ext cx="342090" cy="28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23" fill="norm" stroke="1" extrusionOk="0">
                  <a:moveTo>
                    <a:pt x="0" y="21523"/>
                  </a:moveTo>
                  <a:cubicBezTo>
                    <a:pt x="2650" y="16848"/>
                    <a:pt x="5301" y="12174"/>
                    <a:pt x="6758" y="9433"/>
                  </a:cubicBezTo>
                  <a:cubicBezTo>
                    <a:pt x="8216" y="6693"/>
                    <a:pt x="8481" y="5887"/>
                    <a:pt x="8812" y="5001"/>
                  </a:cubicBezTo>
                  <a:cubicBezTo>
                    <a:pt x="9144" y="4114"/>
                    <a:pt x="9541" y="3147"/>
                    <a:pt x="9939" y="2099"/>
                  </a:cubicBezTo>
                  <a:cubicBezTo>
                    <a:pt x="10336" y="1051"/>
                    <a:pt x="10734" y="-77"/>
                    <a:pt x="10734" y="4"/>
                  </a:cubicBezTo>
                  <a:cubicBezTo>
                    <a:pt x="10734" y="84"/>
                    <a:pt x="10336" y="1374"/>
                    <a:pt x="9806" y="4275"/>
                  </a:cubicBezTo>
                  <a:cubicBezTo>
                    <a:pt x="9276" y="7177"/>
                    <a:pt x="8613" y="11690"/>
                    <a:pt x="8282" y="14350"/>
                  </a:cubicBezTo>
                  <a:cubicBezTo>
                    <a:pt x="7951" y="17010"/>
                    <a:pt x="7951" y="17816"/>
                    <a:pt x="8216" y="18460"/>
                  </a:cubicBezTo>
                  <a:cubicBezTo>
                    <a:pt x="8481" y="19105"/>
                    <a:pt x="9011" y="19589"/>
                    <a:pt x="9674" y="19589"/>
                  </a:cubicBezTo>
                  <a:cubicBezTo>
                    <a:pt x="10336" y="19589"/>
                    <a:pt x="11131" y="19105"/>
                    <a:pt x="12721" y="16848"/>
                  </a:cubicBezTo>
                  <a:cubicBezTo>
                    <a:pt x="14312" y="14592"/>
                    <a:pt x="16697" y="10562"/>
                    <a:pt x="18221" y="7902"/>
                  </a:cubicBezTo>
                  <a:cubicBezTo>
                    <a:pt x="19745" y="5242"/>
                    <a:pt x="20407" y="3953"/>
                    <a:pt x="20871" y="2905"/>
                  </a:cubicBezTo>
                  <a:cubicBezTo>
                    <a:pt x="21335" y="1857"/>
                    <a:pt x="21600" y="1051"/>
                    <a:pt x="21269" y="2341"/>
                  </a:cubicBezTo>
                  <a:cubicBezTo>
                    <a:pt x="20937" y="3630"/>
                    <a:pt x="20010" y="7016"/>
                    <a:pt x="19679" y="10562"/>
                  </a:cubicBezTo>
                  <a:cubicBezTo>
                    <a:pt x="19347" y="14108"/>
                    <a:pt x="19612" y="17816"/>
                    <a:pt x="1987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5933836" y="6775450"/>
              <a:ext cx="1143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800"/>
                    <a:pt x="4800" y="1600"/>
                    <a:pt x="8400" y="5200"/>
                  </a:cubicBezTo>
                  <a:cubicBezTo>
                    <a:pt x="12000" y="8800"/>
                    <a:pt x="16800" y="15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5906510" y="6762750"/>
              <a:ext cx="173377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1316" y="0"/>
                  </a:moveTo>
                  <a:cubicBezTo>
                    <a:pt x="17673" y="1286"/>
                    <a:pt x="14029" y="2571"/>
                    <a:pt x="10516" y="5143"/>
                  </a:cubicBezTo>
                  <a:cubicBezTo>
                    <a:pt x="7003" y="7714"/>
                    <a:pt x="3620" y="11571"/>
                    <a:pt x="1798" y="14143"/>
                  </a:cubicBezTo>
                  <a:cubicBezTo>
                    <a:pt x="-24" y="16714"/>
                    <a:pt x="-284" y="18000"/>
                    <a:pt x="236" y="19029"/>
                  </a:cubicBezTo>
                  <a:cubicBezTo>
                    <a:pt x="757" y="20057"/>
                    <a:pt x="2058" y="20829"/>
                    <a:pt x="3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6244986" y="6699250"/>
              <a:ext cx="2857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2400"/>
                    <a:pt x="12800" y="4800"/>
                    <a:pt x="16400" y="8400"/>
                  </a:cubicBezTo>
                  <a:cubicBezTo>
                    <a:pt x="20000" y="12000"/>
                    <a:pt x="208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6244986" y="6762750"/>
              <a:ext cx="3175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514"/>
                    <a:pt x="7200" y="15429"/>
                    <a:pt x="10800" y="11829"/>
                  </a:cubicBezTo>
                  <a:cubicBezTo>
                    <a:pt x="14400" y="8229"/>
                    <a:pt x="1800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6297740" y="6629400"/>
              <a:ext cx="207597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21399" y="0"/>
                  </a:moveTo>
                  <a:cubicBezTo>
                    <a:pt x="16817" y="3337"/>
                    <a:pt x="12235" y="6673"/>
                    <a:pt x="8635" y="9571"/>
                  </a:cubicBezTo>
                  <a:cubicBezTo>
                    <a:pt x="5035" y="12468"/>
                    <a:pt x="2417" y="14927"/>
                    <a:pt x="1108" y="16683"/>
                  </a:cubicBezTo>
                  <a:cubicBezTo>
                    <a:pt x="-201" y="18439"/>
                    <a:pt x="-201" y="19493"/>
                    <a:pt x="344" y="20195"/>
                  </a:cubicBezTo>
                  <a:cubicBezTo>
                    <a:pt x="890" y="20898"/>
                    <a:pt x="1981" y="21249"/>
                    <a:pt x="30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6575186" y="6608016"/>
              <a:ext cx="374651" cy="30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21315"/>
                  </a:moveTo>
                  <a:cubicBezTo>
                    <a:pt x="1831" y="18765"/>
                    <a:pt x="3661" y="16215"/>
                    <a:pt x="5369" y="13665"/>
                  </a:cubicBezTo>
                  <a:cubicBezTo>
                    <a:pt x="7078" y="11115"/>
                    <a:pt x="8664" y="8565"/>
                    <a:pt x="9580" y="6840"/>
                  </a:cubicBezTo>
                  <a:cubicBezTo>
                    <a:pt x="10495" y="5115"/>
                    <a:pt x="10739" y="4215"/>
                    <a:pt x="10922" y="3090"/>
                  </a:cubicBezTo>
                  <a:cubicBezTo>
                    <a:pt x="11105" y="1965"/>
                    <a:pt x="11227" y="615"/>
                    <a:pt x="10983" y="165"/>
                  </a:cubicBezTo>
                  <a:cubicBezTo>
                    <a:pt x="10739" y="-285"/>
                    <a:pt x="10129" y="165"/>
                    <a:pt x="9275" y="1740"/>
                  </a:cubicBezTo>
                  <a:cubicBezTo>
                    <a:pt x="8420" y="3315"/>
                    <a:pt x="7322" y="6015"/>
                    <a:pt x="6712" y="7815"/>
                  </a:cubicBezTo>
                  <a:cubicBezTo>
                    <a:pt x="6102" y="9615"/>
                    <a:pt x="5980" y="10515"/>
                    <a:pt x="5980" y="11415"/>
                  </a:cubicBezTo>
                  <a:cubicBezTo>
                    <a:pt x="5980" y="12315"/>
                    <a:pt x="6102" y="13215"/>
                    <a:pt x="6468" y="13815"/>
                  </a:cubicBezTo>
                  <a:cubicBezTo>
                    <a:pt x="6834" y="14415"/>
                    <a:pt x="7444" y="14715"/>
                    <a:pt x="8298" y="14565"/>
                  </a:cubicBezTo>
                  <a:cubicBezTo>
                    <a:pt x="9153" y="14415"/>
                    <a:pt x="10251" y="13815"/>
                    <a:pt x="11593" y="12240"/>
                  </a:cubicBezTo>
                  <a:cubicBezTo>
                    <a:pt x="12936" y="10665"/>
                    <a:pt x="14522" y="8115"/>
                    <a:pt x="15498" y="6540"/>
                  </a:cubicBezTo>
                  <a:cubicBezTo>
                    <a:pt x="16475" y="4965"/>
                    <a:pt x="16841" y="4365"/>
                    <a:pt x="17451" y="3465"/>
                  </a:cubicBezTo>
                  <a:cubicBezTo>
                    <a:pt x="18061" y="2565"/>
                    <a:pt x="18915" y="1365"/>
                    <a:pt x="19220" y="1440"/>
                  </a:cubicBezTo>
                  <a:cubicBezTo>
                    <a:pt x="19525" y="1515"/>
                    <a:pt x="19281" y="2865"/>
                    <a:pt x="19281" y="4965"/>
                  </a:cubicBezTo>
                  <a:cubicBezTo>
                    <a:pt x="19281" y="7065"/>
                    <a:pt x="19525" y="9915"/>
                    <a:pt x="19953" y="11940"/>
                  </a:cubicBezTo>
                  <a:cubicBezTo>
                    <a:pt x="20380" y="13965"/>
                    <a:pt x="20990" y="15165"/>
                    <a:pt x="21600" y="16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6975236" y="6767499"/>
              <a:ext cx="114301" cy="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fill="norm" stroke="1" extrusionOk="0">
                  <a:moveTo>
                    <a:pt x="0" y="430"/>
                  </a:moveTo>
                  <a:cubicBezTo>
                    <a:pt x="2000" y="-139"/>
                    <a:pt x="4000" y="-707"/>
                    <a:pt x="7600" y="2704"/>
                  </a:cubicBezTo>
                  <a:cubicBezTo>
                    <a:pt x="11200" y="6114"/>
                    <a:pt x="16400" y="13504"/>
                    <a:pt x="21600" y="20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7045086" y="6794500"/>
              <a:ext cx="1016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1679336" y="1257564"/>
              <a:ext cx="1885951" cy="3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776" y="15660"/>
                    <a:pt x="1552" y="9900"/>
                    <a:pt x="2436" y="6300"/>
                  </a:cubicBezTo>
                  <a:cubicBezTo>
                    <a:pt x="3321" y="2700"/>
                    <a:pt x="4315" y="1260"/>
                    <a:pt x="5309" y="540"/>
                  </a:cubicBezTo>
                  <a:cubicBezTo>
                    <a:pt x="6303" y="-180"/>
                    <a:pt x="7297" y="-180"/>
                    <a:pt x="8267" y="540"/>
                  </a:cubicBezTo>
                  <a:cubicBezTo>
                    <a:pt x="9236" y="1260"/>
                    <a:pt x="10182" y="2700"/>
                    <a:pt x="11164" y="4860"/>
                  </a:cubicBezTo>
                  <a:cubicBezTo>
                    <a:pt x="12145" y="7020"/>
                    <a:pt x="13164" y="9900"/>
                    <a:pt x="14145" y="11340"/>
                  </a:cubicBezTo>
                  <a:cubicBezTo>
                    <a:pt x="15127" y="12780"/>
                    <a:pt x="16073" y="12780"/>
                    <a:pt x="17091" y="12780"/>
                  </a:cubicBezTo>
                  <a:cubicBezTo>
                    <a:pt x="18109" y="12780"/>
                    <a:pt x="19200" y="12780"/>
                    <a:pt x="19964" y="13500"/>
                  </a:cubicBezTo>
                  <a:cubicBezTo>
                    <a:pt x="20727" y="14220"/>
                    <a:pt x="21164" y="15660"/>
                    <a:pt x="2160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1590436" y="1365250"/>
              <a:ext cx="1968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3" y="20160"/>
                    <a:pt x="1626" y="18720"/>
                    <a:pt x="2462" y="17280"/>
                  </a:cubicBezTo>
                  <a:cubicBezTo>
                    <a:pt x="3298" y="15840"/>
                    <a:pt x="4157" y="14400"/>
                    <a:pt x="4994" y="12240"/>
                  </a:cubicBezTo>
                  <a:cubicBezTo>
                    <a:pt x="5830" y="10080"/>
                    <a:pt x="6643" y="7200"/>
                    <a:pt x="7537" y="5040"/>
                  </a:cubicBezTo>
                  <a:cubicBezTo>
                    <a:pt x="8431" y="2880"/>
                    <a:pt x="9406" y="1440"/>
                    <a:pt x="10359" y="720"/>
                  </a:cubicBezTo>
                  <a:cubicBezTo>
                    <a:pt x="11311" y="0"/>
                    <a:pt x="12240" y="0"/>
                    <a:pt x="13134" y="0"/>
                  </a:cubicBezTo>
                  <a:cubicBezTo>
                    <a:pt x="14028" y="0"/>
                    <a:pt x="14888" y="0"/>
                    <a:pt x="15852" y="720"/>
                  </a:cubicBezTo>
                  <a:cubicBezTo>
                    <a:pt x="16815" y="1440"/>
                    <a:pt x="17884" y="2880"/>
                    <a:pt x="18859" y="6480"/>
                  </a:cubicBezTo>
                  <a:cubicBezTo>
                    <a:pt x="19835" y="10080"/>
                    <a:pt x="20717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0" y="2590800"/>
              <a:ext cx="3828902" cy="23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47" fill="norm" stroke="1" extrusionOk="0">
                  <a:moveTo>
                    <a:pt x="1697" y="8247"/>
                  </a:moveTo>
                  <a:cubicBezTo>
                    <a:pt x="2139" y="7658"/>
                    <a:pt x="2580" y="7069"/>
                    <a:pt x="3027" y="6676"/>
                  </a:cubicBezTo>
                  <a:cubicBezTo>
                    <a:pt x="3474" y="6284"/>
                    <a:pt x="3927" y="6087"/>
                    <a:pt x="4392" y="5695"/>
                  </a:cubicBezTo>
                  <a:cubicBezTo>
                    <a:pt x="4856" y="5302"/>
                    <a:pt x="5333" y="4713"/>
                    <a:pt x="5816" y="4124"/>
                  </a:cubicBezTo>
                  <a:cubicBezTo>
                    <a:pt x="6299" y="3535"/>
                    <a:pt x="6788" y="2945"/>
                    <a:pt x="7229" y="2553"/>
                  </a:cubicBezTo>
                  <a:cubicBezTo>
                    <a:pt x="7670" y="2160"/>
                    <a:pt x="8063" y="1964"/>
                    <a:pt x="8462" y="1865"/>
                  </a:cubicBezTo>
                  <a:cubicBezTo>
                    <a:pt x="8862" y="1767"/>
                    <a:pt x="9267" y="1767"/>
                    <a:pt x="9678" y="1865"/>
                  </a:cubicBezTo>
                  <a:cubicBezTo>
                    <a:pt x="10090" y="1964"/>
                    <a:pt x="10507" y="2160"/>
                    <a:pt x="10918" y="2455"/>
                  </a:cubicBezTo>
                  <a:cubicBezTo>
                    <a:pt x="11329" y="2749"/>
                    <a:pt x="11735" y="3142"/>
                    <a:pt x="12146" y="3338"/>
                  </a:cubicBezTo>
                  <a:cubicBezTo>
                    <a:pt x="12557" y="3535"/>
                    <a:pt x="12974" y="3535"/>
                    <a:pt x="13386" y="3436"/>
                  </a:cubicBezTo>
                  <a:cubicBezTo>
                    <a:pt x="13797" y="3338"/>
                    <a:pt x="14202" y="3142"/>
                    <a:pt x="14661" y="2847"/>
                  </a:cubicBezTo>
                  <a:cubicBezTo>
                    <a:pt x="15120" y="2553"/>
                    <a:pt x="15633" y="2160"/>
                    <a:pt x="16115" y="1767"/>
                  </a:cubicBezTo>
                  <a:cubicBezTo>
                    <a:pt x="16598" y="1375"/>
                    <a:pt x="17051" y="982"/>
                    <a:pt x="17498" y="785"/>
                  </a:cubicBezTo>
                  <a:cubicBezTo>
                    <a:pt x="17945" y="589"/>
                    <a:pt x="18386" y="589"/>
                    <a:pt x="18637" y="589"/>
                  </a:cubicBezTo>
                  <a:cubicBezTo>
                    <a:pt x="18887" y="589"/>
                    <a:pt x="18946" y="589"/>
                    <a:pt x="18738" y="491"/>
                  </a:cubicBezTo>
                  <a:cubicBezTo>
                    <a:pt x="18529" y="393"/>
                    <a:pt x="18052" y="196"/>
                    <a:pt x="17599" y="98"/>
                  </a:cubicBezTo>
                  <a:cubicBezTo>
                    <a:pt x="17146" y="0"/>
                    <a:pt x="16717" y="0"/>
                    <a:pt x="16300" y="0"/>
                  </a:cubicBezTo>
                  <a:cubicBezTo>
                    <a:pt x="15883" y="0"/>
                    <a:pt x="15478" y="0"/>
                    <a:pt x="15031" y="295"/>
                  </a:cubicBezTo>
                  <a:cubicBezTo>
                    <a:pt x="14584" y="589"/>
                    <a:pt x="14095" y="1178"/>
                    <a:pt x="13588" y="1865"/>
                  </a:cubicBezTo>
                  <a:cubicBezTo>
                    <a:pt x="13082" y="2553"/>
                    <a:pt x="12557" y="3338"/>
                    <a:pt x="12110" y="3927"/>
                  </a:cubicBezTo>
                  <a:cubicBezTo>
                    <a:pt x="11663" y="4516"/>
                    <a:pt x="11294" y="4909"/>
                    <a:pt x="10930" y="5400"/>
                  </a:cubicBezTo>
                  <a:cubicBezTo>
                    <a:pt x="10566" y="5891"/>
                    <a:pt x="10209" y="6480"/>
                    <a:pt x="9851" y="7069"/>
                  </a:cubicBezTo>
                  <a:cubicBezTo>
                    <a:pt x="9494" y="7658"/>
                    <a:pt x="9136" y="8247"/>
                    <a:pt x="8707" y="8935"/>
                  </a:cubicBezTo>
                  <a:cubicBezTo>
                    <a:pt x="8278" y="9622"/>
                    <a:pt x="7777" y="10407"/>
                    <a:pt x="7282" y="11095"/>
                  </a:cubicBezTo>
                  <a:cubicBezTo>
                    <a:pt x="6788" y="11782"/>
                    <a:pt x="6299" y="12371"/>
                    <a:pt x="5852" y="12960"/>
                  </a:cubicBezTo>
                  <a:cubicBezTo>
                    <a:pt x="5405" y="13549"/>
                    <a:pt x="4999" y="14138"/>
                    <a:pt x="4570" y="14531"/>
                  </a:cubicBezTo>
                  <a:cubicBezTo>
                    <a:pt x="4141" y="14924"/>
                    <a:pt x="3688" y="15120"/>
                    <a:pt x="3223" y="15218"/>
                  </a:cubicBezTo>
                  <a:cubicBezTo>
                    <a:pt x="2758" y="15316"/>
                    <a:pt x="2282" y="15316"/>
                    <a:pt x="1841" y="15611"/>
                  </a:cubicBezTo>
                  <a:cubicBezTo>
                    <a:pt x="1399" y="15905"/>
                    <a:pt x="994" y="16495"/>
                    <a:pt x="708" y="17182"/>
                  </a:cubicBezTo>
                  <a:cubicBezTo>
                    <a:pt x="422" y="17869"/>
                    <a:pt x="255" y="18655"/>
                    <a:pt x="142" y="19342"/>
                  </a:cubicBezTo>
                  <a:cubicBezTo>
                    <a:pt x="29" y="20029"/>
                    <a:pt x="-31" y="20618"/>
                    <a:pt x="17" y="21011"/>
                  </a:cubicBezTo>
                  <a:cubicBezTo>
                    <a:pt x="64" y="21404"/>
                    <a:pt x="219" y="21600"/>
                    <a:pt x="541" y="21305"/>
                  </a:cubicBezTo>
                  <a:cubicBezTo>
                    <a:pt x="863" y="21011"/>
                    <a:pt x="1352" y="20225"/>
                    <a:pt x="1787" y="19538"/>
                  </a:cubicBezTo>
                  <a:cubicBezTo>
                    <a:pt x="2222" y="18851"/>
                    <a:pt x="2603" y="18262"/>
                    <a:pt x="3033" y="17575"/>
                  </a:cubicBezTo>
                  <a:cubicBezTo>
                    <a:pt x="3462" y="16887"/>
                    <a:pt x="3939" y="16102"/>
                    <a:pt x="4433" y="15415"/>
                  </a:cubicBezTo>
                  <a:cubicBezTo>
                    <a:pt x="4928" y="14727"/>
                    <a:pt x="5441" y="14138"/>
                    <a:pt x="5911" y="13647"/>
                  </a:cubicBezTo>
                  <a:cubicBezTo>
                    <a:pt x="6382" y="13156"/>
                    <a:pt x="6811" y="12764"/>
                    <a:pt x="7223" y="12371"/>
                  </a:cubicBezTo>
                  <a:cubicBezTo>
                    <a:pt x="7634" y="11978"/>
                    <a:pt x="8027" y="11585"/>
                    <a:pt x="8462" y="11193"/>
                  </a:cubicBezTo>
                  <a:cubicBezTo>
                    <a:pt x="8897" y="10800"/>
                    <a:pt x="9374" y="10407"/>
                    <a:pt x="9833" y="10015"/>
                  </a:cubicBezTo>
                  <a:cubicBezTo>
                    <a:pt x="10292" y="9622"/>
                    <a:pt x="10733" y="9229"/>
                    <a:pt x="11180" y="8935"/>
                  </a:cubicBezTo>
                  <a:cubicBezTo>
                    <a:pt x="11627" y="8640"/>
                    <a:pt x="12080" y="8444"/>
                    <a:pt x="12509" y="8345"/>
                  </a:cubicBezTo>
                  <a:cubicBezTo>
                    <a:pt x="12939" y="8247"/>
                    <a:pt x="13344" y="8247"/>
                    <a:pt x="13773" y="8149"/>
                  </a:cubicBezTo>
                  <a:cubicBezTo>
                    <a:pt x="14202" y="8051"/>
                    <a:pt x="14655" y="7855"/>
                    <a:pt x="15066" y="7756"/>
                  </a:cubicBezTo>
                  <a:cubicBezTo>
                    <a:pt x="15478" y="7658"/>
                    <a:pt x="15847" y="7658"/>
                    <a:pt x="16223" y="7658"/>
                  </a:cubicBezTo>
                  <a:cubicBezTo>
                    <a:pt x="16598" y="7658"/>
                    <a:pt x="16980" y="7658"/>
                    <a:pt x="17403" y="7658"/>
                  </a:cubicBezTo>
                  <a:cubicBezTo>
                    <a:pt x="17826" y="7658"/>
                    <a:pt x="18291" y="7658"/>
                    <a:pt x="18768" y="7658"/>
                  </a:cubicBezTo>
                  <a:cubicBezTo>
                    <a:pt x="19244" y="7658"/>
                    <a:pt x="19733" y="7658"/>
                    <a:pt x="20150" y="7658"/>
                  </a:cubicBezTo>
                  <a:cubicBezTo>
                    <a:pt x="20568" y="7658"/>
                    <a:pt x="20913" y="7658"/>
                    <a:pt x="21122" y="7756"/>
                  </a:cubicBezTo>
                  <a:cubicBezTo>
                    <a:pt x="21331" y="7855"/>
                    <a:pt x="21402" y="8051"/>
                    <a:pt x="21462" y="8444"/>
                  </a:cubicBezTo>
                  <a:cubicBezTo>
                    <a:pt x="21521" y="8836"/>
                    <a:pt x="21569" y="9425"/>
                    <a:pt x="21563" y="10015"/>
                  </a:cubicBezTo>
                  <a:cubicBezTo>
                    <a:pt x="21557" y="10604"/>
                    <a:pt x="21497" y="11193"/>
                    <a:pt x="21432" y="11585"/>
                  </a:cubicBezTo>
                  <a:cubicBezTo>
                    <a:pt x="21366" y="11978"/>
                    <a:pt x="21295" y="12175"/>
                    <a:pt x="21223" y="12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7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698636" y="482600"/>
              <a:ext cx="273051" cy="120651"/>
            </a:xfrm>
            <a:prstGeom prst="rect">
              <a:avLst/>
            </a:prstGeom>
            <a:effectLst/>
          </p:spPr>
        </p:pic>
        <p:pic>
          <p:nvPicPr>
            <p:cNvPr id="97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720808" y="584200"/>
              <a:ext cx="288979" cy="162155"/>
            </a:xfrm>
            <a:prstGeom prst="rect">
              <a:avLst/>
            </a:prstGeom>
            <a:effectLst/>
          </p:spPr>
        </p:pic>
        <p:pic>
          <p:nvPicPr>
            <p:cNvPr id="97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825636" y="431800"/>
              <a:ext cx="171451" cy="342901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163462" y="289661"/>
              <a:ext cx="265425" cy="281840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397136" y="429355"/>
              <a:ext cx="146051" cy="53245"/>
            </a:xfrm>
            <a:prstGeom prst="rect">
              <a:avLst/>
            </a:prstGeom>
            <a:effectLst/>
          </p:spPr>
        </p:pic>
        <p:pic>
          <p:nvPicPr>
            <p:cNvPr id="98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467349" y="368300"/>
              <a:ext cx="56788" cy="190501"/>
            </a:xfrm>
            <a:prstGeom prst="rect">
              <a:avLst/>
            </a:prstGeom>
            <a:effectLst/>
          </p:spPr>
        </p:pic>
        <p:pic>
          <p:nvPicPr>
            <p:cNvPr id="982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562236" y="311150"/>
              <a:ext cx="120651" cy="82551"/>
            </a:xfrm>
            <a:prstGeom prst="rect">
              <a:avLst/>
            </a:prstGeom>
            <a:effectLst/>
          </p:spPr>
        </p:pic>
        <p:pic>
          <p:nvPicPr>
            <p:cNvPr id="98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746386" y="146548"/>
              <a:ext cx="228601" cy="272553"/>
            </a:xfrm>
            <a:prstGeom prst="rect">
              <a:avLst/>
            </a:prstGeom>
            <a:effectLst/>
          </p:spPr>
        </p:pic>
        <p:pic>
          <p:nvPicPr>
            <p:cNvPr id="986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974986" y="215900"/>
              <a:ext cx="133351" cy="76201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096362" y="203200"/>
              <a:ext cx="50075" cy="177801"/>
            </a:xfrm>
            <a:prstGeom prst="rect">
              <a:avLst/>
            </a:prstGeom>
            <a:effectLst/>
          </p:spPr>
        </p:pic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127386" y="57150"/>
              <a:ext cx="132988" cy="387351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058398" y="323850"/>
              <a:ext cx="268889" cy="311151"/>
            </a:xfrm>
            <a:prstGeom prst="rect">
              <a:avLst/>
            </a:prstGeom>
            <a:effectLst/>
          </p:spPr>
        </p:pic>
        <p:pic>
          <p:nvPicPr>
            <p:cNvPr id="99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292486" y="152400"/>
              <a:ext cx="158751" cy="76201"/>
            </a:xfrm>
            <a:prstGeom prst="rect">
              <a:avLst/>
            </a:prstGeom>
            <a:effectLst/>
          </p:spPr>
        </p:pic>
        <p:pic>
          <p:nvPicPr>
            <p:cNvPr id="99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43286" y="234950"/>
              <a:ext cx="165101" cy="63501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554212" y="107950"/>
              <a:ext cx="159249" cy="196404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733936" y="387350"/>
              <a:ext cx="330201" cy="158751"/>
            </a:xfrm>
            <a:prstGeom prst="rect">
              <a:avLst/>
            </a:prstGeom>
            <a:effectLst/>
          </p:spPr>
        </p:pic>
        <p:pic>
          <p:nvPicPr>
            <p:cNvPr id="1002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797176" y="431800"/>
              <a:ext cx="317761" cy="159270"/>
            </a:xfrm>
            <a:prstGeom prst="rect">
              <a:avLst/>
            </a:prstGeom>
            <a:effectLst/>
          </p:spPr>
        </p:pic>
        <p:pic>
          <p:nvPicPr>
            <p:cNvPr id="1004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987936" y="317500"/>
              <a:ext cx="155786" cy="247651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315971" y="212635"/>
              <a:ext cx="129166" cy="295365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438786" y="205316"/>
              <a:ext cx="222251" cy="239185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661036" y="284297"/>
              <a:ext cx="165101" cy="122103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737236" y="247650"/>
              <a:ext cx="82551" cy="215901"/>
            </a:xfrm>
            <a:prstGeom prst="rect">
              <a:avLst/>
            </a:prstGeom>
            <a:effectLst/>
          </p:spPr>
        </p:pic>
        <p:pic>
          <p:nvPicPr>
            <p:cNvPr id="1014" name="Line Line" descr="Line 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864236" y="260350"/>
              <a:ext cx="133351" cy="38101"/>
            </a:xfrm>
            <a:prstGeom prst="rect">
              <a:avLst/>
            </a:prstGeom>
            <a:effectLst/>
          </p:spPr>
        </p:pic>
        <p:pic>
          <p:nvPicPr>
            <p:cNvPr id="1016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042036" y="133857"/>
              <a:ext cx="273051" cy="234443"/>
            </a:xfrm>
            <a:prstGeom prst="rect">
              <a:avLst/>
            </a:prstGeom>
            <a:effectLst/>
          </p:spPr>
        </p:pic>
        <p:pic>
          <p:nvPicPr>
            <p:cNvPr id="1018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315086" y="222250"/>
              <a:ext cx="139701" cy="88901"/>
            </a:xfrm>
            <a:prstGeom prst="rect">
              <a:avLst/>
            </a:prstGeom>
            <a:effectLst/>
          </p:spPr>
        </p:pic>
        <p:pic>
          <p:nvPicPr>
            <p:cNvPr id="102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413693" y="222250"/>
              <a:ext cx="72844" cy="190501"/>
            </a:xfrm>
            <a:prstGeom prst="rect">
              <a:avLst/>
            </a:prstGeom>
            <a:effectLst/>
          </p:spPr>
        </p:pic>
        <p:pic>
          <p:nvPicPr>
            <p:cNvPr id="102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454786" y="81004"/>
              <a:ext cx="115092" cy="306346"/>
            </a:xfrm>
            <a:prstGeom prst="rect">
              <a:avLst/>
            </a:prstGeom>
            <a:effectLst/>
          </p:spPr>
        </p:pic>
        <p:pic>
          <p:nvPicPr>
            <p:cNvPr id="102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651636" y="158750"/>
              <a:ext cx="203201" cy="69851"/>
            </a:xfrm>
            <a:prstGeom prst="rect">
              <a:avLst/>
            </a:prstGeom>
            <a:effectLst/>
          </p:spPr>
        </p:pic>
        <p:pic>
          <p:nvPicPr>
            <p:cNvPr id="102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683386" y="215900"/>
              <a:ext cx="273051" cy="107951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768830" y="82550"/>
              <a:ext cx="73307" cy="298451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922484" y="126949"/>
              <a:ext cx="135836" cy="218824"/>
            </a:xfrm>
            <a:prstGeom prst="rect">
              <a:avLst/>
            </a:prstGeom>
            <a:effectLst/>
          </p:spPr>
        </p:pic>
        <p:pic>
          <p:nvPicPr>
            <p:cNvPr id="1032" name="Line Line" descr="Line 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721486" y="171450"/>
              <a:ext cx="120651" cy="57151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4351607" y="415684"/>
              <a:ext cx="890080" cy="303080"/>
            </a:xfrm>
            <a:prstGeom prst="rect">
              <a:avLst/>
            </a:prstGeom>
            <a:effectLst/>
          </p:spPr>
        </p:pic>
        <p:pic>
          <p:nvPicPr>
            <p:cNvPr id="103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553086" y="451275"/>
              <a:ext cx="629780" cy="1134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Drawing"/>
          <p:cNvGrpSpPr/>
          <p:nvPr/>
        </p:nvGrpSpPr>
        <p:grpSpPr>
          <a:xfrm>
            <a:off x="717550" y="1555749"/>
            <a:ext cx="11468100" cy="6761299"/>
            <a:chOff x="0" y="0"/>
            <a:chExt cx="11468100" cy="6761297"/>
          </a:xfrm>
        </p:grpSpPr>
        <p:sp>
          <p:nvSpPr>
            <p:cNvPr id="1040" name="Line"/>
            <p:cNvSpPr/>
            <p:nvPr/>
          </p:nvSpPr>
          <p:spPr>
            <a:xfrm>
              <a:off x="267426" y="458360"/>
              <a:ext cx="287227" cy="48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93" fill="norm" stroke="1" extrusionOk="0">
                  <a:moveTo>
                    <a:pt x="1838" y="2193"/>
                  </a:moveTo>
                  <a:cubicBezTo>
                    <a:pt x="1838" y="1725"/>
                    <a:pt x="1838" y="1258"/>
                    <a:pt x="1680" y="790"/>
                  </a:cubicBezTo>
                  <a:cubicBezTo>
                    <a:pt x="1523" y="323"/>
                    <a:pt x="1207" y="-145"/>
                    <a:pt x="892" y="42"/>
                  </a:cubicBezTo>
                  <a:cubicBezTo>
                    <a:pt x="577" y="229"/>
                    <a:pt x="261" y="1071"/>
                    <a:pt x="104" y="2894"/>
                  </a:cubicBezTo>
                  <a:cubicBezTo>
                    <a:pt x="-54" y="4717"/>
                    <a:pt x="-54" y="7523"/>
                    <a:pt x="261" y="10141"/>
                  </a:cubicBezTo>
                  <a:cubicBezTo>
                    <a:pt x="577" y="12759"/>
                    <a:pt x="1207" y="15190"/>
                    <a:pt x="1838" y="16546"/>
                  </a:cubicBezTo>
                  <a:cubicBezTo>
                    <a:pt x="2469" y="17902"/>
                    <a:pt x="3099" y="18182"/>
                    <a:pt x="3888" y="18276"/>
                  </a:cubicBezTo>
                  <a:cubicBezTo>
                    <a:pt x="4676" y="18369"/>
                    <a:pt x="5622" y="18276"/>
                    <a:pt x="6726" y="17481"/>
                  </a:cubicBezTo>
                  <a:cubicBezTo>
                    <a:pt x="7829" y="16686"/>
                    <a:pt x="9091" y="15190"/>
                    <a:pt x="9721" y="14161"/>
                  </a:cubicBezTo>
                  <a:cubicBezTo>
                    <a:pt x="10352" y="13133"/>
                    <a:pt x="10352" y="12572"/>
                    <a:pt x="10273" y="12525"/>
                  </a:cubicBezTo>
                  <a:cubicBezTo>
                    <a:pt x="10194" y="12478"/>
                    <a:pt x="10037" y="12946"/>
                    <a:pt x="10194" y="13928"/>
                  </a:cubicBezTo>
                  <a:cubicBezTo>
                    <a:pt x="10352" y="14910"/>
                    <a:pt x="10825" y="16406"/>
                    <a:pt x="11534" y="17621"/>
                  </a:cubicBezTo>
                  <a:cubicBezTo>
                    <a:pt x="12244" y="18837"/>
                    <a:pt x="13190" y="19772"/>
                    <a:pt x="13978" y="20380"/>
                  </a:cubicBezTo>
                  <a:cubicBezTo>
                    <a:pt x="14766" y="20987"/>
                    <a:pt x="15397" y="21268"/>
                    <a:pt x="16264" y="21361"/>
                  </a:cubicBezTo>
                  <a:cubicBezTo>
                    <a:pt x="17131" y="21455"/>
                    <a:pt x="18235" y="21361"/>
                    <a:pt x="19181" y="20754"/>
                  </a:cubicBezTo>
                  <a:cubicBezTo>
                    <a:pt x="20127" y="20146"/>
                    <a:pt x="20915" y="19024"/>
                    <a:pt x="21231" y="16873"/>
                  </a:cubicBezTo>
                  <a:cubicBezTo>
                    <a:pt x="21546" y="14723"/>
                    <a:pt x="21388" y="11543"/>
                    <a:pt x="20915" y="9159"/>
                  </a:cubicBezTo>
                  <a:cubicBezTo>
                    <a:pt x="20442" y="6774"/>
                    <a:pt x="19654" y="5185"/>
                    <a:pt x="18945" y="4016"/>
                  </a:cubicBezTo>
                  <a:cubicBezTo>
                    <a:pt x="18235" y="2847"/>
                    <a:pt x="17604" y="2099"/>
                    <a:pt x="17289" y="1959"/>
                  </a:cubicBezTo>
                  <a:cubicBezTo>
                    <a:pt x="16974" y="1819"/>
                    <a:pt x="16974" y="2286"/>
                    <a:pt x="17526" y="2894"/>
                  </a:cubicBezTo>
                  <a:cubicBezTo>
                    <a:pt x="18077" y="3502"/>
                    <a:pt x="19181" y="4250"/>
                    <a:pt x="20285" y="4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592641" y="474133"/>
              <a:ext cx="232859" cy="37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92" fill="norm" stroke="1" extrusionOk="0">
                  <a:moveTo>
                    <a:pt x="9149" y="14880"/>
                  </a:moveTo>
                  <a:cubicBezTo>
                    <a:pt x="8370" y="14160"/>
                    <a:pt x="7592" y="13440"/>
                    <a:pt x="6716" y="13080"/>
                  </a:cubicBezTo>
                  <a:cubicBezTo>
                    <a:pt x="5840" y="12720"/>
                    <a:pt x="4867" y="12720"/>
                    <a:pt x="3700" y="13680"/>
                  </a:cubicBezTo>
                  <a:cubicBezTo>
                    <a:pt x="2532" y="14640"/>
                    <a:pt x="1170" y="16560"/>
                    <a:pt x="489" y="17880"/>
                  </a:cubicBezTo>
                  <a:cubicBezTo>
                    <a:pt x="-192" y="19200"/>
                    <a:pt x="-192" y="19920"/>
                    <a:pt x="684" y="20520"/>
                  </a:cubicBezTo>
                  <a:cubicBezTo>
                    <a:pt x="1559" y="21120"/>
                    <a:pt x="3311" y="21600"/>
                    <a:pt x="4770" y="21300"/>
                  </a:cubicBezTo>
                  <a:cubicBezTo>
                    <a:pt x="6230" y="21000"/>
                    <a:pt x="7397" y="19920"/>
                    <a:pt x="8078" y="19080"/>
                  </a:cubicBezTo>
                  <a:cubicBezTo>
                    <a:pt x="8759" y="18240"/>
                    <a:pt x="8954" y="17640"/>
                    <a:pt x="9149" y="16980"/>
                  </a:cubicBezTo>
                  <a:cubicBezTo>
                    <a:pt x="9343" y="16320"/>
                    <a:pt x="9538" y="15600"/>
                    <a:pt x="9635" y="15600"/>
                  </a:cubicBezTo>
                  <a:cubicBezTo>
                    <a:pt x="9732" y="15600"/>
                    <a:pt x="9732" y="16320"/>
                    <a:pt x="9732" y="16980"/>
                  </a:cubicBezTo>
                  <a:cubicBezTo>
                    <a:pt x="9732" y="17640"/>
                    <a:pt x="9732" y="18240"/>
                    <a:pt x="10122" y="18360"/>
                  </a:cubicBezTo>
                  <a:cubicBezTo>
                    <a:pt x="10511" y="18480"/>
                    <a:pt x="11289" y="18120"/>
                    <a:pt x="12067" y="16800"/>
                  </a:cubicBezTo>
                  <a:cubicBezTo>
                    <a:pt x="12846" y="15480"/>
                    <a:pt x="13624" y="13200"/>
                    <a:pt x="14208" y="10560"/>
                  </a:cubicBezTo>
                  <a:cubicBezTo>
                    <a:pt x="14792" y="7920"/>
                    <a:pt x="15181" y="4920"/>
                    <a:pt x="15376" y="2940"/>
                  </a:cubicBezTo>
                  <a:cubicBezTo>
                    <a:pt x="15570" y="960"/>
                    <a:pt x="15570" y="0"/>
                    <a:pt x="15376" y="0"/>
                  </a:cubicBezTo>
                  <a:cubicBezTo>
                    <a:pt x="15181" y="0"/>
                    <a:pt x="14792" y="960"/>
                    <a:pt x="14792" y="3360"/>
                  </a:cubicBezTo>
                  <a:cubicBezTo>
                    <a:pt x="14792" y="5760"/>
                    <a:pt x="15181" y="9600"/>
                    <a:pt x="16349" y="12300"/>
                  </a:cubicBezTo>
                  <a:cubicBezTo>
                    <a:pt x="17516" y="15000"/>
                    <a:pt x="19462" y="16560"/>
                    <a:pt x="21408" y="18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869399" y="364066"/>
              <a:ext cx="127552" cy="44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23" fill="norm" stroke="1" extrusionOk="0">
                  <a:moveTo>
                    <a:pt x="12840" y="15110"/>
                  </a:moveTo>
                  <a:cubicBezTo>
                    <a:pt x="12840" y="14197"/>
                    <a:pt x="12840" y="13285"/>
                    <a:pt x="12131" y="12524"/>
                  </a:cubicBezTo>
                  <a:cubicBezTo>
                    <a:pt x="11423" y="11763"/>
                    <a:pt x="10007" y="11155"/>
                    <a:pt x="8413" y="11003"/>
                  </a:cubicBezTo>
                  <a:cubicBezTo>
                    <a:pt x="6820" y="10851"/>
                    <a:pt x="5049" y="11155"/>
                    <a:pt x="3456" y="12575"/>
                  </a:cubicBezTo>
                  <a:cubicBezTo>
                    <a:pt x="1863" y="13994"/>
                    <a:pt x="446" y="16530"/>
                    <a:pt x="92" y="18051"/>
                  </a:cubicBezTo>
                  <a:cubicBezTo>
                    <a:pt x="-262" y="19572"/>
                    <a:pt x="446" y="20079"/>
                    <a:pt x="1508" y="20535"/>
                  </a:cubicBezTo>
                  <a:cubicBezTo>
                    <a:pt x="2571" y="20992"/>
                    <a:pt x="3987" y="21397"/>
                    <a:pt x="5581" y="21499"/>
                  </a:cubicBezTo>
                  <a:cubicBezTo>
                    <a:pt x="7174" y="21600"/>
                    <a:pt x="8945" y="21397"/>
                    <a:pt x="10184" y="20687"/>
                  </a:cubicBezTo>
                  <a:cubicBezTo>
                    <a:pt x="11423" y="19977"/>
                    <a:pt x="12131" y="18761"/>
                    <a:pt x="12663" y="16530"/>
                  </a:cubicBezTo>
                  <a:cubicBezTo>
                    <a:pt x="13194" y="14299"/>
                    <a:pt x="13548" y="11054"/>
                    <a:pt x="13371" y="8366"/>
                  </a:cubicBezTo>
                  <a:cubicBezTo>
                    <a:pt x="13194" y="5679"/>
                    <a:pt x="12486" y="3549"/>
                    <a:pt x="12131" y="2130"/>
                  </a:cubicBezTo>
                  <a:cubicBezTo>
                    <a:pt x="11777" y="710"/>
                    <a:pt x="11777" y="0"/>
                    <a:pt x="11423" y="0"/>
                  </a:cubicBezTo>
                  <a:cubicBezTo>
                    <a:pt x="11069" y="0"/>
                    <a:pt x="10361" y="710"/>
                    <a:pt x="10892" y="2637"/>
                  </a:cubicBezTo>
                  <a:cubicBezTo>
                    <a:pt x="11423" y="4563"/>
                    <a:pt x="13194" y="7707"/>
                    <a:pt x="15141" y="9685"/>
                  </a:cubicBezTo>
                  <a:cubicBezTo>
                    <a:pt x="17089" y="11662"/>
                    <a:pt x="19213" y="12473"/>
                    <a:pt x="21338" y="13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040177" y="349250"/>
              <a:ext cx="1392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3429"/>
                    <a:pt x="1783" y="6857"/>
                    <a:pt x="240" y="10457"/>
                  </a:cubicBezTo>
                  <a:cubicBezTo>
                    <a:pt x="-1303" y="14057"/>
                    <a:pt x="4868" y="17829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081696" y="524020"/>
              <a:ext cx="96283" cy="26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337" fill="norm" stroke="1" extrusionOk="0">
                  <a:moveTo>
                    <a:pt x="18825" y="742"/>
                  </a:moveTo>
                  <a:cubicBezTo>
                    <a:pt x="15608" y="239"/>
                    <a:pt x="12391" y="-263"/>
                    <a:pt x="9174" y="156"/>
                  </a:cubicBezTo>
                  <a:cubicBezTo>
                    <a:pt x="5957" y="574"/>
                    <a:pt x="2740" y="1914"/>
                    <a:pt x="1132" y="3170"/>
                  </a:cubicBezTo>
                  <a:cubicBezTo>
                    <a:pt x="-477" y="4425"/>
                    <a:pt x="-477" y="5597"/>
                    <a:pt x="1821" y="6518"/>
                  </a:cubicBezTo>
                  <a:cubicBezTo>
                    <a:pt x="4119" y="7439"/>
                    <a:pt x="8714" y="8109"/>
                    <a:pt x="12851" y="8946"/>
                  </a:cubicBezTo>
                  <a:cubicBezTo>
                    <a:pt x="16987" y="9784"/>
                    <a:pt x="20663" y="10788"/>
                    <a:pt x="20893" y="12463"/>
                  </a:cubicBezTo>
                  <a:cubicBezTo>
                    <a:pt x="21123" y="14137"/>
                    <a:pt x="17906" y="16481"/>
                    <a:pt x="15378" y="18072"/>
                  </a:cubicBezTo>
                  <a:cubicBezTo>
                    <a:pt x="12851" y="19663"/>
                    <a:pt x="11012" y="20500"/>
                    <a:pt x="9174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298450" y="1207946"/>
              <a:ext cx="419100" cy="38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5939"/>
                  </a:moveTo>
                  <a:cubicBezTo>
                    <a:pt x="2182" y="4522"/>
                    <a:pt x="4364" y="3106"/>
                    <a:pt x="6709" y="2103"/>
                  </a:cubicBezTo>
                  <a:cubicBezTo>
                    <a:pt x="9055" y="1099"/>
                    <a:pt x="11564" y="509"/>
                    <a:pt x="13145" y="214"/>
                  </a:cubicBezTo>
                  <a:cubicBezTo>
                    <a:pt x="14727" y="-81"/>
                    <a:pt x="15382" y="-81"/>
                    <a:pt x="15709" y="273"/>
                  </a:cubicBezTo>
                  <a:cubicBezTo>
                    <a:pt x="16036" y="627"/>
                    <a:pt x="16036" y="1335"/>
                    <a:pt x="15109" y="2870"/>
                  </a:cubicBezTo>
                  <a:cubicBezTo>
                    <a:pt x="14182" y="4404"/>
                    <a:pt x="12327" y="6765"/>
                    <a:pt x="10145" y="9303"/>
                  </a:cubicBezTo>
                  <a:cubicBezTo>
                    <a:pt x="7964" y="11840"/>
                    <a:pt x="5455" y="14555"/>
                    <a:pt x="3982" y="16149"/>
                  </a:cubicBezTo>
                  <a:cubicBezTo>
                    <a:pt x="2509" y="17742"/>
                    <a:pt x="2073" y="18214"/>
                    <a:pt x="1691" y="18804"/>
                  </a:cubicBezTo>
                  <a:cubicBezTo>
                    <a:pt x="1309" y="19394"/>
                    <a:pt x="982" y="20103"/>
                    <a:pt x="1036" y="20634"/>
                  </a:cubicBezTo>
                  <a:cubicBezTo>
                    <a:pt x="1091" y="21165"/>
                    <a:pt x="1527" y="21519"/>
                    <a:pt x="2291" y="21519"/>
                  </a:cubicBezTo>
                  <a:cubicBezTo>
                    <a:pt x="3055" y="21519"/>
                    <a:pt x="4145" y="21165"/>
                    <a:pt x="6000" y="20221"/>
                  </a:cubicBezTo>
                  <a:cubicBezTo>
                    <a:pt x="7855" y="19276"/>
                    <a:pt x="10473" y="17742"/>
                    <a:pt x="13200" y="16503"/>
                  </a:cubicBezTo>
                  <a:cubicBezTo>
                    <a:pt x="15927" y="15263"/>
                    <a:pt x="18764" y="14319"/>
                    <a:pt x="21600" y="13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819150" y="1327149"/>
              <a:ext cx="127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100"/>
                    <a:pt x="2880" y="12600"/>
                    <a:pt x="6480" y="9000"/>
                  </a:cubicBezTo>
                  <a:cubicBezTo>
                    <a:pt x="10080" y="5400"/>
                    <a:pt x="1584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101870" y="1073150"/>
              <a:ext cx="9193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2127" y="0"/>
                  </a:moveTo>
                  <a:cubicBezTo>
                    <a:pt x="687" y="2040"/>
                    <a:pt x="-753" y="4080"/>
                    <a:pt x="447" y="6960"/>
                  </a:cubicBezTo>
                  <a:cubicBezTo>
                    <a:pt x="1647" y="9840"/>
                    <a:pt x="5487" y="13560"/>
                    <a:pt x="9327" y="16140"/>
                  </a:cubicBezTo>
                  <a:cubicBezTo>
                    <a:pt x="13167" y="18720"/>
                    <a:pt x="17007" y="20160"/>
                    <a:pt x="208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1054100" y="1276350"/>
              <a:ext cx="101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5840"/>
                    <a:pt x="2700" y="10080"/>
                    <a:pt x="6300" y="6480"/>
                  </a:cubicBezTo>
                  <a:cubicBezTo>
                    <a:pt x="9900" y="2880"/>
                    <a:pt x="157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219200" y="1209939"/>
              <a:ext cx="216694" cy="20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630" fill="norm" stroke="1" extrusionOk="0">
                  <a:moveTo>
                    <a:pt x="0" y="9917"/>
                  </a:moveTo>
                  <a:cubicBezTo>
                    <a:pt x="2492" y="8207"/>
                    <a:pt x="4985" y="6496"/>
                    <a:pt x="6438" y="5106"/>
                  </a:cubicBezTo>
                  <a:cubicBezTo>
                    <a:pt x="7892" y="3716"/>
                    <a:pt x="8308" y="2646"/>
                    <a:pt x="7996" y="2112"/>
                  </a:cubicBezTo>
                  <a:cubicBezTo>
                    <a:pt x="7685" y="1577"/>
                    <a:pt x="6646" y="1577"/>
                    <a:pt x="5400" y="2646"/>
                  </a:cubicBezTo>
                  <a:cubicBezTo>
                    <a:pt x="4154" y="3716"/>
                    <a:pt x="2700" y="5854"/>
                    <a:pt x="2077" y="8955"/>
                  </a:cubicBezTo>
                  <a:cubicBezTo>
                    <a:pt x="1454" y="12056"/>
                    <a:pt x="1662" y="16119"/>
                    <a:pt x="3012" y="18472"/>
                  </a:cubicBezTo>
                  <a:cubicBezTo>
                    <a:pt x="4362" y="20824"/>
                    <a:pt x="6854" y="21466"/>
                    <a:pt x="9969" y="19327"/>
                  </a:cubicBezTo>
                  <a:cubicBezTo>
                    <a:pt x="13085" y="17189"/>
                    <a:pt x="16823" y="12270"/>
                    <a:pt x="18796" y="9169"/>
                  </a:cubicBezTo>
                  <a:cubicBezTo>
                    <a:pt x="20769" y="6068"/>
                    <a:pt x="20977" y="4785"/>
                    <a:pt x="20977" y="3609"/>
                  </a:cubicBezTo>
                  <a:cubicBezTo>
                    <a:pt x="20977" y="2432"/>
                    <a:pt x="20769" y="1363"/>
                    <a:pt x="20146" y="721"/>
                  </a:cubicBezTo>
                  <a:cubicBezTo>
                    <a:pt x="19523" y="80"/>
                    <a:pt x="18485" y="-134"/>
                    <a:pt x="17550" y="80"/>
                  </a:cubicBezTo>
                  <a:cubicBezTo>
                    <a:pt x="16615" y="294"/>
                    <a:pt x="15785" y="935"/>
                    <a:pt x="15265" y="1791"/>
                  </a:cubicBezTo>
                  <a:cubicBezTo>
                    <a:pt x="14746" y="2646"/>
                    <a:pt x="14538" y="3716"/>
                    <a:pt x="15681" y="6175"/>
                  </a:cubicBezTo>
                  <a:cubicBezTo>
                    <a:pt x="16823" y="8634"/>
                    <a:pt x="19315" y="12484"/>
                    <a:pt x="20458" y="15050"/>
                  </a:cubicBezTo>
                  <a:cubicBezTo>
                    <a:pt x="21600" y="17616"/>
                    <a:pt x="21392" y="18900"/>
                    <a:pt x="20665" y="19327"/>
                  </a:cubicBezTo>
                  <a:cubicBezTo>
                    <a:pt x="19938" y="19755"/>
                    <a:pt x="18692" y="19327"/>
                    <a:pt x="17446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1524000" y="958850"/>
              <a:ext cx="2540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35"/>
                    <a:pt x="7200" y="6271"/>
                    <a:pt x="8100" y="9639"/>
                  </a:cubicBezTo>
                  <a:cubicBezTo>
                    <a:pt x="9000" y="13006"/>
                    <a:pt x="7200" y="16606"/>
                    <a:pt x="9000" y="18639"/>
                  </a:cubicBezTo>
                  <a:cubicBezTo>
                    <a:pt x="10800" y="20671"/>
                    <a:pt x="16200" y="211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456266" y="1162049"/>
              <a:ext cx="137584" cy="5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4652" y="19938"/>
                  </a:moveTo>
                  <a:cubicBezTo>
                    <a:pt x="2326" y="20769"/>
                    <a:pt x="0" y="21600"/>
                    <a:pt x="0" y="20769"/>
                  </a:cubicBezTo>
                  <a:cubicBezTo>
                    <a:pt x="0" y="19938"/>
                    <a:pt x="2326" y="17446"/>
                    <a:pt x="6314" y="13708"/>
                  </a:cubicBezTo>
                  <a:cubicBezTo>
                    <a:pt x="10302" y="9969"/>
                    <a:pt x="15951" y="49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622299" y="1943100"/>
              <a:ext cx="635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4443"/>
                    <a:pt x="4320" y="8885"/>
                    <a:pt x="7920" y="12485"/>
                  </a:cubicBezTo>
                  <a:cubicBezTo>
                    <a:pt x="11520" y="16085"/>
                    <a:pt x="16560" y="188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385409" y="1892300"/>
              <a:ext cx="44009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645" y="21600"/>
                  </a:moveTo>
                  <a:cubicBezTo>
                    <a:pt x="1128" y="20753"/>
                    <a:pt x="611" y="19906"/>
                    <a:pt x="301" y="18953"/>
                  </a:cubicBezTo>
                  <a:cubicBezTo>
                    <a:pt x="-9" y="18000"/>
                    <a:pt x="-112" y="16941"/>
                    <a:pt x="146" y="16094"/>
                  </a:cubicBezTo>
                  <a:cubicBezTo>
                    <a:pt x="405" y="15247"/>
                    <a:pt x="1025" y="14612"/>
                    <a:pt x="2988" y="12706"/>
                  </a:cubicBezTo>
                  <a:cubicBezTo>
                    <a:pt x="4952" y="10800"/>
                    <a:pt x="8259" y="7624"/>
                    <a:pt x="11566" y="5294"/>
                  </a:cubicBezTo>
                  <a:cubicBezTo>
                    <a:pt x="14874" y="2965"/>
                    <a:pt x="18181" y="1482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869950" y="2031999"/>
              <a:ext cx="2095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6800"/>
                    <a:pt x="4364" y="12000"/>
                    <a:pt x="7964" y="8400"/>
                  </a:cubicBezTo>
                  <a:cubicBezTo>
                    <a:pt x="11564" y="4800"/>
                    <a:pt x="1658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1312443" y="1689099"/>
              <a:ext cx="84558" cy="43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37" fill="norm" stroke="1" extrusionOk="0">
                  <a:moveTo>
                    <a:pt x="6822" y="0"/>
                  </a:moveTo>
                  <a:cubicBezTo>
                    <a:pt x="4714" y="1662"/>
                    <a:pt x="2607" y="3323"/>
                    <a:pt x="1290" y="5556"/>
                  </a:cubicBezTo>
                  <a:cubicBezTo>
                    <a:pt x="-27" y="7788"/>
                    <a:pt x="-554" y="10592"/>
                    <a:pt x="763" y="13292"/>
                  </a:cubicBezTo>
                  <a:cubicBezTo>
                    <a:pt x="2080" y="15992"/>
                    <a:pt x="5241" y="18588"/>
                    <a:pt x="8139" y="19990"/>
                  </a:cubicBezTo>
                  <a:cubicBezTo>
                    <a:pt x="11036" y="21392"/>
                    <a:pt x="13670" y="21600"/>
                    <a:pt x="15778" y="21340"/>
                  </a:cubicBezTo>
                  <a:cubicBezTo>
                    <a:pt x="17885" y="21081"/>
                    <a:pt x="19466" y="20354"/>
                    <a:pt x="21046" y="19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1250950" y="1917700"/>
              <a:ext cx="1143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1433781" y="1865168"/>
              <a:ext cx="220074" cy="18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059" fill="norm" stroke="1" extrusionOk="0">
                  <a:moveTo>
                    <a:pt x="127" y="10996"/>
                  </a:moveTo>
                  <a:cubicBezTo>
                    <a:pt x="1145" y="10036"/>
                    <a:pt x="2164" y="9076"/>
                    <a:pt x="3183" y="7516"/>
                  </a:cubicBezTo>
                  <a:cubicBezTo>
                    <a:pt x="4202" y="5956"/>
                    <a:pt x="5221" y="3796"/>
                    <a:pt x="5221" y="3076"/>
                  </a:cubicBezTo>
                  <a:cubicBezTo>
                    <a:pt x="5221" y="2356"/>
                    <a:pt x="4202" y="3076"/>
                    <a:pt x="3081" y="5836"/>
                  </a:cubicBezTo>
                  <a:cubicBezTo>
                    <a:pt x="1961" y="8596"/>
                    <a:pt x="738" y="13396"/>
                    <a:pt x="228" y="16396"/>
                  </a:cubicBezTo>
                  <a:cubicBezTo>
                    <a:pt x="-281" y="19396"/>
                    <a:pt x="-77" y="20596"/>
                    <a:pt x="2266" y="20956"/>
                  </a:cubicBezTo>
                  <a:cubicBezTo>
                    <a:pt x="4610" y="21316"/>
                    <a:pt x="9093" y="20836"/>
                    <a:pt x="12455" y="17836"/>
                  </a:cubicBezTo>
                  <a:cubicBezTo>
                    <a:pt x="15817" y="14836"/>
                    <a:pt x="18059" y="9316"/>
                    <a:pt x="19077" y="5716"/>
                  </a:cubicBezTo>
                  <a:cubicBezTo>
                    <a:pt x="20096" y="2116"/>
                    <a:pt x="19893" y="436"/>
                    <a:pt x="19179" y="76"/>
                  </a:cubicBezTo>
                  <a:cubicBezTo>
                    <a:pt x="18466" y="-284"/>
                    <a:pt x="17244" y="676"/>
                    <a:pt x="16530" y="1996"/>
                  </a:cubicBezTo>
                  <a:cubicBezTo>
                    <a:pt x="15817" y="3316"/>
                    <a:pt x="15613" y="4996"/>
                    <a:pt x="16428" y="7516"/>
                  </a:cubicBezTo>
                  <a:cubicBezTo>
                    <a:pt x="17244" y="10036"/>
                    <a:pt x="19077" y="13396"/>
                    <a:pt x="20096" y="15796"/>
                  </a:cubicBezTo>
                  <a:cubicBezTo>
                    <a:pt x="21115" y="18196"/>
                    <a:pt x="21319" y="19636"/>
                    <a:pt x="21115" y="19756"/>
                  </a:cubicBezTo>
                  <a:cubicBezTo>
                    <a:pt x="20911" y="19876"/>
                    <a:pt x="20300" y="18676"/>
                    <a:pt x="19689" y="16636"/>
                  </a:cubicBezTo>
                  <a:cubicBezTo>
                    <a:pt x="19077" y="14596"/>
                    <a:pt x="18466" y="11716"/>
                    <a:pt x="17855" y="8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1701541" y="1619250"/>
              <a:ext cx="190759" cy="41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51" fill="norm" stroke="1" extrusionOk="0">
                  <a:moveTo>
                    <a:pt x="4302" y="0"/>
                  </a:moveTo>
                  <a:cubicBezTo>
                    <a:pt x="4539" y="4255"/>
                    <a:pt x="4777" y="8509"/>
                    <a:pt x="4895" y="11673"/>
                  </a:cubicBezTo>
                  <a:cubicBezTo>
                    <a:pt x="5014" y="14836"/>
                    <a:pt x="5014" y="16909"/>
                    <a:pt x="5133" y="18273"/>
                  </a:cubicBezTo>
                  <a:cubicBezTo>
                    <a:pt x="5251" y="19636"/>
                    <a:pt x="5489" y="20291"/>
                    <a:pt x="6082" y="20782"/>
                  </a:cubicBezTo>
                  <a:cubicBezTo>
                    <a:pt x="6676" y="21273"/>
                    <a:pt x="7625" y="21600"/>
                    <a:pt x="8456" y="21545"/>
                  </a:cubicBezTo>
                  <a:cubicBezTo>
                    <a:pt x="9287" y="21491"/>
                    <a:pt x="9999" y="21055"/>
                    <a:pt x="10592" y="20127"/>
                  </a:cubicBezTo>
                  <a:cubicBezTo>
                    <a:pt x="11185" y="19200"/>
                    <a:pt x="11660" y="17782"/>
                    <a:pt x="11660" y="16800"/>
                  </a:cubicBezTo>
                  <a:cubicBezTo>
                    <a:pt x="11660" y="15818"/>
                    <a:pt x="11185" y="15273"/>
                    <a:pt x="9761" y="14782"/>
                  </a:cubicBezTo>
                  <a:cubicBezTo>
                    <a:pt x="8337" y="14291"/>
                    <a:pt x="5963" y="13855"/>
                    <a:pt x="3946" y="13582"/>
                  </a:cubicBezTo>
                  <a:cubicBezTo>
                    <a:pt x="1928" y="13309"/>
                    <a:pt x="267" y="13200"/>
                    <a:pt x="29" y="13036"/>
                  </a:cubicBezTo>
                  <a:cubicBezTo>
                    <a:pt x="-208" y="12873"/>
                    <a:pt x="979" y="12655"/>
                    <a:pt x="4777" y="12164"/>
                  </a:cubicBezTo>
                  <a:cubicBezTo>
                    <a:pt x="8574" y="11673"/>
                    <a:pt x="14983" y="10909"/>
                    <a:pt x="21392" y="1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1860549" y="342351"/>
              <a:ext cx="423497" cy="1765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55" fill="norm" stroke="1" extrusionOk="0">
                  <a:moveTo>
                    <a:pt x="0" y="627"/>
                  </a:moveTo>
                  <a:cubicBezTo>
                    <a:pt x="0" y="420"/>
                    <a:pt x="0" y="213"/>
                    <a:pt x="322" y="97"/>
                  </a:cubicBezTo>
                  <a:cubicBezTo>
                    <a:pt x="645" y="-19"/>
                    <a:pt x="1290" y="-45"/>
                    <a:pt x="2203" y="97"/>
                  </a:cubicBezTo>
                  <a:cubicBezTo>
                    <a:pt x="3116" y="239"/>
                    <a:pt x="4299" y="549"/>
                    <a:pt x="5588" y="1118"/>
                  </a:cubicBezTo>
                  <a:cubicBezTo>
                    <a:pt x="6878" y="1686"/>
                    <a:pt x="8275" y="2513"/>
                    <a:pt x="9081" y="3353"/>
                  </a:cubicBezTo>
                  <a:cubicBezTo>
                    <a:pt x="9887" y="4192"/>
                    <a:pt x="10101" y="5045"/>
                    <a:pt x="10048" y="5949"/>
                  </a:cubicBezTo>
                  <a:cubicBezTo>
                    <a:pt x="9994" y="6854"/>
                    <a:pt x="9672" y="7810"/>
                    <a:pt x="9457" y="8778"/>
                  </a:cubicBezTo>
                  <a:cubicBezTo>
                    <a:pt x="9242" y="9747"/>
                    <a:pt x="9134" y="10729"/>
                    <a:pt x="9457" y="11569"/>
                  </a:cubicBezTo>
                  <a:cubicBezTo>
                    <a:pt x="9779" y="12409"/>
                    <a:pt x="10531" y="13106"/>
                    <a:pt x="11552" y="13688"/>
                  </a:cubicBezTo>
                  <a:cubicBezTo>
                    <a:pt x="12573" y="14269"/>
                    <a:pt x="13863" y="14734"/>
                    <a:pt x="15313" y="15212"/>
                  </a:cubicBezTo>
                  <a:cubicBezTo>
                    <a:pt x="16764" y="15690"/>
                    <a:pt x="18376" y="16181"/>
                    <a:pt x="19451" y="16698"/>
                  </a:cubicBezTo>
                  <a:cubicBezTo>
                    <a:pt x="20525" y="17214"/>
                    <a:pt x="21063" y="17757"/>
                    <a:pt x="21331" y="18338"/>
                  </a:cubicBezTo>
                  <a:cubicBezTo>
                    <a:pt x="21600" y="18920"/>
                    <a:pt x="21600" y="19540"/>
                    <a:pt x="20955" y="20082"/>
                  </a:cubicBezTo>
                  <a:cubicBezTo>
                    <a:pt x="20310" y="20625"/>
                    <a:pt x="19021" y="21090"/>
                    <a:pt x="17301" y="21322"/>
                  </a:cubicBezTo>
                  <a:cubicBezTo>
                    <a:pt x="15582" y="21555"/>
                    <a:pt x="13433" y="21555"/>
                    <a:pt x="11284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771650" y="471601"/>
              <a:ext cx="742950" cy="1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21377"/>
                  </a:moveTo>
                  <a:cubicBezTo>
                    <a:pt x="2092" y="18331"/>
                    <a:pt x="4185" y="15285"/>
                    <a:pt x="6462" y="12239"/>
                  </a:cubicBezTo>
                  <a:cubicBezTo>
                    <a:pt x="8738" y="9192"/>
                    <a:pt x="11200" y="6146"/>
                    <a:pt x="13354" y="3931"/>
                  </a:cubicBezTo>
                  <a:cubicBezTo>
                    <a:pt x="15508" y="1715"/>
                    <a:pt x="17354" y="331"/>
                    <a:pt x="18677" y="54"/>
                  </a:cubicBezTo>
                  <a:cubicBezTo>
                    <a:pt x="20000" y="-223"/>
                    <a:pt x="20800" y="608"/>
                    <a:pt x="21600" y="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2356410" y="398097"/>
              <a:ext cx="175731" cy="23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388" fill="norm" stroke="1" extrusionOk="0">
                  <a:moveTo>
                    <a:pt x="9617" y="6661"/>
                  </a:moveTo>
                  <a:cubicBezTo>
                    <a:pt x="6638" y="5286"/>
                    <a:pt x="3658" y="3912"/>
                    <a:pt x="1920" y="2733"/>
                  </a:cubicBezTo>
                  <a:cubicBezTo>
                    <a:pt x="183" y="1555"/>
                    <a:pt x="-314" y="573"/>
                    <a:pt x="183" y="181"/>
                  </a:cubicBezTo>
                  <a:cubicBezTo>
                    <a:pt x="679" y="-212"/>
                    <a:pt x="2169" y="-16"/>
                    <a:pt x="5520" y="1261"/>
                  </a:cubicBezTo>
                  <a:cubicBezTo>
                    <a:pt x="8872" y="2537"/>
                    <a:pt x="14086" y="4893"/>
                    <a:pt x="17189" y="6955"/>
                  </a:cubicBezTo>
                  <a:cubicBezTo>
                    <a:pt x="20293" y="9017"/>
                    <a:pt x="21286" y="10784"/>
                    <a:pt x="20169" y="13043"/>
                  </a:cubicBezTo>
                  <a:cubicBezTo>
                    <a:pt x="19052" y="15301"/>
                    <a:pt x="15824" y="18050"/>
                    <a:pt x="13838" y="19523"/>
                  </a:cubicBezTo>
                  <a:cubicBezTo>
                    <a:pt x="11852" y="20995"/>
                    <a:pt x="11107" y="21192"/>
                    <a:pt x="10362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3284232" y="166472"/>
              <a:ext cx="233668" cy="33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63" fill="norm" stroke="1" extrusionOk="0">
                  <a:moveTo>
                    <a:pt x="10974" y="3602"/>
                  </a:moveTo>
                  <a:cubicBezTo>
                    <a:pt x="10390" y="3055"/>
                    <a:pt x="9806" y="2508"/>
                    <a:pt x="9028" y="2167"/>
                  </a:cubicBezTo>
                  <a:cubicBezTo>
                    <a:pt x="8250" y="1825"/>
                    <a:pt x="7277" y="1688"/>
                    <a:pt x="6304" y="2235"/>
                  </a:cubicBezTo>
                  <a:cubicBezTo>
                    <a:pt x="5331" y="2782"/>
                    <a:pt x="4358" y="4012"/>
                    <a:pt x="3287" y="5995"/>
                  </a:cubicBezTo>
                  <a:cubicBezTo>
                    <a:pt x="2217" y="7977"/>
                    <a:pt x="1050" y="10711"/>
                    <a:pt x="466" y="13035"/>
                  </a:cubicBezTo>
                  <a:cubicBezTo>
                    <a:pt x="-118" y="15359"/>
                    <a:pt x="-118" y="17273"/>
                    <a:pt x="271" y="18572"/>
                  </a:cubicBezTo>
                  <a:cubicBezTo>
                    <a:pt x="660" y="19870"/>
                    <a:pt x="1439" y="20554"/>
                    <a:pt x="2412" y="20964"/>
                  </a:cubicBezTo>
                  <a:cubicBezTo>
                    <a:pt x="3385" y="21374"/>
                    <a:pt x="4552" y="21511"/>
                    <a:pt x="5914" y="21169"/>
                  </a:cubicBezTo>
                  <a:cubicBezTo>
                    <a:pt x="7277" y="20827"/>
                    <a:pt x="8833" y="20007"/>
                    <a:pt x="10682" y="18093"/>
                  </a:cubicBezTo>
                  <a:cubicBezTo>
                    <a:pt x="12531" y="16179"/>
                    <a:pt x="14671" y="13172"/>
                    <a:pt x="15741" y="10574"/>
                  </a:cubicBezTo>
                  <a:cubicBezTo>
                    <a:pt x="16812" y="7977"/>
                    <a:pt x="16812" y="5789"/>
                    <a:pt x="16617" y="4354"/>
                  </a:cubicBezTo>
                  <a:cubicBezTo>
                    <a:pt x="16423" y="2919"/>
                    <a:pt x="16033" y="2235"/>
                    <a:pt x="15450" y="1620"/>
                  </a:cubicBezTo>
                  <a:cubicBezTo>
                    <a:pt x="14866" y="1005"/>
                    <a:pt x="14087" y="458"/>
                    <a:pt x="13114" y="184"/>
                  </a:cubicBezTo>
                  <a:cubicBezTo>
                    <a:pt x="12141" y="-89"/>
                    <a:pt x="10974" y="-89"/>
                    <a:pt x="9417" y="389"/>
                  </a:cubicBezTo>
                  <a:cubicBezTo>
                    <a:pt x="7860" y="868"/>
                    <a:pt x="5914" y="1825"/>
                    <a:pt x="4552" y="2919"/>
                  </a:cubicBezTo>
                  <a:cubicBezTo>
                    <a:pt x="3190" y="4012"/>
                    <a:pt x="2412" y="5243"/>
                    <a:pt x="1925" y="6200"/>
                  </a:cubicBezTo>
                  <a:cubicBezTo>
                    <a:pt x="1439" y="7157"/>
                    <a:pt x="1244" y="7840"/>
                    <a:pt x="1439" y="8455"/>
                  </a:cubicBezTo>
                  <a:cubicBezTo>
                    <a:pt x="1633" y="9070"/>
                    <a:pt x="2217" y="9617"/>
                    <a:pt x="4358" y="9617"/>
                  </a:cubicBezTo>
                  <a:cubicBezTo>
                    <a:pt x="6498" y="9617"/>
                    <a:pt x="10196" y="9070"/>
                    <a:pt x="13309" y="8524"/>
                  </a:cubicBezTo>
                  <a:cubicBezTo>
                    <a:pt x="16423" y="7977"/>
                    <a:pt x="18952" y="7430"/>
                    <a:pt x="21482" y="6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3670300" y="306916"/>
              <a:ext cx="260350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15026"/>
                    <a:pt x="9483" y="8452"/>
                    <a:pt x="12907" y="4696"/>
                  </a:cubicBezTo>
                  <a:cubicBezTo>
                    <a:pt x="16332" y="939"/>
                    <a:pt x="18439" y="0"/>
                    <a:pt x="19668" y="0"/>
                  </a:cubicBezTo>
                  <a:cubicBezTo>
                    <a:pt x="20898" y="0"/>
                    <a:pt x="21249" y="939"/>
                    <a:pt x="21600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3657600" y="412750"/>
              <a:ext cx="2540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60" y="20571"/>
                    <a:pt x="6120" y="19543"/>
                    <a:pt x="9720" y="15943"/>
                  </a:cubicBezTo>
                  <a:cubicBezTo>
                    <a:pt x="13320" y="12343"/>
                    <a:pt x="17460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4119952" y="113593"/>
              <a:ext cx="248849" cy="34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79" fill="norm" stroke="1" extrusionOk="0">
                  <a:moveTo>
                    <a:pt x="14261" y="3224"/>
                  </a:moveTo>
                  <a:cubicBezTo>
                    <a:pt x="13172" y="2959"/>
                    <a:pt x="12083" y="2694"/>
                    <a:pt x="10540" y="3224"/>
                  </a:cubicBezTo>
                  <a:cubicBezTo>
                    <a:pt x="8997" y="3754"/>
                    <a:pt x="7001" y="5080"/>
                    <a:pt x="5095" y="7332"/>
                  </a:cubicBezTo>
                  <a:cubicBezTo>
                    <a:pt x="3189" y="9585"/>
                    <a:pt x="1374" y="12766"/>
                    <a:pt x="557" y="15085"/>
                  </a:cubicBezTo>
                  <a:cubicBezTo>
                    <a:pt x="-260" y="17404"/>
                    <a:pt x="-78" y="18861"/>
                    <a:pt x="466" y="19855"/>
                  </a:cubicBezTo>
                  <a:cubicBezTo>
                    <a:pt x="1011" y="20849"/>
                    <a:pt x="1918" y="21379"/>
                    <a:pt x="3824" y="21379"/>
                  </a:cubicBezTo>
                  <a:cubicBezTo>
                    <a:pt x="5730" y="21379"/>
                    <a:pt x="8634" y="20849"/>
                    <a:pt x="11629" y="19325"/>
                  </a:cubicBezTo>
                  <a:cubicBezTo>
                    <a:pt x="14624" y="17801"/>
                    <a:pt x="17710" y="15283"/>
                    <a:pt x="19253" y="12567"/>
                  </a:cubicBezTo>
                  <a:cubicBezTo>
                    <a:pt x="20795" y="9850"/>
                    <a:pt x="20795" y="6935"/>
                    <a:pt x="20069" y="4815"/>
                  </a:cubicBezTo>
                  <a:cubicBezTo>
                    <a:pt x="19343" y="2694"/>
                    <a:pt x="17891" y="1369"/>
                    <a:pt x="16258" y="640"/>
                  </a:cubicBezTo>
                  <a:cubicBezTo>
                    <a:pt x="14624" y="-88"/>
                    <a:pt x="12809" y="-221"/>
                    <a:pt x="11085" y="375"/>
                  </a:cubicBezTo>
                  <a:cubicBezTo>
                    <a:pt x="9360" y="972"/>
                    <a:pt x="7727" y="2297"/>
                    <a:pt x="6910" y="3489"/>
                  </a:cubicBezTo>
                  <a:cubicBezTo>
                    <a:pt x="6093" y="4682"/>
                    <a:pt x="6093" y="5742"/>
                    <a:pt x="7001" y="6736"/>
                  </a:cubicBezTo>
                  <a:cubicBezTo>
                    <a:pt x="7908" y="7730"/>
                    <a:pt x="9723" y="8658"/>
                    <a:pt x="12264" y="9320"/>
                  </a:cubicBezTo>
                  <a:cubicBezTo>
                    <a:pt x="14806" y="9983"/>
                    <a:pt x="18073" y="10380"/>
                    <a:pt x="21340" y="10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4379977" y="393700"/>
              <a:ext cx="85144" cy="12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151" fill="norm" stroke="1" extrusionOk="0">
                  <a:moveTo>
                    <a:pt x="18445" y="0"/>
                  </a:moveTo>
                  <a:cubicBezTo>
                    <a:pt x="15934" y="0"/>
                    <a:pt x="13422" y="0"/>
                    <a:pt x="10157" y="2421"/>
                  </a:cubicBezTo>
                  <a:cubicBezTo>
                    <a:pt x="6892" y="4841"/>
                    <a:pt x="2873" y="9683"/>
                    <a:pt x="1115" y="13034"/>
                  </a:cubicBezTo>
                  <a:cubicBezTo>
                    <a:pt x="-643" y="16386"/>
                    <a:pt x="-141" y="18248"/>
                    <a:pt x="1366" y="19552"/>
                  </a:cubicBezTo>
                  <a:cubicBezTo>
                    <a:pt x="2873" y="20855"/>
                    <a:pt x="5385" y="21600"/>
                    <a:pt x="8650" y="20855"/>
                  </a:cubicBezTo>
                  <a:cubicBezTo>
                    <a:pt x="11915" y="20110"/>
                    <a:pt x="15934" y="17876"/>
                    <a:pt x="18194" y="15828"/>
                  </a:cubicBezTo>
                  <a:cubicBezTo>
                    <a:pt x="20455" y="13779"/>
                    <a:pt x="20957" y="11917"/>
                    <a:pt x="18948" y="9683"/>
                  </a:cubicBezTo>
                  <a:cubicBezTo>
                    <a:pt x="16938" y="7448"/>
                    <a:pt x="12417" y="4841"/>
                    <a:pt x="7897" y="2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5086349" y="254000"/>
              <a:ext cx="107951" cy="16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4154"/>
                  </a:moveTo>
                  <a:cubicBezTo>
                    <a:pt x="2541" y="9415"/>
                    <a:pt x="5082" y="14677"/>
                    <a:pt x="7200" y="17723"/>
                  </a:cubicBezTo>
                  <a:cubicBezTo>
                    <a:pt x="9318" y="20769"/>
                    <a:pt x="11012" y="21600"/>
                    <a:pt x="12494" y="21462"/>
                  </a:cubicBezTo>
                  <a:cubicBezTo>
                    <a:pt x="13976" y="21323"/>
                    <a:pt x="15247" y="20215"/>
                    <a:pt x="16729" y="16477"/>
                  </a:cubicBezTo>
                  <a:cubicBezTo>
                    <a:pt x="18212" y="12738"/>
                    <a:pt x="19906" y="63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5245100" y="254942"/>
              <a:ext cx="114300" cy="16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21600" y="2369"/>
                  </a:moveTo>
                  <a:cubicBezTo>
                    <a:pt x="16400" y="1262"/>
                    <a:pt x="11200" y="154"/>
                    <a:pt x="7800" y="15"/>
                  </a:cubicBezTo>
                  <a:cubicBezTo>
                    <a:pt x="4400" y="-123"/>
                    <a:pt x="2800" y="708"/>
                    <a:pt x="2400" y="1815"/>
                  </a:cubicBezTo>
                  <a:cubicBezTo>
                    <a:pt x="2000" y="2923"/>
                    <a:pt x="2800" y="4308"/>
                    <a:pt x="4800" y="5969"/>
                  </a:cubicBezTo>
                  <a:cubicBezTo>
                    <a:pt x="6800" y="7631"/>
                    <a:pt x="10000" y="9569"/>
                    <a:pt x="12200" y="11508"/>
                  </a:cubicBezTo>
                  <a:cubicBezTo>
                    <a:pt x="14400" y="13446"/>
                    <a:pt x="15600" y="15385"/>
                    <a:pt x="14200" y="17185"/>
                  </a:cubicBezTo>
                  <a:cubicBezTo>
                    <a:pt x="12800" y="18985"/>
                    <a:pt x="8800" y="20646"/>
                    <a:pt x="6000" y="21062"/>
                  </a:cubicBezTo>
                  <a:cubicBezTo>
                    <a:pt x="3200" y="21477"/>
                    <a:pt x="1600" y="20646"/>
                    <a:pt x="0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5840780" y="72304"/>
              <a:ext cx="217120" cy="34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18" fill="norm" stroke="1" extrusionOk="0">
                  <a:moveTo>
                    <a:pt x="14591" y="3799"/>
                  </a:moveTo>
                  <a:cubicBezTo>
                    <a:pt x="13542" y="3404"/>
                    <a:pt x="12494" y="3009"/>
                    <a:pt x="11445" y="2877"/>
                  </a:cubicBezTo>
                  <a:cubicBezTo>
                    <a:pt x="10396" y="2745"/>
                    <a:pt x="9348" y="2877"/>
                    <a:pt x="7670" y="4260"/>
                  </a:cubicBezTo>
                  <a:cubicBezTo>
                    <a:pt x="5993" y="5643"/>
                    <a:pt x="3686" y="8277"/>
                    <a:pt x="2218" y="10911"/>
                  </a:cubicBezTo>
                  <a:cubicBezTo>
                    <a:pt x="750" y="13545"/>
                    <a:pt x="121" y="16179"/>
                    <a:pt x="16" y="17826"/>
                  </a:cubicBezTo>
                  <a:cubicBezTo>
                    <a:pt x="-89" y="19472"/>
                    <a:pt x="330" y="20131"/>
                    <a:pt x="1064" y="20592"/>
                  </a:cubicBezTo>
                  <a:cubicBezTo>
                    <a:pt x="1798" y="21053"/>
                    <a:pt x="2847" y="21316"/>
                    <a:pt x="4420" y="21184"/>
                  </a:cubicBezTo>
                  <a:cubicBezTo>
                    <a:pt x="5993" y="21053"/>
                    <a:pt x="8090" y="20526"/>
                    <a:pt x="10606" y="18550"/>
                  </a:cubicBezTo>
                  <a:cubicBezTo>
                    <a:pt x="13123" y="16575"/>
                    <a:pt x="16059" y="13150"/>
                    <a:pt x="17736" y="9989"/>
                  </a:cubicBezTo>
                  <a:cubicBezTo>
                    <a:pt x="19414" y="6828"/>
                    <a:pt x="19833" y="3931"/>
                    <a:pt x="18994" y="2153"/>
                  </a:cubicBezTo>
                  <a:cubicBezTo>
                    <a:pt x="18156" y="375"/>
                    <a:pt x="16059" y="-284"/>
                    <a:pt x="13018" y="111"/>
                  </a:cubicBezTo>
                  <a:cubicBezTo>
                    <a:pt x="9977" y="506"/>
                    <a:pt x="5993" y="1955"/>
                    <a:pt x="3581" y="3601"/>
                  </a:cubicBezTo>
                  <a:cubicBezTo>
                    <a:pt x="1169" y="5248"/>
                    <a:pt x="330" y="7092"/>
                    <a:pt x="855" y="8343"/>
                  </a:cubicBezTo>
                  <a:cubicBezTo>
                    <a:pt x="1379" y="9594"/>
                    <a:pt x="3266" y="10253"/>
                    <a:pt x="6936" y="10648"/>
                  </a:cubicBezTo>
                  <a:cubicBezTo>
                    <a:pt x="10606" y="11043"/>
                    <a:pt x="16059" y="11175"/>
                    <a:pt x="21511" y="1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6191250" y="206556"/>
              <a:ext cx="1968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090" y="11918"/>
                    <a:pt x="4181" y="3818"/>
                    <a:pt x="7781" y="1118"/>
                  </a:cubicBezTo>
                  <a:cubicBezTo>
                    <a:pt x="11381" y="-1582"/>
                    <a:pt x="1649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6127750" y="285750"/>
              <a:ext cx="2540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840"/>
                    <a:pt x="10800" y="10080"/>
                    <a:pt x="14400" y="6480"/>
                  </a:cubicBezTo>
                  <a:cubicBezTo>
                    <a:pt x="18000" y="2880"/>
                    <a:pt x="19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6246404" y="82550"/>
              <a:ext cx="12899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0"/>
                  </a:moveTo>
                  <a:cubicBezTo>
                    <a:pt x="16703" y="2989"/>
                    <a:pt x="12174" y="5977"/>
                    <a:pt x="8516" y="9170"/>
                  </a:cubicBezTo>
                  <a:cubicBezTo>
                    <a:pt x="4858" y="12362"/>
                    <a:pt x="2071" y="15758"/>
                    <a:pt x="851" y="17864"/>
                  </a:cubicBezTo>
                  <a:cubicBezTo>
                    <a:pt x="-368" y="19970"/>
                    <a:pt x="-20" y="20785"/>
                    <a:pt x="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6516189" y="42166"/>
              <a:ext cx="189411" cy="34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80" fill="norm" stroke="1" extrusionOk="0">
                  <a:moveTo>
                    <a:pt x="20036" y="1328"/>
                  </a:moveTo>
                  <a:cubicBezTo>
                    <a:pt x="19076" y="801"/>
                    <a:pt x="18116" y="274"/>
                    <a:pt x="17036" y="77"/>
                  </a:cubicBezTo>
                  <a:cubicBezTo>
                    <a:pt x="15956" y="-121"/>
                    <a:pt x="14756" y="11"/>
                    <a:pt x="12596" y="1130"/>
                  </a:cubicBezTo>
                  <a:cubicBezTo>
                    <a:pt x="10436" y="2250"/>
                    <a:pt x="7316" y="4357"/>
                    <a:pt x="5036" y="7255"/>
                  </a:cubicBezTo>
                  <a:cubicBezTo>
                    <a:pt x="2756" y="10152"/>
                    <a:pt x="1316" y="13840"/>
                    <a:pt x="596" y="16079"/>
                  </a:cubicBezTo>
                  <a:cubicBezTo>
                    <a:pt x="-124" y="18318"/>
                    <a:pt x="-124" y="19108"/>
                    <a:pt x="236" y="19767"/>
                  </a:cubicBezTo>
                  <a:cubicBezTo>
                    <a:pt x="596" y="20425"/>
                    <a:pt x="1316" y="20952"/>
                    <a:pt x="2276" y="21216"/>
                  </a:cubicBezTo>
                  <a:cubicBezTo>
                    <a:pt x="3236" y="21479"/>
                    <a:pt x="4436" y="21479"/>
                    <a:pt x="6836" y="20820"/>
                  </a:cubicBezTo>
                  <a:cubicBezTo>
                    <a:pt x="9236" y="20162"/>
                    <a:pt x="12836" y="18845"/>
                    <a:pt x="15476" y="17067"/>
                  </a:cubicBezTo>
                  <a:cubicBezTo>
                    <a:pt x="18116" y="15289"/>
                    <a:pt x="19796" y="13050"/>
                    <a:pt x="20156" y="10284"/>
                  </a:cubicBezTo>
                  <a:cubicBezTo>
                    <a:pt x="20516" y="7518"/>
                    <a:pt x="19556" y="4225"/>
                    <a:pt x="17636" y="2316"/>
                  </a:cubicBezTo>
                  <a:cubicBezTo>
                    <a:pt x="15716" y="406"/>
                    <a:pt x="12836" y="-121"/>
                    <a:pt x="10196" y="77"/>
                  </a:cubicBezTo>
                  <a:cubicBezTo>
                    <a:pt x="7556" y="274"/>
                    <a:pt x="5156" y="1196"/>
                    <a:pt x="3836" y="1986"/>
                  </a:cubicBezTo>
                  <a:cubicBezTo>
                    <a:pt x="2516" y="2777"/>
                    <a:pt x="2276" y="3435"/>
                    <a:pt x="2276" y="4094"/>
                  </a:cubicBezTo>
                  <a:cubicBezTo>
                    <a:pt x="2276" y="4752"/>
                    <a:pt x="2516" y="5411"/>
                    <a:pt x="5756" y="6135"/>
                  </a:cubicBezTo>
                  <a:cubicBezTo>
                    <a:pt x="8996" y="6859"/>
                    <a:pt x="15236" y="7650"/>
                    <a:pt x="21476" y="8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6687729" y="330200"/>
              <a:ext cx="70254" cy="9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4" h="21313" fill="norm" stroke="1" extrusionOk="0">
                  <a:moveTo>
                    <a:pt x="6866" y="0"/>
                  </a:moveTo>
                  <a:cubicBezTo>
                    <a:pt x="4466" y="4596"/>
                    <a:pt x="2066" y="9191"/>
                    <a:pt x="866" y="12638"/>
                  </a:cubicBezTo>
                  <a:cubicBezTo>
                    <a:pt x="-334" y="16085"/>
                    <a:pt x="-334" y="18383"/>
                    <a:pt x="1166" y="19762"/>
                  </a:cubicBezTo>
                  <a:cubicBezTo>
                    <a:pt x="2666" y="21140"/>
                    <a:pt x="5666" y="21600"/>
                    <a:pt x="8666" y="21140"/>
                  </a:cubicBezTo>
                  <a:cubicBezTo>
                    <a:pt x="11666" y="20681"/>
                    <a:pt x="14666" y="19302"/>
                    <a:pt x="17066" y="17694"/>
                  </a:cubicBezTo>
                  <a:cubicBezTo>
                    <a:pt x="19466" y="16085"/>
                    <a:pt x="21266" y="14247"/>
                    <a:pt x="18566" y="11489"/>
                  </a:cubicBezTo>
                  <a:cubicBezTo>
                    <a:pt x="15866" y="8732"/>
                    <a:pt x="8666" y="5055"/>
                    <a:pt x="1466" y="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872747" y="1208054"/>
              <a:ext cx="264118" cy="72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60" fill="norm" stroke="1" extrusionOk="0">
                  <a:moveTo>
                    <a:pt x="1583" y="1461"/>
                  </a:moveTo>
                  <a:cubicBezTo>
                    <a:pt x="898" y="1273"/>
                    <a:pt x="212" y="1084"/>
                    <a:pt x="40" y="833"/>
                  </a:cubicBezTo>
                  <a:cubicBezTo>
                    <a:pt x="-131" y="582"/>
                    <a:pt x="212" y="268"/>
                    <a:pt x="1583" y="111"/>
                  </a:cubicBezTo>
                  <a:cubicBezTo>
                    <a:pt x="2955" y="-46"/>
                    <a:pt x="5355" y="-46"/>
                    <a:pt x="7926" y="174"/>
                  </a:cubicBezTo>
                  <a:cubicBezTo>
                    <a:pt x="10498" y="394"/>
                    <a:pt x="13240" y="833"/>
                    <a:pt x="15040" y="1838"/>
                  </a:cubicBezTo>
                  <a:cubicBezTo>
                    <a:pt x="16840" y="2842"/>
                    <a:pt x="17698" y="4412"/>
                    <a:pt x="17355" y="6013"/>
                  </a:cubicBezTo>
                  <a:cubicBezTo>
                    <a:pt x="17012" y="7614"/>
                    <a:pt x="15469" y="9247"/>
                    <a:pt x="14612" y="10377"/>
                  </a:cubicBezTo>
                  <a:cubicBezTo>
                    <a:pt x="13755" y="11507"/>
                    <a:pt x="13583" y="12135"/>
                    <a:pt x="14526" y="12857"/>
                  </a:cubicBezTo>
                  <a:cubicBezTo>
                    <a:pt x="15469" y="13580"/>
                    <a:pt x="17526" y="14396"/>
                    <a:pt x="18983" y="15401"/>
                  </a:cubicBezTo>
                  <a:cubicBezTo>
                    <a:pt x="20440" y="16405"/>
                    <a:pt x="21298" y="17598"/>
                    <a:pt x="21383" y="18571"/>
                  </a:cubicBezTo>
                  <a:cubicBezTo>
                    <a:pt x="21469" y="19545"/>
                    <a:pt x="20783" y="20298"/>
                    <a:pt x="20012" y="20801"/>
                  </a:cubicBezTo>
                  <a:cubicBezTo>
                    <a:pt x="19240" y="21303"/>
                    <a:pt x="18383" y="21554"/>
                    <a:pt x="17783" y="21428"/>
                  </a:cubicBezTo>
                  <a:cubicBezTo>
                    <a:pt x="17183" y="21303"/>
                    <a:pt x="16840" y="20801"/>
                    <a:pt x="16498" y="20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2038350" y="1495606"/>
              <a:ext cx="958850" cy="13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21405"/>
                  </a:moveTo>
                  <a:cubicBezTo>
                    <a:pt x="1240" y="20076"/>
                    <a:pt x="2479" y="18747"/>
                    <a:pt x="3886" y="16919"/>
                  </a:cubicBezTo>
                  <a:cubicBezTo>
                    <a:pt x="5293" y="15091"/>
                    <a:pt x="6866" y="12765"/>
                    <a:pt x="8630" y="10273"/>
                  </a:cubicBezTo>
                  <a:cubicBezTo>
                    <a:pt x="10395" y="7780"/>
                    <a:pt x="12350" y="5122"/>
                    <a:pt x="14138" y="3294"/>
                  </a:cubicBezTo>
                  <a:cubicBezTo>
                    <a:pt x="15926" y="1467"/>
                    <a:pt x="17547" y="470"/>
                    <a:pt x="18763" y="137"/>
                  </a:cubicBezTo>
                  <a:cubicBezTo>
                    <a:pt x="19979" y="-195"/>
                    <a:pt x="20789" y="137"/>
                    <a:pt x="21600" y="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2851099" y="1403354"/>
              <a:ext cx="125861" cy="24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17" fill="norm" stroke="1" extrusionOk="0">
                  <a:moveTo>
                    <a:pt x="1054" y="3844"/>
                  </a:moveTo>
                  <a:cubicBezTo>
                    <a:pt x="357" y="2746"/>
                    <a:pt x="-340" y="1648"/>
                    <a:pt x="183" y="915"/>
                  </a:cubicBezTo>
                  <a:cubicBezTo>
                    <a:pt x="705" y="183"/>
                    <a:pt x="2447" y="-183"/>
                    <a:pt x="5583" y="92"/>
                  </a:cubicBezTo>
                  <a:cubicBezTo>
                    <a:pt x="8718" y="366"/>
                    <a:pt x="13247" y="1281"/>
                    <a:pt x="16383" y="3386"/>
                  </a:cubicBezTo>
                  <a:cubicBezTo>
                    <a:pt x="19518" y="5492"/>
                    <a:pt x="21260" y="8786"/>
                    <a:pt x="20563" y="11990"/>
                  </a:cubicBezTo>
                  <a:cubicBezTo>
                    <a:pt x="19866" y="15193"/>
                    <a:pt x="16731" y="18305"/>
                    <a:pt x="13595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3517900" y="1319671"/>
              <a:ext cx="317500" cy="40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21548"/>
                  </a:moveTo>
                  <a:cubicBezTo>
                    <a:pt x="1008" y="19869"/>
                    <a:pt x="2016" y="18190"/>
                    <a:pt x="2952" y="15616"/>
                  </a:cubicBezTo>
                  <a:cubicBezTo>
                    <a:pt x="3888" y="13042"/>
                    <a:pt x="4752" y="9573"/>
                    <a:pt x="5184" y="7055"/>
                  </a:cubicBezTo>
                  <a:cubicBezTo>
                    <a:pt x="5616" y="4537"/>
                    <a:pt x="5616" y="2970"/>
                    <a:pt x="5688" y="1851"/>
                  </a:cubicBezTo>
                  <a:cubicBezTo>
                    <a:pt x="5760" y="731"/>
                    <a:pt x="5904" y="60"/>
                    <a:pt x="5904" y="4"/>
                  </a:cubicBezTo>
                  <a:cubicBezTo>
                    <a:pt x="5904" y="-52"/>
                    <a:pt x="5760" y="508"/>
                    <a:pt x="5544" y="2578"/>
                  </a:cubicBezTo>
                  <a:cubicBezTo>
                    <a:pt x="5328" y="4649"/>
                    <a:pt x="5040" y="8230"/>
                    <a:pt x="5040" y="11084"/>
                  </a:cubicBezTo>
                  <a:cubicBezTo>
                    <a:pt x="5040" y="13938"/>
                    <a:pt x="5328" y="16064"/>
                    <a:pt x="5688" y="17407"/>
                  </a:cubicBezTo>
                  <a:cubicBezTo>
                    <a:pt x="6048" y="18750"/>
                    <a:pt x="6480" y="19310"/>
                    <a:pt x="7056" y="19478"/>
                  </a:cubicBezTo>
                  <a:cubicBezTo>
                    <a:pt x="7632" y="19645"/>
                    <a:pt x="8352" y="19422"/>
                    <a:pt x="9576" y="18246"/>
                  </a:cubicBezTo>
                  <a:cubicBezTo>
                    <a:pt x="10800" y="17071"/>
                    <a:pt x="12528" y="14945"/>
                    <a:pt x="13824" y="12315"/>
                  </a:cubicBezTo>
                  <a:cubicBezTo>
                    <a:pt x="15120" y="9685"/>
                    <a:pt x="15984" y="6551"/>
                    <a:pt x="16416" y="4649"/>
                  </a:cubicBezTo>
                  <a:cubicBezTo>
                    <a:pt x="16848" y="2746"/>
                    <a:pt x="16848" y="2074"/>
                    <a:pt x="16704" y="1403"/>
                  </a:cubicBezTo>
                  <a:cubicBezTo>
                    <a:pt x="16560" y="731"/>
                    <a:pt x="16272" y="60"/>
                    <a:pt x="15912" y="60"/>
                  </a:cubicBezTo>
                  <a:cubicBezTo>
                    <a:pt x="15552" y="60"/>
                    <a:pt x="15120" y="731"/>
                    <a:pt x="15120" y="2410"/>
                  </a:cubicBezTo>
                  <a:cubicBezTo>
                    <a:pt x="15120" y="4089"/>
                    <a:pt x="15552" y="6775"/>
                    <a:pt x="16704" y="8901"/>
                  </a:cubicBezTo>
                  <a:cubicBezTo>
                    <a:pt x="17856" y="11028"/>
                    <a:pt x="19728" y="12595"/>
                    <a:pt x="21600" y="14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3892550" y="1511300"/>
              <a:ext cx="1270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80" y="5600"/>
                    <a:pt x="12960" y="11200"/>
                    <a:pt x="16560" y="14800"/>
                  </a:cubicBezTo>
                  <a:cubicBezTo>
                    <a:pt x="20160" y="18400"/>
                    <a:pt x="2088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3909483" y="1511300"/>
              <a:ext cx="110068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23" y="206"/>
                    <a:pt x="17446" y="411"/>
                    <a:pt x="15369" y="1851"/>
                  </a:cubicBezTo>
                  <a:cubicBezTo>
                    <a:pt x="13292" y="3291"/>
                    <a:pt x="11215" y="5966"/>
                    <a:pt x="8931" y="8846"/>
                  </a:cubicBezTo>
                  <a:cubicBezTo>
                    <a:pt x="6646" y="11726"/>
                    <a:pt x="4154" y="14811"/>
                    <a:pt x="2492" y="16869"/>
                  </a:cubicBezTo>
                  <a:cubicBezTo>
                    <a:pt x="831" y="18926"/>
                    <a:pt x="0" y="19954"/>
                    <a:pt x="0" y="20571"/>
                  </a:cubicBezTo>
                  <a:cubicBezTo>
                    <a:pt x="0" y="21189"/>
                    <a:pt x="831" y="21394"/>
                    <a:pt x="1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4152900" y="1422400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4191000" y="1536700"/>
              <a:ext cx="146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4444999" y="1287921"/>
              <a:ext cx="330201" cy="34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21538"/>
                  </a:moveTo>
                  <a:cubicBezTo>
                    <a:pt x="1800" y="18358"/>
                    <a:pt x="3600" y="15177"/>
                    <a:pt x="4777" y="12063"/>
                  </a:cubicBezTo>
                  <a:cubicBezTo>
                    <a:pt x="5954" y="8949"/>
                    <a:pt x="6508" y="5901"/>
                    <a:pt x="6854" y="3913"/>
                  </a:cubicBezTo>
                  <a:cubicBezTo>
                    <a:pt x="7200" y="1926"/>
                    <a:pt x="7338" y="998"/>
                    <a:pt x="7200" y="1197"/>
                  </a:cubicBezTo>
                  <a:cubicBezTo>
                    <a:pt x="7062" y="1396"/>
                    <a:pt x="6646" y="2721"/>
                    <a:pt x="6231" y="5239"/>
                  </a:cubicBezTo>
                  <a:cubicBezTo>
                    <a:pt x="5815" y="7756"/>
                    <a:pt x="5400" y="11467"/>
                    <a:pt x="5331" y="14051"/>
                  </a:cubicBezTo>
                  <a:cubicBezTo>
                    <a:pt x="5262" y="16635"/>
                    <a:pt x="5538" y="18093"/>
                    <a:pt x="5885" y="19086"/>
                  </a:cubicBezTo>
                  <a:cubicBezTo>
                    <a:pt x="6231" y="20080"/>
                    <a:pt x="6646" y="20610"/>
                    <a:pt x="7269" y="20875"/>
                  </a:cubicBezTo>
                  <a:cubicBezTo>
                    <a:pt x="7892" y="21140"/>
                    <a:pt x="8723" y="21140"/>
                    <a:pt x="10038" y="19749"/>
                  </a:cubicBezTo>
                  <a:cubicBezTo>
                    <a:pt x="11354" y="18358"/>
                    <a:pt x="13154" y="15575"/>
                    <a:pt x="14608" y="12328"/>
                  </a:cubicBezTo>
                  <a:cubicBezTo>
                    <a:pt x="16062" y="9082"/>
                    <a:pt x="17169" y="5371"/>
                    <a:pt x="17654" y="3118"/>
                  </a:cubicBezTo>
                  <a:cubicBezTo>
                    <a:pt x="18138" y="866"/>
                    <a:pt x="18000" y="71"/>
                    <a:pt x="17862" y="4"/>
                  </a:cubicBezTo>
                  <a:cubicBezTo>
                    <a:pt x="17723" y="-62"/>
                    <a:pt x="17585" y="601"/>
                    <a:pt x="17446" y="3052"/>
                  </a:cubicBezTo>
                  <a:cubicBezTo>
                    <a:pt x="17308" y="5504"/>
                    <a:pt x="17169" y="9744"/>
                    <a:pt x="17238" y="12262"/>
                  </a:cubicBezTo>
                  <a:cubicBezTo>
                    <a:pt x="17308" y="14780"/>
                    <a:pt x="17585" y="15575"/>
                    <a:pt x="17931" y="16237"/>
                  </a:cubicBezTo>
                  <a:cubicBezTo>
                    <a:pt x="18277" y="16900"/>
                    <a:pt x="18692" y="17430"/>
                    <a:pt x="19315" y="17695"/>
                  </a:cubicBezTo>
                  <a:cubicBezTo>
                    <a:pt x="19938" y="17960"/>
                    <a:pt x="20769" y="17960"/>
                    <a:pt x="21600" y="17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4864525" y="1523999"/>
              <a:ext cx="105510" cy="12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32" fill="norm" stroke="1" extrusionOk="0">
                  <a:moveTo>
                    <a:pt x="7539" y="3295"/>
                  </a:moveTo>
                  <a:cubicBezTo>
                    <a:pt x="5421" y="3661"/>
                    <a:pt x="3303" y="4027"/>
                    <a:pt x="2033" y="5125"/>
                  </a:cubicBezTo>
                  <a:cubicBezTo>
                    <a:pt x="762" y="6224"/>
                    <a:pt x="339" y="8054"/>
                    <a:pt x="127" y="10434"/>
                  </a:cubicBezTo>
                  <a:cubicBezTo>
                    <a:pt x="-85" y="12814"/>
                    <a:pt x="-85" y="15742"/>
                    <a:pt x="550" y="17939"/>
                  </a:cubicBezTo>
                  <a:cubicBezTo>
                    <a:pt x="1186" y="20136"/>
                    <a:pt x="2456" y="21600"/>
                    <a:pt x="4997" y="21417"/>
                  </a:cubicBezTo>
                  <a:cubicBezTo>
                    <a:pt x="7539" y="21234"/>
                    <a:pt x="11350" y="19403"/>
                    <a:pt x="14315" y="17024"/>
                  </a:cubicBezTo>
                  <a:cubicBezTo>
                    <a:pt x="17280" y="14644"/>
                    <a:pt x="19397" y="11715"/>
                    <a:pt x="20456" y="9336"/>
                  </a:cubicBezTo>
                  <a:cubicBezTo>
                    <a:pt x="21515" y="6956"/>
                    <a:pt x="21515" y="5125"/>
                    <a:pt x="18762" y="3661"/>
                  </a:cubicBezTo>
                  <a:cubicBezTo>
                    <a:pt x="16009" y="2197"/>
                    <a:pt x="10503" y="1098"/>
                    <a:pt x="49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5511800" y="1339849"/>
              <a:ext cx="112184" cy="15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0"/>
                  </a:moveTo>
                  <a:cubicBezTo>
                    <a:pt x="3260" y="4832"/>
                    <a:pt x="6521" y="9663"/>
                    <a:pt x="8966" y="13074"/>
                  </a:cubicBezTo>
                  <a:cubicBezTo>
                    <a:pt x="11411" y="16484"/>
                    <a:pt x="13042" y="18474"/>
                    <a:pt x="14875" y="19753"/>
                  </a:cubicBezTo>
                  <a:cubicBezTo>
                    <a:pt x="16709" y="21032"/>
                    <a:pt x="18747" y="21600"/>
                    <a:pt x="19970" y="21032"/>
                  </a:cubicBezTo>
                  <a:cubicBezTo>
                    <a:pt x="21192" y="20463"/>
                    <a:pt x="21600" y="18758"/>
                    <a:pt x="21600" y="15063"/>
                  </a:cubicBezTo>
                  <a:cubicBezTo>
                    <a:pt x="21600" y="11368"/>
                    <a:pt x="21192" y="5684"/>
                    <a:pt x="207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5715000" y="1341503"/>
              <a:ext cx="120650" cy="22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21600" y="440"/>
                  </a:moveTo>
                  <a:cubicBezTo>
                    <a:pt x="16674" y="43"/>
                    <a:pt x="11747" y="-353"/>
                    <a:pt x="8147" y="539"/>
                  </a:cubicBezTo>
                  <a:cubicBezTo>
                    <a:pt x="4547" y="1430"/>
                    <a:pt x="2274" y="3610"/>
                    <a:pt x="1137" y="5196"/>
                  </a:cubicBezTo>
                  <a:cubicBezTo>
                    <a:pt x="0" y="6781"/>
                    <a:pt x="0" y="7772"/>
                    <a:pt x="947" y="8564"/>
                  </a:cubicBezTo>
                  <a:cubicBezTo>
                    <a:pt x="1895" y="9357"/>
                    <a:pt x="3789" y="9952"/>
                    <a:pt x="5684" y="10546"/>
                  </a:cubicBezTo>
                  <a:cubicBezTo>
                    <a:pt x="7579" y="11141"/>
                    <a:pt x="9474" y="11735"/>
                    <a:pt x="10989" y="12924"/>
                  </a:cubicBezTo>
                  <a:cubicBezTo>
                    <a:pt x="12505" y="14113"/>
                    <a:pt x="13642" y="15897"/>
                    <a:pt x="11747" y="17383"/>
                  </a:cubicBezTo>
                  <a:cubicBezTo>
                    <a:pt x="9853" y="18869"/>
                    <a:pt x="4926" y="20058"/>
                    <a:pt x="0" y="2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6280150" y="1238776"/>
              <a:ext cx="234950" cy="36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21443"/>
                  </a:moveTo>
                  <a:cubicBezTo>
                    <a:pt x="389" y="19936"/>
                    <a:pt x="778" y="18429"/>
                    <a:pt x="1654" y="16169"/>
                  </a:cubicBezTo>
                  <a:cubicBezTo>
                    <a:pt x="2530" y="13908"/>
                    <a:pt x="3892" y="10894"/>
                    <a:pt x="4768" y="8445"/>
                  </a:cubicBezTo>
                  <a:cubicBezTo>
                    <a:pt x="5643" y="5996"/>
                    <a:pt x="6032" y="4113"/>
                    <a:pt x="6227" y="2669"/>
                  </a:cubicBezTo>
                  <a:cubicBezTo>
                    <a:pt x="6422" y="1224"/>
                    <a:pt x="6422" y="220"/>
                    <a:pt x="6130" y="31"/>
                  </a:cubicBezTo>
                  <a:cubicBezTo>
                    <a:pt x="5838" y="-157"/>
                    <a:pt x="5254" y="471"/>
                    <a:pt x="4378" y="2669"/>
                  </a:cubicBezTo>
                  <a:cubicBezTo>
                    <a:pt x="3503" y="4866"/>
                    <a:pt x="2335" y="8634"/>
                    <a:pt x="1751" y="11208"/>
                  </a:cubicBezTo>
                  <a:cubicBezTo>
                    <a:pt x="1168" y="13783"/>
                    <a:pt x="1168" y="15164"/>
                    <a:pt x="1557" y="16106"/>
                  </a:cubicBezTo>
                  <a:cubicBezTo>
                    <a:pt x="1946" y="17048"/>
                    <a:pt x="2724" y="17550"/>
                    <a:pt x="3697" y="17738"/>
                  </a:cubicBezTo>
                  <a:cubicBezTo>
                    <a:pt x="4670" y="17927"/>
                    <a:pt x="5838" y="17801"/>
                    <a:pt x="7589" y="16608"/>
                  </a:cubicBezTo>
                  <a:cubicBezTo>
                    <a:pt x="9341" y="15415"/>
                    <a:pt x="11676" y="13155"/>
                    <a:pt x="13622" y="10517"/>
                  </a:cubicBezTo>
                  <a:cubicBezTo>
                    <a:pt x="15568" y="7880"/>
                    <a:pt x="17124" y="4866"/>
                    <a:pt x="17903" y="3045"/>
                  </a:cubicBezTo>
                  <a:cubicBezTo>
                    <a:pt x="18681" y="1224"/>
                    <a:pt x="18681" y="596"/>
                    <a:pt x="18584" y="785"/>
                  </a:cubicBezTo>
                  <a:cubicBezTo>
                    <a:pt x="18486" y="973"/>
                    <a:pt x="18292" y="1978"/>
                    <a:pt x="18000" y="4113"/>
                  </a:cubicBezTo>
                  <a:cubicBezTo>
                    <a:pt x="17708" y="6248"/>
                    <a:pt x="17319" y="9513"/>
                    <a:pt x="17124" y="11459"/>
                  </a:cubicBezTo>
                  <a:cubicBezTo>
                    <a:pt x="16930" y="13406"/>
                    <a:pt x="16930" y="14034"/>
                    <a:pt x="17708" y="14662"/>
                  </a:cubicBezTo>
                  <a:cubicBezTo>
                    <a:pt x="18486" y="15290"/>
                    <a:pt x="20043" y="15917"/>
                    <a:pt x="21600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6540500" y="1447800"/>
              <a:ext cx="152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700"/>
                    <a:pt x="5400" y="5400"/>
                    <a:pt x="9000" y="9000"/>
                  </a:cubicBezTo>
                  <a:cubicBezTo>
                    <a:pt x="12600" y="12600"/>
                    <a:pt x="1710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6569732" y="1416050"/>
              <a:ext cx="12316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6178" y="3600"/>
                    <a:pt x="11052" y="7200"/>
                    <a:pt x="7574" y="10238"/>
                  </a:cubicBezTo>
                  <a:cubicBezTo>
                    <a:pt x="4096" y="13275"/>
                    <a:pt x="2266" y="15750"/>
                    <a:pt x="1167" y="17550"/>
                  </a:cubicBezTo>
                  <a:cubicBezTo>
                    <a:pt x="69" y="19350"/>
                    <a:pt x="-297" y="20475"/>
                    <a:pt x="252" y="21037"/>
                  </a:cubicBezTo>
                  <a:cubicBezTo>
                    <a:pt x="801" y="21600"/>
                    <a:pt x="2266" y="21600"/>
                    <a:pt x="37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6840843" y="1346200"/>
              <a:ext cx="20765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3732" y="0"/>
                  </a:moveTo>
                  <a:cubicBezTo>
                    <a:pt x="1987" y="3600"/>
                    <a:pt x="241" y="7200"/>
                    <a:pt x="23" y="10800"/>
                  </a:cubicBezTo>
                  <a:cubicBezTo>
                    <a:pt x="-195" y="14400"/>
                    <a:pt x="1114" y="18000"/>
                    <a:pt x="4932" y="19800"/>
                  </a:cubicBezTo>
                  <a:cubicBezTo>
                    <a:pt x="8750" y="21600"/>
                    <a:pt x="15078" y="21600"/>
                    <a:pt x="21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6807200" y="1409700"/>
              <a:ext cx="3302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6885516" y="1238250"/>
              <a:ext cx="19473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17" y="2021"/>
                    <a:pt x="16435" y="4042"/>
                    <a:pt x="13148" y="6821"/>
                  </a:cubicBezTo>
                  <a:cubicBezTo>
                    <a:pt x="9861" y="9600"/>
                    <a:pt x="5870" y="13137"/>
                    <a:pt x="3404" y="15537"/>
                  </a:cubicBezTo>
                  <a:cubicBezTo>
                    <a:pt x="939" y="17937"/>
                    <a:pt x="0" y="19200"/>
                    <a:pt x="0" y="20021"/>
                  </a:cubicBezTo>
                  <a:cubicBezTo>
                    <a:pt x="0" y="20842"/>
                    <a:pt x="939" y="21221"/>
                    <a:pt x="1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7124700" y="1199020"/>
              <a:ext cx="299670" cy="34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38" fill="norm" stroke="1" extrusionOk="0">
                  <a:moveTo>
                    <a:pt x="0" y="21538"/>
                  </a:moveTo>
                  <a:cubicBezTo>
                    <a:pt x="1977" y="18093"/>
                    <a:pt x="3955" y="14647"/>
                    <a:pt x="5324" y="12063"/>
                  </a:cubicBezTo>
                  <a:cubicBezTo>
                    <a:pt x="6693" y="9479"/>
                    <a:pt x="7454" y="7756"/>
                    <a:pt x="7986" y="6564"/>
                  </a:cubicBezTo>
                  <a:cubicBezTo>
                    <a:pt x="8518" y="5371"/>
                    <a:pt x="8823" y="4709"/>
                    <a:pt x="9203" y="3847"/>
                  </a:cubicBezTo>
                  <a:cubicBezTo>
                    <a:pt x="9583" y="2986"/>
                    <a:pt x="10039" y="1926"/>
                    <a:pt x="10115" y="1727"/>
                  </a:cubicBezTo>
                  <a:cubicBezTo>
                    <a:pt x="10192" y="1528"/>
                    <a:pt x="9887" y="2191"/>
                    <a:pt x="9203" y="4178"/>
                  </a:cubicBezTo>
                  <a:cubicBezTo>
                    <a:pt x="8518" y="6166"/>
                    <a:pt x="7454" y="9479"/>
                    <a:pt x="6921" y="11732"/>
                  </a:cubicBezTo>
                  <a:cubicBezTo>
                    <a:pt x="6389" y="13985"/>
                    <a:pt x="6389" y="15177"/>
                    <a:pt x="6617" y="16237"/>
                  </a:cubicBezTo>
                  <a:cubicBezTo>
                    <a:pt x="6845" y="17298"/>
                    <a:pt x="7301" y="18225"/>
                    <a:pt x="7910" y="18689"/>
                  </a:cubicBezTo>
                  <a:cubicBezTo>
                    <a:pt x="8518" y="19153"/>
                    <a:pt x="9279" y="19153"/>
                    <a:pt x="10496" y="18159"/>
                  </a:cubicBezTo>
                  <a:cubicBezTo>
                    <a:pt x="11713" y="17165"/>
                    <a:pt x="13386" y="15177"/>
                    <a:pt x="14831" y="12792"/>
                  </a:cubicBezTo>
                  <a:cubicBezTo>
                    <a:pt x="16276" y="10407"/>
                    <a:pt x="17493" y="7624"/>
                    <a:pt x="18406" y="5702"/>
                  </a:cubicBezTo>
                  <a:cubicBezTo>
                    <a:pt x="19318" y="3781"/>
                    <a:pt x="19927" y="2721"/>
                    <a:pt x="20459" y="1793"/>
                  </a:cubicBezTo>
                  <a:cubicBezTo>
                    <a:pt x="20992" y="866"/>
                    <a:pt x="21448" y="71"/>
                    <a:pt x="21524" y="4"/>
                  </a:cubicBezTo>
                  <a:cubicBezTo>
                    <a:pt x="21600" y="-62"/>
                    <a:pt x="21296" y="601"/>
                    <a:pt x="20763" y="2721"/>
                  </a:cubicBezTo>
                  <a:cubicBezTo>
                    <a:pt x="20231" y="4841"/>
                    <a:pt x="19470" y="8419"/>
                    <a:pt x="19546" y="11334"/>
                  </a:cubicBezTo>
                  <a:cubicBezTo>
                    <a:pt x="19623" y="14250"/>
                    <a:pt x="20535" y="16502"/>
                    <a:pt x="21448" y="18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7461249" y="1416050"/>
              <a:ext cx="82953" cy="11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185" fill="norm" stroke="1" extrusionOk="0">
                  <a:moveTo>
                    <a:pt x="11063" y="6113"/>
                  </a:moveTo>
                  <a:cubicBezTo>
                    <a:pt x="8956" y="7336"/>
                    <a:pt x="6849" y="8558"/>
                    <a:pt x="5268" y="10189"/>
                  </a:cubicBezTo>
                  <a:cubicBezTo>
                    <a:pt x="3688" y="11819"/>
                    <a:pt x="2634" y="13857"/>
                    <a:pt x="2107" y="15894"/>
                  </a:cubicBezTo>
                  <a:cubicBezTo>
                    <a:pt x="1580" y="17932"/>
                    <a:pt x="1580" y="19970"/>
                    <a:pt x="2898" y="20785"/>
                  </a:cubicBezTo>
                  <a:cubicBezTo>
                    <a:pt x="4215" y="21600"/>
                    <a:pt x="6849" y="21192"/>
                    <a:pt x="10010" y="19358"/>
                  </a:cubicBezTo>
                  <a:cubicBezTo>
                    <a:pt x="13171" y="17525"/>
                    <a:pt x="16859" y="14264"/>
                    <a:pt x="18966" y="11411"/>
                  </a:cubicBezTo>
                  <a:cubicBezTo>
                    <a:pt x="21073" y="8558"/>
                    <a:pt x="21600" y="6113"/>
                    <a:pt x="18176" y="4279"/>
                  </a:cubicBezTo>
                  <a:cubicBezTo>
                    <a:pt x="14751" y="2445"/>
                    <a:pt x="7376" y="122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0" y="2108200"/>
              <a:ext cx="11468100" cy="622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" y="21012"/>
                    <a:pt x="231" y="20424"/>
                    <a:pt x="361" y="20057"/>
                  </a:cubicBezTo>
                  <a:cubicBezTo>
                    <a:pt x="490" y="19690"/>
                    <a:pt x="634" y="19543"/>
                    <a:pt x="787" y="19359"/>
                  </a:cubicBezTo>
                  <a:cubicBezTo>
                    <a:pt x="941" y="19176"/>
                    <a:pt x="1104" y="18955"/>
                    <a:pt x="1272" y="18661"/>
                  </a:cubicBezTo>
                  <a:cubicBezTo>
                    <a:pt x="1439" y="18367"/>
                    <a:pt x="1611" y="18000"/>
                    <a:pt x="1772" y="17669"/>
                  </a:cubicBezTo>
                  <a:cubicBezTo>
                    <a:pt x="1934" y="17339"/>
                    <a:pt x="2085" y="17045"/>
                    <a:pt x="2215" y="16751"/>
                  </a:cubicBezTo>
                  <a:cubicBezTo>
                    <a:pt x="2344" y="16457"/>
                    <a:pt x="2452" y="16163"/>
                    <a:pt x="2569" y="15906"/>
                  </a:cubicBezTo>
                  <a:cubicBezTo>
                    <a:pt x="2687" y="15649"/>
                    <a:pt x="2815" y="15429"/>
                    <a:pt x="2950" y="15171"/>
                  </a:cubicBezTo>
                  <a:cubicBezTo>
                    <a:pt x="3086" y="14914"/>
                    <a:pt x="3229" y="14620"/>
                    <a:pt x="3377" y="14290"/>
                  </a:cubicBezTo>
                  <a:cubicBezTo>
                    <a:pt x="3524" y="13959"/>
                    <a:pt x="3676" y="13592"/>
                    <a:pt x="3829" y="13261"/>
                  </a:cubicBezTo>
                  <a:cubicBezTo>
                    <a:pt x="3983" y="12931"/>
                    <a:pt x="4138" y="12637"/>
                    <a:pt x="4306" y="12343"/>
                  </a:cubicBezTo>
                  <a:cubicBezTo>
                    <a:pt x="4473" y="12049"/>
                    <a:pt x="4652" y="11755"/>
                    <a:pt x="4824" y="11461"/>
                  </a:cubicBezTo>
                  <a:cubicBezTo>
                    <a:pt x="4995" y="11167"/>
                    <a:pt x="5159" y="10873"/>
                    <a:pt x="5292" y="10616"/>
                  </a:cubicBezTo>
                  <a:cubicBezTo>
                    <a:pt x="5426" y="10359"/>
                    <a:pt x="5530" y="10139"/>
                    <a:pt x="5621" y="9955"/>
                  </a:cubicBezTo>
                  <a:cubicBezTo>
                    <a:pt x="5713" y="9771"/>
                    <a:pt x="5793" y="9624"/>
                    <a:pt x="5880" y="9478"/>
                  </a:cubicBezTo>
                  <a:cubicBezTo>
                    <a:pt x="5968" y="9331"/>
                    <a:pt x="6064" y="9184"/>
                    <a:pt x="6161" y="9037"/>
                  </a:cubicBezTo>
                  <a:cubicBezTo>
                    <a:pt x="6259" y="8890"/>
                    <a:pt x="6359" y="8743"/>
                    <a:pt x="6454" y="8596"/>
                  </a:cubicBezTo>
                  <a:cubicBezTo>
                    <a:pt x="6550" y="8449"/>
                    <a:pt x="6642" y="8302"/>
                    <a:pt x="6736" y="8155"/>
                  </a:cubicBezTo>
                  <a:cubicBezTo>
                    <a:pt x="6829" y="8008"/>
                    <a:pt x="6925" y="7861"/>
                    <a:pt x="7029" y="7714"/>
                  </a:cubicBezTo>
                  <a:cubicBezTo>
                    <a:pt x="7132" y="7567"/>
                    <a:pt x="7244" y="7420"/>
                    <a:pt x="7397" y="7200"/>
                  </a:cubicBezTo>
                  <a:cubicBezTo>
                    <a:pt x="7551" y="6980"/>
                    <a:pt x="7746" y="6686"/>
                    <a:pt x="7900" y="6465"/>
                  </a:cubicBezTo>
                  <a:cubicBezTo>
                    <a:pt x="8053" y="6245"/>
                    <a:pt x="8165" y="6098"/>
                    <a:pt x="8270" y="5951"/>
                  </a:cubicBezTo>
                  <a:cubicBezTo>
                    <a:pt x="8376" y="5804"/>
                    <a:pt x="8476" y="5657"/>
                    <a:pt x="8637" y="5400"/>
                  </a:cubicBezTo>
                  <a:cubicBezTo>
                    <a:pt x="8799" y="5143"/>
                    <a:pt x="9022" y="4776"/>
                    <a:pt x="9189" y="4518"/>
                  </a:cubicBezTo>
                  <a:cubicBezTo>
                    <a:pt x="9357" y="4261"/>
                    <a:pt x="9468" y="4114"/>
                    <a:pt x="9578" y="3967"/>
                  </a:cubicBezTo>
                  <a:cubicBezTo>
                    <a:pt x="9688" y="3820"/>
                    <a:pt x="9795" y="3673"/>
                    <a:pt x="9907" y="3527"/>
                  </a:cubicBezTo>
                  <a:cubicBezTo>
                    <a:pt x="10019" y="3380"/>
                    <a:pt x="10134" y="3233"/>
                    <a:pt x="10254" y="3086"/>
                  </a:cubicBezTo>
                  <a:cubicBezTo>
                    <a:pt x="10373" y="2939"/>
                    <a:pt x="10497" y="2792"/>
                    <a:pt x="10619" y="2645"/>
                  </a:cubicBezTo>
                  <a:cubicBezTo>
                    <a:pt x="10740" y="2498"/>
                    <a:pt x="10860" y="2351"/>
                    <a:pt x="10979" y="2241"/>
                  </a:cubicBezTo>
                  <a:cubicBezTo>
                    <a:pt x="11099" y="2131"/>
                    <a:pt x="11219" y="2057"/>
                    <a:pt x="11334" y="1947"/>
                  </a:cubicBezTo>
                  <a:cubicBezTo>
                    <a:pt x="11450" y="1837"/>
                    <a:pt x="11561" y="1690"/>
                    <a:pt x="11683" y="1580"/>
                  </a:cubicBezTo>
                  <a:cubicBezTo>
                    <a:pt x="11805" y="1469"/>
                    <a:pt x="11936" y="1396"/>
                    <a:pt x="12062" y="1322"/>
                  </a:cubicBezTo>
                  <a:cubicBezTo>
                    <a:pt x="12187" y="1249"/>
                    <a:pt x="12307" y="1176"/>
                    <a:pt x="12429" y="1102"/>
                  </a:cubicBezTo>
                  <a:cubicBezTo>
                    <a:pt x="12550" y="1029"/>
                    <a:pt x="12674" y="955"/>
                    <a:pt x="12793" y="882"/>
                  </a:cubicBezTo>
                  <a:cubicBezTo>
                    <a:pt x="12913" y="808"/>
                    <a:pt x="13029" y="735"/>
                    <a:pt x="13150" y="661"/>
                  </a:cubicBezTo>
                  <a:cubicBezTo>
                    <a:pt x="13272" y="588"/>
                    <a:pt x="13399" y="514"/>
                    <a:pt x="13523" y="441"/>
                  </a:cubicBezTo>
                  <a:cubicBezTo>
                    <a:pt x="13647" y="367"/>
                    <a:pt x="13766" y="294"/>
                    <a:pt x="13890" y="257"/>
                  </a:cubicBezTo>
                  <a:cubicBezTo>
                    <a:pt x="14013" y="220"/>
                    <a:pt x="14141" y="220"/>
                    <a:pt x="14260" y="220"/>
                  </a:cubicBezTo>
                  <a:cubicBezTo>
                    <a:pt x="14380" y="220"/>
                    <a:pt x="14492" y="220"/>
                    <a:pt x="14609" y="220"/>
                  </a:cubicBezTo>
                  <a:cubicBezTo>
                    <a:pt x="14727" y="220"/>
                    <a:pt x="14850" y="220"/>
                    <a:pt x="14972" y="184"/>
                  </a:cubicBezTo>
                  <a:cubicBezTo>
                    <a:pt x="15094" y="147"/>
                    <a:pt x="15213" y="73"/>
                    <a:pt x="15333" y="37"/>
                  </a:cubicBezTo>
                  <a:cubicBezTo>
                    <a:pt x="15452" y="0"/>
                    <a:pt x="15572" y="0"/>
                    <a:pt x="15746" y="0"/>
                  </a:cubicBezTo>
                  <a:cubicBezTo>
                    <a:pt x="15919" y="0"/>
                    <a:pt x="16146" y="0"/>
                    <a:pt x="16318" y="37"/>
                  </a:cubicBezTo>
                  <a:cubicBezTo>
                    <a:pt x="16489" y="73"/>
                    <a:pt x="16605" y="147"/>
                    <a:pt x="16714" y="184"/>
                  </a:cubicBezTo>
                  <a:cubicBezTo>
                    <a:pt x="16824" y="220"/>
                    <a:pt x="16928" y="220"/>
                    <a:pt x="17031" y="220"/>
                  </a:cubicBezTo>
                  <a:cubicBezTo>
                    <a:pt x="17135" y="220"/>
                    <a:pt x="17239" y="220"/>
                    <a:pt x="17354" y="257"/>
                  </a:cubicBezTo>
                  <a:cubicBezTo>
                    <a:pt x="17470" y="294"/>
                    <a:pt x="17597" y="367"/>
                    <a:pt x="17715" y="441"/>
                  </a:cubicBezTo>
                  <a:cubicBezTo>
                    <a:pt x="17833" y="514"/>
                    <a:pt x="17940" y="588"/>
                    <a:pt x="18044" y="661"/>
                  </a:cubicBezTo>
                  <a:cubicBezTo>
                    <a:pt x="18148" y="735"/>
                    <a:pt x="18247" y="808"/>
                    <a:pt x="18351" y="882"/>
                  </a:cubicBezTo>
                  <a:cubicBezTo>
                    <a:pt x="18454" y="955"/>
                    <a:pt x="18562" y="1029"/>
                    <a:pt x="18666" y="1065"/>
                  </a:cubicBezTo>
                  <a:cubicBezTo>
                    <a:pt x="18769" y="1102"/>
                    <a:pt x="18869" y="1102"/>
                    <a:pt x="19025" y="1212"/>
                  </a:cubicBezTo>
                  <a:cubicBezTo>
                    <a:pt x="19180" y="1322"/>
                    <a:pt x="19391" y="1543"/>
                    <a:pt x="19587" y="1727"/>
                  </a:cubicBezTo>
                  <a:cubicBezTo>
                    <a:pt x="19782" y="1910"/>
                    <a:pt x="19961" y="2057"/>
                    <a:pt x="20141" y="2204"/>
                  </a:cubicBezTo>
                  <a:cubicBezTo>
                    <a:pt x="20320" y="2351"/>
                    <a:pt x="20500" y="2498"/>
                    <a:pt x="20707" y="2682"/>
                  </a:cubicBezTo>
                  <a:cubicBezTo>
                    <a:pt x="20914" y="2865"/>
                    <a:pt x="21150" y="3086"/>
                    <a:pt x="21303" y="3233"/>
                  </a:cubicBezTo>
                  <a:cubicBezTo>
                    <a:pt x="21456" y="3380"/>
                    <a:pt x="21528" y="3453"/>
                    <a:pt x="21600" y="3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8083550" y="71116"/>
              <a:ext cx="336792" cy="142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49" fill="norm" stroke="1" extrusionOk="0">
                  <a:moveTo>
                    <a:pt x="0" y="559"/>
                  </a:moveTo>
                  <a:cubicBezTo>
                    <a:pt x="2253" y="334"/>
                    <a:pt x="4506" y="109"/>
                    <a:pt x="6758" y="29"/>
                  </a:cubicBezTo>
                  <a:cubicBezTo>
                    <a:pt x="9011" y="-51"/>
                    <a:pt x="11264" y="13"/>
                    <a:pt x="12920" y="511"/>
                  </a:cubicBezTo>
                  <a:cubicBezTo>
                    <a:pt x="14577" y="1008"/>
                    <a:pt x="15637" y="1939"/>
                    <a:pt x="15504" y="3014"/>
                  </a:cubicBezTo>
                  <a:cubicBezTo>
                    <a:pt x="15372" y="4089"/>
                    <a:pt x="14047" y="5309"/>
                    <a:pt x="12456" y="6432"/>
                  </a:cubicBezTo>
                  <a:cubicBezTo>
                    <a:pt x="10866" y="7556"/>
                    <a:pt x="9011" y="8583"/>
                    <a:pt x="8415" y="9449"/>
                  </a:cubicBezTo>
                  <a:cubicBezTo>
                    <a:pt x="7818" y="10316"/>
                    <a:pt x="8481" y="11022"/>
                    <a:pt x="9740" y="11760"/>
                  </a:cubicBezTo>
                  <a:cubicBezTo>
                    <a:pt x="10999" y="12498"/>
                    <a:pt x="12854" y="13268"/>
                    <a:pt x="15040" y="14199"/>
                  </a:cubicBezTo>
                  <a:cubicBezTo>
                    <a:pt x="17227" y="15130"/>
                    <a:pt x="19745" y="16221"/>
                    <a:pt x="20672" y="17216"/>
                  </a:cubicBezTo>
                  <a:cubicBezTo>
                    <a:pt x="21600" y="18211"/>
                    <a:pt x="20937" y="19110"/>
                    <a:pt x="18950" y="19816"/>
                  </a:cubicBezTo>
                  <a:cubicBezTo>
                    <a:pt x="16962" y="20522"/>
                    <a:pt x="13649" y="21035"/>
                    <a:pt x="10336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8820150" y="228600"/>
              <a:ext cx="139700" cy="16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253"/>
                    <a:pt x="7200" y="12505"/>
                    <a:pt x="9655" y="16342"/>
                  </a:cubicBezTo>
                  <a:cubicBezTo>
                    <a:pt x="12109" y="20179"/>
                    <a:pt x="13418" y="21600"/>
                    <a:pt x="14400" y="21600"/>
                  </a:cubicBezTo>
                  <a:cubicBezTo>
                    <a:pt x="15382" y="21600"/>
                    <a:pt x="16036" y="20179"/>
                    <a:pt x="16364" y="17195"/>
                  </a:cubicBezTo>
                  <a:cubicBezTo>
                    <a:pt x="16691" y="14211"/>
                    <a:pt x="16691" y="9663"/>
                    <a:pt x="16691" y="6679"/>
                  </a:cubicBezTo>
                  <a:cubicBezTo>
                    <a:pt x="16691" y="3695"/>
                    <a:pt x="16691" y="2274"/>
                    <a:pt x="17509" y="1563"/>
                  </a:cubicBezTo>
                  <a:cubicBezTo>
                    <a:pt x="18327" y="853"/>
                    <a:pt x="19964" y="853"/>
                    <a:pt x="21600" y="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9004300" y="213918"/>
              <a:ext cx="114300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7543"/>
                  </a:moveTo>
                  <a:cubicBezTo>
                    <a:pt x="1200" y="8623"/>
                    <a:pt x="2400" y="9703"/>
                    <a:pt x="4000" y="10243"/>
                  </a:cubicBezTo>
                  <a:cubicBezTo>
                    <a:pt x="5600" y="10783"/>
                    <a:pt x="7600" y="10783"/>
                    <a:pt x="9400" y="9568"/>
                  </a:cubicBezTo>
                  <a:cubicBezTo>
                    <a:pt x="11200" y="8353"/>
                    <a:pt x="12800" y="5923"/>
                    <a:pt x="13400" y="4033"/>
                  </a:cubicBezTo>
                  <a:cubicBezTo>
                    <a:pt x="14000" y="2143"/>
                    <a:pt x="13600" y="793"/>
                    <a:pt x="12400" y="253"/>
                  </a:cubicBezTo>
                  <a:cubicBezTo>
                    <a:pt x="11200" y="-287"/>
                    <a:pt x="9200" y="-17"/>
                    <a:pt x="6800" y="1603"/>
                  </a:cubicBezTo>
                  <a:cubicBezTo>
                    <a:pt x="4400" y="3223"/>
                    <a:pt x="1600" y="6193"/>
                    <a:pt x="800" y="9433"/>
                  </a:cubicBezTo>
                  <a:cubicBezTo>
                    <a:pt x="0" y="12673"/>
                    <a:pt x="1200" y="16183"/>
                    <a:pt x="5000" y="18208"/>
                  </a:cubicBezTo>
                  <a:cubicBezTo>
                    <a:pt x="8800" y="20233"/>
                    <a:pt x="15200" y="20773"/>
                    <a:pt x="21600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9163049" y="223858"/>
              <a:ext cx="254585" cy="30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51" fill="norm" stroke="1" extrusionOk="0">
                  <a:moveTo>
                    <a:pt x="0" y="1219"/>
                  </a:moveTo>
                  <a:cubicBezTo>
                    <a:pt x="1062" y="1072"/>
                    <a:pt x="2125" y="924"/>
                    <a:pt x="3187" y="1515"/>
                  </a:cubicBezTo>
                  <a:cubicBezTo>
                    <a:pt x="4249" y="2107"/>
                    <a:pt x="5311" y="3439"/>
                    <a:pt x="6020" y="4992"/>
                  </a:cubicBezTo>
                  <a:cubicBezTo>
                    <a:pt x="6728" y="6545"/>
                    <a:pt x="7082" y="8321"/>
                    <a:pt x="6905" y="9430"/>
                  </a:cubicBezTo>
                  <a:cubicBezTo>
                    <a:pt x="6728" y="10540"/>
                    <a:pt x="6020" y="10984"/>
                    <a:pt x="5400" y="10836"/>
                  </a:cubicBezTo>
                  <a:cubicBezTo>
                    <a:pt x="4780" y="10688"/>
                    <a:pt x="4249" y="9948"/>
                    <a:pt x="4426" y="8395"/>
                  </a:cubicBezTo>
                  <a:cubicBezTo>
                    <a:pt x="4603" y="6841"/>
                    <a:pt x="5489" y="4474"/>
                    <a:pt x="6374" y="2995"/>
                  </a:cubicBezTo>
                  <a:cubicBezTo>
                    <a:pt x="7259" y="1515"/>
                    <a:pt x="8144" y="924"/>
                    <a:pt x="9118" y="480"/>
                  </a:cubicBezTo>
                  <a:cubicBezTo>
                    <a:pt x="10092" y="36"/>
                    <a:pt x="11154" y="-260"/>
                    <a:pt x="11951" y="332"/>
                  </a:cubicBezTo>
                  <a:cubicBezTo>
                    <a:pt x="12748" y="924"/>
                    <a:pt x="13279" y="2403"/>
                    <a:pt x="13456" y="3513"/>
                  </a:cubicBezTo>
                  <a:cubicBezTo>
                    <a:pt x="13633" y="4622"/>
                    <a:pt x="13456" y="5362"/>
                    <a:pt x="13810" y="5584"/>
                  </a:cubicBezTo>
                  <a:cubicBezTo>
                    <a:pt x="14164" y="5806"/>
                    <a:pt x="15049" y="5510"/>
                    <a:pt x="15669" y="4992"/>
                  </a:cubicBezTo>
                  <a:cubicBezTo>
                    <a:pt x="16289" y="4474"/>
                    <a:pt x="16643" y="3735"/>
                    <a:pt x="17085" y="3069"/>
                  </a:cubicBezTo>
                  <a:cubicBezTo>
                    <a:pt x="17528" y="2403"/>
                    <a:pt x="18059" y="1811"/>
                    <a:pt x="18236" y="2181"/>
                  </a:cubicBezTo>
                  <a:cubicBezTo>
                    <a:pt x="18413" y="2551"/>
                    <a:pt x="18236" y="3882"/>
                    <a:pt x="18502" y="5806"/>
                  </a:cubicBezTo>
                  <a:cubicBezTo>
                    <a:pt x="18767" y="7729"/>
                    <a:pt x="19475" y="10244"/>
                    <a:pt x="20184" y="12537"/>
                  </a:cubicBezTo>
                  <a:cubicBezTo>
                    <a:pt x="20892" y="14830"/>
                    <a:pt x="21600" y="16902"/>
                    <a:pt x="21157" y="18381"/>
                  </a:cubicBezTo>
                  <a:cubicBezTo>
                    <a:pt x="20715" y="19861"/>
                    <a:pt x="19121" y="20748"/>
                    <a:pt x="17262" y="21044"/>
                  </a:cubicBezTo>
                  <a:cubicBezTo>
                    <a:pt x="15403" y="21340"/>
                    <a:pt x="13279" y="21044"/>
                    <a:pt x="11685" y="19935"/>
                  </a:cubicBezTo>
                  <a:cubicBezTo>
                    <a:pt x="10092" y="18825"/>
                    <a:pt x="9030" y="16902"/>
                    <a:pt x="8852" y="15644"/>
                  </a:cubicBezTo>
                  <a:cubicBezTo>
                    <a:pt x="8675" y="14387"/>
                    <a:pt x="9384" y="13795"/>
                    <a:pt x="10092" y="13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9728199" y="28720"/>
              <a:ext cx="38101" cy="38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21600" y="523"/>
                  </a:moveTo>
                  <a:cubicBezTo>
                    <a:pt x="16800" y="169"/>
                    <a:pt x="12000" y="-185"/>
                    <a:pt x="9600" y="110"/>
                  </a:cubicBezTo>
                  <a:cubicBezTo>
                    <a:pt x="7200" y="405"/>
                    <a:pt x="7200" y="1349"/>
                    <a:pt x="6600" y="3946"/>
                  </a:cubicBezTo>
                  <a:cubicBezTo>
                    <a:pt x="6000" y="6543"/>
                    <a:pt x="4800" y="10792"/>
                    <a:pt x="3600" y="13979"/>
                  </a:cubicBezTo>
                  <a:cubicBezTo>
                    <a:pt x="2400" y="17166"/>
                    <a:pt x="1200" y="19290"/>
                    <a:pt x="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9817364" y="171450"/>
              <a:ext cx="6086" cy="16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249" fill="norm" stroke="1" extrusionOk="0">
                  <a:moveTo>
                    <a:pt x="20700" y="18277"/>
                  </a:moveTo>
                  <a:cubicBezTo>
                    <a:pt x="13500" y="19938"/>
                    <a:pt x="6300" y="21600"/>
                    <a:pt x="2700" y="21185"/>
                  </a:cubicBezTo>
                  <a:cubicBezTo>
                    <a:pt x="-900" y="20769"/>
                    <a:pt x="-900" y="18277"/>
                    <a:pt x="2700" y="14400"/>
                  </a:cubicBezTo>
                  <a:cubicBezTo>
                    <a:pt x="6300" y="10523"/>
                    <a:pt x="13500" y="5262"/>
                    <a:pt x="207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9891408" y="234950"/>
              <a:ext cx="179692" cy="144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17" fill="norm" stroke="1" extrusionOk="0">
                  <a:moveTo>
                    <a:pt x="3992" y="0"/>
                  </a:moveTo>
                  <a:cubicBezTo>
                    <a:pt x="3489" y="4937"/>
                    <a:pt x="2987" y="9874"/>
                    <a:pt x="2359" y="13731"/>
                  </a:cubicBezTo>
                  <a:cubicBezTo>
                    <a:pt x="1731" y="17589"/>
                    <a:pt x="978" y="20366"/>
                    <a:pt x="475" y="20983"/>
                  </a:cubicBezTo>
                  <a:cubicBezTo>
                    <a:pt x="-27" y="21600"/>
                    <a:pt x="-278" y="20057"/>
                    <a:pt x="475" y="16971"/>
                  </a:cubicBezTo>
                  <a:cubicBezTo>
                    <a:pt x="1229" y="13886"/>
                    <a:pt x="2987" y="9257"/>
                    <a:pt x="4494" y="6634"/>
                  </a:cubicBezTo>
                  <a:cubicBezTo>
                    <a:pt x="6001" y="4011"/>
                    <a:pt x="7257" y="3394"/>
                    <a:pt x="8136" y="3857"/>
                  </a:cubicBezTo>
                  <a:cubicBezTo>
                    <a:pt x="9015" y="4320"/>
                    <a:pt x="9517" y="5863"/>
                    <a:pt x="9894" y="7406"/>
                  </a:cubicBezTo>
                  <a:cubicBezTo>
                    <a:pt x="10271" y="8949"/>
                    <a:pt x="10522" y="10491"/>
                    <a:pt x="10648" y="12034"/>
                  </a:cubicBezTo>
                  <a:cubicBezTo>
                    <a:pt x="10773" y="13577"/>
                    <a:pt x="10773" y="15120"/>
                    <a:pt x="10648" y="15120"/>
                  </a:cubicBezTo>
                  <a:cubicBezTo>
                    <a:pt x="10522" y="15120"/>
                    <a:pt x="10271" y="13577"/>
                    <a:pt x="11024" y="11571"/>
                  </a:cubicBezTo>
                  <a:cubicBezTo>
                    <a:pt x="11778" y="9566"/>
                    <a:pt x="13536" y="7097"/>
                    <a:pt x="15294" y="5246"/>
                  </a:cubicBezTo>
                  <a:cubicBezTo>
                    <a:pt x="17052" y="3394"/>
                    <a:pt x="18810" y="2160"/>
                    <a:pt x="19815" y="2777"/>
                  </a:cubicBezTo>
                  <a:cubicBezTo>
                    <a:pt x="20820" y="3394"/>
                    <a:pt x="21071" y="5863"/>
                    <a:pt x="21322" y="8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10096500" y="273050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10140950" y="114300"/>
              <a:ext cx="254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10220982" y="0"/>
              <a:ext cx="72369" cy="36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98" fill="norm" stroke="1" extrusionOk="0">
                  <a:moveTo>
                    <a:pt x="21100" y="0"/>
                  </a:moveTo>
                  <a:cubicBezTo>
                    <a:pt x="16163" y="3032"/>
                    <a:pt x="11226" y="6063"/>
                    <a:pt x="7523" y="9411"/>
                  </a:cubicBezTo>
                  <a:cubicBezTo>
                    <a:pt x="3820" y="12758"/>
                    <a:pt x="1351" y="16421"/>
                    <a:pt x="426" y="18568"/>
                  </a:cubicBezTo>
                  <a:cubicBezTo>
                    <a:pt x="-500" y="20716"/>
                    <a:pt x="117" y="21347"/>
                    <a:pt x="1969" y="21474"/>
                  </a:cubicBezTo>
                  <a:cubicBezTo>
                    <a:pt x="3820" y="21600"/>
                    <a:pt x="6906" y="21221"/>
                    <a:pt x="9991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10173697" y="237843"/>
              <a:ext cx="126004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879" fill="norm" stroke="1" extrusionOk="0">
                  <a:moveTo>
                    <a:pt x="5230" y="20879"/>
                  </a:moveTo>
                  <a:cubicBezTo>
                    <a:pt x="2710" y="16952"/>
                    <a:pt x="190" y="13024"/>
                    <a:pt x="10" y="9097"/>
                  </a:cubicBezTo>
                  <a:cubicBezTo>
                    <a:pt x="-170" y="5170"/>
                    <a:pt x="1990" y="1243"/>
                    <a:pt x="5950" y="261"/>
                  </a:cubicBezTo>
                  <a:cubicBezTo>
                    <a:pt x="9910" y="-721"/>
                    <a:pt x="15670" y="1243"/>
                    <a:pt x="2143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10325100" y="34835"/>
              <a:ext cx="280615" cy="35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25" fill="norm" stroke="1" extrusionOk="0">
                  <a:moveTo>
                    <a:pt x="0" y="14945"/>
                  </a:moveTo>
                  <a:cubicBezTo>
                    <a:pt x="1624" y="14298"/>
                    <a:pt x="3248" y="13651"/>
                    <a:pt x="4385" y="13004"/>
                  </a:cubicBezTo>
                  <a:cubicBezTo>
                    <a:pt x="5522" y="12358"/>
                    <a:pt x="6171" y="11711"/>
                    <a:pt x="6090" y="11323"/>
                  </a:cubicBezTo>
                  <a:cubicBezTo>
                    <a:pt x="6009" y="10935"/>
                    <a:pt x="5197" y="10806"/>
                    <a:pt x="4141" y="11129"/>
                  </a:cubicBezTo>
                  <a:cubicBezTo>
                    <a:pt x="3086" y="11452"/>
                    <a:pt x="1786" y="12228"/>
                    <a:pt x="1299" y="13263"/>
                  </a:cubicBezTo>
                  <a:cubicBezTo>
                    <a:pt x="812" y="14298"/>
                    <a:pt x="1137" y="15591"/>
                    <a:pt x="2192" y="16626"/>
                  </a:cubicBezTo>
                  <a:cubicBezTo>
                    <a:pt x="3248" y="17661"/>
                    <a:pt x="5035" y="18437"/>
                    <a:pt x="6740" y="18695"/>
                  </a:cubicBezTo>
                  <a:cubicBezTo>
                    <a:pt x="8445" y="18954"/>
                    <a:pt x="10069" y="18695"/>
                    <a:pt x="11206" y="18372"/>
                  </a:cubicBezTo>
                  <a:cubicBezTo>
                    <a:pt x="12343" y="18049"/>
                    <a:pt x="12992" y="17661"/>
                    <a:pt x="12911" y="17531"/>
                  </a:cubicBezTo>
                  <a:cubicBezTo>
                    <a:pt x="12830" y="17402"/>
                    <a:pt x="12018" y="17531"/>
                    <a:pt x="11450" y="17919"/>
                  </a:cubicBezTo>
                  <a:cubicBezTo>
                    <a:pt x="10881" y="18307"/>
                    <a:pt x="10556" y="18954"/>
                    <a:pt x="10394" y="19601"/>
                  </a:cubicBezTo>
                  <a:cubicBezTo>
                    <a:pt x="10232" y="20248"/>
                    <a:pt x="10232" y="20894"/>
                    <a:pt x="10638" y="21218"/>
                  </a:cubicBezTo>
                  <a:cubicBezTo>
                    <a:pt x="11044" y="21541"/>
                    <a:pt x="11856" y="21541"/>
                    <a:pt x="12830" y="20830"/>
                  </a:cubicBezTo>
                  <a:cubicBezTo>
                    <a:pt x="13805" y="20118"/>
                    <a:pt x="14941" y="18695"/>
                    <a:pt x="16322" y="15656"/>
                  </a:cubicBezTo>
                  <a:cubicBezTo>
                    <a:pt x="17702" y="12616"/>
                    <a:pt x="19326" y="7960"/>
                    <a:pt x="20301" y="5244"/>
                  </a:cubicBezTo>
                  <a:cubicBezTo>
                    <a:pt x="21275" y="2528"/>
                    <a:pt x="21600" y="1752"/>
                    <a:pt x="21519" y="1105"/>
                  </a:cubicBezTo>
                  <a:cubicBezTo>
                    <a:pt x="21438" y="458"/>
                    <a:pt x="20950" y="-59"/>
                    <a:pt x="20301" y="6"/>
                  </a:cubicBezTo>
                  <a:cubicBezTo>
                    <a:pt x="19651" y="70"/>
                    <a:pt x="18839" y="717"/>
                    <a:pt x="18027" y="3175"/>
                  </a:cubicBezTo>
                  <a:cubicBezTo>
                    <a:pt x="17215" y="5632"/>
                    <a:pt x="16403" y="9900"/>
                    <a:pt x="16159" y="12746"/>
                  </a:cubicBezTo>
                  <a:cubicBezTo>
                    <a:pt x="15916" y="15591"/>
                    <a:pt x="16241" y="17014"/>
                    <a:pt x="16565" y="18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9239250" y="876300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9232899" y="78740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9331531" y="833870"/>
              <a:ext cx="91869" cy="13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940" fill="norm" stroke="1" extrusionOk="0">
                  <a:moveTo>
                    <a:pt x="5107" y="8790"/>
                  </a:moveTo>
                  <a:cubicBezTo>
                    <a:pt x="4616" y="10477"/>
                    <a:pt x="4125" y="12165"/>
                    <a:pt x="3389" y="14359"/>
                  </a:cubicBezTo>
                  <a:cubicBezTo>
                    <a:pt x="2652" y="16552"/>
                    <a:pt x="1671" y="19252"/>
                    <a:pt x="934" y="19759"/>
                  </a:cubicBezTo>
                  <a:cubicBezTo>
                    <a:pt x="198" y="20265"/>
                    <a:pt x="-293" y="18577"/>
                    <a:pt x="198" y="15709"/>
                  </a:cubicBezTo>
                  <a:cubicBezTo>
                    <a:pt x="689" y="12840"/>
                    <a:pt x="2162" y="8790"/>
                    <a:pt x="3634" y="6090"/>
                  </a:cubicBezTo>
                  <a:cubicBezTo>
                    <a:pt x="5107" y="3390"/>
                    <a:pt x="6580" y="2040"/>
                    <a:pt x="8543" y="1027"/>
                  </a:cubicBezTo>
                  <a:cubicBezTo>
                    <a:pt x="10507" y="15"/>
                    <a:pt x="12962" y="-660"/>
                    <a:pt x="14925" y="1027"/>
                  </a:cubicBezTo>
                  <a:cubicBezTo>
                    <a:pt x="16889" y="2715"/>
                    <a:pt x="18362" y="6765"/>
                    <a:pt x="19343" y="10477"/>
                  </a:cubicBezTo>
                  <a:cubicBezTo>
                    <a:pt x="20325" y="14190"/>
                    <a:pt x="20816" y="17565"/>
                    <a:pt x="21307" y="20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9518650" y="586581"/>
              <a:ext cx="129263" cy="38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67" fill="norm" stroke="1" extrusionOk="0">
                  <a:moveTo>
                    <a:pt x="20903" y="2346"/>
                  </a:moveTo>
                  <a:cubicBezTo>
                    <a:pt x="21252" y="1519"/>
                    <a:pt x="21600" y="693"/>
                    <a:pt x="20729" y="280"/>
                  </a:cubicBezTo>
                  <a:cubicBezTo>
                    <a:pt x="19858" y="-133"/>
                    <a:pt x="17768" y="-133"/>
                    <a:pt x="15155" y="575"/>
                  </a:cubicBezTo>
                  <a:cubicBezTo>
                    <a:pt x="12542" y="1283"/>
                    <a:pt x="9406" y="2700"/>
                    <a:pt x="7142" y="5297"/>
                  </a:cubicBezTo>
                  <a:cubicBezTo>
                    <a:pt x="4877" y="7893"/>
                    <a:pt x="3484" y="11670"/>
                    <a:pt x="2439" y="14562"/>
                  </a:cubicBezTo>
                  <a:cubicBezTo>
                    <a:pt x="1394" y="17454"/>
                    <a:pt x="697" y="19460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9465172" y="762000"/>
              <a:ext cx="339229" cy="1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80" fill="norm" stroke="1" extrusionOk="0">
                  <a:moveTo>
                    <a:pt x="169" y="20700"/>
                  </a:moveTo>
                  <a:cubicBezTo>
                    <a:pt x="35" y="18900"/>
                    <a:pt x="-99" y="17100"/>
                    <a:pt x="102" y="15750"/>
                  </a:cubicBezTo>
                  <a:cubicBezTo>
                    <a:pt x="303" y="14400"/>
                    <a:pt x="840" y="13500"/>
                    <a:pt x="2584" y="12150"/>
                  </a:cubicBezTo>
                  <a:cubicBezTo>
                    <a:pt x="4328" y="10800"/>
                    <a:pt x="7280" y="9000"/>
                    <a:pt x="9091" y="7950"/>
                  </a:cubicBezTo>
                  <a:cubicBezTo>
                    <a:pt x="10902" y="6900"/>
                    <a:pt x="11573" y="6600"/>
                    <a:pt x="11640" y="7050"/>
                  </a:cubicBezTo>
                  <a:cubicBezTo>
                    <a:pt x="11707" y="7500"/>
                    <a:pt x="11171" y="8700"/>
                    <a:pt x="10231" y="10500"/>
                  </a:cubicBezTo>
                  <a:cubicBezTo>
                    <a:pt x="9292" y="12300"/>
                    <a:pt x="7951" y="14700"/>
                    <a:pt x="7280" y="16650"/>
                  </a:cubicBezTo>
                  <a:cubicBezTo>
                    <a:pt x="6609" y="18600"/>
                    <a:pt x="6609" y="20100"/>
                    <a:pt x="7079" y="20850"/>
                  </a:cubicBezTo>
                  <a:cubicBezTo>
                    <a:pt x="7548" y="21600"/>
                    <a:pt x="8487" y="21600"/>
                    <a:pt x="9426" y="20550"/>
                  </a:cubicBezTo>
                  <a:cubicBezTo>
                    <a:pt x="10366" y="19500"/>
                    <a:pt x="11305" y="17400"/>
                    <a:pt x="11774" y="15600"/>
                  </a:cubicBezTo>
                  <a:cubicBezTo>
                    <a:pt x="12244" y="13800"/>
                    <a:pt x="12244" y="12300"/>
                    <a:pt x="12244" y="10800"/>
                  </a:cubicBezTo>
                  <a:cubicBezTo>
                    <a:pt x="12244" y="9300"/>
                    <a:pt x="12244" y="7800"/>
                    <a:pt x="12579" y="6750"/>
                  </a:cubicBezTo>
                  <a:cubicBezTo>
                    <a:pt x="12915" y="5700"/>
                    <a:pt x="13585" y="5100"/>
                    <a:pt x="14189" y="5400"/>
                  </a:cubicBezTo>
                  <a:cubicBezTo>
                    <a:pt x="14793" y="5700"/>
                    <a:pt x="15330" y="6900"/>
                    <a:pt x="15799" y="8400"/>
                  </a:cubicBezTo>
                  <a:cubicBezTo>
                    <a:pt x="16269" y="9900"/>
                    <a:pt x="16671" y="11700"/>
                    <a:pt x="16872" y="13650"/>
                  </a:cubicBezTo>
                  <a:cubicBezTo>
                    <a:pt x="17074" y="15600"/>
                    <a:pt x="17074" y="17700"/>
                    <a:pt x="16805" y="18300"/>
                  </a:cubicBezTo>
                  <a:cubicBezTo>
                    <a:pt x="16537" y="18900"/>
                    <a:pt x="16000" y="18000"/>
                    <a:pt x="15665" y="16500"/>
                  </a:cubicBezTo>
                  <a:cubicBezTo>
                    <a:pt x="15330" y="15000"/>
                    <a:pt x="15195" y="12900"/>
                    <a:pt x="16202" y="10050"/>
                  </a:cubicBezTo>
                  <a:cubicBezTo>
                    <a:pt x="17208" y="7200"/>
                    <a:pt x="19354" y="3600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9858115" y="523387"/>
              <a:ext cx="422535" cy="36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04" fill="norm" stroke="1" extrusionOk="0">
                  <a:moveTo>
                    <a:pt x="499" y="14366"/>
                  </a:moveTo>
                  <a:cubicBezTo>
                    <a:pt x="499" y="15608"/>
                    <a:pt x="499" y="16849"/>
                    <a:pt x="391" y="18152"/>
                  </a:cubicBezTo>
                  <a:cubicBezTo>
                    <a:pt x="283" y="19456"/>
                    <a:pt x="67" y="20821"/>
                    <a:pt x="13" y="21132"/>
                  </a:cubicBezTo>
                  <a:cubicBezTo>
                    <a:pt x="-41" y="21442"/>
                    <a:pt x="67" y="20697"/>
                    <a:pt x="391" y="19766"/>
                  </a:cubicBezTo>
                  <a:cubicBezTo>
                    <a:pt x="715" y="18835"/>
                    <a:pt x="1255" y="17718"/>
                    <a:pt x="1741" y="16973"/>
                  </a:cubicBezTo>
                  <a:cubicBezTo>
                    <a:pt x="2227" y="16228"/>
                    <a:pt x="2659" y="15856"/>
                    <a:pt x="2875" y="15980"/>
                  </a:cubicBezTo>
                  <a:cubicBezTo>
                    <a:pt x="3091" y="16104"/>
                    <a:pt x="3091" y="16725"/>
                    <a:pt x="3037" y="17345"/>
                  </a:cubicBezTo>
                  <a:cubicBezTo>
                    <a:pt x="2983" y="17966"/>
                    <a:pt x="2875" y="18587"/>
                    <a:pt x="2983" y="18587"/>
                  </a:cubicBezTo>
                  <a:cubicBezTo>
                    <a:pt x="3091" y="18587"/>
                    <a:pt x="3415" y="17966"/>
                    <a:pt x="3793" y="17345"/>
                  </a:cubicBezTo>
                  <a:cubicBezTo>
                    <a:pt x="4171" y="16725"/>
                    <a:pt x="4603" y="16104"/>
                    <a:pt x="5035" y="15608"/>
                  </a:cubicBezTo>
                  <a:cubicBezTo>
                    <a:pt x="5467" y="15111"/>
                    <a:pt x="5899" y="14739"/>
                    <a:pt x="6115" y="14925"/>
                  </a:cubicBezTo>
                  <a:cubicBezTo>
                    <a:pt x="6331" y="15111"/>
                    <a:pt x="6331" y="15856"/>
                    <a:pt x="6439" y="16849"/>
                  </a:cubicBezTo>
                  <a:cubicBezTo>
                    <a:pt x="6547" y="17842"/>
                    <a:pt x="6763" y="19083"/>
                    <a:pt x="7141" y="19890"/>
                  </a:cubicBezTo>
                  <a:cubicBezTo>
                    <a:pt x="7519" y="20697"/>
                    <a:pt x="8059" y="21070"/>
                    <a:pt x="8815" y="20697"/>
                  </a:cubicBezTo>
                  <a:cubicBezTo>
                    <a:pt x="9571" y="20325"/>
                    <a:pt x="10543" y="19208"/>
                    <a:pt x="11029" y="18339"/>
                  </a:cubicBezTo>
                  <a:cubicBezTo>
                    <a:pt x="11515" y="17470"/>
                    <a:pt x="11515" y="16849"/>
                    <a:pt x="11245" y="16601"/>
                  </a:cubicBezTo>
                  <a:cubicBezTo>
                    <a:pt x="10975" y="16352"/>
                    <a:pt x="10435" y="16476"/>
                    <a:pt x="9949" y="16787"/>
                  </a:cubicBezTo>
                  <a:cubicBezTo>
                    <a:pt x="9463" y="17097"/>
                    <a:pt x="9031" y="17594"/>
                    <a:pt x="8653" y="18152"/>
                  </a:cubicBezTo>
                  <a:cubicBezTo>
                    <a:pt x="8275" y="18711"/>
                    <a:pt x="7951" y="19332"/>
                    <a:pt x="8005" y="19828"/>
                  </a:cubicBezTo>
                  <a:cubicBezTo>
                    <a:pt x="8059" y="20325"/>
                    <a:pt x="8491" y="20697"/>
                    <a:pt x="9031" y="20449"/>
                  </a:cubicBezTo>
                  <a:cubicBezTo>
                    <a:pt x="9571" y="20201"/>
                    <a:pt x="10219" y="19332"/>
                    <a:pt x="10651" y="19270"/>
                  </a:cubicBezTo>
                  <a:cubicBezTo>
                    <a:pt x="11083" y="19208"/>
                    <a:pt x="11299" y="19952"/>
                    <a:pt x="11677" y="20325"/>
                  </a:cubicBezTo>
                  <a:cubicBezTo>
                    <a:pt x="12055" y="20697"/>
                    <a:pt x="12595" y="20697"/>
                    <a:pt x="13243" y="20201"/>
                  </a:cubicBezTo>
                  <a:cubicBezTo>
                    <a:pt x="13891" y="19704"/>
                    <a:pt x="14647" y="18711"/>
                    <a:pt x="15727" y="16166"/>
                  </a:cubicBezTo>
                  <a:cubicBezTo>
                    <a:pt x="16807" y="13621"/>
                    <a:pt x="18211" y="9525"/>
                    <a:pt x="19129" y="6794"/>
                  </a:cubicBezTo>
                  <a:cubicBezTo>
                    <a:pt x="20047" y="4063"/>
                    <a:pt x="20479" y="2697"/>
                    <a:pt x="20749" y="1642"/>
                  </a:cubicBezTo>
                  <a:cubicBezTo>
                    <a:pt x="21019" y="587"/>
                    <a:pt x="21127" y="-158"/>
                    <a:pt x="20965" y="28"/>
                  </a:cubicBezTo>
                  <a:cubicBezTo>
                    <a:pt x="20803" y="214"/>
                    <a:pt x="20371" y="1332"/>
                    <a:pt x="19777" y="4001"/>
                  </a:cubicBezTo>
                  <a:cubicBezTo>
                    <a:pt x="19183" y="6670"/>
                    <a:pt x="18427" y="10890"/>
                    <a:pt x="18103" y="13745"/>
                  </a:cubicBezTo>
                  <a:cubicBezTo>
                    <a:pt x="17779" y="16601"/>
                    <a:pt x="17887" y="18090"/>
                    <a:pt x="18103" y="19083"/>
                  </a:cubicBezTo>
                  <a:cubicBezTo>
                    <a:pt x="18319" y="20076"/>
                    <a:pt x="18643" y="20573"/>
                    <a:pt x="19075" y="20759"/>
                  </a:cubicBezTo>
                  <a:cubicBezTo>
                    <a:pt x="19507" y="20945"/>
                    <a:pt x="20047" y="20821"/>
                    <a:pt x="20479" y="20387"/>
                  </a:cubicBezTo>
                  <a:cubicBezTo>
                    <a:pt x="20911" y="19952"/>
                    <a:pt x="21235" y="19208"/>
                    <a:pt x="21559" y="1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0179049" y="702530"/>
              <a:ext cx="203201" cy="10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2700" y="11238"/>
                  </a:moveTo>
                  <a:cubicBezTo>
                    <a:pt x="1350" y="10438"/>
                    <a:pt x="0" y="9638"/>
                    <a:pt x="0" y="9238"/>
                  </a:cubicBezTo>
                  <a:cubicBezTo>
                    <a:pt x="0" y="8838"/>
                    <a:pt x="1350" y="8838"/>
                    <a:pt x="3487" y="9238"/>
                  </a:cubicBezTo>
                  <a:cubicBezTo>
                    <a:pt x="5625" y="9638"/>
                    <a:pt x="8550" y="10438"/>
                    <a:pt x="10350" y="11838"/>
                  </a:cubicBezTo>
                  <a:cubicBezTo>
                    <a:pt x="12150" y="13238"/>
                    <a:pt x="12825" y="15238"/>
                    <a:pt x="13275" y="17238"/>
                  </a:cubicBezTo>
                  <a:cubicBezTo>
                    <a:pt x="13725" y="19238"/>
                    <a:pt x="13950" y="21238"/>
                    <a:pt x="14287" y="20638"/>
                  </a:cubicBezTo>
                  <a:cubicBezTo>
                    <a:pt x="14625" y="20038"/>
                    <a:pt x="15075" y="16838"/>
                    <a:pt x="15300" y="14238"/>
                  </a:cubicBezTo>
                  <a:cubicBezTo>
                    <a:pt x="15525" y="11638"/>
                    <a:pt x="15525" y="9638"/>
                    <a:pt x="15862" y="6838"/>
                  </a:cubicBezTo>
                  <a:cubicBezTo>
                    <a:pt x="16200" y="4038"/>
                    <a:pt x="16875" y="438"/>
                    <a:pt x="17888" y="38"/>
                  </a:cubicBezTo>
                  <a:cubicBezTo>
                    <a:pt x="18900" y="-362"/>
                    <a:pt x="20250" y="2438"/>
                    <a:pt x="21600" y="5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0347688" y="708881"/>
              <a:ext cx="339363" cy="12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02" fill="norm" stroke="1" extrusionOk="0">
                  <a:moveTo>
                    <a:pt x="6618" y="7698"/>
                  </a:moveTo>
                  <a:cubicBezTo>
                    <a:pt x="5947" y="7001"/>
                    <a:pt x="5276" y="6304"/>
                    <a:pt x="4337" y="7001"/>
                  </a:cubicBezTo>
                  <a:cubicBezTo>
                    <a:pt x="3398" y="7698"/>
                    <a:pt x="2191" y="9788"/>
                    <a:pt x="1386" y="11704"/>
                  </a:cubicBezTo>
                  <a:cubicBezTo>
                    <a:pt x="581" y="13620"/>
                    <a:pt x="178" y="15362"/>
                    <a:pt x="44" y="17104"/>
                  </a:cubicBezTo>
                  <a:cubicBezTo>
                    <a:pt x="-90" y="18846"/>
                    <a:pt x="44" y="20588"/>
                    <a:pt x="983" y="20937"/>
                  </a:cubicBezTo>
                  <a:cubicBezTo>
                    <a:pt x="1922" y="21285"/>
                    <a:pt x="3667" y="20240"/>
                    <a:pt x="4941" y="18150"/>
                  </a:cubicBezTo>
                  <a:cubicBezTo>
                    <a:pt x="6216" y="16059"/>
                    <a:pt x="7021" y="12924"/>
                    <a:pt x="7624" y="10137"/>
                  </a:cubicBezTo>
                  <a:cubicBezTo>
                    <a:pt x="8228" y="7350"/>
                    <a:pt x="8630" y="4911"/>
                    <a:pt x="8899" y="4562"/>
                  </a:cubicBezTo>
                  <a:cubicBezTo>
                    <a:pt x="9167" y="4214"/>
                    <a:pt x="9301" y="5956"/>
                    <a:pt x="9368" y="7698"/>
                  </a:cubicBezTo>
                  <a:cubicBezTo>
                    <a:pt x="9435" y="9440"/>
                    <a:pt x="9435" y="11182"/>
                    <a:pt x="9435" y="12924"/>
                  </a:cubicBezTo>
                  <a:cubicBezTo>
                    <a:pt x="9435" y="14666"/>
                    <a:pt x="9435" y="16408"/>
                    <a:pt x="9704" y="16756"/>
                  </a:cubicBezTo>
                  <a:cubicBezTo>
                    <a:pt x="9972" y="17104"/>
                    <a:pt x="10509" y="16059"/>
                    <a:pt x="11045" y="13795"/>
                  </a:cubicBezTo>
                  <a:cubicBezTo>
                    <a:pt x="11582" y="11530"/>
                    <a:pt x="12119" y="8046"/>
                    <a:pt x="13192" y="5085"/>
                  </a:cubicBezTo>
                  <a:cubicBezTo>
                    <a:pt x="14265" y="2124"/>
                    <a:pt x="15875" y="-315"/>
                    <a:pt x="17083" y="33"/>
                  </a:cubicBezTo>
                  <a:cubicBezTo>
                    <a:pt x="18290" y="382"/>
                    <a:pt x="19095" y="3517"/>
                    <a:pt x="19766" y="7175"/>
                  </a:cubicBezTo>
                  <a:cubicBezTo>
                    <a:pt x="20437" y="10833"/>
                    <a:pt x="20973" y="15014"/>
                    <a:pt x="21510" y="19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117600" y="2907824"/>
              <a:ext cx="169334" cy="48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5937"/>
                  </a:moveTo>
                  <a:cubicBezTo>
                    <a:pt x="0" y="8097"/>
                    <a:pt x="0" y="10257"/>
                    <a:pt x="405" y="12277"/>
                  </a:cubicBezTo>
                  <a:cubicBezTo>
                    <a:pt x="810" y="14296"/>
                    <a:pt x="1620" y="16174"/>
                    <a:pt x="2160" y="17395"/>
                  </a:cubicBezTo>
                  <a:cubicBezTo>
                    <a:pt x="2700" y="18616"/>
                    <a:pt x="2970" y="19179"/>
                    <a:pt x="3375" y="19837"/>
                  </a:cubicBezTo>
                  <a:cubicBezTo>
                    <a:pt x="3780" y="20494"/>
                    <a:pt x="4320" y="21245"/>
                    <a:pt x="4590" y="21386"/>
                  </a:cubicBezTo>
                  <a:cubicBezTo>
                    <a:pt x="4860" y="21527"/>
                    <a:pt x="4860" y="21057"/>
                    <a:pt x="4455" y="19085"/>
                  </a:cubicBezTo>
                  <a:cubicBezTo>
                    <a:pt x="4050" y="17113"/>
                    <a:pt x="3240" y="13638"/>
                    <a:pt x="2700" y="10680"/>
                  </a:cubicBezTo>
                  <a:cubicBezTo>
                    <a:pt x="2160" y="7722"/>
                    <a:pt x="1890" y="5280"/>
                    <a:pt x="2025" y="3730"/>
                  </a:cubicBezTo>
                  <a:cubicBezTo>
                    <a:pt x="2160" y="2181"/>
                    <a:pt x="2700" y="1524"/>
                    <a:pt x="3375" y="1007"/>
                  </a:cubicBezTo>
                  <a:cubicBezTo>
                    <a:pt x="4050" y="490"/>
                    <a:pt x="4860" y="115"/>
                    <a:pt x="5940" y="21"/>
                  </a:cubicBezTo>
                  <a:cubicBezTo>
                    <a:pt x="7020" y="-73"/>
                    <a:pt x="8370" y="115"/>
                    <a:pt x="10665" y="1242"/>
                  </a:cubicBezTo>
                  <a:cubicBezTo>
                    <a:pt x="12960" y="2369"/>
                    <a:pt x="16200" y="4435"/>
                    <a:pt x="18360" y="7158"/>
                  </a:cubicBezTo>
                  <a:cubicBezTo>
                    <a:pt x="20520" y="9882"/>
                    <a:pt x="21600" y="13263"/>
                    <a:pt x="21600" y="15517"/>
                  </a:cubicBezTo>
                  <a:cubicBezTo>
                    <a:pt x="21600" y="17770"/>
                    <a:pt x="20520" y="18897"/>
                    <a:pt x="17415" y="19696"/>
                  </a:cubicBezTo>
                  <a:cubicBezTo>
                    <a:pt x="14310" y="20494"/>
                    <a:pt x="9180" y="20964"/>
                    <a:pt x="5805" y="21198"/>
                  </a:cubicBezTo>
                  <a:cubicBezTo>
                    <a:pt x="2430" y="21433"/>
                    <a:pt x="810" y="21433"/>
                    <a:pt x="945" y="21151"/>
                  </a:cubicBezTo>
                  <a:cubicBezTo>
                    <a:pt x="1080" y="20870"/>
                    <a:pt x="2970" y="20306"/>
                    <a:pt x="4590" y="19884"/>
                  </a:cubicBezTo>
                  <a:cubicBezTo>
                    <a:pt x="6210" y="19461"/>
                    <a:pt x="7560" y="19179"/>
                    <a:pt x="8910" y="18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365250" y="3270250"/>
              <a:ext cx="1270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273"/>
                    <a:pt x="8640" y="6545"/>
                    <a:pt x="12240" y="10145"/>
                  </a:cubicBezTo>
                  <a:cubicBezTo>
                    <a:pt x="15840" y="13745"/>
                    <a:pt x="18720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1389431" y="3238500"/>
              <a:ext cx="102819" cy="20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39" fill="norm" stroke="1" extrusionOk="0">
                  <a:moveTo>
                    <a:pt x="21413" y="0"/>
                  </a:moveTo>
                  <a:cubicBezTo>
                    <a:pt x="17446" y="2004"/>
                    <a:pt x="13478" y="4008"/>
                    <a:pt x="10172" y="7014"/>
                  </a:cubicBezTo>
                  <a:cubicBezTo>
                    <a:pt x="6866" y="10021"/>
                    <a:pt x="4221" y="14029"/>
                    <a:pt x="2458" y="16701"/>
                  </a:cubicBezTo>
                  <a:cubicBezTo>
                    <a:pt x="695" y="19373"/>
                    <a:pt x="-187" y="20709"/>
                    <a:pt x="33" y="21155"/>
                  </a:cubicBezTo>
                  <a:cubicBezTo>
                    <a:pt x="254" y="21600"/>
                    <a:pt x="1576" y="21155"/>
                    <a:pt x="2899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1606550" y="3117850"/>
              <a:ext cx="101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581150" y="3213100"/>
              <a:ext cx="1587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2051505" y="2836099"/>
              <a:ext cx="132896" cy="43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17" fill="norm" stroke="1" extrusionOk="0">
                  <a:moveTo>
                    <a:pt x="18153" y="1060"/>
                  </a:moveTo>
                  <a:cubicBezTo>
                    <a:pt x="15115" y="641"/>
                    <a:pt x="12078" y="222"/>
                    <a:pt x="9715" y="64"/>
                  </a:cubicBezTo>
                  <a:cubicBezTo>
                    <a:pt x="7352" y="-93"/>
                    <a:pt x="5665" y="12"/>
                    <a:pt x="4146" y="693"/>
                  </a:cubicBezTo>
                  <a:cubicBezTo>
                    <a:pt x="2627" y="1375"/>
                    <a:pt x="1277" y="2633"/>
                    <a:pt x="2121" y="3944"/>
                  </a:cubicBezTo>
                  <a:cubicBezTo>
                    <a:pt x="2965" y="5255"/>
                    <a:pt x="6002" y="6618"/>
                    <a:pt x="8027" y="7876"/>
                  </a:cubicBezTo>
                  <a:cubicBezTo>
                    <a:pt x="10053" y="9134"/>
                    <a:pt x="11065" y="10288"/>
                    <a:pt x="11065" y="11074"/>
                  </a:cubicBezTo>
                  <a:cubicBezTo>
                    <a:pt x="11065" y="11860"/>
                    <a:pt x="10053" y="12280"/>
                    <a:pt x="8702" y="12594"/>
                  </a:cubicBezTo>
                  <a:cubicBezTo>
                    <a:pt x="7352" y="12909"/>
                    <a:pt x="5665" y="13119"/>
                    <a:pt x="3977" y="13119"/>
                  </a:cubicBezTo>
                  <a:cubicBezTo>
                    <a:pt x="2290" y="13119"/>
                    <a:pt x="602" y="12909"/>
                    <a:pt x="434" y="12647"/>
                  </a:cubicBezTo>
                  <a:cubicBezTo>
                    <a:pt x="265" y="12385"/>
                    <a:pt x="1615" y="12070"/>
                    <a:pt x="3302" y="11913"/>
                  </a:cubicBezTo>
                  <a:cubicBezTo>
                    <a:pt x="4990" y="11756"/>
                    <a:pt x="7015" y="11756"/>
                    <a:pt x="8196" y="12018"/>
                  </a:cubicBezTo>
                  <a:cubicBezTo>
                    <a:pt x="9377" y="12280"/>
                    <a:pt x="9715" y="12804"/>
                    <a:pt x="9377" y="13590"/>
                  </a:cubicBezTo>
                  <a:cubicBezTo>
                    <a:pt x="9040" y="14377"/>
                    <a:pt x="8027" y="15425"/>
                    <a:pt x="6509" y="16526"/>
                  </a:cubicBezTo>
                  <a:cubicBezTo>
                    <a:pt x="4990" y="17627"/>
                    <a:pt x="2965" y="18781"/>
                    <a:pt x="1615" y="19620"/>
                  </a:cubicBezTo>
                  <a:cubicBezTo>
                    <a:pt x="265" y="20458"/>
                    <a:pt x="-410" y="20983"/>
                    <a:pt x="265" y="21245"/>
                  </a:cubicBezTo>
                  <a:cubicBezTo>
                    <a:pt x="940" y="21507"/>
                    <a:pt x="2965" y="21507"/>
                    <a:pt x="6678" y="20983"/>
                  </a:cubicBezTo>
                  <a:cubicBezTo>
                    <a:pt x="10390" y="20458"/>
                    <a:pt x="15790" y="19410"/>
                    <a:pt x="21190" y="1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245455" y="2924088"/>
              <a:ext cx="199296" cy="22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07" fill="norm" stroke="1" extrusionOk="0">
                  <a:moveTo>
                    <a:pt x="263" y="2128"/>
                  </a:moveTo>
                  <a:cubicBezTo>
                    <a:pt x="35" y="1118"/>
                    <a:pt x="-192" y="109"/>
                    <a:pt x="263" y="8"/>
                  </a:cubicBezTo>
                  <a:cubicBezTo>
                    <a:pt x="717" y="-93"/>
                    <a:pt x="1854" y="714"/>
                    <a:pt x="4583" y="3137"/>
                  </a:cubicBezTo>
                  <a:cubicBezTo>
                    <a:pt x="7311" y="5559"/>
                    <a:pt x="11631" y="9597"/>
                    <a:pt x="14701" y="12928"/>
                  </a:cubicBezTo>
                  <a:cubicBezTo>
                    <a:pt x="17770" y="16258"/>
                    <a:pt x="19589" y="18883"/>
                    <a:pt x="21408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2318929" y="2918006"/>
              <a:ext cx="151221" cy="28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8" fill="norm" stroke="1" extrusionOk="0">
                  <a:moveTo>
                    <a:pt x="21433" y="223"/>
                  </a:moveTo>
                  <a:cubicBezTo>
                    <a:pt x="19933" y="66"/>
                    <a:pt x="18433" y="-92"/>
                    <a:pt x="17083" y="66"/>
                  </a:cubicBezTo>
                  <a:cubicBezTo>
                    <a:pt x="15733" y="223"/>
                    <a:pt x="14533" y="696"/>
                    <a:pt x="12283" y="2431"/>
                  </a:cubicBezTo>
                  <a:cubicBezTo>
                    <a:pt x="10033" y="4165"/>
                    <a:pt x="6733" y="7161"/>
                    <a:pt x="4483" y="9999"/>
                  </a:cubicBezTo>
                  <a:cubicBezTo>
                    <a:pt x="2233" y="12836"/>
                    <a:pt x="1033" y="15517"/>
                    <a:pt x="433" y="17330"/>
                  </a:cubicBezTo>
                  <a:cubicBezTo>
                    <a:pt x="-167" y="19143"/>
                    <a:pt x="-167" y="20089"/>
                    <a:pt x="583" y="20641"/>
                  </a:cubicBezTo>
                  <a:cubicBezTo>
                    <a:pt x="1333" y="21193"/>
                    <a:pt x="2833" y="21350"/>
                    <a:pt x="4333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2514600" y="3054350"/>
              <a:ext cx="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2628900" y="3162300"/>
              <a:ext cx="317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825750" y="3130550"/>
              <a:ext cx="222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4400"/>
                    <a:pt x="9874" y="7200"/>
                    <a:pt x="13474" y="3600"/>
                  </a:cubicBezTo>
                  <a:cubicBezTo>
                    <a:pt x="17074" y="0"/>
                    <a:pt x="193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3213100" y="3130550"/>
              <a:ext cx="254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3273"/>
                    <a:pt x="21600" y="6545"/>
                    <a:pt x="19108" y="10145"/>
                  </a:cubicBezTo>
                  <a:cubicBezTo>
                    <a:pt x="16615" y="13745"/>
                    <a:pt x="8308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422650" y="2847235"/>
              <a:ext cx="228600" cy="25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2493"/>
                  </a:moveTo>
                  <a:cubicBezTo>
                    <a:pt x="200" y="1413"/>
                    <a:pt x="400" y="333"/>
                    <a:pt x="900" y="63"/>
                  </a:cubicBezTo>
                  <a:cubicBezTo>
                    <a:pt x="1400" y="-207"/>
                    <a:pt x="2200" y="333"/>
                    <a:pt x="4500" y="2853"/>
                  </a:cubicBezTo>
                  <a:cubicBezTo>
                    <a:pt x="6800" y="5373"/>
                    <a:pt x="10600" y="9873"/>
                    <a:pt x="13700" y="13293"/>
                  </a:cubicBezTo>
                  <a:cubicBezTo>
                    <a:pt x="16800" y="16713"/>
                    <a:pt x="19200" y="19053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511550" y="2821516"/>
              <a:ext cx="133350" cy="35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16"/>
                  </a:moveTo>
                  <a:cubicBezTo>
                    <a:pt x="20229" y="508"/>
                    <a:pt x="18857" y="0"/>
                    <a:pt x="17314" y="0"/>
                  </a:cubicBezTo>
                  <a:cubicBezTo>
                    <a:pt x="15771" y="0"/>
                    <a:pt x="14057" y="508"/>
                    <a:pt x="12514" y="2033"/>
                  </a:cubicBezTo>
                  <a:cubicBezTo>
                    <a:pt x="10971" y="3558"/>
                    <a:pt x="9600" y="6099"/>
                    <a:pt x="7543" y="8831"/>
                  </a:cubicBezTo>
                  <a:cubicBezTo>
                    <a:pt x="5486" y="11562"/>
                    <a:pt x="2743" y="14485"/>
                    <a:pt x="1371" y="16645"/>
                  </a:cubicBezTo>
                  <a:cubicBezTo>
                    <a:pt x="0" y="18805"/>
                    <a:pt x="0" y="202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742266" y="3038263"/>
              <a:ext cx="105834" cy="11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864" y="6182"/>
                  </a:moveTo>
                  <a:cubicBezTo>
                    <a:pt x="864" y="9907"/>
                    <a:pt x="864" y="13631"/>
                    <a:pt x="864" y="16424"/>
                  </a:cubicBezTo>
                  <a:cubicBezTo>
                    <a:pt x="864" y="19217"/>
                    <a:pt x="864" y="21079"/>
                    <a:pt x="648" y="21079"/>
                  </a:cubicBezTo>
                  <a:cubicBezTo>
                    <a:pt x="432" y="21079"/>
                    <a:pt x="0" y="19217"/>
                    <a:pt x="0" y="16424"/>
                  </a:cubicBezTo>
                  <a:cubicBezTo>
                    <a:pt x="0" y="13631"/>
                    <a:pt x="432" y="9907"/>
                    <a:pt x="2376" y="6741"/>
                  </a:cubicBezTo>
                  <a:cubicBezTo>
                    <a:pt x="4320" y="3576"/>
                    <a:pt x="7776" y="969"/>
                    <a:pt x="10368" y="224"/>
                  </a:cubicBezTo>
                  <a:cubicBezTo>
                    <a:pt x="12960" y="-521"/>
                    <a:pt x="14688" y="596"/>
                    <a:pt x="15768" y="3576"/>
                  </a:cubicBezTo>
                  <a:cubicBezTo>
                    <a:pt x="16848" y="6555"/>
                    <a:pt x="17280" y="11396"/>
                    <a:pt x="17496" y="14748"/>
                  </a:cubicBezTo>
                  <a:cubicBezTo>
                    <a:pt x="17712" y="18100"/>
                    <a:pt x="17712" y="19962"/>
                    <a:pt x="18360" y="20148"/>
                  </a:cubicBezTo>
                  <a:cubicBezTo>
                    <a:pt x="19008" y="20334"/>
                    <a:pt x="20304" y="18845"/>
                    <a:pt x="21600" y="17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3924299" y="2755891"/>
              <a:ext cx="112478" cy="45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99" fill="norm" stroke="1" extrusionOk="0">
                  <a:moveTo>
                    <a:pt x="0" y="1817"/>
                  </a:moveTo>
                  <a:cubicBezTo>
                    <a:pt x="800" y="1312"/>
                    <a:pt x="1600" y="807"/>
                    <a:pt x="3000" y="454"/>
                  </a:cubicBezTo>
                  <a:cubicBezTo>
                    <a:pt x="4400" y="101"/>
                    <a:pt x="6400" y="-101"/>
                    <a:pt x="8200" y="50"/>
                  </a:cubicBezTo>
                  <a:cubicBezTo>
                    <a:pt x="10000" y="202"/>
                    <a:pt x="11600" y="706"/>
                    <a:pt x="12000" y="1766"/>
                  </a:cubicBezTo>
                  <a:cubicBezTo>
                    <a:pt x="12400" y="2826"/>
                    <a:pt x="11600" y="4441"/>
                    <a:pt x="10200" y="5753"/>
                  </a:cubicBezTo>
                  <a:cubicBezTo>
                    <a:pt x="8800" y="7065"/>
                    <a:pt x="6800" y="8075"/>
                    <a:pt x="5800" y="8882"/>
                  </a:cubicBezTo>
                  <a:cubicBezTo>
                    <a:pt x="4800" y="9690"/>
                    <a:pt x="4800" y="10295"/>
                    <a:pt x="6400" y="11052"/>
                  </a:cubicBezTo>
                  <a:cubicBezTo>
                    <a:pt x="8000" y="11809"/>
                    <a:pt x="11200" y="12718"/>
                    <a:pt x="14000" y="13727"/>
                  </a:cubicBezTo>
                  <a:cubicBezTo>
                    <a:pt x="16800" y="14736"/>
                    <a:pt x="19200" y="15847"/>
                    <a:pt x="20400" y="16856"/>
                  </a:cubicBezTo>
                  <a:cubicBezTo>
                    <a:pt x="21600" y="17865"/>
                    <a:pt x="21600" y="18774"/>
                    <a:pt x="20000" y="19531"/>
                  </a:cubicBezTo>
                  <a:cubicBezTo>
                    <a:pt x="18400" y="20288"/>
                    <a:pt x="15200" y="20893"/>
                    <a:pt x="12600" y="21196"/>
                  </a:cubicBezTo>
                  <a:cubicBezTo>
                    <a:pt x="10000" y="21499"/>
                    <a:pt x="8000" y="21499"/>
                    <a:pt x="60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5626100" y="2647435"/>
              <a:ext cx="185235" cy="40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17" fill="norm" stroke="1" extrusionOk="0">
                  <a:moveTo>
                    <a:pt x="0" y="6639"/>
                  </a:moveTo>
                  <a:cubicBezTo>
                    <a:pt x="485" y="8733"/>
                    <a:pt x="971" y="10826"/>
                    <a:pt x="1456" y="13526"/>
                  </a:cubicBezTo>
                  <a:cubicBezTo>
                    <a:pt x="1942" y="16226"/>
                    <a:pt x="2427" y="19533"/>
                    <a:pt x="2548" y="19422"/>
                  </a:cubicBezTo>
                  <a:cubicBezTo>
                    <a:pt x="2670" y="19312"/>
                    <a:pt x="2427" y="15786"/>
                    <a:pt x="2427" y="12535"/>
                  </a:cubicBezTo>
                  <a:cubicBezTo>
                    <a:pt x="2427" y="9284"/>
                    <a:pt x="2670" y="6308"/>
                    <a:pt x="3519" y="4269"/>
                  </a:cubicBezTo>
                  <a:cubicBezTo>
                    <a:pt x="4369" y="2230"/>
                    <a:pt x="5825" y="1128"/>
                    <a:pt x="7281" y="522"/>
                  </a:cubicBezTo>
                  <a:cubicBezTo>
                    <a:pt x="8737" y="-84"/>
                    <a:pt x="10193" y="-194"/>
                    <a:pt x="12256" y="357"/>
                  </a:cubicBezTo>
                  <a:cubicBezTo>
                    <a:pt x="14319" y="908"/>
                    <a:pt x="16989" y="2120"/>
                    <a:pt x="18809" y="4159"/>
                  </a:cubicBezTo>
                  <a:cubicBezTo>
                    <a:pt x="20629" y="6198"/>
                    <a:pt x="21600" y="9063"/>
                    <a:pt x="21115" y="11873"/>
                  </a:cubicBezTo>
                  <a:cubicBezTo>
                    <a:pt x="20629" y="14684"/>
                    <a:pt x="18688" y="17439"/>
                    <a:pt x="16018" y="19037"/>
                  </a:cubicBezTo>
                  <a:cubicBezTo>
                    <a:pt x="13348" y="20635"/>
                    <a:pt x="9951" y="21075"/>
                    <a:pt x="7524" y="21241"/>
                  </a:cubicBezTo>
                  <a:cubicBezTo>
                    <a:pt x="5097" y="21406"/>
                    <a:pt x="3640" y="21296"/>
                    <a:pt x="2791" y="20965"/>
                  </a:cubicBezTo>
                  <a:cubicBezTo>
                    <a:pt x="1942" y="20635"/>
                    <a:pt x="1699" y="20084"/>
                    <a:pt x="2184" y="19588"/>
                  </a:cubicBezTo>
                  <a:cubicBezTo>
                    <a:pt x="2670" y="19092"/>
                    <a:pt x="3883" y="18651"/>
                    <a:pt x="5097" y="18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5884187" y="2929061"/>
              <a:ext cx="65763" cy="5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0953" fill="norm" stroke="1" extrusionOk="0">
                  <a:moveTo>
                    <a:pt x="722" y="8953"/>
                  </a:moveTo>
                  <a:cubicBezTo>
                    <a:pt x="47" y="4953"/>
                    <a:pt x="-628" y="953"/>
                    <a:pt x="1059" y="153"/>
                  </a:cubicBezTo>
                  <a:cubicBezTo>
                    <a:pt x="2747" y="-647"/>
                    <a:pt x="6797" y="1753"/>
                    <a:pt x="10510" y="5753"/>
                  </a:cubicBezTo>
                  <a:cubicBezTo>
                    <a:pt x="14222" y="9753"/>
                    <a:pt x="17597" y="15353"/>
                    <a:pt x="20972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5962650" y="2933700"/>
              <a:ext cx="444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625"/>
                    <a:pt x="7200" y="11250"/>
                    <a:pt x="3600" y="14850"/>
                  </a:cubicBezTo>
                  <a:cubicBezTo>
                    <a:pt x="0" y="18450"/>
                    <a:pt x="0" y="200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5943600" y="2984500"/>
              <a:ext cx="444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6146800" y="2838450"/>
              <a:ext cx="1016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6153150" y="2901950"/>
              <a:ext cx="1206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6372664" y="2636702"/>
              <a:ext cx="155136" cy="411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24" fill="norm" stroke="1" extrusionOk="0">
                  <a:moveTo>
                    <a:pt x="21393" y="2582"/>
                  </a:moveTo>
                  <a:cubicBezTo>
                    <a:pt x="19058" y="1696"/>
                    <a:pt x="16723" y="810"/>
                    <a:pt x="13950" y="367"/>
                  </a:cubicBezTo>
                  <a:cubicBezTo>
                    <a:pt x="11177" y="-76"/>
                    <a:pt x="7966" y="-76"/>
                    <a:pt x="5923" y="146"/>
                  </a:cubicBezTo>
                  <a:cubicBezTo>
                    <a:pt x="3879" y="367"/>
                    <a:pt x="3004" y="810"/>
                    <a:pt x="2566" y="1586"/>
                  </a:cubicBezTo>
                  <a:cubicBezTo>
                    <a:pt x="2128" y="2361"/>
                    <a:pt x="2128" y="3469"/>
                    <a:pt x="3296" y="4742"/>
                  </a:cubicBezTo>
                  <a:cubicBezTo>
                    <a:pt x="4463" y="6016"/>
                    <a:pt x="6798" y="7456"/>
                    <a:pt x="7966" y="8453"/>
                  </a:cubicBezTo>
                  <a:cubicBezTo>
                    <a:pt x="9134" y="9450"/>
                    <a:pt x="9134" y="10004"/>
                    <a:pt x="8112" y="10669"/>
                  </a:cubicBezTo>
                  <a:cubicBezTo>
                    <a:pt x="7090" y="11333"/>
                    <a:pt x="5047" y="12109"/>
                    <a:pt x="3442" y="12718"/>
                  </a:cubicBezTo>
                  <a:cubicBezTo>
                    <a:pt x="1836" y="13327"/>
                    <a:pt x="669" y="13770"/>
                    <a:pt x="231" y="14601"/>
                  </a:cubicBezTo>
                  <a:cubicBezTo>
                    <a:pt x="-207" y="15432"/>
                    <a:pt x="85" y="16650"/>
                    <a:pt x="231" y="17702"/>
                  </a:cubicBezTo>
                  <a:cubicBezTo>
                    <a:pt x="377" y="18755"/>
                    <a:pt x="377" y="19641"/>
                    <a:pt x="961" y="20250"/>
                  </a:cubicBezTo>
                  <a:cubicBezTo>
                    <a:pt x="1544" y="20859"/>
                    <a:pt x="2712" y="21192"/>
                    <a:pt x="3879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6623050" y="2736371"/>
              <a:ext cx="146050" cy="14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2974"/>
                  </a:moveTo>
                  <a:cubicBezTo>
                    <a:pt x="1252" y="1684"/>
                    <a:pt x="2504" y="395"/>
                    <a:pt x="3913" y="72"/>
                  </a:cubicBezTo>
                  <a:cubicBezTo>
                    <a:pt x="5322" y="-250"/>
                    <a:pt x="6887" y="395"/>
                    <a:pt x="9861" y="4102"/>
                  </a:cubicBezTo>
                  <a:cubicBezTo>
                    <a:pt x="12835" y="7810"/>
                    <a:pt x="17217" y="14580"/>
                    <a:pt x="2160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6733930" y="2728899"/>
              <a:ext cx="111370" cy="3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16" fill="norm" stroke="1" extrusionOk="0">
                  <a:moveTo>
                    <a:pt x="21443" y="112"/>
                  </a:moveTo>
                  <a:cubicBezTo>
                    <a:pt x="18183" y="-36"/>
                    <a:pt x="14922" y="-184"/>
                    <a:pt x="11458" y="704"/>
                  </a:cubicBezTo>
                  <a:cubicBezTo>
                    <a:pt x="7994" y="1591"/>
                    <a:pt x="4326" y="3515"/>
                    <a:pt x="2288" y="5364"/>
                  </a:cubicBezTo>
                  <a:cubicBezTo>
                    <a:pt x="251" y="7213"/>
                    <a:pt x="-157" y="8989"/>
                    <a:pt x="47" y="10986"/>
                  </a:cubicBezTo>
                  <a:cubicBezTo>
                    <a:pt x="251" y="12983"/>
                    <a:pt x="1066" y="15202"/>
                    <a:pt x="2085" y="16978"/>
                  </a:cubicBezTo>
                  <a:cubicBezTo>
                    <a:pt x="3103" y="18753"/>
                    <a:pt x="4326" y="20084"/>
                    <a:pt x="5549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6864350" y="2978150"/>
              <a:ext cx="190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959600" y="3048000"/>
              <a:ext cx="698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7131050" y="3035300"/>
              <a:ext cx="177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7473950" y="2978150"/>
              <a:ext cx="698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588250" y="3022599"/>
              <a:ext cx="825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7880350" y="2697620"/>
              <a:ext cx="146050" cy="20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791"/>
                  </a:moveTo>
                  <a:cubicBezTo>
                    <a:pt x="0" y="1455"/>
                    <a:pt x="0" y="119"/>
                    <a:pt x="626" y="7"/>
                  </a:cubicBezTo>
                  <a:cubicBezTo>
                    <a:pt x="1252" y="-104"/>
                    <a:pt x="2504" y="1009"/>
                    <a:pt x="5009" y="4016"/>
                  </a:cubicBezTo>
                  <a:cubicBezTo>
                    <a:pt x="7513" y="7022"/>
                    <a:pt x="11270" y="11921"/>
                    <a:pt x="14243" y="15150"/>
                  </a:cubicBezTo>
                  <a:cubicBezTo>
                    <a:pt x="17217" y="18378"/>
                    <a:pt x="19409" y="19937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7982892" y="2739938"/>
              <a:ext cx="100658" cy="29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29" fill="norm" stroke="1" extrusionOk="0">
                  <a:moveTo>
                    <a:pt x="21400" y="1626"/>
                  </a:moveTo>
                  <a:cubicBezTo>
                    <a:pt x="21400" y="855"/>
                    <a:pt x="21400" y="83"/>
                    <a:pt x="20725" y="6"/>
                  </a:cubicBezTo>
                  <a:cubicBezTo>
                    <a:pt x="20050" y="-71"/>
                    <a:pt x="18700" y="546"/>
                    <a:pt x="15775" y="2783"/>
                  </a:cubicBezTo>
                  <a:cubicBezTo>
                    <a:pt x="12850" y="5020"/>
                    <a:pt x="8350" y="8878"/>
                    <a:pt x="5200" y="11963"/>
                  </a:cubicBezTo>
                  <a:cubicBezTo>
                    <a:pt x="2050" y="15049"/>
                    <a:pt x="250" y="17363"/>
                    <a:pt x="25" y="18829"/>
                  </a:cubicBezTo>
                  <a:cubicBezTo>
                    <a:pt x="-200" y="20295"/>
                    <a:pt x="1150" y="20912"/>
                    <a:pt x="25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8083550" y="2956847"/>
              <a:ext cx="169334" cy="10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8236"/>
                  </a:moveTo>
                  <a:cubicBezTo>
                    <a:pt x="270" y="10396"/>
                    <a:pt x="540" y="12556"/>
                    <a:pt x="675" y="14716"/>
                  </a:cubicBezTo>
                  <a:cubicBezTo>
                    <a:pt x="810" y="16876"/>
                    <a:pt x="810" y="19036"/>
                    <a:pt x="1215" y="19036"/>
                  </a:cubicBezTo>
                  <a:cubicBezTo>
                    <a:pt x="1620" y="19036"/>
                    <a:pt x="2430" y="16876"/>
                    <a:pt x="3645" y="14068"/>
                  </a:cubicBezTo>
                  <a:cubicBezTo>
                    <a:pt x="4860" y="11260"/>
                    <a:pt x="6480" y="7804"/>
                    <a:pt x="7425" y="7156"/>
                  </a:cubicBezTo>
                  <a:cubicBezTo>
                    <a:pt x="8370" y="6508"/>
                    <a:pt x="8640" y="8668"/>
                    <a:pt x="8775" y="10828"/>
                  </a:cubicBezTo>
                  <a:cubicBezTo>
                    <a:pt x="8910" y="12988"/>
                    <a:pt x="8910" y="15148"/>
                    <a:pt x="9450" y="15364"/>
                  </a:cubicBezTo>
                  <a:cubicBezTo>
                    <a:pt x="9990" y="15580"/>
                    <a:pt x="11070" y="13852"/>
                    <a:pt x="11880" y="11908"/>
                  </a:cubicBezTo>
                  <a:cubicBezTo>
                    <a:pt x="12690" y="9964"/>
                    <a:pt x="13230" y="7804"/>
                    <a:pt x="13905" y="5860"/>
                  </a:cubicBezTo>
                  <a:cubicBezTo>
                    <a:pt x="14580" y="3916"/>
                    <a:pt x="15390" y="2188"/>
                    <a:pt x="16605" y="1108"/>
                  </a:cubicBezTo>
                  <a:cubicBezTo>
                    <a:pt x="17820" y="28"/>
                    <a:pt x="19440" y="-404"/>
                    <a:pt x="20385" y="460"/>
                  </a:cubicBezTo>
                  <a:cubicBezTo>
                    <a:pt x="21330" y="1324"/>
                    <a:pt x="21600" y="3484"/>
                    <a:pt x="21600" y="7156"/>
                  </a:cubicBezTo>
                  <a:cubicBezTo>
                    <a:pt x="21600" y="10828"/>
                    <a:pt x="21330" y="16012"/>
                    <a:pt x="2106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8305800" y="2674292"/>
              <a:ext cx="109750" cy="46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556" fill="norm" stroke="1" extrusionOk="0">
                  <a:moveTo>
                    <a:pt x="11004" y="548"/>
                  </a:moveTo>
                  <a:cubicBezTo>
                    <a:pt x="12634" y="252"/>
                    <a:pt x="14264" y="-44"/>
                    <a:pt x="15894" y="5"/>
                  </a:cubicBezTo>
                  <a:cubicBezTo>
                    <a:pt x="17525" y="55"/>
                    <a:pt x="19155" y="449"/>
                    <a:pt x="20174" y="1140"/>
                  </a:cubicBezTo>
                  <a:cubicBezTo>
                    <a:pt x="21192" y="1830"/>
                    <a:pt x="21600" y="2816"/>
                    <a:pt x="20377" y="4197"/>
                  </a:cubicBezTo>
                  <a:cubicBezTo>
                    <a:pt x="19155" y="5578"/>
                    <a:pt x="16302" y="7353"/>
                    <a:pt x="15894" y="9129"/>
                  </a:cubicBezTo>
                  <a:cubicBezTo>
                    <a:pt x="15487" y="10904"/>
                    <a:pt x="17525" y="12679"/>
                    <a:pt x="18951" y="14208"/>
                  </a:cubicBezTo>
                  <a:cubicBezTo>
                    <a:pt x="20377" y="15737"/>
                    <a:pt x="21192" y="17019"/>
                    <a:pt x="19970" y="18005"/>
                  </a:cubicBezTo>
                  <a:cubicBezTo>
                    <a:pt x="18747" y="18992"/>
                    <a:pt x="15487" y="19682"/>
                    <a:pt x="11819" y="20224"/>
                  </a:cubicBezTo>
                  <a:cubicBezTo>
                    <a:pt x="8151" y="20767"/>
                    <a:pt x="4075" y="21161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2447441" y="3761154"/>
              <a:ext cx="206365" cy="43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504" fill="norm" stroke="1" extrusionOk="0">
                  <a:moveTo>
                    <a:pt x="17692" y="1469"/>
                  </a:moveTo>
                  <a:cubicBezTo>
                    <a:pt x="16623" y="947"/>
                    <a:pt x="15554" y="426"/>
                    <a:pt x="14484" y="165"/>
                  </a:cubicBezTo>
                  <a:cubicBezTo>
                    <a:pt x="13415" y="-96"/>
                    <a:pt x="12346" y="-96"/>
                    <a:pt x="10635" y="530"/>
                  </a:cubicBezTo>
                  <a:cubicBezTo>
                    <a:pt x="8924" y="1156"/>
                    <a:pt x="6572" y="2408"/>
                    <a:pt x="4433" y="4600"/>
                  </a:cubicBezTo>
                  <a:cubicBezTo>
                    <a:pt x="2294" y="6791"/>
                    <a:pt x="370" y="9921"/>
                    <a:pt x="49" y="12426"/>
                  </a:cubicBezTo>
                  <a:cubicBezTo>
                    <a:pt x="-272" y="14930"/>
                    <a:pt x="1011" y="16808"/>
                    <a:pt x="3150" y="17904"/>
                  </a:cubicBezTo>
                  <a:cubicBezTo>
                    <a:pt x="5288" y="19000"/>
                    <a:pt x="8282" y="19313"/>
                    <a:pt x="11383" y="18791"/>
                  </a:cubicBezTo>
                  <a:cubicBezTo>
                    <a:pt x="14484" y="18269"/>
                    <a:pt x="17692" y="16913"/>
                    <a:pt x="19403" y="14774"/>
                  </a:cubicBezTo>
                  <a:cubicBezTo>
                    <a:pt x="21114" y="12634"/>
                    <a:pt x="21328" y="9713"/>
                    <a:pt x="19938" y="7469"/>
                  </a:cubicBezTo>
                  <a:cubicBezTo>
                    <a:pt x="18548" y="5226"/>
                    <a:pt x="15554" y="3661"/>
                    <a:pt x="12987" y="2930"/>
                  </a:cubicBezTo>
                  <a:cubicBezTo>
                    <a:pt x="10421" y="2200"/>
                    <a:pt x="8282" y="2304"/>
                    <a:pt x="6785" y="2565"/>
                  </a:cubicBezTo>
                  <a:cubicBezTo>
                    <a:pt x="5288" y="2826"/>
                    <a:pt x="4433" y="3243"/>
                    <a:pt x="4219" y="4130"/>
                  </a:cubicBezTo>
                  <a:cubicBezTo>
                    <a:pt x="4005" y="5017"/>
                    <a:pt x="4433" y="6374"/>
                    <a:pt x="6465" y="7991"/>
                  </a:cubicBezTo>
                  <a:cubicBezTo>
                    <a:pt x="8496" y="9608"/>
                    <a:pt x="12132" y="11487"/>
                    <a:pt x="14484" y="13574"/>
                  </a:cubicBezTo>
                  <a:cubicBezTo>
                    <a:pt x="16837" y="15661"/>
                    <a:pt x="17906" y="17956"/>
                    <a:pt x="18120" y="19313"/>
                  </a:cubicBezTo>
                  <a:cubicBezTo>
                    <a:pt x="18334" y="20669"/>
                    <a:pt x="17692" y="21087"/>
                    <a:pt x="17051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2794000" y="3898900"/>
              <a:ext cx="12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2819400" y="40386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3060700" y="3794038"/>
              <a:ext cx="165151" cy="3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46" fill="norm" stroke="1" extrusionOk="0">
                  <a:moveTo>
                    <a:pt x="5742" y="1469"/>
                  </a:moveTo>
                  <a:cubicBezTo>
                    <a:pt x="5195" y="772"/>
                    <a:pt x="4648" y="75"/>
                    <a:pt x="3965" y="6"/>
                  </a:cubicBezTo>
                  <a:cubicBezTo>
                    <a:pt x="3281" y="-64"/>
                    <a:pt x="2461" y="493"/>
                    <a:pt x="1641" y="2305"/>
                  </a:cubicBezTo>
                  <a:cubicBezTo>
                    <a:pt x="820" y="4117"/>
                    <a:pt x="0" y="7182"/>
                    <a:pt x="0" y="10318"/>
                  </a:cubicBezTo>
                  <a:cubicBezTo>
                    <a:pt x="0" y="13453"/>
                    <a:pt x="820" y="16659"/>
                    <a:pt x="1777" y="18540"/>
                  </a:cubicBezTo>
                  <a:cubicBezTo>
                    <a:pt x="2734" y="20421"/>
                    <a:pt x="3828" y="20979"/>
                    <a:pt x="5332" y="21257"/>
                  </a:cubicBezTo>
                  <a:cubicBezTo>
                    <a:pt x="6835" y="21536"/>
                    <a:pt x="8749" y="21536"/>
                    <a:pt x="10937" y="21048"/>
                  </a:cubicBezTo>
                  <a:cubicBezTo>
                    <a:pt x="13124" y="20561"/>
                    <a:pt x="15585" y="19585"/>
                    <a:pt x="17499" y="17216"/>
                  </a:cubicBezTo>
                  <a:cubicBezTo>
                    <a:pt x="19413" y="14847"/>
                    <a:pt x="20780" y="11084"/>
                    <a:pt x="21190" y="8367"/>
                  </a:cubicBezTo>
                  <a:cubicBezTo>
                    <a:pt x="21600" y="5650"/>
                    <a:pt x="21053" y="3977"/>
                    <a:pt x="20506" y="2793"/>
                  </a:cubicBezTo>
                  <a:cubicBezTo>
                    <a:pt x="19959" y="1608"/>
                    <a:pt x="19413" y="911"/>
                    <a:pt x="18866" y="911"/>
                  </a:cubicBezTo>
                  <a:cubicBezTo>
                    <a:pt x="18319" y="911"/>
                    <a:pt x="17772" y="1608"/>
                    <a:pt x="17772" y="2375"/>
                  </a:cubicBezTo>
                  <a:cubicBezTo>
                    <a:pt x="17772" y="3141"/>
                    <a:pt x="18319" y="3977"/>
                    <a:pt x="18866" y="4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3285843" y="3910469"/>
              <a:ext cx="98707" cy="15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2" fill="norm" stroke="1" extrusionOk="0">
                  <a:moveTo>
                    <a:pt x="750" y="8147"/>
                  </a:moveTo>
                  <a:cubicBezTo>
                    <a:pt x="291" y="10218"/>
                    <a:pt x="-169" y="12289"/>
                    <a:pt x="61" y="11550"/>
                  </a:cubicBezTo>
                  <a:cubicBezTo>
                    <a:pt x="291" y="10810"/>
                    <a:pt x="1210" y="7259"/>
                    <a:pt x="2818" y="4596"/>
                  </a:cubicBezTo>
                  <a:cubicBezTo>
                    <a:pt x="4427" y="1933"/>
                    <a:pt x="6725" y="158"/>
                    <a:pt x="8563" y="10"/>
                  </a:cubicBezTo>
                  <a:cubicBezTo>
                    <a:pt x="10401" y="-138"/>
                    <a:pt x="11780" y="1341"/>
                    <a:pt x="13848" y="5188"/>
                  </a:cubicBezTo>
                  <a:cubicBezTo>
                    <a:pt x="15916" y="9035"/>
                    <a:pt x="18674" y="15248"/>
                    <a:pt x="21431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3417308" y="3730572"/>
              <a:ext cx="113292" cy="32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17" fill="norm" stroke="1" extrusionOk="0">
                  <a:moveTo>
                    <a:pt x="15409" y="14427"/>
                  </a:moveTo>
                  <a:cubicBezTo>
                    <a:pt x="14609" y="13730"/>
                    <a:pt x="13809" y="13033"/>
                    <a:pt x="12409" y="12546"/>
                  </a:cubicBezTo>
                  <a:cubicBezTo>
                    <a:pt x="11009" y="12058"/>
                    <a:pt x="9009" y="11779"/>
                    <a:pt x="7409" y="11919"/>
                  </a:cubicBezTo>
                  <a:cubicBezTo>
                    <a:pt x="5809" y="12058"/>
                    <a:pt x="4609" y="12615"/>
                    <a:pt x="3409" y="13730"/>
                  </a:cubicBezTo>
                  <a:cubicBezTo>
                    <a:pt x="2209" y="14845"/>
                    <a:pt x="1009" y="16517"/>
                    <a:pt x="409" y="17771"/>
                  </a:cubicBezTo>
                  <a:cubicBezTo>
                    <a:pt x="-191" y="19026"/>
                    <a:pt x="-191" y="19862"/>
                    <a:pt x="809" y="20489"/>
                  </a:cubicBezTo>
                  <a:cubicBezTo>
                    <a:pt x="1809" y="21116"/>
                    <a:pt x="3809" y="21534"/>
                    <a:pt x="6209" y="20907"/>
                  </a:cubicBezTo>
                  <a:cubicBezTo>
                    <a:pt x="8609" y="20280"/>
                    <a:pt x="11409" y="18608"/>
                    <a:pt x="13609" y="15333"/>
                  </a:cubicBezTo>
                  <a:cubicBezTo>
                    <a:pt x="15809" y="12058"/>
                    <a:pt x="17409" y="7180"/>
                    <a:pt x="18209" y="4184"/>
                  </a:cubicBezTo>
                  <a:cubicBezTo>
                    <a:pt x="19009" y="1188"/>
                    <a:pt x="19009" y="73"/>
                    <a:pt x="18409" y="4"/>
                  </a:cubicBezTo>
                  <a:cubicBezTo>
                    <a:pt x="17809" y="-66"/>
                    <a:pt x="16609" y="909"/>
                    <a:pt x="16209" y="3418"/>
                  </a:cubicBezTo>
                  <a:cubicBezTo>
                    <a:pt x="15809" y="5926"/>
                    <a:pt x="16209" y="9968"/>
                    <a:pt x="17209" y="12755"/>
                  </a:cubicBezTo>
                  <a:cubicBezTo>
                    <a:pt x="18209" y="15542"/>
                    <a:pt x="19809" y="17075"/>
                    <a:pt x="21409" y="18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3587750" y="3878477"/>
              <a:ext cx="76200" cy="13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4" fill="norm" stroke="1" extrusionOk="0">
                  <a:moveTo>
                    <a:pt x="0" y="9735"/>
                  </a:moveTo>
                  <a:cubicBezTo>
                    <a:pt x="4800" y="5924"/>
                    <a:pt x="9600" y="2112"/>
                    <a:pt x="10800" y="682"/>
                  </a:cubicBezTo>
                  <a:cubicBezTo>
                    <a:pt x="12000" y="-747"/>
                    <a:pt x="9600" y="206"/>
                    <a:pt x="6900" y="2271"/>
                  </a:cubicBezTo>
                  <a:cubicBezTo>
                    <a:pt x="4200" y="4335"/>
                    <a:pt x="1200" y="7512"/>
                    <a:pt x="600" y="10688"/>
                  </a:cubicBezTo>
                  <a:cubicBezTo>
                    <a:pt x="0" y="13865"/>
                    <a:pt x="1800" y="17041"/>
                    <a:pt x="4500" y="18788"/>
                  </a:cubicBezTo>
                  <a:cubicBezTo>
                    <a:pt x="7200" y="20535"/>
                    <a:pt x="10800" y="20853"/>
                    <a:pt x="13800" y="20535"/>
                  </a:cubicBezTo>
                  <a:cubicBezTo>
                    <a:pt x="16800" y="20218"/>
                    <a:pt x="19200" y="19265"/>
                    <a:pt x="21600" y="18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695700" y="3790950"/>
              <a:ext cx="1079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023"/>
                  </a:moveTo>
                  <a:cubicBezTo>
                    <a:pt x="3812" y="10491"/>
                    <a:pt x="7624" y="12960"/>
                    <a:pt x="9741" y="14811"/>
                  </a:cubicBezTo>
                  <a:cubicBezTo>
                    <a:pt x="11859" y="16663"/>
                    <a:pt x="12282" y="17897"/>
                    <a:pt x="12282" y="19131"/>
                  </a:cubicBezTo>
                  <a:cubicBezTo>
                    <a:pt x="12282" y="20366"/>
                    <a:pt x="11859" y="21600"/>
                    <a:pt x="11012" y="21600"/>
                  </a:cubicBezTo>
                  <a:cubicBezTo>
                    <a:pt x="10165" y="21600"/>
                    <a:pt x="8894" y="20366"/>
                    <a:pt x="8047" y="18000"/>
                  </a:cubicBezTo>
                  <a:cubicBezTo>
                    <a:pt x="7200" y="15634"/>
                    <a:pt x="6776" y="12137"/>
                    <a:pt x="9106" y="8949"/>
                  </a:cubicBezTo>
                  <a:cubicBezTo>
                    <a:pt x="11435" y="5760"/>
                    <a:pt x="1651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860800" y="3695699"/>
              <a:ext cx="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3911036" y="3854450"/>
              <a:ext cx="95815" cy="28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82" fill="norm" stroke="1" extrusionOk="0">
                  <a:moveTo>
                    <a:pt x="1533" y="0"/>
                  </a:moveTo>
                  <a:cubicBezTo>
                    <a:pt x="594" y="1906"/>
                    <a:pt x="-345" y="3812"/>
                    <a:pt x="125" y="5082"/>
                  </a:cubicBezTo>
                  <a:cubicBezTo>
                    <a:pt x="594" y="6353"/>
                    <a:pt x="2472" y="6988"/>
                    <a:pt x="4585" y="7306"/>
                  </a:cubicBezTo>
                  <a:cubicBezTo>
                    <a:pt x="6698" y="7624"/>
                    <a:pt x="9046" y="7624"/>
                    <a:pt x="10925" y="7306"/>
                  </a:cubicBezTo>
                  <a:cubicBezTo>
                    <a:pt x="12803" y="6988"/>
                    <a:pt x="14212" y="6353"/>
                    <a:pt x="15385" y="5559"/>
                  </a:cubicBezTo>
                  <a:cubicBezTo>
                    <a:pt x="16559" y="4765"/>
                    <a:pt x="17498" y="3812"/>
                    <a:pt x="17733" y="3732"/>
                  </a:cubicBezTo>
                  <a:cubicBezTo>
                    <a:pt x="17968" y="3653"/>
                    <a:pt x="17498" y="4447"/>
                    <a:pt x="17968" y="6671"/>
                  </a:cubicBezTo>
                  <a:cubicBezTo>
                    <a:pt x="18438" y="8894"/>
                    <a:pt x="19846" y="12547"/>
                    <a:pt x="20551" y="14771"/>
                  </a:cubicBezTo>
                  <a:cubicBezTo>
                    <a:pt x="21255" y="16994"/>
                    <a:pt x="21255" y="17788"/>
                    <a:pt x="21255" y="18582"/>
                  </a:cubicBezTo>
                  <a:cubicBezTo>
                    <a:pt x="21255" y="19376"/>
                    <a:pt x="21255" y="20171"/>
                    <a:pt x="20081" y="20726"/>
                  </a:cubicBezTo>
                  <a:cubicBezTo>
                    <a:pt x="18907" y="21282"/>
                    <a:pt x="16559" y="21600"/>
                    <a:pt x="14212" y="21441"/>
                  </a:cubicBezTo>
                  <a:cubicBezTo>
                    <a:pt x="11864" y="21282"/>
                    <a:pt x="9516" y="20647"/>
                    <a:pt x="7168" y="19615"/>
                  </a:cubicBezTo>
                  <a:cubicBezTo>
                    <a:pt x="4820" y="18582"/>
                    <a:pt x="2472" y="17153"/>
                    <a:pt x="125" y="15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4051300" y="389890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064000" y="3829050"/>
              <a:ext cx="1" cy="254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130393" y="3843469"/>
              <a:ext cx="183565" cy="38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91" fill="norm" stroke="1" extrusionOk="0">
                  <a:moveTo>
                    <a:pt x="1137" y="1300"/>
                  </a:moveTo>
                  <a:cubicBezTo>
                    <a:pt x="1137" y="2461"/>
                    <a:pt x="1137" y="3622"/>
                    <a:pt x="1015" y="4493"/>
                  </a:cubicBezTo>
                  <a:cubicBezTo>
                    <a:pt x="892" y="5364"/>
                    <a:pt x="646" y="5945"/>
                    <a:pt x="401" y="5887"/>
                  </a:cubicBezTo>
                  <a:cubicBezTo>
                    <a:pt x="155" y="5829"/>
                    <a:pt x="-90" y="5132"/>
                    <a:pt x="33" y="4145"/>
                  </a:cubicBezTo>
                  <a:cubicBezTo>
                    <a:pt x="155" y="3158"/>
                    <a:pt x="646" y="1880"/>
                    <a:pt x="1383" y="1067"/>
                  </a:cubicBezTo>
                  <a:cubicBezTo>
                    <a:pt x="2119" y="254"/>
                    <a:pt x="3101" y="-94"/>
                    <a:pt x="3837" y="22"/>
                  </a:cubicBezTo>
                  <a:cubicBezTo>
                    <a:pt x="4574" y="138"/>
                    <a:pt x="5065" y="719"/>
                    <a:pt x="5555" y="1822"/>
                  </a:cubicBezTo>
                  <a:cubicBezTo>
                    <a:pt x="6046" y="2925"/>
                    <a:pt x="6537" y="4551"/>
                    <a:pt x="7274" y="5596"/>
                  </a:cubicBezTo>
                  <a:cubicBezTo>
                    <a:pt x="8010" y="6641"/>
                    <a:pt x="8992" y="7106"/>
                    <a:pt x="10587" y="7164"/>
                  </a:cubicBezTo>
                  <a:cubicBezTo>
                    <a:pt x="12183" y="7222"/>
                    <a:pt x="14392" y="6874"/>
                    <a:pt x="15865" y="6119"/>
                  </a:cubicBezTo>
                  <a:cubicBezTo>
                    <a:pt x="17337" y="5364"/>
                    <a:pt x="18074" y="4203"/>
                    <a:pt x="18319" y="3332"/>
                  </a:cubicBezTo>
                  <a:cubicBezTo>
                    <a:pt x="18565" y="2461"/>
                    <a:pt x="18319" y="1880"/>
                    <a:pt x="17583" y="1590"/>
                  </a:cubicBezTo>
                  <a:cubicBezTo>
                    <a:pt x="16846" y="1300"/>
                    <a:pt x="15619" y="1300"/>
                    <a:pt x="14637" y="1590"/>
                  </a:cubicBezTo>
                  <a:cubicBezTo>
                    <a:pt x="13655" y="1880"/>
                    <a:pt x="12919" y="2461"/>
                    <a:pt x="12919" y="3332"/>
                  </a:cubicBezTo>
                  <a:cubicBezTo>
                    <a:pt x="12919" y="4203"/>
                    <a:pt x="13655" y="5364"/>
                    <a:pt x="14637" y="6003"/>
                  </a:cubicBezTo>
                  <a:cubicBezTo>
                    <a:pt x="15619" y="6641"/>
                    <a:pt x="16846" y="6758"/>
                    <a:pt x="18074" y="6932"/>
                  </a:cubicBezTo>
                  <a:cubicBezTo>
                    <a:pt x="19301" y="7106"/>
                    <a:pt x="20528" y="7338"/>
                    <a:pt x="21019" y="7861"/>
                  </a:cubicBezTo>
                  <a:cubicBezTo>
                    <a:pt x="21510" y="8383"/>
                    <a:pt x="21265" y="9196"/>
                    <a:pt x="20774" y="11112"/>
                  </a:cubicBezTo>
                  <a:cubicBezTo>
                    <a:pt x="20283" y="13029"/>
                    <a:pt x="19546" y="16048"/>
                    <a:pt x="19055" y="17964"/>
                  </a:cubicBezTo>
                  <a:cubicBezTo>
                    <a:pt x="18565" y="19880"/>
                    <a:pt x="18319" y="20693"/>
                    <a:pt x="17460" y="21100"/>
                  </a:cubicBezTo>
                  <a:cubicBezTo>
                    <a:pt x="16601" y="21506"/>
                    <a:pt x="15128" y="21506"/>
                    <a:pt x="13287" y="20983"/>
                  </a:cubicBezTo>
                  <a:cubicBezTo>
                    <a:pt x="11446" y="20461"/>
                    <a:pt x="9237" y="19416"/>
                    <a:pt x="7028" y="18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4859727" y="3588748"/>
              <a:ext cx="213923" cy="47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33" fill="norm" stroke="1" extrusionOk="0">
                  <a:moveTo>
                    <a:pt x="11873" y="13491"/>
                  </a:moveTo>
                  <a:cubicBezTo>
                    <a:pt x="11661" y="13011"/>
                    <a:pt x="11449" y="12531"/>
                    <a:pt x="10814" y="12243"/>
                  </a:cubicBezTo>
                  <a:cubicBezTo>
                    <a:pt x="10178" y="11955"/>
                    <a:pt x="9120" y="11859"/>
                    <a:pt x="8061" y="11859"/>
                  </a:cubicBezTo>
                  <a:cubicBezTo>
                    <a:pt x="7002" y="11859"/>
                    <a:pt x="5943" y="11955"/>
                    <a:pt x="4567" y="12963"/>
                  </a:cubicBezTo>
                  <a:cubicBezTo>
                    <a:pt x="3190" y="13971"/>
                    <a:pt x="1496" y="15891"/>
                    <a:pt x="649" y="17283"/>
                  </a:cubicBezTo>
                  <a:cubicBezTo>
                    <a:pt x="-198" y="18675"/>
                    <a:pt x="-198" y="19539"/>
                    <a:pt x="543" y="20259"/>
                  </a:cubicBezTo>
                  <a:cubicBezTo>
                    <a:pt x="1284" y="20979"/>
                    <a:pt x="2767" y="21555"/>
                    <a:pt x="4249" y="21411"/>
                  </a:cubicBezTo>
                  <a:cubicBezTo>
                    <a:pt x="5731" y="21267"/>
                    <a:pt x="7214" y="20403"/>
                    <a:pt x="8802" y="18195"/>
                  </a:cubicBezTo>
                  <a:cubicBezTo>
                    <a:pt x="10390" y="15987"/>
                    <a:pt x="12084" y="12435"/>
                    <a:pt x="12931" y="9411"/>
                  </a:cubicBezTo>
                  <a:cubicBezTo>
                    <a:pt x="13778" y="6387"/>
                    <a:pt x="13778" y="3891"/>
                    <a:pt x="13673" y="2307"/>
                  </a:cubicBezTo>
                  <a:cubicBezTo>
                    <a:pt x="13567" y="723"/>
                    <a:pt x="13355" y="51"/>
                    <a:pt x="13037" y="3"/>
                  </a:cubicBezTo>
                  <a:cubicBezTo>
                    <a:pt x="12720" y="-45"/>
                    <a:pt x="12296" y="531"/>
                    <a:pt x="12402" y="2547"/>
                  </a:cubicBezTo>
                  <a:cubicBezTo>
                    <a:pt x="12508" y="4563"/>
                    <a:pt x="13143" y="8019"/>
                    <a:pt x="13884" y="10371"/>
                  </a:cubicBezTo>
                  <a:cubicBezTo>
                    <a:pt x="14626" y="12723"/>
                    <a:pt x="15473" y="13971"/>
                    <a:pt x="16108" y="14835"/>
                  </a:cubicBezTo>
                  <a:cubicBezTo>
                    <a:pt x="16743" y="15699"/>
                    <a:pt x="17167" y="16179"/>
                    <a:pt x="17802" y="16227"/>
                  </a:cubicBezTo>
                  <a:cubicBezTo>
                    <a:pt x="18437" y="16275"/>
                    <a:pt x="19284" y="15891"/>
                    <a:pt x="19814" y="15363"/>
                  </a:cubicBezTo>
                  <a:cubicBezTo>
                    <a:pt x="20343" y="14835"/>
                    <a:pt x="20555" y="14163"/>
                    <a:pt x="20661" y="14067"/>
                  </a:cubicBezTo>
                  <a:cubicBezTo>
                    <a:pt x="20767" y="13971"/>
                    <a:pt x="20767" y="14451"/>
                    <a:pt x="20767" y="14931"/>
                  </a:cubicBezTo>
                  <a:cubicBezTo>
                    <a:pt x="20767" y="15411"/>
                    <a:pt x="20767" y="15891"/>
                    <a:pt x="20767" y="15891"/>
                  </a:cubicBezTo>
                  <a:cubicBezTo>
                    <a:pt x="20767" y="15891"/>
                    <a:pt x="20767" y="15411"/>
                    <a:pt x="20661" y="14355"/>
                  </a:cubicBezTo>
                  <a:cubicBezTo>
                    <a:pt x="20555" y="13299"/>
                    <a:pt x="20343" y="11667"/>
                    <a:pt x="20449" y="10611"/>
                  </a:cubicBezTo>
                  <a:cubicBezTo>
                    <a:pt x="20555" y="9555"/>
                    <a:pt x="20978" y="9075"/>
                    <a:pt x="21402" y="8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5099050" y="3791892"/>
              <a:ext cx="139700" cy="19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21600" y="2008"/>
                  </a:moveTo>
                  <a:cubicBezTo>
                    <a:pt x="16691" y="1069"/>
                    <a:pt x="11782" y="130"/>
                    <a:pt x="8509" y="12"/>
                  </a:cubicBezTo>
                  <a:cubicBezTo>
                    <a:pt x="5236" y="-105"/>
                    <a:pt x="3600" y="599"/>
                    <a:pt x="2618" y="1538"/>
                  </a:cubicBezTo>
                  <a:cubicBezTo>
                    <a:pt x="1636" y="2478"/>
                    <a:pt x="1309" y="3652"/>
                    <a:pt x="3764" y="6117"/>
                  </a:cubicBezTo>
                  <a:cubicBezTo>
                    <a:pt x="6218" y="8582"/>
                    <a:pt x="11455" y="12338"/>
                    <a:pt x="14236" y="14804"/>
                  </a:cubicBezTo>
                  <a:cubicBezTo>
                    <a:pt x="17018" y="17269"/>
                    <a:pt x="17345" y="18443"/>
                    <a:pt x="17018" y="19499"/>
                  </a:cubicBezTo>
                  <a:cubicBezTo>
                    <a:pt x="16691" y="20556"/>
                    <a:pt x="15709" y="21495"/>
                    <a:pt x="13582" y="21378"/>
                  </a:cubicBezTo>
                  <a:cubicBezTo>
                    <a:pt x="11455" y="21260"/>
                    <a:pt x="8182" y="20086"/>
                    <a:pt x="5727" y="17973"/>
                  </a:cubicBezTo>
                  <a:cubicBezTo>
                    <a:pt x="3273" y="15860"/>
                    <a:pt x="1636" y="12808"/>
                    <a:pt x="0" y="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283200" y="3609662"/>
              <a:ext cx="44450" cy="36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567"/>
                  </a:moveTo>
                  <a:cubicBezTo>
                    <a:pt x="5143" y="201"/>
                    <a:pt x="10286" y="-165"/>
                    <a:pt x="12857" y="79"/>
                  </a:cubicBezTo>
                  <a:cubicBezTo>
                    <a:pt x="15429" y="323"/>
                    <a:pt x="15429" y="1177"/>
                    <a:pt x="14400" y="3374"/>
                  </a:cubicBezTo>
                  <a:cubicBezTo>
                    <a:pt x="13371" y="5571"/>
                    <a:pt x="11314" y="9110"/>
                    <a:pt x="9257" y="12038"/>
                  </a:cubicBezTo>
                  <a:cubicBezTo>
                    <a:pt x="7200" y="14967"/>
                    <a:pt x="5143" y="17286"/>
                    <a:pt x="4629" y="18811"/>
                  </a:cubicBezTo>
                  <a:cubicBezTo>
                    <a:pt x="4114" y="20337"/>
                    <a:pt x="5143" y="21069"/>
                    <a:pt x="7714" y="21252"/>
                  </a:cubicBezTo>
                  <a:cubicBezTo>
                    <a:pt x="10286" y="21435"/>
                    <a:pt x="14400" y="21069"/>
                    <a:pt x="16971" y="20398"/>
                  </a:cubicBezTo>
                  <a:cubicBezTo>
                    <a:pt x="19543" y="19727"/>
                    <a:pt x="20571" y="18750"/>
                    <a:pt x="21600" y="17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245100" y="3733800"/>
              <a:ext cx="222250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7550"/>
                  </a:moveTo>
                  <a:cubicBezTo>
                    <a:pt x="1029" y="7130"/>
                    <a:pt x="2057" y="6711"/>
                    <a:pt x="3909" y="7550"/>
                  </a:cubicBezTo>
                  <a:cubicBezTo>
                    <a:pt x="5760" y="8388"/>
                    <a:pt x="8434" y="10485"/>
                    <a:pt x="10183" y="12268"/>
                  </a:cubicBezTo>
                  <a:cubicBezTo>
                    <a:pt x="11931" y="14050"/>
                    <a:pt x="12754" y="15518"/>
                    <a:pt x="13269" y="16777"/>
                  </a:cubicBezTo>
                  <a:cubicBezTo>
                    <a:pt x="13783" y="18035"/>
                    <a:pt x="13989" y="19083"/>
                    <a:pt x="13577" y="19922"/>
                  </a:cubicBezTo>
                  <a:cubicBezTo>
                    <a:pt x="13166" y="20761"/>
                    <a:pt x="12137" y="21390"/>
                    <a:pt x="11109" y="20866"/>
                  </a:cubicBezTo>
                  <a:cubicBezTo>
                    <a:pt x="10080" y="20342"/>
                    <a:pt x="9051" y="18664"/>
                    <a:pt x="9257" y="16357"/>
                  </a:cubicBezTo>
                  <a:cubicBezTo>
                    <a:pt x="9463" y="14050"/>
                    <a:pt x="10903" y="11115"/>
                    <a:pt x="12137" y="9542"/>
                  </a:cubicBezTo>
                  <a:cubicBezTo>
                    <a:pt x="13371" y="7969"/>
                    <a:pt x="14400" y="7759"/>
                    <a:pt x="15429" y="7864"/>
                  </a:cubicBezTo>
                  <a:cubicBezTo>
                    <a:pt x="16457" y="7969"/>
                    <a:pt x="17486" y="8388"/>
                    <a:pt x="18309" y="9647"/>
                  </a:cubicBezTo>
                  <a:cubicBezTo>
                    <a:pt x="19131" y="10905"/>
                    <a:pt x="19749" y="13002"/>
                    <a:pt x="20160" y="14680"/>
                  </a:cubicBezTo>
                  <a:cubicBezTo>
                    <a:pt x="20571" y="16357"/>
                    <a:pt x="20777" y="17616"/>
                    <a:pt x="20777" y="18874"/>
                  </a:cubicBezTo>
                  <a:cubicBezTo>
                    <a:pt x="20777" y="20132"/>
                    <a:pt x="20571" y="21390"/>
                    <a:pt x="20263" y="21495"/>
                  </a:cubicBezTo>
                  <a:cubicBezTo>
                    <a:pt x="19954" y="21600"/>
                    <a:pt x="19543" y="20551"/>
                    <a:pt x="19234" y="17825"/>
                  </a:cubicBezTo>
                  <a:cubicBezTo>
                    <a:pt x="18926" y="15099"/>
                    <a:pt x="18720" y="10695"/>
                    <a:pt x="19131" y="7445"/>
                  </a:cubicBezTo>
                  <a:cubicBezTo>
                    <a:pt x="19543" y="4194"/>
                    <a:pt x="20571" y="20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5511799" y="3613149"/>
              <a:ext cx="104529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11664" y="0"/>
                  </a:moveTo>
                  <a:cubicBezTo>
                    <a:pt x="9936" y="5366"/>
                    <a:pt x="8208" y="10731"/>
                    <a:pt x="7344" y="14102"/>
                  </a:cubicBezTo>
                  <a:cubicBezTo>
                    <a:pt x="6480" y="17473"/>
                    <a:pt x="6480" y="18848"/>
                    <a:pt x="6264" y="19880"/>
                  </a:cubicBezTo>
                  <a:cubicBezTo>
                    <a:pt x="6048" y="20912"/>
                    <a:pt x="5616" y="21600"/>
                    <a:pt x="5400" y="21600"/>
                  </a:cubicBezTo>
                  <a:cubicBezTo>
                    <a:pt x="5184" y="21600"/>
                    <a:pt x="5184" y="20912"/>
                    <a:pt x="5616" y="19605"/>
                  </a:cubicBezTo>
                  <a:cubicBezTo>
                    <a:pt x="6048" y="18298"/>
                    <a:pt x="6912" y="16372"/>
                    <a:pt x="7992" y="14996"/>
                  </a:cubicBezTo>
                  <a:cubicBezTo>
                    <a:pt x="9072" y="13620"/>
                    <a:pt x="10368" y="12795"/>
                    <a:pt x="12096" y="12313"/>
                  </a:cubicBezTo>
                  <a:cubicBezTo>
                    <a:pt x="13824" y="11832"/>
                    <a:pt x="15984" y="11694"/>
                    <a:pt x="17712" y="12107"/>
                  </a:cubicBezTo>
                  <a:cubicBezTo>
                    <a:pt x="19440" y="12520"/>
                    <a:pt x="20736" y="13483"/>
                    <a:pt x="21168" y="14927"/>
                  </a:cubicBezTo>
                  <a:cubicBezTo>
                    <a:pt x="21600" y="16372"/>
                    <a:pt x="21168" y="18298"/>
                    <a:pt x="20088" y="19536"/>
                  </a:cubicBezTo>
                  <a:cubicBezTo>
                    <a:pt x="19008" y="20775"/>
                    <a:pt x="17280" y="21325"/>
                    <a:pt x="14256" y="21462"/>
                  </a:cubicBezTo>
                  <a:cubicBezTo>
                    <a:pt x="11232" y="21600"/>
                    <a:pt x="6912" y="21325"/>
                    <a:pt x="4320" y="20362"/>
                  </a:cubicBezTo>
                  <a:cubicBezTo>
                    <a:pt x="1728" y="19399"/>
                    <a:pt x="864" y="17748"/>
                    <a:pt x="0" y="16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657849" y="3573921"/>
              <a:ext cx="208653" cy="34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84" fill="norm" stroke="1" extrusionOk="0">
                  <a:moveTo>
                    <a:pt x="0" y="13423"/>
                  </a:moveTo>
                  <a:cubicBezTo>
                    <a:pt x="0" y="15386"/>
                    <a:pt x="0" y="17350"/>
                    <a:pt x="0" y="18790"/>
                  </a:cubicBezTo>
                  <a:cubicBezTo>
                    <a:pt x="0" y="20230"/>
                    <a:pt x="0" y="21146"/>
                    <a:pt x="436" y="21343"/>
                  </a:cubicBezTo>
                  <a:cubicBezTo>
                    <a:pt x="873" y="21539"/>
                    <a:pt x="1745" y="21015"/>
                    <a:pt x="2400" y="20295"/>
                  </a:cubicBezTo>
                  <a:cubicBezTo>
                    <a:pt x="3055" y="19575"/>
                    <a:pt x="3491" y="18659"/>
                    <a:pt x="4036" y="17939"/>
                  </a:cubicBezTo>
                  <a:cubicBezTo>
                    <a:pt x="4582" y="17219"/>
                    <a:pt x="5236" y="16695"/>
                    <a:pt x="5564" y="16761"/>
                  </a:cubicBezTo>
                  <a:cubicBezTo>
                    <a:pt x="5891" y="16826"/>
                    <a:pt x="5891" y="17481"/>
                    <a:pt x="6218" y="18332"/>
                  </a:cubicBezTo>
                  <a:cubicBezTo>
                    <a:pt x="6545" y="19183"/>
                    <a:pt x="7200" y="20230"/>
                    <a:pt x="8073" y="20623"/>
                  </a:cubicBezTo>
                  <a:cubicBezTo>
                    <a:pt x="8945" y="21015"/>
                    <a:pt x="10036" y="20754"/>
                    <a:pt x="11564" y="19248"/>
                  </a:cubicBezTo>
                  <a:cubicBezTo>
                    <a:pt x="13091" y="17743"/>
                    <a:pt x="15055" y="14994"/>
                    <a:pt x="16800" y="11852"/>
                  </a:cubicBezTo>
                  <a:cubicBezTo>
                    <a:pt x="18545" y="8710"/>
                    <a:pt x="20073" y="5175"/>
                    <a:pt x="20836" y="3015"/>
                  </a:cubicBezTo>
                  <a:cubicBezTo>
                    <a:pt x="21600" y="855"/>
                    <a:pt x="21600" y="70"/>
                    <a:pt x="21382" y="4"/>
                  </a:cubicBezTo>
                  <a:cubicBezTo>
                    <a:pt x="21164" y="-61"/>
                    <a:pt x="20727" y="594"/>
                    <a:pt x="19745" y="3146"/>
                  </a:cubicBezTo>
                  <a:cubicBezTo>
                    <a:pt x="18764" y="5699"/>
                    <a:pt x="17236" y="10150"/>
                    <a:pt x="16473" y="13226"/>
                  </a:cubicBezTo>
                  <a:cubicBezTo>
                    <a:pt x="15709" y="16303"/>
                    <a:pt x="15709" y="18004"/>
                    <a:pt x="15927" y="19248"/>
                  </a:cubicBezTo>
                  <a:cubicBezTo>
                    <a:pt x="16145" y="20492"/>
                    <a:pt x="16582" y="21277"/>
                    <a:pt x="17127" y="21343"/>
                  </a:cubicBezTo>
                  <a:cubicBezTo>
                    <a:pt x="17673" y="21408"/>
                    <a:pt x="18327" y="20754"/>
                    <a:pt x="18982" y="20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778576" y="3740150"/>
              <a:ext cx="139625" cy="14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43" fill="norm" stroke="1" extrusionOk="0">
                  <a:moveTo>
                    <a:pt x="3857" y="4563"/>
                  </a:moveTo>
                  <a:cubicBezTo>
                    <a:pt x="2245" y="4259"/>
                    <a:pt x="633" y="3955"/>
                    <a:pt x="150" y="4563"/>
                  </a:cubicBezTo>
                  <a:cubicBezTo>
                    <a:pt x="-334" y="5172"/>
                    <a:pt x="311" y="6693"/>
                    <a:pt x="2729" y="8062"/>
                  </a:cubicBezTo>
                  <a:cubicBezTo>
                    <a:pt x="5147" y="9431"/>
                    <a:pt x="9338" y="10648"/>
                    <a:pt x="12239" y="11561"/>
                  </a:cubicBezTo>
                  <a:cubicBezTo>
                    <a:pt x="15141" y="12473"/>
                    <a:pt x="16753" y="13082"/>
                    <a:pt x="18203" y="14299"/>
                  </a:cubicBezTo>
                  <a:cubicBezTo>
                    <a:pt x="19654" y="15515"/>
                    <a:pt x="20944" y="17341"/>
                    <a:pt x="20944" y="18862"/>
                  </a:cubicBezTo>
                  <a:cubicBezTo>
                    <a:pt x="20944" y="20383"/>
                    <a:pt x="19654" y="21600"/>
                    <a:pt x="18848" y="21296"/>
                  </a:cubicBezTo>
                  <a:cubicBezTo>
                    <a:pt x="18042" y="20992"/>
                    <a:pt x="17720" y="19166"/>
                    <a:pt x="18203" y="15363"/>
                  </a:cubicBezTo>
                  <a:cubicBezTo>
                    <a:pt x="18687" y="11561"/>
                    <a:pt x="19976" y="578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5936036" y="3801132"/>
              <a:ext cx="225581" cy="12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21" fill="norm" stroke="1" extrusionOk="0">
                  <a:moveTo>
                    <a:pt x="9715" y="6029"/>
                  </a:moveTo>
                  <a:cubicBezTo>
                    <a:pt x="8915" y="3795"/>
                    <a:pt x="8115" y="1560"/>
                    <a:pt x="6615" y="1001"/>
                  </a:cubicBezTo>
                  <a:cubicBezTo>
                    <a:pt x="5115" y="443"/>
                    <a:pt x="2915" y="1560"/>
                    <a:pt x="1615" y="3981"/>
                  </a:cubicBezTo>
                  <a:cubicBezTo>
                    <a:pt x="315" y="6401"/>
                    <a:pt x="-85" y="10126"/>
                    <a:pt x="15" y="12732"/>
                  </a:cubicBezTo>
                  <a:cubicBezTo>
                    <a:pt x="115" y="15339"/>
                    <a:pt x="715" y="16829"/>
                    <a:pt x="1515" y="17760"/>
                  </a:cubicBezTo>
                  <a:cubicBezTo>
                    <a:pt x="2315" y="18691"/>
                    <a:pt x="3315" y="19064"/>
                    <a:pt x="4315" y="18877"/>
                  </a:cubicBezTo>
                  <a:cubicBezTo>
                    <a:pt x="5315" y="18691"/>
                    <a:pt x="6315" y="17946"/>
                    <a:pt x="6815" y="15712"/>
                  </a:cubicBezTo>
                  <a:cubicBezTo>
                    <a:pt x="7315" y="13477"/>
                    <a:pt x="7315" y="9753"/>
                    <a:pt x="7315" y="6960"/>
                  </a:cubicBezTo>
                  <a:cubicBezTo>
                    <a:pt x="7315" y="4167"/>
                    <a:pt x="7315" y="2305"/>
                    <a:pt x="7815" y="1188"/>
                  </a:cubicBezTo>
                  <a:cubicBezTo>
                    <a:pt x="8315" y="70"/>
                    <a:pt x="9315" y="-302"/>
                    <a:pt x="10115" y="257"/>
                  </a:cubicBezTo>
                  <a:cubicBezTo>
                    <a:pt x="10915" y="815"/>
                    <a:pt x="11515" y="2305"/>
                    <a:pt x="11915" y="4912"/>
                  </a:cubicBezTo>
                  <a:cubicBezTo>
                    <a:pt x="12315" y="7519"/>
                    <a:pt x="12515" y="11243"/>
                    <a:pt x="12515" y="14595"/>
                  </a:cubicBezTo>
                  <a:cubicBezTo>
                    <a:pt x="12515" y="17946"/>
                    <a:pt x="12315" y="20926"/>
                    <a:pt x="12215" y="21112"/>
                  </a:cubicBezTo>
                  <a:cubicBezTo>
                    <a:pt x="12115" y="21298"/>
                    <a:pt x="12115" y="18691"/>
                    <a:pt x="12615" y="15339"/>
                  </a:cubicBezTo>
                  <a:cubicBezTo>
                    <a:pt x="13115" y="11988"/>
                    <a:pt x="14115" y="7891"/>
                    <a:pt x="15015" y="5284"/>
                  </a:cubicBezTo>
                  <a:cubicBezTo>
                    <a:pt x="15915" y="2677"/>
                    <a:pt x="16715" y="1560"/>
                    <a:pt x="17815" y="2119"/>
                  </a:cubicBezTo>
                  <a:cubicBezTo>
                    <a:pt x="18915" y="2677"/>
                    <a:pt x="20315" y="4912"/>
                    <a:pt x="20915" y="7891"/>
                  </a:cubicBezTo>
                  <a:cubicBezTo>
                    <a:pt x="21515" y="10870"/>
                    <a:pt x="21315" y="14595"/>
                    <a:pt x="21115" y="18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6586837" y="3543875"/>
              <a:ext cx="264814" cy="55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74" fill="norm" stroke="1" extrusionOk="0">
                  <a:moveTo>
                    <a:pt x="11676" y="11269"/>
                  </a:moveTo>
                  <a:cubicBezTo>
                    <a:pt x="11161" y="10860"/>
                    <a:pt x="10647" y="10451"/>
                    <a:pt x="9618" y="10082"/>
                  </a:cubicBezTo>
                  <a:cubicBezTo>
                    <a:pt x="8590" y="9714"/>
                    <a:pt x="7047" y="9387"/>
                    <a:pt x="5333" y="9919"/>
                  </a:cubicBezTo>
                  <a:cubicBezTo>
                    <a:pt x="3618" y="10451"/>
                    <a:pt x="1733" y="11841"/>
                    <a:pt x="790" y="12782"/>
                  </a:cubicBezTo>
                  <a:cubicBezTo>
                    <a:pt x="-153" y="13723"/>
                    <a:pt x="-153" y="14214"/>
                    <a:pt x="276" y="14460"/>
                  </a:cubicBezTo>
                  <a:cubicBezTo>
                    <a:pt x="704" y="14705"/>
                    <a:pt x="1561" y="14705"/>
                    <a:pt x="2933" y="14132"/>
                  </a:cubicBezTo>
                  <a:cubicBezTo>
                    <a:pt x="4304" y="13560"/>
                    <a:pt x="6190" y="12414"/>
                    <a:pt x="7733" y="10532"/>
                  </a:cubicBezTo>
                  <a:cubicBezTo>
                    <a:pt x="9276" y="8651"/>
                    <a:pt x="10476" y="6032"/>
                    <a:pt x="11761" y="4191"/>
                  </a:cubicBezTo>
                  <a:cubicBezTo>
                    <a:pt x="13047" y="2351"/>
                    <a:pt x="14418" y="1287"/>
                    <a:pt x="15618" y="673"/>
                  </a:cubicBezTo>
                  <a:cubicBezTo>
                    <a:pt x="16818" y="60"/>
                    <a:pt x="17847" y="-104"/>
                    <a:pt x="18447" y="60"/>
                  </a:cubicBezTo>
                  <a:cubicBezTo>
                    <a:pt x="19047" y="223"/>
                    <a:pt x="19218" y="714"/>
                    <a:pt x="18276" y="2187"/>
                  </a:cubicBezTo>
                  <a:cubicBezTo>
                    <a:pt x="17333" y="3660"/>
                    <a:pt x="15276" y="6114"/>
                    <a:pt x="13218" y="8773"/>
                  </a:cubicBezTo>
                  <a:cubicBezTo>
                    <a:pt x="11161" y="11432"/>
                    <a:pt x="9104" y="14296"/>
                    <a:pt x="7904" y="16178"/>
                  </a:cubicBezTo>
                  <a:cubicBezTo>
                    <a:pt x="6704" y="18060"/>
                    <a:pt x="6361" y="18960"/>
                    <a:pt x="6104" y="19737"/>
                  </a:cubicBezTo>
                  <a:cubicBezTo>
                    <a:pt x="5847" y="20514"/>
                    <a:pt x="5676" y="21169"/>
                    <a:pt x="5933" y="21332"/>
                  </a:cubicBezTo>
                  <a:cubicBezTo>
                    <a:pt x="6190" y="21496"/>
                    <a:pt x="6876" y="21169"/>
                    <a:pt x="8333" y="20432"/>
                  </a:cubicBezTo>
                  <a:cubicBezTo>
                    <a:pt x="9790" y="19696"/>
                    <a:pt x="12018" y="18551"/>
                    <a:pt x="13218" y="17773"/>
                  </a:cubicBezTo>
                  <a:cubicBezTo>
                    <a:pt x="14418" y="16996"/>
                    <a:pt x="14590" y="16587"/>
                    <a:pt x="14418" y="16055"/>
                  </a:cubicBezTo>
                  <a:cubicBezTo>
                    <a:pt x="14247" y="15523"/>
                    <a:pt x="13733" y="14869"/>
                    <a:pt x="14247" y="14541"/>
                  </a:cubicBezTo>
                  <a:cubicBezTo>
                    <a:pt x="14761" y="14214"/>
                    <a:pt x="16304" y="14214"/>
                    <a:pt x="17676" y="14132"/>
                  </a:cubicBezTo>
                  <a:cubicBezTo>
                    <a:pt x="19047" y="14051"/>
                    <a:pt x="20247" y="13887"/>
                    <a:pt x="21447" y="13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7283450" y="3625850"/>
              <a:ext cx="2349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19" y="2107"/>
                    <a:pt x="5838" y="4215"/>
                    <a:pt x="9438" y="7815"/>
                  </a:cubicBezTo>
                  <a:cubicBezTo>
                    <a:pt x="13038" y="11415"/>
                    <a:pt x="17319" y="165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7302500" y="3594099"/>
              <a:ext cx="2032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75" y="2400"/>
                    <a:pt x="15750" y="4800"/>
                    <a:pt x="12375" y="8000"/>
                  </a:cubicBezTo>
                  <a:cubicBezTo>
                    <a:pt x="9000" y="11200"/>
                    <a:pt x="5175" y="15200"/>
                    <a:pt x="3038" y="17600"/>
                  </a:cubicBezTo>
                  <a:cubicBezTo>
                    <a:pt x="900" y="20000"/>
                    <a:pt x="45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7929069" y="3563904"/>
              <a:ext cx="200366" cy="34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04" fill="norm" stroke="1" extrusionOk="0">
                  <a:moveTo>
                    <a:pt x="17588" y="14828"/>
                  </a:moveTo>
                  <a:cubicBezTo>
                    <a:pt x="15362" y="12209"/>
                    <a:pt x="13135" y="9591"/>
                    <a:pt x="12021" y="7562"/>
                  </a:cubicBezTo>
                  <a:cubicBezTo>
                    <a:pt x="10908" y="5533"/>
                    <a:pt x="10908" y="4093"/>
                    <a:pt x="11910" y="2915"/>
                  </a:cubicBezTo>
                  <a:cubicBezTo>
                    <a:pt x="12912" y="1737"/>
                    <a:pt x="14916" y="820"/>
                    <a:pt x="16586" y="362"/>
                  </a:cubicBezTo>
                  <a:cubicBezTo>
                    <a:pt x="18256" y="-96"/>
                    <a:pt x="19593" y="-96"/>
                    <a:pt x="20372" y="231"/>
                  </a:cubicBezTo>
                  <a:cubicBezTo>
                    <a:pt x="21151" y="559"/>
                    <a:pt x="21374" y="1213"/>
                    <a:pt x="20595" y="2326"/>
                  </a:cubicBezTo>
                  <a:cubicBezTo>
                    <a:pt x="19815" y="3439"/>
                    <a:pt x="18034" y="5009"/>
                    <a:pt x="14805" y="7300"/>
                  </a:cubicBezTo>
                  <a:cubicBezTo>
                    <a:pt x="11576" y="9591"/>
                    <a:pt x="6900" y="12602"/>
                    <a:pt x="4228" y="14369"/>
                  </a:cubicBezTo>
                  <a:cubicBezTo>
                    <a:pt x="1555" y="16137"/>
                    <a:pt x="887" y="16660"/>
                    <a:pt x="442" y="17249"/>
                  </a:cubicBezTo>
                  <a:cubicBezTo>
                    <a:pt x="-3" y="17839"/>
                    <a:pt x="-226" y="18493"/>
                    <a:pt x="331" y="18951"/>
                  </a:cubicBezTo>
                  <a:cubicBezTo>
                    <a:pt x="887" y="19409"/>
                    <a:pt x="2223" y="19671"/>
                    <a:pt x="4784" y="20064"/>
                  </a:cubicBezTo>
                  <a:cubicBezTo>
                    <a:pt x="7345" y="20457"/>
                    <a:pt x="11131" y="20980"/>
                    <a:pt x="14916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8382000" y="3606800"/>
              <a:ext cx="10795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8496300" y="3606800"/>
              <a:ext cx="8255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1616"/>
                    <a:pt x="11631" y="3233"/>
                    <a:pt x="8031" y="5878"/>
                  </a:cubicBezTo>
                  <a:cubicBezTo>
                    <a:pt x="4431" y="8522"/>
                    <a:pt x="2215" y="12196"/>
                    <a:pt x="1108" y="14988"/>
                  </a:cubicBezTo>
                  <a:cubicBezTo>
                    <a:pt x="0" y="17780"/>
                    <a:pt x="0" y="196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9004300" y="3765550"/>
              <a:ext cx="1" cy="698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9036050" y="3632200"/>
              <a:ext cx="31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9066729" y="3693167"/>
              <a:ext cx="83622" cy="15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011" fill="norm" stroke="1" extrusionOk="0">
                  <a:moveTo>
                    <a:pt x="20813" y="354"/>
                  </a:moveTo>
                  <a:cubicBezTo>
                    <a:pt x="18179" y="354"/>
                    <a:pt x="15545" y="354"/>
                    <a:pt x="11857" y="206"/>
                  </a:cubicBezTo>
                  <a:cubicBezTo>
                    <a:pt x="8169" y="58"/>
                    <a:pt x="3428" y="-238"/>
                    <a:pt x="1320" y="354"/>
                  </a:cubicBezTo>
                  <a:cubicBezTo>
                    <a:pt x="-787" y="946"/>
                    <a:pt x="-260" y="2425"/>
                    <a:pt x="2111" y="4348"/>
                  </a:cubicBezTo>
                  <a:cubicBezTo>
                    <a:pt x="4481" y="6272"/>
                    <a:pt x="8696" y="8639"/>
                    <a:pt x="11593" y="10710"/>
                  </a:cubicBezTo>
                  <a:cubicBezTo>
                    <a:pt x="14491" y="12781"/>
                    <a:pt x="16072" y="14557"/>
                    <a:pt x="16598" y="16184"/>
                  </a:cubicBezTo>
                  <a:cubicBezTo>
                    <a:pt x="17125" y="17811"/>
                    <a:pt x="16598" y="19291"/>
                    <a:pt x="14228" y="20178"/>
                  </a:cubicBezTo>
                  <a:cubicBezTo>
                    <a:pt x="11857" y="21066"/>
                    <a:pt x="7642" y="21362"/>
                    <a:pt x="5535" y="20474"/>
                  </a:cubicBezTo>
                  <a:cubicBezTo>
                    <a:pt x="3428" y="19587"/>
                    <a:pt x="3428" y="17515"/>
                    <a:pt x="3428" y="15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9519169" y="3498849"/>
              <a:ext cx="412232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31" fill="norm" stroke="1" extrusionOk="0">
                  <a:moveTo>
                    <a:pt x="8900" y="1788"/>
                  </a:moveTo>
                  <a:cubicBezTo>
                    <a:pt x="9230" y="894"/>
                    <a:pt x="9561" y="0"/>
                    <a:pt x="9616" y="0"/>
                  </a:cubicBezTo>
                  <a:cubicBezTo>
                    <a:pt x="9671" y="0"/>
                    <a:pt x="9451" y="894"/>
                    <a:pt x="9065" y="3054"/>
                  </a:cubicBezTo>
                  <a:cubicBezTo>
                    <a:pt x="8679" y="5214"/>
                    <a:pt x="8128" y="8640"/>
                    <a:pt x="7798" y="11694"/>
                  </a:cubicBezTo>
                  <a:cubicBezTo>
                    <a:pt x="7467" y="14748"/>
                    <a:pt x="7357" y="17429"/>
                    <a:pt x="7412" y="19142"/>
                  </a:cubicBezTo>
                  <a:cubicBezTo>
                    <a:pt x="7467" y="20855"/>
                    <a:pt x="7687" y="21600"/>
                    <a:pt x="7853" y="21526"/>
                  </a:cubicBezTo>
                  <a:cubicBezTo>
                    <a:pt x="8018" y="21451"/>
                    <a:pt x="8128" y="20557"/>
                    <a:pt x="7522" y="19068"/>
                  </a:cubicBezTo>
                  <a:cubicBezTo>
                    <a:pt x="6916" y="17578"/>
                    <a:pt x="5594" y="15492"/>
                    <a:pt x="4547" y="14226"/>
                  </a:cubicBezTo>
                  <a:cubicBezTo>
                    <a:pt x="3500" y="12960"/>
                    <a:pt x="2728" y="12513"/>
                    <a:pt x="1902" y="12215"/>
                  </a:cubicBezTo>
                  <a:cubicBezTo>
                    <a:pt x="1075" y="11917"/>
                    <a:pt x="194" y="11768"/>
                    <a:pt x="28" y="11619"/>
                  </a:cubicBezTo>
                  <a:cubicBezTo>
                    <a:pt x="-137" y="11470"/>
                    <a:pt x="414" y="11321"/>
                    <a:pt x="2067" y="10279"/>
                  </a:cubicBezTo>
                  <a:cubicBezTo>
                    <a:pt x="3720" y="9236"/>
                    <a:pt x="6475" y="7299"/>
                    <a:pt x="8239" y="5884"/>
                  </a:cubicBezTo>
                  <a:cubicBezTo>
                    <a:pt x="10002" y="4469"/>
                    <a:pt x="10773" y="3575"/>
                    <a:pt x="11490" y="2905"/>
                  </a:cubicBezTo>
                  <a:cubicBezTo>
                    <a:pt x="12206" y="2234"/>
                    <a:pt x="12867" y="1788"/>
                    <a:pt x="13198" y="2011"/>
                  </a:cubicBezTo>
                  <a:cubicBezTo>
                    <a:pt x="13528" y="2234"/>
                    <a:pt x="13528" y="3128"/>
                    <a:pt x="13143" y="5214"/>
                  </a:cubicBezTo>
                  <a:cubicBezTo>
                    <a:pt x="12757" y="7299"/>
                    <a:pt x="11985" y="10577"/>
                    <a:pt x="11545" y="12662"/>
                  </a:cubicBezTo>
                  <a:cubicBezTo>
                    <a:pt x="11104" y="14748"/>
                    <a:pt x="10994" y="15641"/>
                    <a:pt x="11104" y="15790"/>
                  </a:cubicBezTo>
                  <a:cubicBezTo>
                    <a:pt x="11214" y="15939"/>
                    <a:pt x="11545" y="15343"/>
                    <a:pt x="11875" y="15343"/>
                  </a:cubicBezTo>
                  <a:cubicBezTo>
                    <a:pt x="12206" y="15343"/>
                    <a:pt x="12536" y="15939"/>
                    <a:pt x="12922" y="16461"/>
                  </a:cubicBezTo>
                  <a:cubicBezTo>
                    <a:pt x="13308" y="16982"/>
                    <a:pt x="13749" y="17429"/>
                    <a:pt x="14300" y="17652"/>
                  </a:cubicBezTo>
                  <a:cubicBezTo>
                    <a:pt x="14851" y="17876"/>
                    <a:pt x="15512" y="17876"/>
                    <a:pt x="16283" y="17429"/>
                  </a:cubicBezTo>
                  <a:cubicBezTo>
                    <a:pt x="17055" y="16982"/>
                    <a:pt x="17936" y="16088"/>
                    <a:pt x="18598" y="15343"/>
                  </a:cubicBezTo>
                  <a:cubicBezTo>
                    <a:pt x="19259" y="14599"/>
                    <a:pt x="19700" y="14003"/>
                    <a:pt x="19865" y="13332"/>
                  </a:cubicBezTo>
                  <a:cubicBezTo>
                    <a:pt x="20030" y="12662"/>
                    <a:pt x="19920" y="11917"/>
                    <a:pt x="19590" y="11545"/>
                  </a:cubicBezTo>
                  <a:cubicBezTo>
                    <a:pt x="19259" y="11172"/>
                    <a:pt x="18708" y="11172"/>
                    <a:pt x="18267" y="11545"/>
                  </a:cubicBezTo>
                  <a:cubicBezTo>
                    <a:pt x="17826" y="11917"/>
                    <a:pt x="17496" y="12662"/>
                    <a:pt x="17330" y="13481"/>
                  </a:cubicBezTo>
                  <a:cubicBezTo>
                    <a:pt x="17165" y="14301"/>
                    <a:pt x="17165" y="15194"/>
                    <a:pt x="17881" y="16163"/>
                  </a:cubicBezTo>
                  <a:cubicBezTo>
                    <a:pt x="18598" y="17131"/>
                    <a:pt x="20030" y="18174"/>
                    <a:pt x="21463" y="19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10179050" y="3601394"/>
              <a:ext cx="127000" cy="20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21600" y="1886"/>
                  </a:moveTo>
                  <a:cubicBezTo>
                    <a:pt x="17640" y="1004"/>
                    <a:pt x="13680" y="122"/>
                    <a:pt x="10980" y="12"/>
                  </a:cubicBezTo>
                  <a:cubicBezTo>
                    <a:pt x="8280" y="-98"/>
                    <a:pt x="6840" y="563"/>
                    <a:pt x="5760" y="1996"/>
                  </a:cubicBezTo>
                  <a:cubicBezTo>
                    <a:pt x="4680" y="3429"/>
                    <a:pt x="3960" y="5633"/>
                    <a:pt x="4860" y="8278"/>
                  </a:cubicBezTo>
                  <a:cubicBezTo>
                    <a:pt x="5760" y="10922"/>
                    <a:pt x="8280" y="14008"/>
                    <a:pt x="9720" y="16102"/>
                  </a:cubicBezTo>
                  <a:cubicBezTo>
                    <a:pt x="11160" y="18196"/>
                    <a:pt x="11520" y="19298"/>
                    <a:pt x="10800" y="20069"/>
                  </a:cubicBezTo>
                  <a:cubicBezTo>
                    <a:pt x="10080" y="20841"/>
                    <a:pt x="8280" y="21282"/>
                    <a:pt x="6480" y="21392"/>
                  </a:cubicBezTo>
                  <a:cubicBezTo>
                    <a:pt x="4680" y="21502"/>
                    <a:pt x="2880" y="21282"/>
                    <a:pt x="1800" y="20510"/>
                  </a:cubicBezTo>
                  <a:cubicBezTo>
                    <a:pt x="720" y="19739"/>
                    <a:pt x="360" y="18416"/>
                    <a:pt x="0" y="17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10269272" y="3642783"/>
              <a:ext cx="455878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40" fill="norm" stroke="1" extrusionOk="0">
                  <a:moveTo>
                    <a:pt x="5637" y="5726"/>
                  </a:moveTo>
                  <a:cubicBezTo>
                    <a:pt x="5737" y="3904"/>
                    <a:pt x="5837" y="2082"/>
                    <a:pt x="5637" y="1041"/>
                  </a:cubicBezTo>
                  <a:cubicBezTo>
                    <a:pt x="5437" y="0"/>
                    <a:pt x="4937" y="-260"/>
                    <a:pt x="4187" y="260"/>
                  </a:cubicBezTo>
                  <a:cubicBezTo>
                    <a:pt x="3437" y="781"/>
                    <a:pt x="2437" y="2082"/>
                    <a:pt x="1687" y="4164"/>
                  </a:cubicBezTo>
                  <a:cubicBezTo>
                    <a:pt x="937" y="6246"/>
                    <a:pt x="437" y="9109"/>
                    <a:pt x="187" y="11191"/>
                  </a:cubicBezTo>
                  <a:cubicBezTo>
                    <a:pt x="-63" y="13273"/>
                    <a:pt x="-63" y="14574"/>
                    <a:pt x="187" y="14964"/>
                  </a:cubicBezTo>
                  <a:cubicBezTo>
                    <a:pt x="437" y="15354"/>
                    <a:pt x="937" y="14834"/>
                    <a:pt x="1587" y="13403"/>
                  </a:cubicBezTo>
                  <a:cubicBezTo>
                    <a:pt x="2237" y="11971"/>
                    <a:pt x="3037" y="9629"/>
                    <a:pt x="3687" y="7807"/>
                  </a:cubicBezTo>
                  <a:cubicBezTo>
                    <a:pt x="4337" y="5986"/>
                    <a:pt x="4837" y="4685"/>
                    <a:pt x="5087" y="4815"/>
                  </a:cubicBezTo>
                  <a:cubicBezTo>
                    <a:pt x="5337" y="4945"/>
                    <a:pt x="5337" y="6506"/>
                    <a:pt x="5337" y="8718"/>
                  </a:cubicBezTo>
                  <a:cubicBezTo>
                    <a:pt x="5337" y="10930"/>
                    <a:pt x="5337" y="13793"/>
                    <a:pt x="5287" y="15875"/>
                  </a:cubicBezTo>
                  <a:cubicBezTo>
                    <a:pt x="5237" y="17957"/>
                    <a:pt x="5137" y="19258"/>
                    <a:pt x="5387" y="18998"/>
                  </a:cubicBezTo>
                  <a:cubicBezTo>
                    <a:pt x="5637" y="18738"/>
                    <a:pt x="6237" y="16916"/>
                    <a:pt x="6887" y="14574"/>
                  </a:cubicBezTo>
                  <a:cubicBezTo>
                    <a:pt x="7537" y="12232"/>
                    <a:pt x="8237" y="9369"/>
                    <a:pt x="8787" y="7547"/>
                  </a:cubicBezTo>
                  <a:cubicBezTo>
                    <a:pt x="9337" y="5726"/>
                    <a:pt x="9737" y="4945"/>
                    <a:pt x="9937" y="5205"/>
                  </a:cubicBezTo>
                  <a:cubicBezTo>
                    <a:pt x="10137" y="5465"/>
                    <a:pt x="10137" y="6767"/>
                    <a:pt x="10087" y="8718"/>
                  </a:cubicBezTo>
                  <a:cubicBezTo>
                    <a:pt x="10037" y="10670"/>
                    <a:pt x="9937" y="13273"/>
                    <a:pt x="9887" y="15224"/>
                  </a:cubicBezTo>
                  <a:cubicBezTo>
                    <a:pt x="9837" y="17176"/>
                    <a:pt x="9837" y="18477"/>
                    <a:pt x="9837" y="18477"/>
                  </a:cubicBezTo>
                  <a:cubicBezTo>
                    <a:pt x="9837" y="18477"/>
                    <a:pt x="9837" y="17176"/>
                    <a:pt x="9937" y="15875"/>
                  </a:cubicBezTo>
                  <a:cubicBezTo>
                    <a:pt x="10037" y="14574"/>
                    <a:pt x="10237" y="13273"/>
                    <a:pt x="10587" y="12492"/>
                  </a:cubicBezTo>
                  <a:cubicBezTo>
                    <a:pt x="10937" y="11711"/>
                    <a:pt x="11437" y="11451"/>
                    <a:pt x="11887" y="10800"/>
                  </a:cubicBezTo>
                  <a:cubicBezTo>
                    <a:pt x="12337" y="10150"/>
                    <a:pt x="12737" y="9109"/>
                    <a:pt x="13137" y="8198"/>
                  </a:cubicBezTo>
                  <a:cubicBezTo>
                    <a:pt x="13537" y="7287"/>
                    <a:pt x="13937" y="6506"/>
                    <a:pt x="14287" y="6636"/>
                  </a:cubicBezTo>
                  <a:cubicBezTo>
                    <a:pt x="14637" y="6767"/>
                    <a:pt x="14937" y="7807"/>
                    <a:pt x="15037" y="8979"/>
                  </a:cubicBezTo>
                  <a:cubicBezTo>
                    <a:pt x="15137" y="10150"/>
                    <a:pt x="15037" y="11451"/>
                    <a:pt x="15137" y="12622"/>
                  </a:cubicBezTo>
                  <a:cubicBezTo>
                    <a:pt x="15237" y="13793"/>
                    <a:pt x="15537" y="14834"/>
                    <a:pt x="15937" y="15354"/>
                  </a:cubicBezTo>
                  <a:cubicBezTo>
                    <a:pt x="16337" y="15875"/>
                    <a:pt x="16837" y="15875"/>
                    <a:pt x="17387" y="15615"/>
                  </a:cubicBezTo>
                  <a:cubicBezTo>
                    <a:pt x="17937" y="15354"/>
                    <a:pt x="18537" y="14834"/>
                    <a:pt x="19087" y="14183"/>
                  </a:cubicBezTo>
                  <a:cubicBezTo>
                    <a:pt x="19637" y="13533"/>
                    <a:pt x="20137" y="12752"/>
                    <a:pt x="20537" y="11841"/>
                  </a:cubicBezTo>
                  <a:cubicBezTo>
                    <a:pt x="20937" y="10930"/>
                    <a:pt x="21237" y="9889"/>
                    <a:pt x="21387" y="8718"/>
                  </a:cubicBezTo>
                  <a:cubicBezTo>
                    <a:pt x="21537" y="7547"/>
                    <a:pt x="21537" y="6246"/>
                    <a:pt x="21237" y="5726"/>
                  </a:cubicBezTo>
                  <a:cubicBezTo>
                    <a:pt x="20937" y="5205"/>
                    <a:pt x="20337" y="5465"/>
                    <a:pt x="19787" y="6506"/>
                  </a:cubicBezTo>
                  <a:cubicBezTo>
                    <a:pt x="19237" y="7547"/>
                    <a:pt x="18737" y="9369"/>
                    <a:pt x="18637" y="11711"/>
                  </a:cubicBezTo>
                  <a:cubicBezTo>
                    <a:pt x="18537" y="14053"/>
                    <a:pt x="18837" y="16916"/>
                    <a:pt x="19387" y="18607"/>
                  </a:cubicBezTo>
                  <a:cubicBezTo>
                    <a:pt x="19937" y="20299"/>
                    <a:pt x="20737" y="20820"/>
                    <a:pt x="21537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4217644" y="2919786"/>
              <a:ext cx="303557" cy="14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2" fill="norm" stroke="1" extrusionOk="0">
                  <a:moveTo>
                    <a:pt x="359" y="21462"/>
                  </a:moveTo>
                  <a:cubicBezTo>
                    <a:pt x="61" y="18238"/>
                    <a:pt x="-237" y="15014"/>
                    <a:pt x="284" y="11629"/>
                  </a:cubicBezTo>
                  <a:cubicBezTo>
                    <a:pt x="806" y="8244"/>
                    <a:pt x="2146" y="4698"/>
                    <a:pt x="3189" y="2602"/>
                  </a:cubicBezTo>
                  <a:cubicBezTo>
                    <a:pt x="4232" y="507"/>
                    <a:pt x="4977" y="-138"/>
                    <a:pt x="5647" y="23"/>
                  </a:cubicBezTo>
                  <a:cubicBezTo>
                    <a:pt x="6317" y="184"/>
                    <a:pt x="6913" y="1152"/>
                    <a:pt x="7584" y="3086"/>
                  </a:cubicBezTo>
                  <a:cubicBezTo>
                    <a:pt x="8254" y="5020"/>
                    <a:pt x="8999" y="7922"/>
                    <a:pt x="9595" y="10501"/>
                  </a:cubicBezTo>
                  <a:cubicBezTo>
                    <a:pt x="10191" y="13080"/>
                    <a:pt x="10637" y="15337"/>
                    <a:pt x="11233" y="16787"/>
                  </a:cubicBezTo>
                  <a:cubicBezTo>
                    <a:pt x="11829" y="18238"/>
                    <a:pt x="12574" y="18883"/>
                    <a:pt x="13244" y="18561"/>
                  </a:cubicBezTo>
                  <a:cubicBezTo>
                    <a:pt x="13915" y="18238"/>
                    <a:pt x="14511" y="16949"/>
                    <a:pt x="15851" y="14047"/>
                  </a:cubicBezTo>
                  <a:cubicBezTo>
                    <a:pt x="17192" y="11146"/>
                    <a:pt x="19277" y="6632"/>
                    <a:pt x="21363" y="2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4267200" y="2768600"/>
              <a:ext cx="127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4248149" y="269875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4349749" y="2787650"/>
              <a:ext cx="12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4347305" y="2704827"/>
              <a:ext cx="27845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424" fill="norm" stroke="1" extrusionOk="0">
                  <a:moveTo>
                    <a:pt x="1782" y="12324"/>
                  </a:moveTo>
                  <a:cubicBezTo>
                    <a:pt x="239" y="5574"/>
                    <a:pt x="-1304" y="-1176"/>
                    <a:pt x="1782" y="174"/>
                  </a:cubicBezTo>
                  <a:cubicBezTo>
                    <a:pt x="4867" y="1524"/>
                    <a:pt x="12582" y="10974"/>
                    <a:pt x="20296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4405679" y="2570620"/>
              <a:ext cx="147271" cy="29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30" fill="norm" stroke="1" extrusionOk="0">
                  <a:moveTo>
                    <a:pt x="7583" y="15830"/>
                  </a:moveTo>
                  <a:cubicBezTo>
                    <a:pt x="7892" y="15080"/>
                    <a:pt x="8200" y="14330"/>
                    <a:pt x="7738" y="13730"/>
                  </a:cubicBezTo>
                  <a:cubicBezTo>
                    <a:pt x="7275" y="13130"/>
                    <a:pt x="6040" y="12680"/>
                    <a:pt x="4806" y="12680"/>
                  </a:cubicBezTo>
                  <a:cubicBezTo>
                    <a:pt x="3572" y="12680"/>
                    <a:pt x="2338" y="13130"/>
                    <a:pt x="1412" y="13805"/>
                  </a:cubicBezTo>
                  <a:cubicBezTo>
                    <a:pt x="486" y="14480"/>
                    <a:pt x="-131" y="15380"/>
                    <a:pt x="23" y="16655"/>
                  </a:cubicBezTo>
                  <a:cubicBezTo>
                    <a:pt x="178" y="17930"/>
                    <a:pt x="1103" y="19580"/>
                    <a:pt x="2492" y="20480"/>
                  </a:cubicBezTo>
                  <a:cubicBezTo>
                    <a:pt x="3880" y="21380"/>
                    <a:pt x="5732" y="21530"/>
                    <a:pt x="7583" y="20555"/>
                  </a:cubicBezTo>
                  <a:cubicBezTo>
                    <a:pt x="9435" y="19580"/>
                    <a:pt x="11286" y="17480"/>
                    <a:pt x="12212" y="14105"/>
                  </a:cubicBezTo>
                  <a:cubicBezTo>
                    <a:pt x="13138" y="10730"/>
                    <a:pt x="13138" y="6080"/>
                    <a:pt x="12983" y="3380"/>
                  </a:cubicBezTo>
                  <a:cubicBezTo>
                    <a:pt x="12829" y="680"/>
                    <a:pt x="12520" y="-70"/>
                    <a:pt x="12212" y="5"/>
                  </a:cubicBezTo>
                  <a:cubicBezTo>
                    <a:pt x="11903" y="80"/>
                    <a:pt x="11595" y="980"/>
                    <a:pt x="12058" y="3830"/>
                  </a:cubicBezTo>
                  <a:cubicBezTo>
                    <a:pt x="12520" y="6680"/>
                    <a:pt x="13755" y="11480"/>
                    <a:pt x="15452" y="14705"/>
                  </a:cubicBezTo>
                  <a:cubicBezTo>
                    <a:pt x="17149" y="17930"/>
                    <a:pt x="19309" y="19580"/>
                    <a:pt x="21469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4654550" y="2755900"/>
              <a:ext cx="1905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00"/>
                    <a:pt x="8640" y="8800"/>
                    <a:pt x="12240" y="12400"/>
                  </a:cubicBezTo>
                  <a:cubicBezTo>
                    <a:pt x="15840" y="16000"/>
                    <a:pt x="18720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4666123" y="2724150"/>
              <a:ext cx="185278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21244" y="0"/>
                  </a:moveTo>
                  <a:cubicBezTo>
                    <a:pt x="18089" y="2533"/>
                    <a:pt x="14934" y="5067"/>
                    <a:pt x="12143" y="7467"/>
                  </a:cubicBezTo>
                  <a:cubicBezTo>
                    <a:pt x="9352" y="9867"/>
                    <a:pt x="6925" y="12133"/>
                    <a:pt x="4741" y="14267"/>
                  </a:cubicBezTo>
                  <a:cubicBezTo>
                    <a:pt x="2556" y="16400"/>
                    <a:pt x="615" y="18400"/>
                    <a:pt x="129" y="19600"/>
                  </a:cubicBezTo>
                  <a:cubicBezTo>
                    <a:pt x="-356" y="20800"/>
                    <a:pt x="615" y="21200"/>
                    <a:pt x="15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8601619" y="2806700"/>
              <a:ext cx="377282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509" y="21600"/>
                  </a:moveTo>
                  <a:cubicBezTo>
                    <a:pt x="149" y="18514"/>
                    <a:pt x="-211" y="15429"/>
                    <a:pt x="149" y="12343"/>
                  </a:cubicBezTo>
                  <a:cubicBezTo>
                    <a:pt x="509" y="9257"/>
                    <a:pt x="1589" y="6171"/>
                    <a:pt x="2729" y="4243"/>
                  </a:cubicBezTo>
                  <a:cubicBezTo>
                    <a:pt x="3869" y="2314"/>
                    <a:pt x="5069" y="1543"/>
                    <a:pt x="5969" y="1157"/>
                  </a:cubicBezTo>
                  <a:cubicBezTo>
                    <a:pt x="6869" y="771"/>
                    <a:pt x="7469" y="771"/>
                    <a:pt x="8189" y="1800"/>
                  </a:cubicBezTo>
                  <a:cubicBezTo>
                    <a:pt x="8909" y="2829"/>
                    <a:pt x="9749" y="4886"/>
                    <a:pt x="10589" y="7200"/>
                  </a:cubicBezTo>
                  <a:cubicBezTo>
                    <a:pt x="11429" y="9514"/>
                    <a:pt x="12269" y="12086"/>
                    <a:pt x="12989" y="13371"/>
                  </a:cubicBezTo>
                  <a:cubicBezTo>
                    <a:pt x="13709" y="14657"/>
                    <a:pt x="14309" y="14657"/>
                    <a:pt x="15329" y="13500"/>
                  </a:cubicBezTo>
                  <a:cubicBezTo>
                    <a:pt x="16349" y="12343"/>
                    <a:pt x="17789" y="10029"/>
                    <a:pt x="18869" y="7586"/>
                  </a:cubicBezTo>
                  <a:cubicBezTo>
                    <a:pt x="19949" y="5143"/>
                    <a:pt x="20669" y="2571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8699500" y="264160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8686800" y="2540000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8794750" y="2673350"/>
              <a:ext cx="63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8801100" y="2571750"/>
              <a:ext cx="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8851627" y="2405520"/>
              <a:ext cx="139974" cy="35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82" fill="norm" stroke="1" extrusionOk="0">
                  <a:moveTo>
                    <a:pt x="14549" y="13183"/>
                  </a:moveTo>
                  <a:cubicBezTo>
                    <a:pt x="12937" y="12411"/>
                    <a:pt x="11325" y="11640"/>
                    <a:pt x="9713" y="11190"/>
                  </a:cubicBezTo>
                  <a:cubicBezTo>
                    <a:pt x="8101" y="10740"/>
                    <a:pt x="6489" y="10611"/>
                    <a:pt x="4555" y="11769"/>
                  </a:cubicBezTo>
                  <a:cubicBezTo>
                    <a:pt x="2620" y="12926"/>
                    <a:pt x="364" y="15369"/>
                    <a:pt x="41" y="17233"/>
                  </a:cubicBezTo>
                  <a:cubicBezTo>
                    <a:pt x="-281" y="19097"/>
                    <a:pt x="1331" y="20383"/>
                    <a:pt x="2943" y="20961"/>
                  </a:cubicBezTo>
                  <a:cubicBezTo>
                    <a:pt x="4555" y="21540"/>
                    <a:pt x="6167" y="21411"/>
                    <a:pt x="8746" y="19933"/>
                  </a:cubicBezTo>
                  <a:cubicBezTo>
                    <a:pt x="11325" y="18454"/>
                    <a:pt x="14871" y="15626"/>
                    <a:pt x="16322" y="12283"/>
                  </a:cubicBezTo>
                  <a:cubicBezTo>
                    <a:pt x="17773" y="8940"/>
                    <a:pt x="17128" y="5083"/>
                    <a:pt x="16161" y="2833"/>
                  </a:cubicBezTo>
                  <a:cubicBezTo>
                    <a:pt x="15194" y="583"/>
                    <a:pt x="13904" y="-60"/>
                    <a:pt x="13098" y="4"/>
                  </a:cubicBezTo>
                  <a:cubicBezTo>
                    <a:pt x="12292" y="69"/>
                    <a:pt x="11970" y="840"/>
                    <a:pt x="12292" y="3154"/>
                  </a:cubicBezTo>
                  <a:cubicBezTo>
                    <a:pt x="12615" y="5469"/>
                    <a:pt x="13582" y="9326"/>
                    <a:pt x="15194" y="12026"/>
                  </a:cubicBezTo>
                  <a:cubicBezTo>
                    <a:pt x="16806" y="14726"/>
                    <a:pt x="19062" y="16269"/>
                    <a:pt x="21319" y="17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9300487" y="2492473"/>
              <a:ext cx="97513" cy="24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134" fill="norm" stroke="1" extrusionOk="0">
                  <a:moveTo>
                    <a:pt x="491" y="1365"/>
                  </a:moveTo>
                  <a:cubicBezTo>
                    <a:pt x="32" y="449"/>
                    <a:pt x="-428" y="-466"/>
                    <a:pt x="721" y="266"/>
                  </a:cubicBezTo>
                  <a:cubicBezTo>
                    <a:pt x="1870" y="998"/>
                    <a:pt x="4627" y="3378"/>
                    <a:pt x="8304" y="7131"/>
                  </a:cubicBezTo>
                  <a:cubicBezTo>
                    <a:pt x="11981" y="10883"/>
                    <a:pt x="16576" y="16009"/>
                    <a:pt x="21172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9345155" y="2537006"/>
              <a:ext cx="192545" cy="37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29" fill="norm" stroke="1" extrusionOk="0">
                  <a:moveTo>
                    <a:pt x="21357" y="170"/>
                  </a:moveTo>
                  <a:cubicBezTo>
                    <a:pt x="20183" y="50"/>
                    <a:pt x="19009" y="-71"/>
                    <a:pt x="17835" y="50"/>
                  </a:cubicBezTo>
                  <a:cubicBezTo>
                    <a:pt x="16661" y="170"/>
                    <a:pt x="15487" y="532"/>
                    <a:pt x="13609" y="2403"/>
                  </a:cubicBezTo>
                  <a:cubicBezTo>
                    <a:pt x="11731" y="4273"/>
                    <a:pt x="9148" y="7652"/>
                    <a:pt x="6800" y="10729"/>
                  </a:cubicBezTo>
                  <a:cubicBezTo>
                    <a:pt x="4453" y="13806"/>
                    <a:pt x="2340" y="16582"/>
                    <a:pt x="1166" y="18331"/>
                  </a:cubicBezTo>
                  <a:cubicBezTo>
                    <a:pt x="-8" y="20081"/>
                    <a:pt x="-243" y="20805"/>
                    <a:pt x="227" y="21167"/>
                  </a:cubicBezTo>
                  <a:cubicBezTo>
                    <a:pt x="696" y="21529"/>
                    <a:pt x="1870" y="21529"/>
                    <a:pt x="3044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9493249" y="29210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4902199" y="4542580"/>
              <a:ext cx="317501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551"/>
                  </a:moveTo>
                  <a:cubicBezTo>
                    <a:pt x="576" y="214"/>
                    <a:pt x="1152" y="-124"/>
                    <a:pt x="2088" y="45"/>
                  </a:cubicBezTo>
                  <a:cubicBezTo>
                    <a:pt x="3024" y="214"/>
                    <a:pt x="4320" y="889"/>
                    <a:pt x="6192" y="2520"/>
                  </a:cubicBezTo>
                  <a:cubicBezTo>
                    <a:pt x="8064" y="4151"/>
                    <a:pt x="10512" y="6738"/>
                    <a:pt x="13032" y="9776"/>
                  </a:cubicBezTo>
                  <a:cubicBezTo>
                    <a:pt x="15552" y="12814"/>
                    <a:pt x="18144" y="16301"/>
                    <a:pt x="19584" y="18326"/>
                  </a:cubicBezTo>
                  <a:cubicBezTo>
                    <a:pt x="21024" y="20351"/>
                    <a:pt x="21312" y="20914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4908550" y="4570339"/>
              <a:ext cx="374650" cy="35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102"/>
                  </a:moveTo>
                  <a:cubicBezTo>
                    <a:pt x="20868" y="-28"/>
                    <a:pt x="20136" y="-157"/>
                    <a:pt x="19037" y="554"/>
                  </a:cubicBezTo>
                  <a:cubicBezTo>
                    <a:pt x="17939" y="1266"/>
                    <a:pt x="16475" y="2818"/>
                    <a:pt x="14156" y="5211"/>
                  </a:cubicBezTo>
                  <a:cubicBezTo>
                    <a:pt x="11837" y="7603"/>
                    <a:pt x="8664" y="10837"/>
                    <a:pt x="6163" y="13683"/>
                  </a:cubicBezTo>
                  <a:cubicBezTo>
                    <a:pt x="3661" y="16528"/>
                    <a:pt x="1831" y="18986"/>
                    <a:pt x="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5429249" y="4743449"/>
              <a:ext cx="279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0800"/>
                    <a:pt x="8509" y="0"/>
                    <a:pt x="12109" y="0"/>
                  </a:cubicBezTo>
                  <a:cubicBezTo>
                    <a:pt x="15709" y="0"/>
                    <a:pt x="1865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5518150" y="4806950"/>
              <a:ext cx="2222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5899150" y="4566592"/>
              <a:ext cx="222250" cy="21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177"/>
                  </a:moveTo>
                  <a:cubicBezTo>
                    <a:pt x="823" y="541"/>
                    <a:pt x="1646" y="-94"/>
                    <a:pt x="2469" y="12"/>
                  </a:cubicBezTo>
                  <a:cubicBezTo>
                    <a:pt x="3291" y="118"/>
                    <a:pt x="4114" y="965"/>
                    <a:pt x="6583" y="3294"/>
                  </a:cubicBezTo>
                  <a:cubicBezTo>
                    <a:pt x="9051" y="5624"/>
                    <a:pt x="13166" y="9435"/>
                    <a:pt x="15943" y="12718"/>
                  </a:cubicBezTo>
                  <a:cubicBezTo>
                    <a:pt x="18720" y="16000"/>
                    <a:pt x="20160" y="18753"/>
                    <a:pt x="2160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6024344" y="4630146"/>
              <a:ext cx="166906" cy="32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34" fill="norm" stroke="1" extrusionOk="0">
                  <a:moveTo>
                    <a:pt x="21290" y="1628"/>
                  </a:moveTo>
                  <a:cubicBezTo>
                    <a:pt x="21020" y="781"/>
                    <a:pt x="20750" y="-66"/>
                    <a:pt x="20345" y="5"/>
                  </a:cubicBezTo>
                  <a:cubicBezTo>
                    <a:pt x="19940" y="75"/>
                    <a:pt x="19400" y="1063"/>
                    <a:pt x="17240" y="3463"/>
                  </a:cubicBezTo>
                  <a:cubicBezTo>
                    <a:pt x="15080" y="5863"/>
                    <a:pt x="11300" y="9675"/>
                    <a:pt x="8060" y="12569"/>
                  </a:cubicBezTo>
                  <a:cubicBezTo>
                    <a:pt x="4820" y="15463"/>
                    <a:pt x="2120" y="17440"/>
                    <a:pt x="905" y="18781"/>
                  </a:cubicBezTo>
                  <a:cubicBezTo>
                    <a:pt x="-310" y="20122"/>
                    <a:pt x="-40" y="20828"/>
                    <a:pt x="23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6578600" y="4490822"/>
              <a:ext cx="140691" cy="35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17" fill="norm" stroke="1" extrusionOk="0">
                  <a:moveTo>
                    <a:pt x="0" y="2617"/>
                  </a:moveTo>
                  <a:cubicBezTo>
                    <a:pt x="2224" y="1717"/>
                    <a:pt x="4447" y="817"/>
                    <a:pt x="6512" y="367"/>
                  </a:cubicBezTo>
                  <a:cubicBezTo>
                    <a:pt x="8576" y="-83"/>
                    <a:pt x="10482" y="-83"/>
                    <a:pt x="12865" y="174"/>
                  </a:cubicBezTo>
                  <a:cubicBezTo>
                    <a:pt x="15247" y="431"/>
                    <a:pt x="18106" y="946"/>
                    <a:pt x="19694" y="2360"/>
                  </a:cubicBezTo>
                  <a:cubicBezTo>
                    <a:pt x="21282" y="3774"/>
                    <a:pt x="21600" y="6088"/>
                    <a:pt x="20329" y="8146"/>
                  </a:cubicBezTo>
                  <a:cubicBezTo>
                    <a:pt x="19059" y="10203"/>
                    <a:pt x="16200" y="12003"/>
                    <a:pt x="13659" y="14188"/>
                  </a:cubicBezTo>
                  <a:cubicBezTo>
                    <a:pt x="11118" y="16374"/>
                    <a:pt x="8894" y="18946"/>
                    <a:pt x="6671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6543585" y="4933949"/>
              <a:ext cx="77752" cy="4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150" fill="norm" stroke="1" extrusionOk="0">
                  <a:moveTo>
                    <a:pt x="5993" y="8100"/>
                  </a:moveTo>
                  <a:cubicBezTo>
                    <a:pt x="3151" y="9000"/>
                    <a:pt x="308" y="9900"/>
                    <a:pt x="24" y="12150"/>
                  </a:cubicBezTo>
                  <a:cubicBezTo>
                    <a:pt x="-260" y="14400"/>
                    <a:pt x="2014" y="18000"/>
                    <a:pt x="4856" y="19800"/>
                  </a:cubicBezTo>
                  <a:cubicBezTo>
                    <a:pt x="7698" y="21600"/>
                    <a:pt x="11108" y="21600"/>
                    <a:pt x="14235" y="19800"/>
                  </a:cubicBezTo>
                  <a:cubicBezTo>
                    <a:pt x="17361" y="18000"/>
                    <a:pt x="20203" y="14400"/>
                    <a:pt x="20772" y="10800"/>
                  </a:cubicBezTo>
                  <a:cubicBezTo>
                    <a:pt x="21340" y="7200"/>
                    <a:pt x="19635" y="3600"/>
                    <a:pt x="16508" y="1800"/>
                  </a:cubicBezTo>
                  <a:cubicBezTo>
                    <a:pt x="13382" y="0"/>
                    <a:pt x="8835" y="0"/>
                    <a:pt x="42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5422900" y="4978400"/>
              <a:ext cx="2159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4400"/>
                    <a:pt x="12282" y="7200"/>
                    <a:pt x="15882" y="3600"/>
                  </a:cubicBezTo>
                  <a:cubicBezTo>
                    <a:pt x="19482" y="0"/>
                    <a:pt x="2054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2453873" y="5316679"/>
              <a:ext cx="235110" cy="37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502" fill="norm" stroke="1" extrusionOk="0">
                  <a:moveTo>
                    <a:pt x="10552" y="3142"/>
                  </a:moveTo>
                  <a:cubicBezTo>
                    <a:pt x="9605" y="2902"/>
                    <a:pt x="8657" y="2662"/>
                    <a:pt x="7805" y="2782"/>
                  </a:cubicBezTo>
                  <a:cubicBezTo>
                    <a:pt x="6952" y="2902"/>
                    <a:pt x="6194" y="3382"/>
                    <a:pt x="4868" y="5002"/>
                  </a:cubicBezTo>
                  <a:cubicBezTo>
                    <a:pt x="3541" y="6622"/>
                    <a:pt x="1647" y="9382"/>
                    <a:pt x="699" y="11422"/>
                  </a:cubicBezTo>
                  <a:cubicBezTo>
                    <a:pt x="-248" y="13462"/>
                    <a:pt x="-248" y="14782"/>
                    <a:pt x="794" y="15862"/>
                  </a:cubicBezTo>
                  <a:cubicBezTo>
                    <a:pt x="1836" y="16942"/>
                    <a:pt x="3920" y="17782"/>
                    <a:pt x="6763" y="17722"/>
                  </a:cubicBezTo>
                  <a:cubicBezTo>
                    <a:pt x="9605" y="17662"/>
                    <a:pt x="13205" y="16702"/>
                    <a:pt x="15952" y="14662"/>
                  </a:cubicBezTo>
                  <a:cubicBezTo>
                    <a:pt x="18699" y="12622"/>
                    <a:pt x="20594" y="9502"/>
                    <a:pt x="20973" y="6982"/>
                  </a:cubicBezTo>
                  <a:cubicBezTo>
                    <a:pt x="21352" y="4462"/>
                    <a:pt x="20215" y="2542"/>
                    <a:pt x="18510" y="1402"/>
                  </a:cubicBezTo>
                  <a:cubicBezTo>
                    <a:pt x="16805" y="262"/>
                    <a:pt x="14531" y="-98"/>
                    <a:pt x="12257" y="22"/>
                  </a:cubicBezTo>
                  <a:cubicBezTo>
                    <a:pt x="9984" y="142"/>
                    <a:pt x="7710" y="742"/>
                    <a:pt x="6573" y="2002"/>
                  </a:cubicBezTo>
                  <a:cubicBezTo>
                    <a:pt x="5436" y="3262"/>
                    <a:pt x="5436" y="5182"/>
                    <a:pt x="6573" y="7102"/>
                  </a:cubicBezTo>
                  <a:cubicBezTo>
                    <a:pt x="7710" y="9022"/>
                    <a:pt x="9984" y="10942"/>
                    <a:pt x="11973" y="12682"/>
                  </a:cubicBezTo>
                  <a:cubicBezTo>
                    <a:pt x="13963" y="14422"/>
                    <a:pt x="15668" y="15982"/>
                    <a:pt x="16520" y="17062"/>
                  </a:cubicBezTo>
                  <a:cubicBezTo>
                    <a:pt x="17373" y="18142"/>
                    <a:pt x="17373" y="18742"/>
                    <a:pt x="17184" y="19342"/>
                  </a:cubicBezTo>
                  <a:cubicBezTo>
                    <a:pt x="16994" y="19942"/>
                    <a:pt x="16615" y="20542"/>
                    <a:pt x="16426" y="20902"/>
                  </a:cubicBezTo>
                  <a:cubicBezTo>
                    <a:pt x="16236" y="21262"/>
                    <a:pt x="16236" y="21382"/>
                    <a:pt x="16236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2832100" y="544829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2819400" y="5600700"/>
              <a:ext cx="508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3346450" y="5480050"/>
              <a:ext cx="285750" cy="35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0"/>
                  </a:moveTo>
                  <a:cubicBezTo>
                    <a:pt x="2720" y="2301"/>
                    <a:pt x="5440" y="4601"/>
                    <a:pt x="8160" y="7349"/>
                  </a:cubicBezTo>
                  <a:cubicBezTo>
                    <a:pt x="10880" y="10097"/>
                    <a:pt x="13600" y="13292"/>
                    <a:pt x="15440" y="15529"/>
                  </a:cubicBezTo>
                  <a:cubicBezTo>
                    <a:pt x="17280" y="17766"/>
                    <a:pt x="18240" y="19044"/>
                    <a:pt x="18960" y="20002"/>
                  </a:cubicBezTo>
                  <a:cubicBezTo>
                    <a:pt x="19680" y="20961"/>
                    <a:pt x="20160" y="21600"/>
                    <a:pt x="20560" y="21536"/>
                  </a:cubicBezTo>
                  <a:cubicBezTo>
                    <a:pt x="20960" y="21472"/>
                    <a:pt x="21280" y="20705"/>
                    <a:pt x="2160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3397250" y="5486399"/>
              <a:ext cx="26035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17" y="1516"/>
                    <a:pt x="17034" y="3032"/>
                    <a:pt x="14576" y="5368"/>
                  </a:cubicBezTo>
                  <a:cubicBezTo>
                    <a:pt x="12117" y="7705"/>
                    <a:pt x="9483" y="10863"/>
                    <a:pt x="7112" y="13326"/>
                  </a:cubicBezTo>
                  <a:cubicBezTo>
                    <a:pt x="4741" y="15789"/>
                    <a:pt x="2634" y="17558"/>
                    <a:pt x="1493" y="18821"/>
                  </a:cubicBezTo>
                  <a:cubicBezTo>
                    <a:pt x="351" y="20084"/>
                    <a:pt x="176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3873500" y="5607050"/>
              <a:ext cx="228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00" y="0"/>
                    <a:pt x="13200" y="0"/>
                    <a:pt x="16800" y="3600"/>
                  </a:cubicBezTo>
                  <a:cubicBezTo>
                    <a:pt x="20400" y="7200"/>
                    <a:pt x="210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3905250" y="5683250"/>
              <a:ext cx="1714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33" y="1440"/>
                    <a:pt x="12267" y="2880"/>
                    <a:pt x="15867" y="6480"/>
                  </a:cubicBezTo>
                  <a:cubicBezTo>
                    <a:pt x="19467" y="10080"/>
                    <a:pt x="20533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3905250" y="5772149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4343825" y="5493296"/>
              <a:ext cx="257006" cy="31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81" fill="norm" stroke="1" extrusionOk="0">
                  <a:moveTo>
                    <a:pt x="3151" y="9705"/>
                  </a:moveTo>
                  <a:cubicBezTo>
                    <a:pt x="2266" y="12246"/>
                    <a:pt x="1380" y="14787"/>
                    <a:pt x="938" y="16481"/>
                  </a:cubicBezTo>
                  <a:cubicBezTo>
                    <a:pt x="495" y="18175"/>
                    <a:pt x="495" y="19022"/>
                    <a:pt x="407" y="19799"/>
                  </a:cubicBezTo>
                  <a:cubicBezTo>
                    <a:pt x="318" y="20575"/>
                    <a:pt x="141" y="21281"/>
                    <a:pt x="53" y="21281"/>
                  </a:cubicBezTo>
                  <a:cubicBezTo>
                    <a:pt x="-36" y="21281"/>
                    <a:pt x="-36" y="20575"/>
                    <a:pt x="230" y="18105"/>
                  </a:cubicBezTo>
                  <a:cubicBezTo>
                    <a:pt x="495" y="15634"/>
                    <a:pt x="1026" y="11399"/>
                    <a:pt x="1646" y="8434"/>
                  </a:cubicBezTo>
                  <a:cubicBezTo>
                    <a:pt x="2266" y="5469"/>
                    <a:pt x="2974" y="3775"/>
                    <a:pt x="3505" y="2575"/>
                  </a:cubicBezTo>
                  <a:cubicBezTo>
                    <a:pt x="4036" y="1375"/>
                    <a:pt x="4390" y="669"/>
                    <a:pt x="5010" y="246"/>
                  </a:cubicBezTo>
                  <a:cubicBezTo>
                    <a:pt x="5630" y="-178"/>
                    <a:pt x="6515" y="-319"/>
                    <a:pt x="7754" y="2081"/>
                  </a:cubicBezTo>
                  <a:cubicBezTo>
                    <a:pt x="8994" y="4481"/>
                    <a:pt x="10587" y="9422"/>
                    <a:pt x="11738" y="12740"/>
                  </a:cubicBezTo>
                  <a:cubicBezTo>
                    <a:pt x="12889" y="16057"/>
                    <a:pt x="13597" y="17752"/>
                    <a:pt x="14394" y="18599"/>
                  </a:cubicBezTo>
                  <a:cubicBezTo>
                    <a:pt x="15190" y="19446"/>
                    <a:pt x="16075" y="19446"/>
                    <a:pt x="16695" y="19093"/>
                  </a:cubicBezTo>
                  <a:cubicBezTo>
                    <a:pt x="17315" y="18740"/>
                    <a:pt x="17669" y="18034"/>
                    <a:pt x="18377" y="15140"/>
                  </a:cubicBezTo>
                  <a:cubicBezTo>
                    <a:pt x="19085" y="12246"/>
                    <a:pt x="20148" y="7163"/>
                    <a:pt x="20767" y="4269"/>
                  </a:cubicBezTo>
                  <a:cubicBezTo>
                    <a:pt x="21387" y="1375"/>
                    <a:pt x="21564" y="669"/>
                    <a:pt x="21475" y="528"/>
                  </a:cubicBezTo>
                  <a:cubicBezTo>
                    <a:pt x="21387" y="387"/>
                    <a:pt x="21033" y="810"/>
                    <a:pt x="20679" y="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4583013" y="5655405"/>
              <a:ext cx="109637" cy="8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0656" fill="norm" stroke="1" extrusionOk="0">
                  <a:moveTo>
                    <a:pt x="20719" y="2087"/>
                  </a:moveTo>
                  <a:cubicBezTo>
                    <a:pt x="15919" y="3091"/>
                    <a:pt x="11119" y="4096"/>
                    <a:pt x="7519" y="6105"/>
                  </a:cubicBezTo>
                  <a:cubicBezTo>
                    <a:pt x="3919" y="8115"/>
                    <a:pt x="1519" y="11128"/>
                    <a:pt x="519" y="13891"/>
                  </a:cubicBezTo>
                  <a:cubicBezTo>
                    <a:pt x="-481" y="16654"/>
                    <a:pt x="-81" y="19166"/>
                    <a:pt x="2119" y="20170"/>
                  </a:cubicBezTo>
                  <a:cubicBezTo>
                    <a:pt x="4319" y="21175"/>
                    <a:pt x="8319" y="20673"/>
                    <a:pt x="11919" y="18161"/>
                  </a:cubicBezTo>
                  <a:cubicBezTo>
                    <a:pt x="15519" y="15649"/>
                    <a:pt x="18719" y="11128"/>
                    <a:pt x="19919" y="7612"/>
                  </a:cubicBezTo>
                  <a:cubicBezTo>
                    <a:pt x="21119" y="4096"/>
                    <a:pt x="20319" y="1584"/>
                    <a:pt x="18719" y="580"/>
                  </a:cubicBezTo>
                  <a:cubicBezTo>
                    <a:pt x="17119" y="-425"/>
                    <a:pt x="14719" y="77"/>
                    <a:pt x="12319" y="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4711699" y="5543550"/>
              <a:ext cx="20320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36"/>
                  </a:moveTo>
                  <a:cubicBezTo>
                    <a:pt x="2925" y="8444"/>
                    <a:pt x="5850" y="8051"/>
                    <a:pt x="8100" y="8836"/>
                  </a:cubicBezTo>
                  <a:cubicBezTo>
                    <a:pt x="10350" y="9622"/>
                    <a:pt x="11925" y="11585"/>
                    <a:pt x="12713" y="13647"/>
                  </a:cubicBezTo>
                  <a:cubicBezTo>
                    <a:pt x="13500" y="15709"/>
                    <a:pt x="13500" y="17869"/>
                    <a:pt x="12937" y="19342"/>
                  </a:cubicBezTo>
                  <a:cubicBezTo>
                    <a:pt x="12375" y="20815"/>
                    <a:pt x="11250" y="21600"/>
                    <a:pt x="10350" y="21600"/>
                  </a:cubicBezTo>
                  <a:cubicBezTo>
                    <a:pt x="9450" y="21600"/>
                    <a:pt x="8775" y="20815"/>
                    <a:pt x="8438" y="19244"/>
                  </a:cubicBezTo>
                  <a:cubicBezTo>
                    <a:pt x="8100" y="17673"/>
                    <a:pt x="8100" y="15316"/>
                    <a:pt x="10350" y="11978"/>
                  </a:cubicBezTo>
                  <a:cubicBezTo>
                    <a:pt x="12600" y="8640"/>
                    <a:pt x="171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5020533" y="5490487"/>
              <a:ext cx="186467" cy="345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77" fill="norm" stroke="1" extrusionOk="0">
                  <a:moveTo>
                    <a:pt x="11187" y="140"/>
                  </a:moveTo>
                  <a:cubicBezTo>
                    <a:pt x="9973" y="9"/>
                    <a:pt x="8760" y="-122"/>
                    <a:pt x="7668" y="205"/>
                  </a:cubicBezTo>
                  <a:cubicBezTo>
                    <a:pt x="6576" y="533"/>
                    <a:pt x="5605" y="1318"/>
                    <a:pt x="4027" y="3609"/>
                  </a:cubicBezTo>
                  <a:cubicBezTo>
                    <a:pt x="2450" y="5900"/>
                    <a:pt x="265" y="9696"/>
                    <a:pt x="23" y="12838"/>
                  </a:cubicBezTo>
                  <a:cubicBezTo>
                    <a:pt x="-220" y="15980"/>
                    <a:pt x="1479" y="18467"/>
                    <a:pt x="4634" y="19842"/>
                  </a:cubicBezTo>
                  <a:cubicBezTo>
                    <a:pt x="7789" y="21216"/>
                    <a:pt x="12400" y="21478"/>
                    <a:pt x="15434" y="21347"/>
                  </a:cubicBezTo>
                  <a:cubicBezTo>
                    <a:pt x="18468" y="21216"/>
                    <a:pt x="19924" y="20693"/>
                    <a:pt x="21380" y="20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5195952" y="5615643"/>
              <a:ext cx="175202" cy="21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624" fill="norm" stroke="1" extrusionOk="0">
                  <a:moveTo>
                    <a:pt x="12614" y="399"/>
                  </a:moveTo>
                  <a:cubicBezTo>
                    <a:pt x="11358" y="-13"/>
                    <a:pt x="10102" y="-424"/>
                    <a:pt x="7716" y="913"/>
                  </a:cubicBezTo>
                  <a:cubicBezTo>
                    <a:pt x="5330" y="2250"/>
                    <a:pt x="1814" y="5336"/>
                    <a:pt x="558" y="8730"/>
                  </a:cubicBezTo>
                  <a:cubicBezTo>
                    <a:pt x="-698" y="12125"/>
                    <a:pt x="307" y="15827"/>
                    <a:pt x="2190" y="18090"/>
                  </a:cubicBezTo>
                  <a:cubicBezTo>
                    <a:pt x="4074" y="20353"/>
                    <a:pt x="6837" y="21176"/>
                    <a:pt x="9851" y="20250"/>
                  </a:cubicBezTo>
                  <a:cubicBezTo>
                    <a:pt x="12865" y="19325"/>
                    <a:pt x="16130" y="16650"/>
                    <a:pt x="18139" y="13667"/>
                  </a:cubicBezTo>
                  <a:cubicBezTo>
                    <a:pt x="20149" y="10685"/>
                    <a:pt x="20902" y="7393"/>
                    <a:pt x="20776" y="5336"/>
                  </a:cubicBezTo>
                  <a:cubicBezTo>
                    <a:pt x="20651" y="3279"/>
                    <a:pt x="19646" y="2456"/>
                    <a:pt x="18265" y="2045"/>
                  </a:cubicBezTo>
                  <a:cubicBezTo>
                    <a:pt x="16883" y="1633"/>
                    <a:pt x="15125" y="1633"/>
                    <a:pt x="14246" y="2353"/>
                  </a:cubicBezTo>
                  <a:cubicBezTo>
                    <a:pt x="13367" y="3073"/>
                    <a:pt x="13367" y="4513"/>
                    <a:pt x="13367" y="5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5422900" y="5810250"/>
              <a:ext cx="508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5682686" y="5632450"/>
              <a:ext cx="19615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040"/>
                    <a:pt x="-1585" y="10080"/>
                    <a:pt x="575" y="13680"/>
                  </a:cubicBezTo>
                  <a:cubicBezTo>
                    <a:pt x="2735" y="17280"/>
                    <a:pt x="11375" y="1944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5784850" y="5543549"/>
              <a:ext cx="6189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4181" y="0"/>
                  </a:moveTo>
                  <a:cubicBezTo>
                    <a:pt x="10452" y="1516"/>
                    <a:pt x="16723" y="3032"/>
                    <a:pt x="19161" y="5305"/>
                  </a:cubicBezTo>
                  <a:cubicBezTo>
                    <a:pt x="21600" y="7579"/>
                    <a:pt x="20206" y="10611"/>
                    <a:pt x="16374" y="13453"/>
                  </a:cubicBezTo>
                  <a:cubicBezTo>
                    <a:pt x="12542" y="16295"/>
                    <a:pt x="6271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6153150" y="5430245"/>
              <a:ext cx="167969" cy="36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19" fill="norm" stroke="1" extrusionOk="0">
                  <a:moveTo>
                    <a:pt x="0" y="313"/>
                  </a:moveTo>
                  <a:cubicBezTo>
                    <a:pt x="4215" y="66"/>
                    <a:pt x="8429" y="-181"/>
                    <a:pt x="11854" y="189"/>
                  </a:cubicBezTo>
                  <a:cubicBezTo>
                    <a:pt x="15278" y="560"/>
                    <a:pt x="17912" y="1547"/>
                    <a:pt x="19493" y="3028"/>
                  </a:cubicBezTo>
                  <a:cubicBezTo>
                    <a:pt x="21073" y="4509"/>
                    <a:pt x="21600" y="6484"/>
                    <a:pt x="19624" y="8768"/>
                  </a:cubicBezTo>
                  <a:cubicBezTo>
                    <a:pt x="17649" y="11051"/>
                    <a:pt x="13171" y="13643"/>
                    <a:pt x="10010" y="15803"/>
                  </a:cubicBezTo>
                  <a:cubicBezTo>
                    <a:pt x="6849" y="17963"/>
                    <a:pt x="5005" y="19691"/>
                    <a:pt x="3161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6159227" y="5949950"/>
              <a:ext cx="78918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353" fill="norm" stroke="1" extrusionOk="0">
                  <a:moveTo>
                    <a:pt x="16686" y="4320"/>
                  </a:moveTo>
                  <a:cubicBezTo>
                    <a:pt x="13917" y="4320"/>
                    <a:pt x="11148" y="4320"/>
                    <a:pt x="7825" y="6480"/>
                  </a:cubicBezTo>
                  <a:cubicBezTo>
                    <a:pt x="4502" y="8640"/>
                    <a:pt x="625" y="12960"/>
                    <a:pt x="71" y="15840"/>
                  </a:cubicBezTo>
                  <a:cubicBezTo>
                    <a:pt x="-483" y="18720"/>
                    <a:pt x="2286" y="20160"/>
                    <a:pt x="5055" y="20880"/>
                  </a:cubicBezTo>
                  <a:cubicBezTo>
                    <a:pt x="7825" y="21600"/>
                    <a:pt x="10594" y="21600"/>
                    <a:pt x="13640" y="20160"/>
                  </a:cubicBezTo>
                  <a:cubicBezTo>
                    <a:pt x="16686" y="18720"/>
                    <a:pt x="20009" y="15840"/>
                    <a:pt x="20563" y="12240"/>
                  </a:cubicBezTo>
                  <a:cubicBezTo>
                    <a:pt x="21117" y="8640"/>
                    <a:pt x="18902" y="4320"/>
                    <a:pt x="16409" y="2160"/>
                  </a:cubicBezTo>
                  <a:cubicBezTo>
                    <a:pt x="13917" y="0"/>
                    <a:pt x="11148" y="0"/>
                    <a:pt x="83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1781381" y="6294966"/>
              <a:ext cx="231569" cy="43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57" fill="norm" stroke="1" extrusionOk="0">
                  <a:moveTo>
                    <a:pt x="2632" y="2354"/>
                  </a:moveTo>
                  <a:cubicBezTo>
                    <a:pt x="2436" y="5016"/>
                    <a:pt x="2239" y="7678"/>
                    <a:pt x="2141" y="10595"/>
                  </a:cubicBezTo>
                  <a:cubicBezTo>
                    <a:pt x="2043" y="13513"/>
                    <a:pt x="2043" y="16686"/>
                    <a:pt x="1945" y="18580"/>
                  </a:cubicBezTo>
                  <a:cubicBezTo>
                    <a:pt x="1847" y="20474"/>
                    <a:pt x="1650" y="21088"/>
                    <a:pt x="1356" y="20934"/>
                  </a:cubicBezTo>
                  <a:cubicBezTo>
                    <a:pt x="1061" y="20781"/>
                    <a:pt x="668" y="19860"/>
                    <a:pt x="374" y="17505"/>
                  </a:cubicBezTo>
                  <a:cubicBezTo>
                    <a:pt x="79" y="15151"/>
                    <a:pt x="-117" y="11363"/>
                    <a:pt x="79" y="8497"/>
                  </a:cubicBezTo>
                  <a:cubicBezTo>
                    <a:pt x="276" y="5630"/>
                    <a:pt x="865" y="3685"/>
                    <a:pt x="1258" y="2354"/>
                  </a:cubicBezTo>
                  <a:cubicBezTo>
                    <a:pt x="1650" y="1024"/>
                    <a:pt x="1847" y="307"/>
                    <a:pt x="2141" y="205"/>
                  </a:cubicBezTo>
                  <a:cubicBezTo>
                    <a:pt x="2436" y="102"/>
                    <a:pt x="2828" y="614"/>
                    <a:pt x="4105" y="2815"/>
                  </a:cubicBezTo>
                  <a:cubicBezTo>
                    <a:pt x="5381" y="5016"/>
                    <a:pt x="7541" y="8906"/>
                    <a:pt x="9210" y="11824"/>
                  </a:cubicBezTo>
                  <a:cubicBezTo>
                    <a:pt x="10879" y="14741"/>
                    <a:pt x="12058" y="16686"/>
                    <a:pt x="12941" y="17863"/>
                  </a:cubicBezTo>
                  <a:cubicBezTo>
                    <a:pt x="13825" y="19041"/>
                    <a:pt x="14414" y="19450"/>
                    <a:pt x="15003" y="19450"/>
                  </a:cubicBezTo>
                  <a:cubicBezTo>
                    <a:pt x="15592" y="19450"/>
                    <a:pt x="16181" y="19041"/>
                    <a:pt x="17163" y="17352"/>
                  </a:cubicBezTo>
                  <a:cubicBezTo>
                    <a:pt x="18145" y="15662"/>
                    <a:pt x="19519" y="12694"/>
                    <a:pt x="20305" y="9418"/>
                  </a:cubicBezTo>
                  <a:cubicBezTo>
                    <a:pt x="21090" y="6142"/>
                    <a:pt x="21287" y="2559"/>
                    <a:pt x="21385" y="1024"/>
                  </a:cubicBezTo>
                  <a:cubicBezTo>
                    <a:pt x="21483" y="-512"/>
                    <a:pt x="21483" y="0"/>
                    <a:pt x="21483" y="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2065565" y="6455520"/>
              <a:ext cx="220436" cy="17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86" fill="norm" stroke="1" extrusionOk="0">
                  <a:moveTo>
                    <a:pt x="2910" y="9552"/>
                  </a:moveTo>
                  <a:cubicBezTo>
                    <a:pt x="4144" y="7495"/>
                    <a:pt x="5378" y="5438"/>
                    <a:pt x="6304" y="3638"/>
                  </a:cubicBezTo>
                  <a:cubicBezTo>
                    <a:pt x="7230" y="1838"/>
                    <a:pt x="7847" y="295"/>
                    <a:pt x="7744" y="38"/>
                  </a:cubicBezTo>
                  <a:cubicBezTo>
                    <a:pt x="7641" y="-219"/>
                    <a:pt x="6818" y="810"/>
                    <a:pt x="5378" y="3767"/>
                  </a:cubicBezTo>
                  <a:cubicBezTo>
                    <a:pt x="3938" y="6724"/>
                    <a:pt x="1881" y="11610"/>
                    <a:pt x="853" y="14695"/>
                  </a:cubicBezTo>
                  <a:cubicBezTo>
                    <a:pt x="-176" y="17781"/>
                    <a:pt x="-176" y="19067"/>
                    <a:pt x="338" y="19967"/>
                  </a:cubicBezTo>
                  <a:cubicBezTo>
                    <a:pt x="853" y="20867"/>
                    <a:pt x="1881" y="21381"/>
                    <a:pt x="5275" y="20610"/>
                  </a:cubicBezTo>
                  <a:cubicBezTo>
                    <a:pt x="8670" y="19838"/>
                    <a:pt x="14430" y="17781"/>
                    <a:pt x="17515" y="16495"/>
                  </a:cubicBezTo>
                  <a:cubicBezTo>
                    <a:pt x="20601" y="15210"/>
                    <a:pt x="21013" y="14695"/>
                    <a:pt x="21424" y="1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2292350" y="6467254"/>
              <a:ext cx="184150" cy="15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4" fill="norm" stroke="1" extrusionOk="0">
                  <a:moveTo>
                    <a:pt x="0" y="10413"/>
                  </a:moveTo>
                  <a:cubicBezTo>
                    <a:pt x="1986" y="8475"/>
                    <a:pt x="3972" y="6536"/>
                    <a:pt x="5586" y="4598"/>
                  </a:cubicBezTo>
                  <a:cubicBezTo>
                    <a:pt x="7200" y="2659"/>
                    <a:pt x="8441" y="721"/>
                    <a:pt x="8441" y="167"/>
                  </a:cubicBezTo>
                  <a:cubicBezTo>
                    <a:pt x="8441" y="-387"/>
                    <a:pt x="7200" y="444"/>
                    <a:pt x="5586" y="2521"/>
                  </a:cubicBezTo>
                  <a:cubicBezTo>
                    <a:pt x="3972" y="4598"/>
                    <a:pt x="1986" y="7921"/>
                    <a:pt x="1490" y="11521"/>
                  </a:cubicBezTo>
                  <a:cubicBezTo>
                    <a:pt x="993" y="15121"/>
                    <a:pt x="1986" y="18998"/>
                    <a:pt x="5586" y="20105"/>
                  </a:cubicBezTo>
                  <a:cubicBezTo>
                    <a:pt x="9186" y="21213"/>
                    <a:pt x="15393" y="19551"/>
                    <a:pt x="21600" y="17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2457449" y="6242703"/>
              <a:ext cx="222251" cy="398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11726" y="14971"/>
                  </a:moveTo>
                  <a:cubicBezTo>
                    <a:pt x="10903" y="14630"/>
                    <a:pt x="10080" y="14289"/>
                    <a:pt x="8331" y="14573"/>
                  </a:cubicBezTo>
                  <a:cubicBezTo>
                    <a:pt x="6583" y="14857"/>
                    <a:pt x="3909" y="15767"/>
                    <a:pt x="2263" y="16847"/>
                  </a:cubicBezTo>
                  <a:cubicBezTo>
                    <a:pt x="617" y="17927"/>
                    <a:pt x="0" y="19177"/>
                    <a:pt x="0" y="20030"/>
                  </a:cubicBezTo>
                  <a:cubicBezTo>
                    <a:pt x="0" y="20883"/>
                    <a:pt x="617" y="21337"/>
                    <a:pt x="1646" y="21394"/>
                  </a:cubicBezTo>
                  <a:cubicBezTo>
                    <a:pt x="2674" y="21451"/>
                    <a:pt x="4114" y="21110"/>
                    <a:pt x="6274" y="19632"/>
                  </a:cubicBezTo>
                  <a:cubicBezTo>
                    <a:pt x="8434" y="18154"/>
                    <a:pt x="11314" y="15539"/>
                    <a:pt x="13166" y="12356"/>
                  </a:cubicBezTo>
                  <a:cubicBezTo>
                    <a:pt x="15017" y="9173"/>
                    <a:pt x="15840" y="5422"/>
                    <a:pt x="16149" y="3205"/>
                  </a:cubicBezTo>
                  <a:cubicBezTo>
                    <a:pt x="16457" y="988"/>
                    <a:pt x="16251" y="306"/>
                    <a:pt x="15634" y="78"/>
                  </a:cubicBezTo>
                  <a:cubicBezTo>
                    <a:pt x="15017" y="-149"/>
                    <a:pt x="13989" y="78"/>
                    <a:pt x="13063" y="1272"/>
                  </a:cubicBezTo>
                  <a:cubicBezTo>
                    <a:pt x="12137" y="2466"/>
                    <a:pt x="11314" y="4626"/>
                    <a:pt x="12034" y="7354"/>
                  </a:cubicBezTo>
                  <a:cubicBezTo>
                    <a:pt x="12754" y="10083"/>
                    <a:pt x="15017" y="13379"/>
                    <a:pt x="16869" y="15198"/>
                  </a:cubicBezTo>
                  <a:cubicBezTo>
                    <a:pt x="18720" y="17017"/>
                    <a:pt x="20160" y="17358"/>
                    <a:pt x="21600" y="17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3173778" y="6210299"/>
              <a:ext cx="159973" cy="40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01" fill="norm" stroke="1" extrusionOk="0">
                  <a:moveTo>
                    <a:pt x="8691" y="0"/>
                  </a:moveTo>
                  <a:cubicBezTo>
                    <a:pt x="7269" y="0"/>
                    <a:pt x="5848" y="0"/>
                    <a:pt x="4712" y="396"/>
                  </a:cubicBezTo>
                  <a:cubicBezTo>
                    <a:pt x="3575" y="792"/>
                    <a:pt x="2722" y="1583"/>
                    <a:pt x="1869" y="3619"/>
                  </a:cubicBezTo>
                  <a:cubicBezTo>
                    <a:pt x="1017" y="5654"/>
                    <a:pt x="164" y="8934"/>
                    <a:pt x="22" y="11931"/>
                  </a:cubicBezTo>
                  <a:cubicBezTo>
                    <a:pt x="-120" y="14928"/>
                    <a:pt x="448" y="17642"/>
                    <a:pt x="1159" y="19225"/>
                  </a:cubicBezTo>
                  <a:cubicBezTo>
                    <a:pt x="1869" y="20808"/>
                    <a:pt x="2722" y="21261"/>
                    <a:pt x="3859" y="21430"/>
                  </a:cubicBezTo>
                  <a:cubicBezTo>
                    <a:pt x="4996" y="21600"/>
                    <a:pt x="6417" y="21487"/>
                    <a:pt x="7838" y="20865"/>
                  </a:cubicBezTo>
                  <a:cubicBezTo>
                    <a:pt x="9259" y="20243"/>
                    <a:pt x="10680" y="19112"/>
                    <a:pt x="11675" y="18264"/>
                  </a:cubicBezTo>
                  <a:cubicBezTo>
                    <a:pt x="12669" y="17416"/>
                    <a:pt x="13238" y="16850"/>
                    <a:pt x="13380" y="16172"/>
                  </a:cubicBezTo>
                  <a:cubicBezTo>
                    <a:pt x="13522" y="15493"/>
                    <a:pt x="13238" y="14702"/>
                    <a:pt x="12385" y="14419"/>
                  </a:cubicBezTo>
                  <a:cubicBezTo>
                    <a:pt x="11533" y="14136"/>
                    <a:pt x="10112" y="14362"/>
                    <a:pt x="8833" y="14984"/>
                  </a:cubicBezTo>
                  <a:cubicBezTo>
                    <a:pt x="7554" y="15606"/>
                    <a:pt x="6417" y="16624"/>
                    <a:pt x="5991" y="17416"/>
                  </a:cubicBezTo>
                  <a:cubicBezTo>
                    <a:pt x="5564" y="18207"/>
                    <a:pt x="5848" y="18773"/>
                    <a:pt x="6843" y="19225"/>
                  </a:cubicBezTo>
                  <a:cubicBezTo>
                    <a:pt x="7838" y="19677"/>
                    <a:pt x="9543" y="20017"/>
                    <a:pt x="11248" y="20186"/>
                  </a:cubicBezTo>
                  <a:cubicBezTo>
                    <a:pt x="12954" y="20356"/>
                    <a:pt x="14659" y="20356"/>
                    <a:pt x="16364" y="19564"/>
                  </a:cubicBezTo>
                  <a:cubicBezTo>
                    <a:pt x="18069" y="18773"/>
                    <a:pt x="19775" y="17190"/>
                    <a:pt x="21480" y="15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3090031" y="6369050"/>
              <a:ext cx="20561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2897" y="21600"/>
                  </a:moveTo>
                  <a:cubicBezTo>
                    <a:pt x="1574" y="20800"/>
                    <a:pt x="252" y="20000"/>
                    <a:pt x="31" y="18400"/>
                  </a:cubicBezTo>
                  <a:cubicBezTo>
                    <a:pt x="-189" y="16800"/>
                    <a:pt x="693" y="14400"/>
                    <a:pt x="4440" y="11200"/>
                  </a:cubicBezTo>
                  <a:cubicBezTo>
                    <a:pt x="8187" y="8000"/>
                    <a:pt x="14799" y="4000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3859308" y="6404887"/>
              <a:ext cx="131937" cy="35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95" fill="norm" stroke="1" extrusionOk="0">
                  <a:moveTo>
                    <a:pt x="19476" y="136"/>
                  </a:moveTo>
                  <a:cubicBezTo>
                    <a:pt x="16101" y="9"/>
                    <a:pt x="12725" y="-118"/>
                    <a:pt x="9688" y="200"/>
                  </a:cubicBezTo>
                  <a:cubicBezTo>
                    <a:pt x="6650" y="517"/>
                    <a:pt x="3950" y="1280"/>
                    <a:pt x="2432" y="2360"/>
                  </a:cubicBezTo>
                  <a:cubicBezTo>
                    <a:pt x="913" y="3440"/>
                    <a:pt x="575" y="4837"/>
                    <a:pt x="1250" y="5790"/>
                  </a:cubicBezTo>
                  <a:cubicBezTo>
                    <a:pt x="1925" y="6743"/>
                    <a:pt x="3613" y="7251"/>
                    <a:pt x="6819" y="7188"/>
                  </a:cubicBezTo>
                  <a:cubicBezTo>
                    <a:pt x="10026" y="7124"/>
                    <a:pt x="14750" y="6489"/>
                    <a:pt x="17451" y="5790"/>
                  </a:cubicBezTo>
                  <a:cubicBezTo>
                    <a:pt x="20151" y="5091"/>
                    <a:pt x="20825" y="4329"/>
                    <a:pt x="20994" y="3630"/>
                  </a:cubicBezTo>
                  <a:cubicBezTo>
                    <a:pt x="21163" y="2931"/>
                    <a:pt x="20825" y="2296"/>
                    <a:pt x="20151" y="2423"/>
                  </a:cubicBezTo>
                  <a:cubicBezTo>
                    <a:pt x="19476" y="2550"/>
                    <a:pt x="18463" y="3440"/>
                    <a:pt x="18126" y="5790"/>
                  </a:cubicBezTo>
                  <a:cubicBezTo>
                    <a:pt x="17788" y="8141"/>
                    <a:pt x="18126" y="11953"/>
                    <a:pt x="18126" y="14557"/>
                  </a:cubicBezTo>
                  <a:cubicBezTo>
                    <a:pt x="18126" y="17162"/>
                    <a:pt x="17788" y="18560"/>
                    <a:pt x="16944" y="19513"/>
                  </a:cubicBezTo>
                  <a:cubicBezTo>
                    <a:pt x="16101" y="20466"/>
                    <a:pt x="14750" y="20974"/>
                    <a:pt x="13063" y="21228"/>
                  </a:cubicBezTo>
                  <a:cubicBezTo>
                    <a:pt x="11375" y="21482"/>
                    <a:pt x="9350" y="21482"/>
                    <a:pt x="6650" y="20974"/>
                  </a:cubicBezTo>
                  <a:cubicBezTo>
                    <a:pt x="3950" y="20466"/>
                    <a:pt x="575" y="19449"/>
                    <a:pt x="69" y="17988"/>
                  </a:cubicBezTo>
                  <a:cubicBezTo>
                    <a:pt x="-437" y="16527"/>
                    <a:pt x="1925" y="14621"/>
                    <a:pt x="4288" y="12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4037380" y="6411694"/>
              <a:ext cx="107329" cy="14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441" fill="norm" stroke="1" extrusionOk="0">
                  <a:moveTo>
                    <a:pt x="16439" y="263"/>
                  </a:moveTo>
                  <a:cubicBezTo>
                    <a:pt x="13532" y="-45"/>
                    <a:pt x="10624" y="-354"/>
                    <a:pt x="8132" y="1035"/>
                  </a:cubicBezTo>
                  <a:cubicBezTo>
                    <a:pt x="5639" y="2423"/>
                    <a:pt x="3562" y="5509"/>
                    <a:pt x="2109" y="8749"/>
                  </a:cubicBezTo>
                  <a:cubicBezTo>
                    <a:pt x="655" y="11989"/>
                    <a:pt x="-176" y="15383"/>
                    <a:pt x="32" y="17697"/>
                  </a:cubicBezTo>
                  <a:cubicBezTo>
                    <a:pt x="239" y="20012"/>
                    <a:pt x="1486" y="21246"/>
                    <a:pt x="5224" y="19857"/>
                  </a:cubicBezTo>
                  <a:cubicBezTo>
                    <a:pt x="8962" y="18469"/>
                    <a:pt x="15193" y="14457"/>
                    <a:pt x="18309" y="11217"/>
                  </a:cubicBezTo>
                  <a:cubicBezTo>
                    <a:pt x="21424" y="7977"/>
                    <a:pt x="21424" y="5509"/>
                    <a:pt x="20593" y="3812"/>
                  </a:cubicBezTo>
                  <a:cubicBezTo>
                    <a:pt x="19762" y="2115"/>
                    <a:pt x="18101" y="1189"/>
                    <a:pt x="16232" y="1035"/>
                  </a:cubicBezTo>
                  <a:cubicBezTo>
                    <a:pt x="14362" y="880"/>
                    <a:pt x="12286" y="1497"/>
                    <a:pt x="10209" y="2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4603750" y="6242050"/>
              <a:ext cx="78718" cy="325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438" fill="norm" stroke="1" extrusionOk="0">
                  <a:moveTo>
                    <a:pt x="3411" y="0"/>
                  </a:moveTo>
                  <a:cubicBezTo>
                    <a:pt x="2842" y="3205"/>
                    <a:pt x="2274" y="6410"/>
                    <a:pt x="2558" y="9406"/>
                  </a:cubicBezTo>
                  <a:cubicBezTo>
                    <a:pt x="2842" y="12403"/>
                    <a:pt x="3979" y="15190"/>
                    <a:pt x="5684" y="17141"/>
                  </a:cubicBezTo>
                  <a:cubicBezTo>
                    <a:pt x="7389" y="19092"/>
                    <a:pt x="9663" y="20206"/>
                    <a:pt x="12221" y="20834"/>
                  </a:cubicBezTo>
                  <a:cubicBezTo>
                    <a:pt x="14779" y="21461"/>
                    <a:pt x="17621" y="21600"/>
                    <a:pt x="19326" y="21252"/>
                  </a:cubicBezTo>
                  <a:cubicBezTo>
                    <a:pt x="21032" y="20903"/>
                    <a:pt x="21600" y="20067"/>
                    <a:pt x="20747" y="18674"/>
                  </a:cubicBezTo>
                  <a:cubicBezTo>
                    <a:pt x="19895" y="17280"/>
                    <a:pt x="17621" y="15329"/>
                    <a:pt x="15632" y="14075"/>
                  </a:cubicBezTo>
                  <a:cubicBezTo>
                    <a:pt x="13642" y="12821"/>
                    <a:pt x="11937" y="12263"/>
                    <a:pt x="9379" y="11915"/>
                  </a:cubicBezTo>
                  <a:cubicBezTo>
                    <a:pt x="6821" y="11566"/>
                    <a:pt x="3411" y="11427"/>
                    <a:pt x="1705" y="11845"/>
                  </a:cubicBezTo>
                  <a:cubicBezTo>
                    <a:pt x="0" y="12263"/>
                    <a:pt x="0" y="13239"/>
                    <a:pt x="0" y="14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4762499" y="6377354"/>
              <a:ext cx="165101" cy="16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2" fill="norm" stroke="1" extrusionOk="0">
                  <a:moveTo>
                    <a:pt x="0" y="13191"/>
                  </a:moveTo>
                  <a:cubicBezTo>
                    <a:pt x="3600" y="10030"/>
                    <a:pt x="7200" y="6869"/>
                    <a:pt x="9138" y="4630"/>
                  </a:cubicBezTo>
                  <a:cubicBezTo>
                    <a:pt x="11077" y="2391"/>
                    <a:pt x="11354" y="1074"/>
                    <a:pt x="10662" y="416"/>
                  </a:cubicBezTo>
                  <a:cubicBezTo>
                    <a:pt x="9969" y="-243"/>
                    <a:pt x="8308" y="-243"/>
                    <a:pt x="6369" y="1337"/>
                  </a:cubicBezTo>
                  <a:cubicBezTo>
                    <a:pt x="4431" y="2918"/>
                    <a:pt x="2215" y="6079"/>
                    <a:pt x="1108" y="8977"/>
                  </a:cubicBezTo>
                  <a:cubicBezTo>
                    <a:pt x="0" y="11874"/>
                    <a:pt x="0" y="14508"/>
                    <a:pt x="1938" y="16879"/>
                  </a:cubicBezTo>
                  <a:cubicBezTo>
                    <a:pt x="3877" y="19250"/>
                    <a:pt x="7754" y="21357"/>
                    <a:pt x="11354" y="20830"/>
                  </a:cubicBezTo>
                  <a:cubicBezTo>
                    <a:pt x="14954" y="20303"/>
                    <a:pt x="18277" y="17142"/>
                    <a:pt x="21600" y="13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4917986" y="6432514"/>
              <a:ext cx="119872" cy="27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230" fill="norm" stroke="1" extrusionOk="0">
                  <a:moveTo>
                    <a:pt x="3926" y="984"/>
                  </a:moveTo>
                  <a:cubicBezTo>
                    <a:pt x="2063" y="821"/>
                    <a:pt x="201" y="657"/>
                    <a:pt x="15" y="821"/>
                  </a:cubicBezTo>
                  <a:cubicBezTo>
                    <a:pt x="-171" y="984"/>
                    <a:pt x="1319" y="1475"/>
                    <a:pt x="4298" y="1475"/>
                  </a:cubicBezTo>
                  <a:cubicBezTo>
                    <a:pt x="7277" y="1475"/>
                    <a:pt x="11746" y="984"/>
                    <a:pt x="14912" y="575"/>
                  </a:cubicBezTo>
                  <a:cubicBezTo>
                    <a:pt x="18077" y="166"/>
                    <a:pt x="19939" y="-161"/>
                    <a:pt x="20684" y="84"/>
                  </a:cubicBezTo>
                  <a:cubicBezTo>
                    <a:pt x="21429" y="330"/>
                    <a:pt x="21057" y="1148"/>
                    <a:pt x="20312" y="3194"/>
                  </a:cubicBezTo>
                  <a:cubicBezTo>
                    <a:pt x="19567" y="5239"/>
                    <a:pt x="18450" y="8512"/>
                    <a:pt x="18263" y="11294"/>
                  </a:cubicBezTo>
                  <a:cubicBezTo>
                    <a:pt x="18077" y="14075"/>
                    <a:pt x="18822" y="16366"/>
                    <a:pt x="18822" y="17921"/>
                  </a:cubicBezTo>
                  <a:cubicBezTo>
                    <a:pt x="18822" y="19475"/>
                    <a:pt x="18077" y="20294"/>
                    <a:pt x="16774" y="20784"/>
                  </a:cubicBezTo>
                  <a:cubicBezTo>
                    <a:pt x="15470" y="21275"/>
                    <a:pt x="13608" y="21439"/>
                    <a:pt x="10629" y="20866"/>
                  </a:cubicBezTo>
                  <a:cubicBezTo>
                    <a:pt x="7650" y="20294"/>
                    <a:pt x="3553" y="18984"/>
                    <a:pt x="1691" y="17921"/>
                  </a:cubicBezTo>
                  <a:cubicBezTo>
                    <a:pt x="-171" y="16857"/>
                    <a:pt x="201" y="16039"/>
                    <a:pt x="1505" y="15221"/>
                  </a:cubicBezTo>
                  <a:cubicBezTo>
                    <a:pt x="2808" y="14403"/>
                    <a:pt x="5043" y="13584"/>
                    <a:pt x="7277" y="12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5099992" y="6427482"/>
              <a:ext cx="79907" cy="10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0788" fill="norm" stroke="1" extrusionOk="0">
                  <a:moveTo>
                    <a:pt x="18030" y="4825"/>
                  </a:moveTo>
                  <a:cubicBezTo>
                    <a:pt x="15815" y="3131"/>
                    <a:pt x="13599" y="1437"/>
                    <a:pt x="11107" y="590"/>
                  </a:cubicBezTo>
                  <a:cubicBezTo>
                    <a:pt x="8615" y="-257"/>
                    <a:pt x="5845" y="-257"/>
                    <a:pt x="3630" y="1014"/>
                  </a:cubicBezTo>
                  <a:cubicBezTo>
                    <a:pt x="1415" y="2284"/>
                    <a:pt x="-247" y="4825"/>
                    <a:pt x="30" y="8425"/>
                  </a:cubicBezTo>
                  <a:cubicBezTo>
                    <a:pt x="307" y="12025"/>
                    <a:pt x="2522" y="16684"/>
                    <a:pt x="5291" y="19014"/>
                  </a:cubicBezTo>
                  <a:cubicBezTo>
                    <a:pt x="8061" y="21343"/>
                    <a:pt x="11384" y="21343"/>
                    <a:pt x="14430" y="19225"/>
                  </a:cubicBezTo>
                  <a:cubicBezTo>
                    <a:pt x="17476" y="17108"/>
                    <a:pt x="20245" y="12872"/>
                    <a:pt x="20799" y="9696"/>
                  </a:cubicBezTo>
                  <a:cubicBezTo>
                    <a:pt x="21353" y="6519"/>
                    <a:pt x="19691" y="4402"/>
                    <a:pt x="18030" y="2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244543" y="6379743"/>
              <a:ext cx="146607" cy="18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45" fill="norm" stroke="1" extrusionOk="0">
                  <a:moveTo>
                    <a:pt x="2859" y="6783"/>
                  </a:moveTo>
                  <a:cubicBezTo>
                    <a:pt x="3167" y="9938"/>
                    <a:pt x="3476" y="13093"/>
                    <a:pt x="3167" y="15156"/>
                  </a:cubicBezTo>
                  <a:cubicBezTo>
                    <a:pt x="2859" y="17219"/>
                    <a:pt x="1933" y="18190"/>
                    <a:pt x="1162" y="18069"/>
                  </a:cubicBezTo>
                  <a:cubicBezTo>
                    <a:pt x="390" y="17947"/>
                    <a:pt x="-227" y="16734"/>
                    <a:pt x="82" y="14064"/>
                  </a:cubicBezTo>
                  <a:cubicBezTo>
                    <a:pt x="390" y="11394"/>
                    <a:pt x="1624" y="7269"/>
                    <a:pt x="2704" y="4720"/>
                  </a:cubicBezTo>
                  <a:cubicBezTo>
                    <a:pt x="3784" y="2172"/>
                    <a:pt x="4710" y="1201"/>
                    <a:pt x="6099" y="594"/>
                  </a:cubicBezTo>
                  <a:cubicBezTo>
                    <a:pt x="7487" y="-12"/>
                    <a:pt x="9339" y="-255"/>
                    <a:pt x="10419" y="352"/>
                  </a:cubicBezTo>
                  <a:cubicBezTo>
                    <a:pt x="11499" y="958"/>
                    <a:pt x="11807" y="2415"/>
                    <a:pt x="12270" y="5206"/>
                  </a:cubicBezTo>
                  <a:cubicBezTo>
                    <a:pt x="12733" y="7997"/>
                    <a:pt x="13350" y="12123"/>
                    <a:pt x="14893" y="15035"/>
                  </a:cubicBezTo>
                  <a:cubicBezTo>
                    <a:pt x="16436" y="17947"/>
                    <a:pt x="18904" y="19646"/>
                    <a:pt x="21373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373941" y="6203396"/>
              <a:ext cx="226759" cy="35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991" fill="norm" stroke="1" extrusionOk="0">
                  <a:moveTo>
                    <a:pt x="14826" y="12842"/>
                  </a:moveTo>
                  <a:cubicBezTo>
                    <a:pt x="12826" y="12466"/>
                    <a:pt x="10826" y="12089"/>
                    <a:pt x="8326" y="12591"/>
                  </a:cubicBezTo>
                  <a:cubicBezTo>
                    <a:pt x="5826" y="13094"/>
                    <a:pt x="2826" y="14475"/>
                    <a:pt x="1326" y="15919"/>
                  </a:cubicBezTo>
                  <a:cubicBezTo>
                    <a:pt x="-174" y="17363"/>
                    <a:pt x="-174" y="18870"/>
                    <a:pt x="226" y="19875"/>
                  </a:cubicBezTo>
                  <a:cubicBezTo>
                    <a:pt x="626" y="20880"/>
                    <a:pt x="1426" y="21382"/>
                    <a:pt x="3526" y="20629"/>
                  </a:cubicBezTo>
                  <a:cubicBezTo>
                    <a:pt x="5626" y="19875"/>
                    <a:pt x="9026" y="17866"/>
                    <a:pt x="11326" y="14789"/>
                  </a:cubicBezTo>
                  <a:cubicBezTo>
                    <a:pt x="13626" y="11712"/>
                    <a:pt x="14826" y="7568"/>
                    <a:pt x="15426" y="5056"/>
                  </a:cubicBezTo>
                  <a:cubicBezTo>
                    <a:pt x="16026" y="2545"/>
                    <a:pt x="16026" y="1666"/>
                    <a:pt x="15726" y="975"/>
                  </a:cubicBezTo>
                  <a:cubicBezTo>
                    <a:pt x="15426" y="284"/>
                    <a:pt x="14826" y="-218"/>
                    <a:pt x="14126" y="96"/>
                  </a:cubicBezTo>
                  <a:cubicBezTo>
                    <a:pt x="13426" y="410"/>
                    <a:pt x="12626" y="1540"/>
                    <a:pt x="11826" y="3989"/>
                  </a:cubicBezTo>
                  <a:cubicBezTo>
                    <a:pt x="11026" y="6438"/>
                    <a:pt x="10226" y="10205"/>
                    <a:pt x="11826" y="13156"/>
                  </a:cubicBezTo>
                  <a:cubicBezTo>
                    <a:pt x="13426" y="16108"/>
                    <a:pt x="17426" y="18242"/>
                    <a:pt x="21426" y="20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6432550" y="6261100"/>
              <a:ext cx="254000" cy="30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10876"/>
                  </a:moveTo>
                  <a:cubicBezTo>
                    <a:pt x="720" y="8459"/>
                    <a:pt x="1440" y="6042"/>
                    <a:pt x="2160" y="4456"/>
                  </a:cubicBezTo>
                  <a:cubicBezTo>
                    <a:pt x="2880" y="2870"/>
                    <a:pt x="3600" y="2115"/>
                    <a:pt x="3870" y="2190"/>
                  </a:cubicBezTo>
                  <a:cubicBezTo>
                    <a:pt x="4140" y="2266"/>
                    <a:pt x="3960" y="3172"/>
                    <a:pt x="3510" y="5664"/>
                  </a:cubicBezTo>
                  <a:cubicBezTo>
                    <a:pt x="3060" y="8157"/>
                    <a:pt x="2340" y="12235"/>
                    <a:pt x="2070" y="14878"/>
                  </a:cubicBezTo>
                  <a:cubicBezTo>
                    <a:pt x="1800" y="17522"/>
                    <a:pt x="1980" y="18730"/>
                    <a:pt x="2430" y="19561"/>
                  </a:cubicBezTo>
                  <a:cubicBezTo>
                    <a:pt x="2880" y="20392"/>
                    <a:pt x="3600" y="20845"/>
                    <a:pt x="4140" y="20618"/>
                  </a:cubicBezTo>
                  <a:cubicBezTo>
                    <a:pt x="4680" y="20392"/>
                    <a:pt x="5040" y="19485"/>
                    <a:pt x="5400" y="18579"/>
                  </a:cubicBezTo>
                  <a:cubicBezTo>
                    <a:pt x="5760" y="17673"/>
                    <a:pt x="6120" y="16766"/>
                    <a:pt x="6390" y="17069"/>
                  </a:cubicBezTo>
                  <a:cubicBezTo>
                    <a:pt x="6660" y="17371"/>
                    <a:pt x="6840" y="18881"/>
                    <a:pt x="7290" y="19938"/>
                  </a:cubicBezTo>
                  <a:cubicBezTo>
                    <a:pt x="7740" y="20996"/>
                    <a:pt x="8460" y="21600"/>
                    <a:pt x="10170" y="21524"/>
                  </a:cubicBezTo>
                  <a:cubicBezTo>
                    <a:pt x="11880" y="21449"/>
                    <a:pt x="14580" y="20694"/>
                    <a:pt x="16650" y="19032"/>
                  </a:cubicBezTo>
                  <a:cubicBezTo>
                    <a:pt x="18720" y="17371"/>
                    <a:pt x="20160" y="14803"/>
                    <a:pt x="20880" y="11480"/>
                  </a:cubicBezTo>
                  <a:cubicBezTo>
                    <a:pt x="21600" y="8157"/>
                    <a:pt x="21600" y="40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6657734" y="6190120"/>
              <a:ext cx="301866" cy="35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39" fill="norm" stroke="1" extrusionOk="0">
                  <a:moveTo>
                    <a:pt x="9760" y="16855"/>
                  </a:moveTo>
                  <a:cubicBezTo>
                    <a:pt x="8401" y="16204"/>
                    <a:pt x="7041" y="15553"/>
                    <a:pt x="5531" y="15488"/>
                  </a:cubicBezTo>
                  <a:cubicBezTo>
                    <a:pt x="4020" y="15423"/>
                    <a:pt x="2359" y="15944"/>
                    <a:pt x="1377" y="16529"/>
                  </a:cubicBezTo>
                  <a:cubicBezTo>
                    <a:pt x="395" y="17115"/>
                    <a:pt x="93" y="17766"/>
                    <a:pt x="18" y="18416"/>
                  </a:cubicBezTo>
                  <a:cubicBezTo>
                    <a:pt x="-58" y="19067"/>
                    <a:pt x="93" y="19717"/>
                    <a:pt x="924" y="19912"/>
                  </a:cubicBezTo>
                  <a:cubicBezTo>
                    <a:pt x="1755" y="20108"/>
                    <a:pt x="3265" y="19847"/>
                    <a:pt x="4322" y="19522"/>
                  </a:cubicBezTo>
                  <a:cubicBezTo>
                    <a:pt x="5380" y="19197"/>
                    <a:pt x="5984" y="18806"/>
                    <a:pt x="6664" y="18546"/>
                  </a:cubicBezTo>
                  <a:cubicBezTo>
                    <a:pt x="7343" y="18286"/>
                    <a:pt x="8099" y="18156"/>
                    <a:pt x="8552" y="18481"/>
                  </a:cubicBezTo>
                  <a:cubicBezTo>
                    <a:pt x="9005" y="18806"/>
                    <a:pt x="9156" y="19587"/>
                    <a:pt x="9609" y="20108"/>
                  </a:cubicBezTo>
                  <a:cubicBezTo>
                    <a:pt x="10062" y="20628"/>
                    <a:pt x="10818" y="20888"/>
                    <a:pt x="11497" y="20498"/>
                  </a:cubicBezTo>
                  <a:cubicBezTo>
                    <a:pt x="12177" y="20108"/>
                    <a:pt x="12781" y="19067"/>
                    <a:pt x="13990" y="16139"/>
                  </a:cubicBezTo>
                  <a:cubicBezTo>
                    <a:pt x="15198" y="13211"/>
                    <a:pt x="17011" y="8397"/>
                    <a:pt x="18068" y="5664"/>
                  </a:cubicBezTo>
                  <a:cubicBezTo>
                    <a:pt x="19125" y="2932"/>
                    <a:pt x="19427" y="2281"/>
                    <a:pt x="19729" y="1566"/>
                  </a:cubicBezTo>
                  <a:cubicBezTo>
                    <a:pt x="20032" y="850"/>
                    <a:pt x="20334" y="69"/>
                    <a:pt x="20409" y="4"/>
                  </a:cubicBezTo>
                  <a:cubicBezTo>
                    <a:pt x="20485" y="-61"/>
                    <a:pt x="20334" y="590"/>
                    <a:pt x="19805" y="2737"/>
                  </a:cubicBezTo>
                  <a:cubicBezTo>
                    <a:pt x="19276" y="4884"/>
                    <a:pt x="18370" y="8527"/>
                    <a:pt x="18219" y="11715"/>
                  </a:cubicBezTo>
                  <a:cubicBezTo>
                    <a:pt x="18068" y="14903"/>
                    <a:pt x="18672" y="17635"/>
                    <a:pt x="19352" y="19197"/>
                  </a:cubicBezTo>
                  <a:cubicBezTo>
                    <a:pt x="20032" y="20758"/>
                    <a:pt x="20787" y="21149"/>
                    <a:pt x="21542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6932482" y="6208183"/>
              <a:ext cx="156114" cy="34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82" fill="norm" stroke="1" extrusionOk="0">
                  <a:moveTo>
                    <a:pt x="20694" y="14444"/>
                  </a:moveTo>
                  <a:cubicBezTo>
                    <a:pt x="20978" y="13782"/>
                    <a:pt x="21262" y="13119"/>
                    <a:pt x="20267" y="12655"/>
                  </a:cubicBezTo>
                  <a:cubicBezTo>
                    <a:pt x="19273" y="12191"/>
                    <a:pt x="16999" y="11926"/>
                    <a:pt x="14299" y="11993"/>
                  </a:cubicBezTo>
                  <a:cubicBezTo>
                    <a:pt x="11599" y="12059"/>
                    <a:pt x="8473" y="12456"/>
                    <a:pt x="5915" y="13782"/>
                  </a:cubicBezTo>
                  <a:cubicBezTo>
                    <a:pt x="3357" y="15107"/>
                    <a:pt x="1367" y="17360"/>
                    <a:pt x="515" y="18817"/>
                  </a:cubicBezTo>
                  <a:cubicBezTo>
                    <a:pt x="-338" y="20275"/>
                    <a:pt x="-54" y="20937"/>
                    <a:pt x="799" y="21269"/>
                  </a:cubicBezTo>
                  <a:cubicBezTo>
                    <a:pt x="1651" y="21600"/>
                    <a:pt x="3073" y="21600"/>
                    <a:pt x="5062" y="20871"/>
                  </a:cubicBezTo>
                  <a:cubicBezTo>
                    <a:pt x="7051" y="20142"/>
                    <a:pt x="9609" y="18685"/>
                    <a:pt x="11883" y="15769"/>
                  </a:cubicBezTo>
                  <a:cubicBezTo>
                    <a:pt x="14157" y="12854"/>
                    <a:pt x="16146" y="8481"/>
                    <a:pt x="17141" y="5831"/>
                  </a:cubicBezTo>
                  <a:cubicBezTo>
                    <a:pt x="18136" y="3180"/>
                    <a:pt x="18136" y="2253"/>
                    <a:pt x="17994" y="1458"/>
                  </a:cubicBezTo>
                  <a:cubicBezTo>
                    <a:pt x="17851" y="663"/>
                    <a:pt x="17567" y="0"/>
                    <a:pt x="17141" y="0"/>
                  </a:cubicBezTo>
                  <a:cubicBezTo>
                    <a:pt x="16715" y="0"/>
                    <a:pt x="16146" y="663"/>
                    <a:pt x="15578" y="2319"/>
                  </a:cubicBezTo>
                  <a:cubicBezTo>
                    <a:pt x="15009" y="3975"/>
                    <a:pt x="14441" y="6626"/>
                    <a:pt x="14867" y="8812"/>
                  </a:cubicBezTo>
                  <a:cubicBezTo>
                    <a:pt x="15294" y="10999"/>
                    <a:pt x="16715" y="12721"/>
                    <a:pt x="18136" y="14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7162800" y="6235700"/>
              <a:ext cx="63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7181850" y="6328642"/>
              <a:ext cx="88900" cy="16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1600" y="2724"/>
                  </a:moveTo>
                  <a:cubicBezTo>
                    <a:pt x="19543" y="1914"/>
                    <a:pt x="17486" y="1104"/>
                    <a:pt x="14657" y="564"/>
                  </a:cubicBezTo>
                  <a:cubicBezTo>
                    <a:pt x="11829" y="24"/>
                    <a:pt x="8229" y="-246"/>
                    <a:pt x="5914" y="294"/>
                  </a:cubicBezTo>
                  <a:cubicBezTo>
                    <a:pt x="3600" y="834"/>
                    <a:pt x="2571" y="2184"/>
                    <a:pt x="3600" y="3939"/>
                  </a:cubicBezTo>
                  <a:cubicBezTo>
                    <a:pt x="4629" y="5694"/>
                    <a:pt x="7714" y="7854"/>
                    <a:pt x="10286" y="10284"/>
                  </a:cubicBezTo>
                  <a:cubicBezTo>
                    <a:pt x="12857" y="12714"/>
                    <a:pt x="14914" y="15414"/>
                    <a:pt x="14400" y="17304"/>
                  </a:cubicBezTo>
                  <a:cubicBezTo>
                    <a:pt x="13886" y="19194"/>
                    <a:pt x="10800" y="20274"/>
                    <a:pt x="7971" y="20814"/>
                  </a:cubicBezTo>
                  <a:cubicBezTo>
                    <a:pt x="5143" y="21354"/>
                    <a:pt x="2571" y="21354"/>
                    <a:pt x="0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7270750" y="6502400"/>
              <a:ext cx="10160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7537185" y="6281048"/>
              <a:ext cx="318432" cy="26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89" fill="norm" stroke="1" extrusionOk="0">
                  <a:moveTo>
                    <a:pt x="1711" y="3527"/>
                  </a:moveTo>
                  <a:cubicBezTo>
                    <a:pt x="4958" y="2327"/>
                    <a:pt x="8205" y="1127"/>
                    <a:pt x="10958" y="527"/>
                  </a:cubicBezTo>
                  <a:cubicBezTo>
                    <a:pt x="13711" y="-73"/>
                    <a:pt x="15970" y="-73"/>
                    <a:pt x="17594" y="98"/>
                  </a:cubicBezTo>
                  <a:cubicBezTo>
                    <a:pt x="19217" y="270"/>
                    <a:pt x="20205" y="613"/>
                    <a:pt x="20770" y="1213"/>
                  </a:cubicBezTo>
                  <a:cubicBezTo>
                    <a:pt x="21335" y="1813"/>
                    <a:pt x="21476" y="2670"/>
                    <a:pt x="20700" y="3870"/>
                  </a:cubicBezTo>
                  <a:cubicBezTo>
                    <a:pt x="19923" y="5070"/>
                    <a:pt x="18229" y="6613"/>
                    <a:pt x="16041" y="8498"/>
                  </a:cubicBezTo>
                  <a:cubicBezTo>
                    <a:pt x="13852" y="10384"/>
                    <a:pt x="11170" y="12613"/>
                    <a:pt x="8629" y="14498"/>
                  </a:cubicBezTo>
                  <a:cubicBezTo>
                    <a:pt x="6088" y="16384"/>
                    <a:pt x="3688" y="17927"/>
                    <a:pt x="2135" y="19041"/>
                  </a:cubicBezTo>
                  <a:cubicBezTo>
                    <a:pt x="582" y="20156"/>
                    <a:pt x="-124" y="20841"/>
                    <a:pt x="17" y="21184"/>
                  </a:cubicBezTo>
                  <a:cubicBezTo>
                    <a:pt x="158" y="21527"/>
                    <a:pt x="1147" y="21527"/>
                    <a:pt x="4252" y="21441"/>
                  </a:cubicBezTo>
                  <a:cubicBezTo>
                    <a:pt x="7358" y="21356"/>
                    <a:pt x="12582" y="21184"/>
                    <a:pt x="17805" y="21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7810500" y="6540500"/>
              <a:ext cx="825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8088557" y="6323320"/>
              <a:ext cx="259342" cy="31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07" fill="norm" stroke="1" extrusionOk="0">
                  <a:moveTo>
                    <a:pt x="20327" y="14440"/>
                  </a:moveTo>
                  <a:cubicBezTo>
                    <a:pt x="17044" y="12990"/>
                    <a:pt x="13761" y="11540"/>
                    <a:pt x="12206" y="9656"/>
                  </a:cubicBezTo>
                  <a:cubicBezTo>
                    <a:pt x="10650" y="7771"/>
                    <a:pt x="10823" y="5452"/>
                    <a:pt x="12206" y="3712"/>
                  </a:cubicBezTo>
                  <a:cubicBezTo>
                    <a:pt x="13588" y="1972"/>
                    <a:pt x="16180" y="813"/>
                    <a:pt x="17908" y="305"/>
                  </a:cubicBezTo>
                  <a:cubicBezTo>
                    <a:pt x="19636" y="-202"/>
                    <a:pt x="20500" y="-57"/>
                    <a:pt x="20932" y="595"/>
                  </a:cubicBezTo>
                  <a:cubicBezTo>
                    <a:pt x="21364" y="1248"/>
                    <a:pt x="21364" y="2407"/>
                    <a:pt x="19636" y="4509"/>
                  </a:cubicBezTo>
                  <a:cubicBezTo>
                    <a:pt x="17908" y="6611"/>
                    <a:pt x="14452" y="9656"/>
                    <a:pt x="10910" y="12265"/>
                  </a:cubicBezTo>
                  <a:cubicBezTo>
                    <a:pt x="7367" y="14875"/>
                    <a:pt x="3738" y="17049"/>
                    <a:pt x="1838" y="18499"/>
                  </a:cubicBezTo>
                  <a:cubicBezTo>
                    <a:pt x="-63" y="19948"/>
                    <a:pt x="-236" y="20673"/>
                    <a:pt x="196" y="21036"/>
                  </a:cubicBezTo>
                  <a:cubicBezTo>
                    <a:pt x="628" y="21398"/>
                    <a:pt x="1665" y="21398"/>
                    <a:pt x="5034" y="21036"/>
                  </a:cubicBezTo>
                  <a:cubicBezTo>
                    <a:pt x="8404" y="20673"/>
                    <a:pt x="14106" y="19948"/>
                    <a:pt x="19809" y="19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8547100" y="6343649"/>
              <a:ext cx="635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418"/>
                    <a:pt x="12960" y="8836"/>
                    <a:pt x="9720" y="12355"/>
                  </a:cubicBezTo>
                  <a:cubicBezTo>
                    <a:pt x="6480" y="15873"/>
                    <a:pt x="4320" y="18491"/>
                    <a:pt x="2880" y="19882"/>
                  </a:cubicBezTo>
                  <a:cubicBezTo>
                    <a:pt x="1440" y="21273"/>
                    <a:pt x="720" y="214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8383701" y="6330950"/>
              <a:ext cx="3666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390" y="21600"/>
                  </a:moveTo>
                  <a:cubicBezTo>
                    <a:pt x="893" y="19705"/>
                    <a:pt x="397" y="17811"/>
                    <a:pt x="148" y="15916"/>
                  </a:cubicBezTo>
                  <a:cubicBezTo>
                    <a:pt x="-100" y="14021"/>
                    <a:pt x="-100" y="12126"/>
                    <a:pt x="645" y="10232"/>
                  </a:cubicBezTo>
                  <a:cubicBezTo>
                    <a:pt x="1390" y="8337"/>
                    <a:pt x="2879" y="6442"/>
                    <a:pt x="6479" y="4737"/>
                  </a:cubicBezTo>
                  <a:cubicBezTo>
                    <a:pt x="10079" y="3032"/>
                    <a:pt x="15790" y="1516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9231018" y="6229349"/>
              <a:ext cx="135233" cy="38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98" fill="norm" stroke="1" extrusionOk="0">
                  <a:moveTo>
                    <a:pt x="21231" y="0"/>
                  </a:moveTo>
                  <a:cubicBezTo>
                    <a:pt x="15914" y="3541"/>
                    <a:pt x="10597" y="7082"/>
                    <a:pt x="6942" y="10328"/>
                  </a:cubicBezTo>
                  <a:cubicBezTo>
                    <a:pt x="3286" y="13574"/>
                    <a:pt x="1293" y="16525"/>
                    <a:pt x="462" y="18354"/>
                  </a:cubicBezTo>
                  <a:cubicBezTo>
                    <a:pt x="-369" y="20184"/>
                    <a:pt x="-37" y="20892"/>
                    <a:pt x="1126" y="21246"/>
                  </a:cubicBezTo>
                  <a:cubicBezTo>
                    <a:pt x="2289" y="21600"/>
                    <a:pt x="4283" y="21600"/>
                    <a:pt x="6443" y="21128"/>
                  </a:cubicBezTo>
                  <a:cubicBezTo>
                    <a:pt x="8603" y="20656"/>
                    <a:pt x="10929" y="19711"/>
                    <a:pt x="13256" y="18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9175749" y="6437688"/>
              <a:ext cx="330201" cy="14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4053"/>
                  </a:moveTo>
                  <a:cubicBezTo>
                    <a:pt x="3462" y="3408"/>
                    <a:pt x="6923" y="2763"/>
                    <a:pt x="9069" y="2441"/>
                  </a:cubicBezTo>
                  <a:cubicBezTo>
                    <a:pt x="11215" y="2119"/>
                    <a:pt x="12046" y="2119"/>
                    <a:pt x="12185" y="2602"/>
                  </a:cubicBezTo>
                  <a:cubicBezTo>
                    <a:pt x="12323" y="3086"/>
                    <a:pt x="11769" y="4053"/>
                    <a:pt x="11285" y="5181"/>
                  </a:cubicBezTo>
                  <a:cubicBezTo>
                    <a:pt x="10800" y="6310"/>
                    <a:pt x="10385" y="7599"/>
                    <a:pt x="10385" y="8889"/>
                  </a:cubicBezTo>
                  <a:cubicBezTo>
                    <a:pt x="10385" y="10178"/>
                    <a:pt x="10800" y="11468"/>
                    <a:pt x="11285" y="11629"/>
                  </a:cubicBezTo>
                  <a:cubicBezTo>
                    <a:pt x="11769" y="11790"/>
                    <a:pt x="12323" y="10823"/>
                    <a:pt x="13292" y="9695"/>
                  </a:cubicBezTo>
                  <a:cubicBezTo>
                    <a:pt x="14262" y="8566"/>
                    <a:pt x="15646" y="7277"/>
                    <a:pt x="16546" y="5987"/>
                  </a:cubicBezTo>
                  <a:cubicBezTo>
                    <a:pt x="17446" y="4698"/>
                    <a:pt x="17862" y="3408"/>
                    <a:pt x="17792" y="2280"/>
                  </a:cubicBezTo>
                  <a:cubicBezTo>
                    <a:pt x="17723" y="1152"/>
                    <a:pt x="17169" y="184"/>
                    <a:pt x="16546" y="23"/>
                  </a:cubicBezTo>
                  <a:cubicBezTo>
                    <a:pt x="15923" y="-138"/>
                    <a:pt x="15231" y="507"/>
                    <a:pt x="14123" y="2925"/>
                  </a:cubicBezTo>
                  <a:cubicBezTo>
                    <a:pt x="13015" y="5343"/>
                    <a:pt x="11492" y="9534"/>
                    <a:pt x="10662" y="12596"/>
                  </a:cubicBezTo>
                  <a:cubicBezTo>
                    <a:pt x="9831" y="15659"/>
                    <a:pt x="9692" y="17593"/>
                    <a:pt x="9969" y="19044"/>
                  </a:cubicBezTo>
                  <a:cubicBezTo>
                    <a:pt x="10246" y="20495"/>
                    <a:pt x="10938" y="21462"/>
                    <a:pt x="12946" y="21462"/>
                  </a:cubicBezTo>
                  <a:cubicBezTo>
                    <a:pt x="14954" y="21462"/>
                    <a:pt x="18277" y="20495"/>
                    <a:pt x="21600" y="19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9520387" y="6414398"/>
              <a:ext cx="65198" cy="17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172" fill="norm" stroke="1" extrusionOk="0">
                  <a:moveTo>
                    <a:pt x="19696" y="1400"/>
                  </a:moveTo>
                  <a:cubicBezTo>
                    <a:pt x="16321" y="898"/>
                    <a:pt x="12946" y="395"/>
                    <a:pt x="9571" y="144"/>
                  </a:cubicBezTo>
                  <a:cubicBezTo>
                    <a:pt x="6196" y="-107"/>
                    <a:pt x="2821" y="-107"/>
                    <a:pt x="1133" y="772"/>
                  </a:cubicBezTo>
                  <a:cubicBezTo>
                    <a:pt x="-554" y="1651"/>
                    <a:pt x="-554" y="3409"/>
                    <a:pt x="2483" y="5670"/>
                  </a:cubicBezTo>
                  <a:cubicBezTo>
                    <a:pt x="5521" y="7930"/>
                    <a:pt x="11596" y="10693"/>
                    <a:pt x="15309" y="12702"/>
                  </a:cubicBezTo>
                  <a:cubicBezTo>
                    <a:pt x="19021" y="14712"/>
                    <a:pt x="20371" y="15967"/>
                    <a:pt x="20709" y="17223"/>
                  </a:cubicBezTo>
                  <a:cubicBezTo>
                    <a:pt x="21046" y="18479"/>
                    <a:pt x="20371" y="19735"/>
                    <a:pt x="18346" y="20488"/>
                  </a:cubicBezTo>
                  <a:cubicBezTo>
                    <a:pt x="16321" y="21242"/>
                    <a:pt x="12946" y="21493"/>
                    <a:pt x="9909" y="20614"/>
                  </a:cubicBezTo>
                  <a:cubicBezTo>
                    <a:pt x="6871" y="19735"/>
                    <a:pt x="4171" y="17726"/>
                    <a:pt x="1471" y="15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9665921" y="6242050"/>
              <a:ext cx="174764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14509" y="0"/>
                  </a:moveTo>
                  <a:cubicBezTo>
                    <a:pt x="11681" y="2587"/>
                    <a:pt x="8852" y="5175"/>
                    <a:pt x="6409" y="7594"/>
                  </a:cubicBezTo>
                  <a:cubicBezTo>
                    <a:pt x="3966" y="10012"/>
                    <a:pt x="1909" y="12262"/>
                    <a:pt x="881" y="13894"/>
                  </a:cubicBezTo>
                  <a:cubicBezTo>
                    <a:pt x="-148" y="15525"/>
                    <a:pt x="-148" y="16538"/>
                    <a:pt x="238" y="17269"/>
                  </a:cubicBezTo>
                  <a:cubicBezTo>
                    <a:pt x="623" y="18000"/>
                    <a:pt x="1395" y="18450"/>
                    <a:pt x="3709" y="18506"/>
                  </a:cubicBezTo>
                  <a:cubicBezTo>
                    <a:pt x="6023" y="18562"/>
                    <a:pt x="9881" y="18225"/>
                    <a:pt x="13095" y="17325"/>
                  </a:cubicBezTo>
                  <a:cubicBezTo>
                    <a:pt x="16309" y="16425"/>
                    <a:pt x="18881" y="14962"/>
                    <a:pt x="20166" y="13950"/>
                  </a:cubicBezTo>
                  <a:cubicBezTo>
                    <a:pt x="21452" y="12937"/>
                    <a:pt x="21452" y="12375"/>
                    <a:pt x="20809" y="12038"/>
                  </a:cubicBezTo>
                  <a:cubicBezTo>
                    <a:pt x="20166" y="11700"/>
                    <a:pt x="18881" y="11587"/>
                    <a:pt x="16823" y="11756"/>
                  </a:cubicBezTo>
                  <a:cubicBezTo>
                    <a:pt x="14766" y="11925"/>
                    <a:pt x="11938" y="12375"/>
                    <a:pt x="10138" y="12825"/>
                  </a:cubicBezTo>
                  <a:cubicBezTo>
                    <a:pt x="8338" y="13275"/>
                    <a:pt x="7566" y="13725"/>
                    <a:pt x="7566" y="14625"/>
                  </a:cubicBezTo>
                  <a:cubicBezTo>
                    <a:pt x="7566" y="15525"/>
                    <a:pt x="8338" y="16875"/>
                    <a:pt x="8852" y="17888"/>
                  </a:cubicBezTo>
                  <a:cubicBezTo>
                    <a:pt x="9366" y="18900"/>
                    <a:pt x="9623" y="19575"/>
                    <a:pt x="9366" y="20138"/>
                  </a:cubicBezTo>
                  <a:cubicBezTo>
                    <a:pt x="9109" y="20700"/>
                    <a:pt x="8338" y="21150"/>
                    <a:pt x="75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9575800" y="6385106"/>
              <a:ext cx="3175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32" y="11918"/>
                    <a:pt x="8064" y="3818"/>
                    <a:pt x="11664" y="1118"/>
                  </a:cubicBezTo>
                  <a:cubicBezTo>
                    <a:pt x="15264" y="-1582"/>
                    <a:pt x="1843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Drawing"/>
          <p:cNvGrpSpPr/>
          <p:nvPr/>
        </p:nvGrpSpPr>
        <p:grpSpPr>
          <a:xfrm>
            <a:off x="387350" y="1460244"/>
            <a:ext cx="12395200" cy="7315456"/>
            <a:chOff x="-38100" y="0"/>
            <a:chExt cx="12395199" cy="7315456"/>
          </a:xfrm>
        </p:grpSpPr>
        <p:sp>
          <p:nvSpPr>
            <p:cNvPr id="1259" name="Line"/>
            <p:cNvSpPr/>
            <p:nvPr/>
          </p:nvSpPr>
          <p:spPr>
            <a:xfrm>
              <a:off x="882649" y="382252"/>
              <a:ext cx="88901" cy="45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147"/>
                  </a:moveTo>
                  <a:cubicBezTo>
                    <a:pt x="0" y="550"/>
                    <a:pt x="0" y="-47"/>
                    <a:pt x="771" y="3"/>
                  </a:cubicBezTo>
                  <a:cubicBezTo>
                    <a:pt x="1543" y="53"/>
                    <a:pt x="3086" y="749"/>
                    <a:pt x="5143" y="2889"/>
                  </a:cubicBezTo>
                  <a:cubicBezTo>
                    <a:pt x="7200" y="5029"/>
                    <a:pt x="9771" y="8613"/>
                    <a:pt x="11314" y="11699"/>
                  </a:cubicBezTo>
                  <a:cubicBezTo>
                    <a:pt x="12857" y="14784"/>
                    <a:pt x="13371" y="17372"/>
                    <a:pt x="14400" y="19065"/>
                  </a:cubicBezTo>
                  <a:cubicBezTo>
                    <a:pt x="15429" y="20757"/>
                    <a:pt x="16971" y="21553"/>
                    <a:pt x="18257" y="21453"/>
                  </a:cubicBezTo>
                  <a:cubicBezTo>
                    <a:pt x="19543" y="21354"/>
                    <a:pt x="20571" y="20359"/>
                    <a:pt x="21600" y="19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946675" y="387606"/>
              <a:ext cx="20267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11969" y="0"/>
                  </a:moveTo>
                  <a:cubicBezTo>
                    <a:pt x="13083" y="1440"/>
                    <a:pt x="14196" y="2880"/>
                    <a:pt x="13751" y="4980"/>
                  </a:cubicBezTo>
                  <a:cubicBezTo>
                    <a:pt x="13306" y="7080"/>
                    <a:pt x="11301" y="9840"/>
                    <a:pt x="9409" y="11640"/>
                  </a:cubicBezTo>
                  <a:cubicBezTo>
                    <a:pt x="7516" y="13440"/>
                    <a:pt x="5734" y="14280"/>
                    <a:pt x="3953" y="14880"/>
                  </a:cubicBezTo>
                  <a:cubicBezTo>
                    <a:pt x="2171" y="15480"/>
                    <a:pt x="390" y="15840"/>
                    <a:pt x="56" y="16140"/>
                  </a:cubicBezTo>
                  <a:cubicBezTo>
                    <a:pt x="-278" y="16440"/>
                    <a:pt x="835" y="16680"/>
                    <a:pt x="4621" y="17580"/>
                  </a:cubicBezTo>
                  <a:cubicBezTo>
                    <a:pt x="8407" y="18480"/>
                    <a:pt x="14864" y="20040"/>
                    <a:pt x="213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1211132" y="567810"/>
              <a:ext cx="114003" cy="19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0721" fill="norm" stroke="1" extrusionOk="0">
                  <a:moveTo>
                    <a:pt x="11885" y="3186"/>
                  </a:moveTo>
                  <a:cubicBezTo>
                    <a:pt x="11885" y="1807"/>
                    <a:pt x="11885" y="428"/>
                    <a:pt x="11113" y="84"/>
                  </a:cubicBezTo>
                  <a:cubicBezTo>
                    <a:pt x="10342" y="-261"/>
                    <a:pt x="8799" y="428"/>
                    <a:pt x="6678" y="2726"/>
                  </a:cubicBezTo>
                  <a:cubicBezTo>
                    <a:pt x="4556" y="5024"/>
                    <a:pt x="1856" y="8930"/>
                    <a:pt x="699" y="12148"/>
                  </a:cubicBezTo>
                  <a:cubicBezTo>
                    <a:pt x="-458" y="15365"/>
                    <a:pt x="-72" y="17892"/>
                    <a:pt x="1085" y="19386"/>
                  </a:cubicBezTo>
                  <a:cubicBezTo>
                    <a:pt x="2242" y="20879"/>
                    <a:pt x="4171" y="21339"/>
                    <a:pt x="7642" y="19616"/>
                  </a:cubicBezTo>
                  <a:cubicBezTo>
                    <a:pt x="11113" y="17892"/>
                    <a:pt x="16128" y="13986"/>
                    <a:pt x="18635" y="10654"/>
                  </a:cubicBezTo>
                  <a:cubicBezTo>
                    <a:pt x="21142" y="7322"/>
                    <a:pt x="21142" y="4565"/>
                    <a:pt x="20178" y="2956"/>
                  </a:cubicBezTo>
                  <a:cubicBezTo>
                    <a:pt x="19213" y="1348"/>
                    <a:pt x="17285" y="888"/>
                    <a:pt x="16128" y="1233"/>
                  </a:cubicBezTo>
                  <a:cubicBezTo>
                    <a:pt x="14971" y="1577"/>
                    <a:pt x="14585" y="2726"/>
                    <a:pt x="14199" y="3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1441450" y="343156"/>
              <a:ext cx="825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3600"/>
                    <a:pt x="3323" y="7200"/>
                    <a:pt x="6092" y="10462"/>
                  </a:cubicBezTo>
                  <a:cubicBezTo>
                    <a:pt x="8862" y="13725"/>
                    <a:pt x="12738" y="16650"/>
                    <a:pt x="15508" y="18450"/>
                  </a:cubicBezTo>
                  <a:cubicBezTo>
                    <a:pt x="18277" y="20250"/>
                    <a:pt x="19938" y="209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1625600" y="507740"/>
              <a:ext cx="254000" cy="17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8651"/>
                  </a:moveTo>
                  <a:cubicBezTo>
                    <a:pt x="0" y="7350"/>
                    <a:pt x="0" y="6049"/>
                    <a:pt x="270" y="4878"/>
                  </a:cubicBezTo>
                  <a:cubicBezTo>
                    <a:pt x="540" y="3707"/>
                    <a:pt x="1080" y="2666"/>
                    <a:pt x="1530" y="2796"/>
                  </a:cubicBezTo>
                  <a:cubicBezTo>
                    <a:pt x="1980" y="2926"/>
                    <a:pt x="2340" y="4227"/>
                    <a:pt x="2610" y="6960"/>
                  </a:cubicBezTo>
                  <a:cubicBezTo>
                    <a:pt x="2880" y="9692"/>
                    <a:pt x="3060" y="13856"/>
                    <a:pt x="3150" y="16719"/>
                  </a:cubicBezTo>
                  <a:cubicBezTo>
                    <a:pt x="3240" y="19581"/>
                    <a:pt x="3240" y="21143"/>
                    <a:pt x="3420" y="21273"/>
                  </a:cubicBezTo>
                  <a:cubicBezTo>
                    <a:pt x="3600" y="21403"/>
                    <a:pt x="3960" y="20102"/>
                    <a:pt x="4500" y="18020"/>
                  </a:cubicBezTo>
                  <a:cubicBezTo>
                    <a:pt x="5040" y="15938"/>
                    <a:pt x="5760" y="13075"/>
                    <a:pt x="6570" y="10733"/>
                  </a:cubicBezTo>
                  <a:cubicBezTo>
                    <a:pt x="7380" y="8391"/>
                    <a:pt x="8280" y="6569"/>
                    <a:pt x="9000" y="6179"/>
                  </a:cubicBezTo>
                  <a:cubicBezTo>
                    <a:pt x="9720" y="5789"/>
                    <a:pt x="10260" y="6830"/>
                    <a:pt x="10620" y="8001"/>
                  </a:cubicBezTo>
                  <a:cubicBezTo>
                    <a:pt x="10980" y="9172"/>
                    <a:pt x="11160" y="10473"/>
                    <a:pt x="11250" y="11774"/>
                  </a:cubicBezTo>
                  <a:cubicBezTo>
                    <a:pt x="11340" y="13075"/>
                    <a:pt x="11340" y="14376"/>
                    <a:pt x="11430" y="14246"/>
                  </a:cubicBezTo>
                  <a:cubicBezTo>
                    <a:pt x="11520" y="14116"/>
                    <a:pt x="11700" y="12555"/>
                    <a:pt x="12240" y="10343"/>
                  </a:cubicBezTo>
                  <a:cubicBezTo>
                    <a:pt x="12780" y="8131"/>
                    <a:pt x="13680" y="5268"/>
                    <a:pt x="14490" y="3316"/>
                  </a:cubicBezTo>
                  <a:cubicBezTo>
                    <a:pt x="15300" y="1364"/>
                    <a:pt x="16020" y="323"/>
                    <a:pt x="16830" y="63"/>
                  </a:cubicBezTo>
                  <a:cubicBezTo>
                    <a:pt x="17640" y="-197"/>
                    <a:pt x="18540" y="323"/>
                    <a:pt x="19170" y="2015"/>
                  </a:cubicBezTo>
                  <a:cubicBezTo>
                    <a:pt x="19800" y="3707"/>
                    <a:pt x="20160" y="6569"/>
                    <a:pt x="20520" y="9562"/>
                  </a:cubicBezTo>
                  <a:cubicBezTo>
                    <a:pt x="20880" y="12555"/>
                    <a:pt x="21240" y="15678"/>
                    <a:pt x="21600" y="18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1957816" y="490949"/>
              <a:ext cx="116900" cy="21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901" fill="norm" stroke="1" extrusionOk="0">
                  <a:moveTo>
                    <a:pt x="7466" y="5437"/>
                  </a:moveTo>
                  <a:cubicBezTo>
                    <a:pt x="8211" y="4398"/>
                    <a:pt x="8955" y="3360"/>
                    <a:pt x="9514" y="2321"/>
                  </a:cubicBezTo>
                  <a:cubicBezTo>
                    <a:pt x="10073" y="1283"/>
                    <a:pt x="10445" y="244"/>
                    <a:pt x="9886" y="37"/>
                  </a:cubicBezTo>
                  <a:cubicBezTo>
                    <a:pt x="9328" y="-171"/>
                    <a:pt x="7838" y="452"/>
                    <a:pt x="5976" y="3256"/>
                  </a:cubicBezTo>
                  <a:cubicBezTo>
                    <a:pt x="4114" y="6060"/>
                    <a:pt x="1879" y="11044"/>
                    <a:pt x="762" y="14160"/>
                  </a:cubicBezTo>
                  <a:cubicBezTo>
                    <a:pt x="-355" y="17275"/>
                    <a:pt x="-355" y="18521"/>
                    <a:pt x="1507" y="19560"/>
                  </a:cubicBezTo>
                  <a:cubicBezTo>
                    <a:pt x="3369" y="20598"/>
                    <a:pt x="7093" y="21429"/>
                    <a:pt x="10817" y="20494"/>
                  </a:cubicBezTo>
                  <a:cubicBezTo>
                    <a:pt x="14542" y="19560"/>
                    <a:pt x="18266" y="16860"/>
                    <a:pt x="19755" y="13744"/>
                  </a:cubicBezTo>
                  <a:cubicBezTo>
                    <a:pt x="21245" y="10629"/>
                    <a:pt x="20500" y="7098"/>
                    <a:pt x="19011" y="5229"/>
                  </a:cubicBezTo>
                  <a:cubicBezTo>
                    <a:pt x="17521" y="3360"/>
                    <a:pt x="15286" y="3152"/>
                    <a:pt x="13983" y="3567"/>
                  </a:cubicBezTo>
                  <a:cubicBezTo>
                    <a:pt x="12679" y="3983"/>
                    <a:pt x="12307" y="5021"/>
                    <a:pt x="11935" y="6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2139290" y="469519"/>
              <a:ext cx="181408" cy="51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307" fill="norm" stroke="1" extrusionOk="0">
                  <a:moveTo>
                    <a:pt x="17750" y="2142"/>
                  </a:moveTo>
                  <a:cubicBezTo>
                    <a:pt x="17750" y="1702"/>
                    <a:pt x="17750" y="1261"/>
                    <a:pt x="16522" y="776"/>
                  </a:cubicBezTo>
                  <a:cubicBezTo>
                    <a:pt x="15295" y="291"/>
                    <a:pt x="12841" y="-238"/>
                    <a:pt x="9895" y="115"/>
                  </a:cubicBezTo>
                  <a:cubicBezTo>
                    <a:pt x="6950" y="467"/>
                    <a:pt x="3513" y="1702"/>
                    <a:pt x="1672" y="2539"/>
                  </a:cubicBezTo>
                  <a:cubicBezTo>
                    <a:pt x="-169" y="3377"/>
                    <a:pt x="-414" y="3818"/>
                    <a:pt x="568" y="4258"/>
                  </a:cubicBezTo>
                  <a:cubicBezTo>
                    <a:pt x="1550" y="4699"/>
                    <a:pt x="3759" y="5140"/>
                    <a:pt x="6459" y="4831"/>
                  </a:cubicBezTo>
                  <a:cubicBezTo>
                    <a:pt x="9159" y="4523"/>
                    <a:pt x="12350" y="3465"/>
                    <a:pt x="14436" y="2804"/>
                  </a:cubicBezTo>
                  <a:cubicBezTo>
                    <a:pt x="16522" y="2142"/>
                    <a:pt x="17504" y="1878"/>
                    <a:pt x="17995" y="2010"/>
                  </a:cubicBezTo>
                  <a:cubicBezTo>
                    <a:pt x="18486" y="2142"/>
                    <a:pt x="18486" y="2671"/>
                    <a:pt x="18854" y="4391"/>
                  </a:cubicBezTo>
                  <a:cubicBezTo>
                    <a:pt x="19222" y="6110"/>
                    <a:pt x="19959" y="9019"/>
                    <a:pt x="20450" y="11796"/>
                  </a:cubicBezTo>
                  <a:cubicBezTo>
                    <a:pt x="20941" y="14573"/>
                    <a:pt x="21186" y="17218"/>
                    <a:pt x="20941" y="18761"/>
                  </a:cubicBezTo>
                  <a:cubicBezTo>
                    <a:pt x="20695" y="20304"/>
                    <a:pt x="19959" y="20745"/>
                    <a:pt x="18977" y="21009"/>
                  </a:cubicBezTo>
                  <a:cubicBezTo>
                    <a:pt x="17995" y="21274"/>
                    <a:pt x="16768" y="21362"/>
                    <a:pt x="14927" y="21274"/>
                  </a:cubicBezTo>
                  <a:cubicBezTo>
                    <a:pt x="13086" y="21186"/>
                    <a:pt x="10631" y="20921"/>
                    <a:pt x="9159" y="19511"/>
                  </a:cubicBezTo>
                  <a:cubicBezTo>
                    <a:pt x="7686" y="18100"/>
                    <a:pt x="7195" y="15543"/>
                    <a:pt x="6704" y="12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2405452" y="465932"/>
              <a:ext cx="101758" cy="20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0847" fill="norm" stroke="1" extrusionOk="0">
                  <a:moveTo>
                    <a:pt x="17092" y="6981"/>
                  </a:moveTo>
                  <a:cubicBezTo>
                    <a:pt x="18388" y="5672"/>
                    <a:pt x="19684" y="4363"/>
                    <a:pt x="20116" y="3163"/>
                  </a:cubicBezTo>
                  <a:cubicBezTo>
                    <a:pt x="20548" y="1963"/>
                    <a:pt x="20116" y="872"/>
                    <a:pt x="18604" y="326"/>
                  </a:cubicBezTo>
                  <a:cubicBezTo>
                    <a:pt x="17092" y="-219"/>
                    <a:pt x="14500" y="-219"/>
                    <a:pt x="11044" y="1417"/>
                  </a:cubicBezTo>
                  <a:cubicBezTo>
                    <a:pt x="7588" y="3054"/>
                    <a:pt x="3268" y="6326"/>
                    <a:pt x="1324" y="9708"/>
                  </a:cubicBezTo>
                  <a:cubicBezTo>
                    <a:pt x="-620" y="13090"/>
                    <a:pt x="-188" y="16581"/>
                    <a:pt x="1108" y="18654"/>
                  </a:cubicBezTo>
                  <a:cubicBezTo>
                    <a:pt x="2404" y="20726"/>
                    <a:pt x="4564" y="21381"/>
                    <a:pt x="8020" y="20399"/>
                  </a:cubicBezTo>
                  <a:cubicBezTo>
                    <a:pt x="11476" y="19417"/>
                    <a:pt x="16228" y="16799"/>
                    <a:pt x="18604" y="14836"/>
                  </a:cubicBezTo>
                  <a:cubicBezTo>
                    <a:pt x="20980" y="12872"/>
                    <a:pt x="20980" y="11563"/>
                    <a:pt x="20548" y="10363"/>
                  </a:cubicBezTo>
                  <a:cubicBezTo>
                    <a:pt x="20116" y="9163"/>
                    <a:pt x="19252" y="8072"/>
                    <a:pt x="17740" y="7854"/>
                  </a:cubicBezTo>
                  <a:cubicBezTo>
                    <a:pt x="16228" y="7636"/>
                    <a:pt x="14068" y="8290"/>
                    <a:pt x="11908" y="8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2590799" y="451106"/>
              <a:ext cx="139701" cy="19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689"/>
                  </a:moveTo>
                  <a:cubicBezTo>
                    <a:pt x="1964" y="230"/>
                    <a:pt x="3927" y="-230"/>
                    <a:pt x="5400" y="230"/>
                  </a:cubicBezTo>
                  <a:cubicBezTo>
                    <a:pt x="6873" y="689"/>
                    <a:pt x="7855" y="2068"/>
                    <a:pt x="9000" y="5170"/>
                  </a:cubicBezTo>
                  <a:cubicBezTo>
                    <a:pt x="10145" y="8272"/>
                    <a:pt x="11455" y="13098"/>
                    <a:pt x="12109" y="16315"/>
                  </a:cubicBezTo>
                  <a:cubicBezTo>
                    <a:pt x="12764" y="19532"/>
                    <a:pt x="12764" y="21140"/>
                    <a:pt x="12436" y="21255"/>
                  </a:cubicBezTo>
                  <a:cubicBezTo>
                    <a:pt x="12109" y="21370"/>
                    <a:pt x="11455" y="19991"/>
                    <a:pt x="10964" y="17234"/>
                  </a:cubicBezTo>
                  <a:cubicBezTo>
                    <a:pt x="10473" y="14476"/>
                    <a:pt x="10145" y="10340"/>
                    <a:pt x="10800" y="7353"/>
                  </a:cubicBezTo>
                  <a:cubicBezTo>
                    <a:pt x="11455" y="4366"/>
                    <a:pt x="13091" y="2527"/>
                    <a:pt x="15055" y="1493"/>
                  </a:cubicBezTo>
                  <a:cubicBezTo>
                    <a:pt x="17018" y="459"/>
                    <a:pt x="19309" y="2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2779119" y="442983"/>
              <a:ext cx="91081" cy="18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0849" fill="norm" stroke="1" extrusionOk="0">
                  <a:moveTo>
                    <a:pt x="20655" y="3047"/>
                  </a:moveTo>
                  <a:cubicBezTo>
                    <a:pt x="20175" y="1860"/>
                    <a:pt x="19695" y="673"/>
                    <a:pt x="18255" y="199"/>
                  </a:cubicBezTo>
                  <a:cubicBezTo>
                    <a:pt x="16815" y="-276"/>
                    <a:pt x="14415" y="-39"/>
                    <a:pt x="10815" y="2454"/>
                  </a:cubicBezTo>
                  <a:cubicBezTo>
                    <a:pt x="7215" y="4946"/>
                    <a:pt x="2415" y="9693"/>
                    <a:pt x="735" y="13135"/>
                  </a:cubicBezTo>
                  <a:cubicBezTo>
                    <a:pt x="-945" y="16577"/>
                    <a:pt x="495" y="18713"/>
                    <a:pt x="2655" y="19900"/>
                  </a:cubicBezTo>
                  <a:cubicBezTo>
                    <a:pt x="4815" y="21087"/>
                    <a:pt x="7695" y="21324"/>
                    <a:pt x="10575" y="19662"/>
                  </a:cubicBezTo>
                  <a:cubicBezTo>
                    <a:pt x="13455" y="18001"/>
                    <a:pt x="16335" y="14440"/>
                    <a:pt x="17775" y="12067"/>
                  </a:cubicBezTo>
                  <a:cubicBezTo>
                    <a:pt x="19215" y="9693"/>
                    <a:pt x="19215" y="8506"/>
                    <a:pt x="19455" y="7082"/>
                  </a:cubicBezTo>
                  <a:cubicBezTo>
                    <a:pt x="19695" y="5658"/>
                    <a:pt x="20175" y="3997"/>
                    <a:pt x="20655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2921000" y="413006"/>
              <a:ext cx="177800" cy="20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645"/>
                  </a:moveTo>
                  <a:cubicBezTo>
                    <a:pt x="1286" y="2424"/>
                    <a:pt x="2571" y="2204"/>
                    <a:pt x="3343" y="2645"/>
                  </a:cubicBezTo>
                  <a:cubicBezTo>
                    <a:pt x="4114" y="3086"/>
                    <a:pt x="4371" y="4188"/>
                    <a:pt x="4757" y="7163"/>
                  </a:cubicBezTo>
                  <a:cubicBezTo>
                    <a:pt x="5143" y="10139"/>
                    <a:pt x="5657" y="14988"/>
                    <a:pt x="6429" y="17853"/>
                  </a:cubicBezTo>
                  <a:cubicBezTo>
                    <a:pt x="7200" y="20718"/>
                    <a:pt x="8229" y="21600"/>
                    <a:pt x="9257" y="21490"/>
                  </a:cubicBezTo>
                  <a:cubicBezTo>
                    <a:pt x="10286" y="21380"/>
                    <a:pt x="11314" y="20278"/>
                    <a:pt x="13371" y="16531"/>
                  </a:cubicBezTo>
                  <a:cubicBezTo>
                    <a:pt x="15429" y="12784"/>
                    <a:pt x="18514" y="63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3390900" y="470156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5429"/>
                    <a:pt x="8743" y="9257"/>
                    <a:pt x="12343" y="5657"/>
                  </a:cubicBezTo>
                  <a:cubicBezTo>
                    <a:pt x="15943" y="2057"/>
                    <a:pt x="1877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729244" y="150539"/>
              <a:ext cx="178136" cy="41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505" fill="norm" stroke="1" extrusionOk="0">
                  <a:moveTo>
                    <a:pt x="17997" y="2727"/>
                  </a:moveTo>
                  <a:cubicBezTo>
                    <a:pt x="17754" y="2182"/>
                    <a:pt x="17511" y="1636"/>
                    <a:pt x="16298" y="1091"/>
                  </a:cubicBezTo>
                  <a:cubicBezTo>
                    <a:pt x="15084" y="545"/>
                    <a:pt x="12900" y="0"/>
                    <a:pt x="10473" y="0"/>
                  </a:cubicBezTo>
                  <a:cubicBezTo>
                    <a:pt x="8046" y="0"/>
                    <a:pt x="5376" y="545"/>
                    <a:pt x="3192" y="2018"/>
                  </a:cubicBezTo>
                  <a:cubicBezTo>
                    <a:pt x="1008" y="3491"/>
                    <a:pt x="-691" y="5891"/>
                    <a:pt x="280" y="8018"/>
                  </a:cubicBezTo>
                  <a:cubicBezTo>
                    <a:pt x="1251" y="10145"/>
                    <a:pt x="4891" y="12000"/>
                    <a:pt x="8774" y="13691"/>
                  </a:cubicBezTo>
                  <a:cubicBezTo>
                    <a:pt x="12657" y="15382"/>
                    <a:pt x="16783" y="16909"/>
                    <a:pt x="18846" y="18000"/>
                  </a:cubicBezTo>
                  <a:cubicBezTo>
                    <a:pt x="20909" y="19091"/>
                    <a:pt x="20909" y="19745"/>
                    <a:pt x="19089" y="20291"/>
                  </a:cubicBezTo>
                  <a:cubicBezTo>
                    <a:pt x="17269" y="20836"/>
                    <a:pt x="13628" y="21273"/>
                    <a:pt x="11201" y="21436"/>
                  </a:cubicBezTo>
                  <a:cubicBezTo>
                    <a:pt x="8774" y="21600"/>
                    <a:pt x="7561" y="21491"/>
                    <a:pt x="6833" y="20891"/>
                  </a:cubicBezTo>
                  <a:cubicBezTo>
                    <a:pt x="6105" y="20291"/>
                    <a:pt x="5862" y="19200"/>
                    <a:pt x="5619" y="18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3956691" y="369503"/>
              <a:ext cx="173487" cy="19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83" fill="norm" stroke="1" extrusionOk="0">
                  <a:moveTo>
                    <a:pt x="2263" y="1318"/>
                  </a:moveTo>
                  <a:cubicBezTo>
                    <a:pt x="2003" y="7252"/>
                    <a:pt x="1743" y="13186"/>
                    <a:pt x="1352" y="16747"/>
                  </a:cubicBezTo>
                  <a:cubicBezTo>
                    <a:pt x="962" y="20307"/>
                    <a:pt x="441" y="21494"/>
                    <a:pt x="181" y="21375"/>
                  </a:cubicBezTo>
                  <a:cubicBezTo>
                    <a:pt x="-79" y="21257"/>
                    <a:pt x="-79" y="19832"/>
                    <a:pt x="311" y="17103"/>
                  </a:cubicBezTo>
                  <a:cubicBezTo>
                    <a:pt x="702" y="14373"/>
                    <a:pt x="1482" y="10338"/>
                    <a:pt x="2133" y="7727"/>
                  </a:cubicBezTo>
                  <a:cubicBezTo>
                    <a:pt x="2784" y="5116"/>
                    <a:pt x="3304" y="3929"/>
                    <a:pt x="4085" y="2980"/>
                  </a:cubicBezTo>
                  <a:cubicBezTo>
                    <a:pt x="4866" y="2030"/>
                    <a:pt x="5907" y="1318"/>
                    <a:pt x="6817" y="1793"/>
                  </a:cubicBezTo>
                  <a:cubicBezTo>
                    <a:pt x="7728" y="2268"/>
                    <a:pt x="8509" y="3929"/>
                    <a:pt x="9029" y="5947"/>
                  </a:cubicBezTo>
                  <a:cubicBezTo>
                    <a:pt x="9550" y="7964"/>
                    <a:pt x="9810" y="10338"/>
                    <a:pt x="10070" y="12118"/>
                  </a:cubicBezTo>
                  <a:cubicBezTo>
                    <a:pt x="10331" y="13898"/>
                    <a:pt x="10591" y="15085"/>
                    <a:pt x="10981" y="15085"/>
                  </a:cubicBezTo>
                  <a:cubicBezTo>
                    <a:pt x="11372" y="15085"/>
                    <a:pt x="11892" y="13898"/>
                    <a:pt x="12673" y="11406"/>
                  </a:cubicBezTo>
                  <a:cubicBezTo>
                    <a:pt x="13454" y="8914"/>
                    <a:pt x="14494" y="5116"/>
                    <a:pt x="15535" y="2861"/>
                  </a:cubicBezTo>
                  <a:cubicBezTo>
                    <a:pt x="16576" y="606"/>
                    <a:pt x="17617" y="-106"/>
                    <a:pt x="18658" y="13"/>
                  </a:cubicBezTo>
                  <a:cubicBezTo>
                    <a:pt x="19699" y="131"/>
                    <a:pt x="20740" y="1081"/>
                    <a:pt x="21131" y="4285"/>
                  </a:cubicBezTo>
                  <a:cubicBezTo>
                    <a:pt x="21521" y="7490"/>
                    <a:pt x="21261" y="12949"/>
                    <a:pt x="21001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4197350" y="387606"/>
              <a:ext cx="317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982"/>
                    <a:pt x="11520" y="1964"/>
                    <a:pt x="15120" y="5564"/>
                  </a:cubicBezTo>
                  <a:cubicBezTo>
                    <a:pt x="18720" y="9164"/>
                    <a:pt x="20160" y="15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4216400" y="305056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4330700" y="311406"/>
              <a:ext cx="120650" cy="25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23"/>
                  </a:moveTo>
                  <a:cubicBezTo>
                    <a:pt x="3789" y="4719"/>
                    <a:pt x="7579" y="6716"/>
                    <a:pt x="10042" y="9166"/>
                  </a:cubicBezTo>
                  <a:cubicBezTo>
                    <a:pt x="12505" y="11617"/>
                    <a:pt x="13642" y="14521"/>
                    <a:pt x="14211" y="16427"/>
                  </a:cubicBezTo>
                  <a:cubicBezTo>
                    <a:pt x="14779" y="18333"/>
                    <a:pt x="14779" y="19240"/>
                    <a:pt x="14211" y="20057"/>
                  </a:cubicBezTo>
                  <a:cubicBezTo>
                    <a:pt x="13642" y="20874"/>
                    <a:pt x="12505" y="21600"/>
                    <a:pt x="11368" y="21600"/>
                  </a:cubicBezTo>
                  <a:cubicBezTo>
                    <a:pt x="10232" y="21600"/>
                    <a:pt x="9095" y="20874"/>
                    <a:pt x="8716" y="18151"/>
                  </a:cubicBezTo>
                  <a:cubicBezTo>
                    <a:pt x="8337" y="15429"/>
                    <a:pt x="8716" y="10709"/>
                    <a:pt x="10989" y="7351"/>
                  </a:cubicBezTo>
                  <a:cubicBezTo>
                    <a:pt x="13263" y="3993"/>
                    <a:pt x="17432" y="19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4530443" y="343627"/>
              <a:ext cx="130457" cy="15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855" fill="norm" stroke="1" extrusionOk="0">
                  <a:moveTo>
                    <a:pt x="569" y="769"/>
                  </a:moveTo>
                  <a:cubicBezTo>
                    <a:pt x="917" y="6584"/>
                    <a:pt x="1266" y="12399"/>
                    <a:pt x="1266" y="15999"/>
                  </a:cubicBezTo>
                  <a:cubicBezTo>
                    <a:pt x="1266" y="19599"/>
                    <a:pt x="917" y="20984"/>
                    <a:pt x="569" y="20846"/>
                  </a:cubicBezTo>
                  <a:cubicBezTo>
                    <a:pt x="220" y="20707"/>
                    <a:pt x="-128" y="19046"/>
                    <a:pt x="46" y="16553"/>
                  </a:cubicBezTo>
                  <a:cubicBezTo>
                    <a:pt x="220" y="14061"/>
                    <a:pt x="917" y="10738"/>
                    <a:pt x="2137" y="7830"/>
                  </a:cubicBezTo>
                  <a:cubicBezTo>
                    <a:pt x="3356" y="4922"/>
                    <a:pt x="5098" y="2430"/>
                    <a:pt x="6840" y="1046"/>
                  </a:cubicBezTo>
                  <a:cubicBezTo>
                    <a:pt x="8582" y="-339"/>
                    <a:pt x="10324" y="-616"/>
                    <a:pt x="12066" y="1876"/>
                  </a:cubicBezTo>
                  <a:cubicBezTo>
                    <a:pt x="13807" y="4369"/>
                    <a:pt x="15549" y="9630"/>
                    <a:pt x="17117" y="13230"/>
                  </a:cubicBezTo>
                  <a:cubicBezTo>
                    <a:pt x="18685" y="16830"/>
                    <a:pt x="20078" y="18769"/>
                    <a:pt x="21472" y="20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4732462" y="355856"/>
              <a:ext cx="62060" cy="16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177" fill="norm" stroke="1" extrusionOk="0">
                  <a:moveTo>
                    <a:pt x="11978" y="0"/>
                  </a:moveTo>
                  <a:cubicBezTo>
                    <a:pt x="7797" y="2461"/>
                    <a:pt x="3617" y="4922"/>
                    <a:pt x="1526" y="7656"/>
                  </a:cubicBezTo>
                  <a:cubicBezTo>
                    <a:pt x="-564" y="10390"/>
                    <a:pt x="-564" y="13397"/>
                    <a:pt x="1875" y="15858"/>
                  </a:cubicBezTo>
                  <a:cubicBezTo>
                    <a:pt x="4313" y="18319"/>
                    <a:pt x="9191" y="20233"/>
                    <a:pt x="13371" y="20916"/>
                  </a:cubicBezTo>
                  <a:cubicBezTo>
                    <a:pt x="17552" y="21600"/>
                    <a:pt x="21036" y="21053"/>
                    <a:pt x="20339" y="17909"/>
                  </a:cubicBezTo>
                  <a:cubicBezTo>
                    <a:pt x="19642" y="14765"/>
                    <a:pt x="14765" y="9023"/>
                    <a:pt x="9888" y="3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4876800" y="305056"/>
              <a:ext cx="171450" cy="23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3503"/>
                  </a:moveTo>
                  <a:cubicBezTo>
                    <a:pt x="533" y="7589"/>
                    <a:pt x="1067" y="11676"/>
                    <a:pt x="1467" y="14205"/>
                  </a:cubicBezTo>
                  <a:cubicBezTo>
                    <a:pt x="1867" y="16735"/>
                    <a:pt x="2133" y="17708"/>
                    <a:pt x="2533" y="18778"/>
                  </a:cubicBezTo>
                  <a:cubicBezTo>
                    <a:pt x="2933" y="19849"/>
                    <a:pt x="3467" y="21016"/>
                    <a:pt x="4267" y="21308"/>
                  </a:cubicBezTo>
                  <a:cubicBezTo>
                    <a:pt x="5067" y="21600"/>
                    <a:pt x="6133" y="21016"/>
                    <a:pt x="7600" y="18681"/>
                  </a:cubicBezTo>
                  <a:cubicBezTo>
                    <a:pt x="9067" y="16346"/>
                    <a:pt x="10933" y="12259"/>
                    <a:pt x="13333" y="8854"/>
                  </a:cubicBezTo>
                  <a:cubicBezTo>
                    <a:pt x="15733" y="5449"/>
                    <a:pt x="18667" y="27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5619750" y="127256"/>
              <a:ext cx="3466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0" y="0"/>
                  </a:moveTo>
                  <a:cubicBezTo>
                    <a:pt x="6353" y="2753"/>
                    <a:pt x="12706" y="5506"/>
                    <a:pt x="16518" y="8576"/>
                  </a:cubicBezTo>
                  <a:cubicBezTo>
                    <a:pt x="20329" y="11647"/>
                    <a:pt x="21600" y="15035"/>
                    <a:pt x="20329" y="17259"/>
                  </a:cubicBezTo>
                  <a:cubicBezTo>
                    <a:pt x="19059" y="19482"/>
                    <a:pt x="15247" y="20541"/>
                    <a:pt x="1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5429249" y="108206"/>
              <a:ext cx="349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982" y="10800"/>
                  </a:cubicBezTo>
                  <a:cubicBezTo>
                    <a:pt x="1964" y="7200"/>
                    <a:pt x="3927" y="3600"/>
                    <a:pt x="7527" y="1800"/>
                  </a:cubicBezTo>
                  <a:cubicBezTo>
                    <a:pt x="11127" y="0"/>
                    <a:pt x="163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5757437" y="280342"/>
              <a:ext cx="186164" cy="182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149" fill="norm" stroke="1" extrusionOk="0">
                  <a:moveTo>
                    <a:pt x="2388" y="14648"/>
                  </a:moveTo>
                  <a:cubicBezTo>
                    <a:pt x="5268" y="10966"/>
                    <a:pt x="8148" y="7284"/>
                    <a:pt x="9708" y="4707"/>
                  </a:cubicBezTo>
                  <a:cubicBezTo>
                    <a:pt x="11268" y="2130"/>
                    <a:pt x="11508" y="657"/>
                    <a:pt x="10908" y="166"/>
                  </a:cubicBezTo>
                  <a:cubicBezTo>
                    <a:pt x="10308" y="-325"/>
                    <a:pt x="8868" y="166"/>
                    <a:pt x="6828" y="3111"/>
                  </a:cubicBezTo>
                  <a:cubicBezTo>
                    <a:pt x="4788" y="6057"/>
                    <a:pt x="2148" y="11457"/>
                    <a:pt x="828" y="14893"/>
                  </a:cubicBezTo>
                  <a:cubicBezTo>
                    <a:pt x="-492" y="18330"/>
                    <a:pt x="-492" y="19802"/>
                    <a:pt x="2748" y="20539"/>
                  </a:cubicBezTo>
                  <a:cubicBezTo>
                    <a:pt x="5988" y="21275"/>
                    <a:pt x="12468" y="21275"/>
                    <a:pt x="16068" y="20907"/>
                  </a:cubicBezTo>
                  <a:cubicBezTo>
                    <a:pt x="19668" y="20539"/>
                    <a:pt x="20388" y="19802"/>
                    <a:pt x="21108" y="19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5958595" y="305561"/>
              <a:ext cx="84219" cy="18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072" fill="norm" stroke="1" extrusionOk="0">
                  <a:moveTo>
                    <a:pt x="16032" y="670"/>
                  </a:moveTo>
                  <a:cubicBezTo>
                    <a:pt x="13520" y="427"/>
                    <a:pt x="11009" y="185"/>
                    <a:pt x="8497" y="63"/>
                  </a:cubicBezTo>
                  <a:cubicBezTo>
                    <a:pt x="5986" y="-58"/>
                    <a:pt x="3474" y="-58"/>
                    <a:pt x="1716" y="549"/>
                  </a:cubicBezTo>
                  <a:cubicBezTo>
                    <a:pt x="-42" y="1155"/>
                    <a:pt x="-1047" y="2369"/>
                    <a:pt x="1716" y="4796"/>
                  </a:cubicBezTo>
                  <a:cubicBezTo>
                    <a:pt x="4479" y="7223"/>
                    <a:pt x="11009" y="10863"/>
                    <a:pt x="15027" y="13776"/>
                  </a:cubicBezTo>
                  <a:cubicBezTo>
                    <a:pt x="19046" y="16688"/>
                    <a:pt x="20553" y="18872"/>
                    <a:pt x="19800" y="20086"/>
                  </a:cubicBezTo>
                  <a:cubicBezTo>
                    <a:pt x="19046" y="21299"/>
                    <a:pt x="16032" y="21542"/>
                    <a:pt x="13269" y="19964"/>
                  </a:cubicBezTo>
                  <a:cubicBezTo>
                    <a:pt x="10506" y="18387"/>
                    <a:pt x="7995" y="14989"/>
                    <a:pt x="5483" y="11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6161054" y="73191"/>
              <a:ext cx="101129" cy="46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428" fill="norm" stroke="1" extrusionOk="0">
                  <a:moveTo>
                    <a:pt x="12643" y="731"/>
                  </a:moveTo>
                  <a:cubicBezTo>
                    <a:pt x="15235" y="343"/>
                    <a:pt x="17827" y="-44"/>
                    <a:pt x="19339" y="4"/>
                  </a:cubicBezTo>
                  <a:cubicBezTo>
                    <a:pt x="20851" y="53"/>
                    <a:pt x="21283" y="537"/>
                    <a:pt x="19339" y="2232"/>
                  </a:cubicBezTo>
                  <a:cubicBezTo>
                    <a:pt x="17395" y="3927"/>
                    <a:pt x="13075" y="6833"/>
                    <a:pt x="9403" y="9933"/>
                  </a:cubicBezTo>
                  <a:cubicBezTo>
                    <a:pt x="5731" y="13032"/>
                    <a:pt x="2707" y="16326"/>
                    <a:pt x="1195" y="18263"/>
                  </a:cubicBezTo>
                  <a:cubicBezTo>
                    <a:pt x="-317" y="20200"/>
                    <a:pt x="-317" y="20781"/>
                    <a:pt x="763" y="21120"/>
                  </a:cubicBezTo>
                  <a:cubicBezTo>
                    <a:pt x="1843" y="21459"/>
                    <a:pt x="4003" y="21556"/>
                    <a:pt x="6379" y="21217"/>
                  </a:cubicBezTo>
                  <a:cubicBezTo>
                    <a:pt x="8755" y="20878"/>
                    <a:pt x="11347" y="20103"/>
                    <a:pt x="13939" y="1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6140450" y="286006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6875938" y="101293"/>
              <a:ext cx="121762" cy="41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519" fill="norm" stroke="1" extrusionOk="0">
                  <a:moveTo>
                    <a:pt x="20709" y="360"/>
                  </a:moveTo>
                  <a:cubicBezTo>
                    <a:pt x="18909" y="139"/>
                    <a:pt x="17109" y="-81"/>
                    <a:pt x="15489" y="29"/>
                  </a:cubicBezTo>
                  <a:cubicBezTo>
                    <a:pt x="13869" y="139"/>
                    <a:pt x="12429" y="580"/>
                    <a:pt x="9549" y="2343"/>
                  </a:cubicBezTo>
                  <a:cubicBezTo>
                    <a:pt x="6669" y="4107"/>
                    <a:pt x="2349" y="7192"/>
                    <a:pt x="729" y="10168"/>
                  </a:cubicBezTo>
                  <a:cubicBezTo>
                    <a:pt x="-891" y="13143"/>
                    <a:pt x="189" y="16009"/>
                    <a:pt x="3969" y="17882"/>
                  </a:cubicBezTo>
                  <a:cubicBezTo>
                    <a:pt x="7749" y="19756"/>
                    <a:pt x="14229" y="20637"/>
                    <a:pt x="20709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7124700" y="120633"/>
              <a:ext cx="21167" cy="34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188"/>
                  </a:moveTo>
                  <a:cubicBezTo>
                    <a:pt x="0" y="538"/>
                    <a:pt x="0" y="-113"/>
                    <a:pt x="2160" y="17"/>
                  </a:cubicBezTo>
                  <a:cubicBezTo>
                    <a:pt x="4320" y="147"/>
                    <a:pt x="8640" y="1058"/>
                    <a:pt x="12960" y="3660"/>
                  </a:cubicBezTo>
                  <a:cubicBezTo>
                    <a:pt x="17280" y="6263"/>
                    <a:pt x="21600" y="10557"/>
                    <a:pt x="21600" y="13810"/>
                  </a:cubicBezTo>
                  <a:cubicBezTo>
                    <a:pt x="21600" y="17063"/>
                    <a:pt x="17280" y="19275"/>
                    <a:pt x="1296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7128734" y="171706"/>
              <a:ext cx="14201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0"/>
                  </a:moveTo>
                  <a:cubicBezTo>
                    <a:pt x="15277" y="4000"/>
                    <a:pt x="9241" y="8000"/>
                    <a:pt x="5588" y="10560"/>
                  </a:cubicBezTo>
                  <a:cubicBezTo>
                    <a:pt x="1936" y="13120"/>
                    <a:pt x="665" y="14240"/>
                    <a:pt x="188" y="15200"/>
                  </a:cubicBezTo>
                  <a:cubicBezTo>
                    <a:pt x="-288" y="16160"/>
                    <a:pt x="30" y="16960"/>
                    <a:pt x="2412" y="18000"/>
                  </a:cubicBezTo>
                  <a:cubicBezTo>
                    <a:pt x="4794" y="19040"/>
                    <a:pt x="9241" y="20320"/>
                    <a:pt x="12577" y="20960"/>
                  </a:cubicBezTo>
                  <a:cubicBezTo>
                    <a:pt x="15912" y="21600"/>
                    <a:pt x="18136" y="21600"/>
                    <a:pt x="20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7366000" y="324106"/>
              <a:ext cx="171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6200"/>
                    <a:pt x="9067" y="10800"/>
                    <a:pt x="12667" y="7200"/>
                  </a:cubicBezTo>
                  <a:cubicBezTo>
                    <a:pt x="16267" y="3600"/>
                    <a:pt x="1893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7620000" y="99979"/>
              <a:ext cx="165100" cy="3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1697"/>
                  </a:moveTo>
                  <a:cubicBezTo>
                    <a:pt x="20769" y="1038"/>
                    <a:pt x="19938" y="380"/>
                    <a:pt x="17862" y="116"/>
                  </a:cubicBezTo>
                  <a:cubicBezTo>
                    <a:pt x="15785" y="-147"/>
                    <a:pt x="12462" y="-15"/>
                    <a:pt x="10108" y="1038"/>
                  </a:cubicBezTo>
                  <a:cubicBezTo>
                    <a:pt x="7754" y="2092"/>
                    <a:pt x="6369" y="4068"/>
                    <a:pt x="7338" y="6636"/>
                  </a:cubicBezTo>
                  <a:cubicBezTo>
                    <a:pt x="8308" y="9204"/>
                    <a:pt x="11631" y="12365"/>
                    <a:pt x="13708" y="14407"/>
                  </a:cubicBezTo>
                  <a:cubicBezTo>
                    <a:pt x="15785" y="16448"/>
                    <a:pt x="16615" y="17370"/>
                    <a:pt x="17031" y="18160"/>
                  </a:cubicBezTo>
                  <a:cubicBezTo>
                    <a:pt x="17446" y="18951"/>
                    <a:pt x="17446" y="19609"/>
                    <a:pt x="16062" y="20202"/>
                  </a:cubicBezTo>
                  <a:cubicBezTo>
                    <a:pt x="14677" y="20794"/>
                    <a:pt x="11908" y="21321"/>
                    <a:pt x="9000" y="21387"/>
                  </a:cubicBezTo>
                  <a:cubicBezTo>
                    <a:pt x="6092" y="21453"/>
                    <a:pt x="3046" y="21058"/>
                    <a:pt x="0" y="20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8350249" y="44706"/>
              <a:ext cx="107951" cy="40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21600" y="0"/>
                  </a:moveTo>
                  <a:cubicBezTo>
                    <a:pt x="16941" y="2227"/>
                    <a:pt x="12282" y="4454"/>
                    <a:pt x="8682" y="7460"/>
                  </a:cubicBezTo>
                  <a:cubicBezTo>
                    <a:pt x="5082" y="10466"/>
                    <a:pt x="2541" y="14252"/>
                    <a:pt x="1271" y="16423"/>
                  </a:cubicBezTo>
                  <a:cubicBezTo>
                    <a:pt x="0" y="18594"/>
                    <a:pt x="0" y="19151"/>
                    <a:pt x="0" y="19763"/>
                  </a:cubicBezTo>
                  <a:cubicBezTo>
                    <a:pt x="0" y="20375"/>
                    <a:pt x="0" y="21043"/>
                    <a:pt x="1906" y="21322"/>
                  </a:cubicBezTo>
                  <a:cubicBezTo>
                    <a:pt x="3812" y="21600"/>
                    <a:pt x="7624" y="21489"/>
                    <a:pt x="10376" y="21043"/>
                  </a:cubicBezTo>
                  <a:cubicBezTo>
                    <a:pt x="13129" y="20598"/>
                    <a:pt x="14824" y="19819"/>
                    <a:pt x="16518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8293100" y="254256"/>
              <a:ext cx="190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8464549" y="217743"/>
              <a:ext cx="259557" cy="20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23" fill="norm" stroke="1" extrusionOk="0">
                  <a:moveTo>
                    <a:pt x="0" y="7770"/>
                  </a:moveTo>
                  <a:cubicBezTo>
                    <a:pt x="2634" y="7329"/>
                    <a:pt x="5268" y="6888"/>
                    <a:pt x="7200" y="6227"/>
                  </a:cubicBezTo>
                  <a:cubicBezTo>
                    <a:pt x="9132" y="5566"/>
                    <a:pt x="10361" y="4684"/>
                    <a:pt x="11151" y="3582"/>
                  </a:cubicBezTo>
                  <a:cubicBezTo>
                    <a:pt x="11941" y="2480"/>
                    <a:pt x="12293" y="1157"/>
                    <a:pt x="12029" y="496"/>
                  </a:cubicBezTo>
                  <a:cubicBezTo>
                    <a:pt x="11766" y="-165"/>
                    <a:pt x="10888" y="-165"/>
                    <a:pt x="9483" y="496"/>
                  </a:cubicBezTo>
                  <a:cubicBezTo>
                    <a:pt x="8078" y="1157"/>
                    <a:pt x="6146" y="2480"/>
                    <a:pt x="4741" y="5015"/>
                  </a:cubicBezTo>
                  <a:cubicBezTo>
                    <a:pt x="3337" y="7549"/>
                    <a:pt x="2459" y="11296"/>
                    <a:pt x="2810" y="13721"/>
                  </a:cubicBezTo>
                  <a:cubicBezTo>
                    <a:pt x="3161" y="16145"/>
                    <a:pt x="4741" y="17247"/>
                    <a:pt x="6585" y="17688"/>
                  </a:cubicBezTo>
                  <a:cubicBezTo>
                    <a:pt x="8429" y="18129"/>
                    <a:pt x="10537" y="17908"/>
                    <a:pt x="12644" y="16366"/>
                  </a:cubicBezTo>
                  <a:cubicBezTo>
                    <a:pt x="14751" y="14823"/>
                    <a:pt x="16859" y="11957"/>
                    <a:pt x="18088" y="9643"/>
                  </a:cubicBezTo>
                  <a:cubicBezTo>
                    <a:pt x="19317" y="7329"/>
                    <a:pt x="19668" y="5566"/>
                    <a:pt x="19756" y="4023"/>
                  </a:cubicBezTo>
                  <a:cubicBezTo>
                    <a:pt x="19844" y="2480"/>
                    <a:pt x="19668" y="1157"/>
                    <a:pt x="19229" y="827"/>
                  </a:cubicBezTo>
                  <a:cubicBezTo>
                    <a:pt x="18790" y="496"/>
                    <a:pt x="18088" y="1157"/>
                    <a:pt x="17737" y="2149"/>
                  </a:cubicBezTo>
                  <a:cubicBezTo>
                    <a:pt x="17385" y="3141"/>
                    <a:pt x="17385" y="4464"/>
                    <a:pt x="17912" y="6668"/>
                  </a:cubicBezTo>
                  <a:cubicBezTo>
                    <a:pt x="18439" y="8872"/>
                    <a:pt x="19493" y="11957"/>
                    <a:pt x="20195" y="14051"/>
                  </a:cubicBezTo>
                  <a:cubicBezTo>
                    <a:pt x="20898" y="16145"/>
                    <a:pt x="21249" y="17247"/>
                    <a:pt x="21424" y="18349"/>
                  </a:cubicBezTo>
                  <a:cubicBezTo>
                    <a:pt x="21600" y="19451"/>
                    <a:pt x="21600" y="20553"/>
                    <a:pt x="21161" y="20994"/>
                  </a:cubicBezTo>
                  <a:cubicBezTo>
                    <a:pt x="20722" y="21435"/>
                    <a:pt x="19844" y="21215"/>
                    <a:pt x="19229" y="20553"/>
                  </a:cubicBezTo>
                  <a:cubicBezTo>
                    <a:pt x="18615" y="19892"/>
                    <a:pt x="18263" y="18790"/>
                    <a:pt x="18263" y="17137"/>
                  </a:cubicBezTo>
                  <a:cubicBezTo>
                    <a:pt x="18263" y="15484"/>
                    <a:pt x="18615" y="13280"/>
                    <a:pt x="18966" y="1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8796866" y="-1"/>
              <a:ext cx="125396" cy="4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08" fill="norm" stroke="1" extrusionOk="0">
                  <a:moveTo>
                    <a:pt x="18000" y="1534"/>
                  </a:moveTo>
                  <a:cubicBezTo>
                    <a:pt x="19440" y="824"/>
                    <a:pt x="20880" y="114"/>
                    <a:pt x="21240" y="12"/>
                  </a:cubicBezTo>
                  <a:cubicBezTo>
                    <a:pt x="21600" y="-89"/>
                    <a:pt x="20880" y="418"/>
                    <a:pt x="18360" y="2294"/>
                  </a:cubicBezTo>
                  <a:cubicBezTo>
                    <a:pt x="15840" y="4170"/>
                    <a:pt x="11520" y="7415"/>
                    <a:pt x="8280" y="10356"/>
                  </a:cubicBezTo>
                  <a:cubicBezTo>
                    <a:pt x="5040" y="13297"/>
                    <a:pt x="2880" y="15934"/>
                    <a:pt x="1620" y="17505"/>
                  </a:cubicBezTo>
                  <a:cubicBezTo>
                    <a:pt x="360" y="19077"/>
                    <a:pt x="0" y="19584"/>
                    <a:pt x="0" y="20091"/>
                  </a:cubicBezTo>
                  <a:cubicBezTo>
                    <a:pt x="0" y="20598"/>
                    <a:pt x="360" y="21105"/>
                    <a:pt x="1800" y="21308"/>
                  </a:cubicBezTo>
                  <a:cubicBezTo>
                    <a:pt x="3240" y="21511"/>
                    <a:pt x="5760" y="21410"/>
                    <a:pt x="7920" y="20953"/>
                  </a:cubicBezTo>
                  <a:cubicBezTo>
                    <a:pt x="10080" y="20497"/>
                    <a:pt x="11880" y="19686"/>
                    <a:pt x="13680" y="18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8763000" y="209806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8851900" y="12956"/>
              <a:ext cx="240815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19722" y="0"/>
                  </a:moveTo>
                  <a:cubicBezTo>
                    <a:pt x="20661" y="3071"/>
                    <a:pt x="21600" y="6141"/>
                    <a:pt x="21318" y="9159"/>
                  </a:cubicBezTo>
                  <a:cubicBezTo>
                    <a:pt x="21037" y="12176"/>
                    <a:pt x="19534" y="15141"/>
                    <a:pt x="15777" y="17206"/>
                  </a:cubicBezTo>
                  <a:cubicBezTo>
                    <a:pt x="12021" y="19271"/>
                    <a:pt x="6010" y="204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660400" y="660656"/>
              <a:ext cx="7778750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" y="20937"/>
                    <a:pt x="270" y="20274"/>
                    <a:pt x="444" y="19705"/>
                  </a:cubicBezTo>
                  <a:cubicBezTo>
                    <a:pt x="617" y="19137"/>
                    <a:pt x="829" y="18663"/>
                    <a:pt x="1040" y="18237"/>
                  </a:cubicBezTo>
                  <a:cubicBezTo>
                    <a:pt x="1252" y="17811"/>
                    <a:pt x="1464" y="17432"/>
                    <a:pt x="1696" y="17053"/>
                  </a:cubicBezTo>
                  <a:cubicBezTo>
                    <a:pt x="1928" y="16674"/>
                    <a:pt x="2181" y="16295"/>
                    <a:pt x="2416" y="15963"/>
                  </a:cubicBezTo>
                  <a:cubicBezTo>
                    <a:pt x="2651" y="15632"/>
                    <a:pt x="2868" y="15347"/>
                    <a:pt x="3095" y="15063"/>
                  </a:cubicBezTo>
                  <a:cubicBezTo>
                    <a:pt x="3321" y="14779"/>
                    <a:pt x="3556" y="14495"/>
                    <a:pt x="3797" y="14211"/>
                  </a:cubicBezTo>
                  <a:cubicBezTo>
                    <a:pt x="4038" y="13926"/>
                    <a:pt x="4285" y="13642"/>
                    <a:pt x="4546" y="13358"/>
                  </a:cubicBezTo>
                  <a:cubicBezTo>
                    <a:pt x="4808" y="13074"/>
                    <a:pt x="5084" y="12789"/>
                    <a:pt x="5322" y="12553"/>
                  </a:cubicBezTo>
                  <a:cubicBezTo>
                    <a:pt x="5560" y="12316"/>
                    <a:pt x="5760" y="12126"/>
                    <a:pt x="5972" y="11889"/>
                  </a:cubicBezTo>
                  <a:cubicBezTo>
                    <a:pt x="6183" y="11653"/>
                    <a:pt x="6407" y="11368"/>
                    <a:pt x="6630" y="11084"/>
                  </a:cubicBezTo>
                  <a:cubicBezTo>
                    <a:pt x="6853" y="10800"/>
                    <a:pt x="7077" y="10516"/>
                    <a:pt x="7306" y="10232"/>
                  </a:cubicBezTo>
                  <a:cubicBezTo>
                    <a:pt x="7535" y="9947"/>
                    <a:pt x="7770" y="9663"/>
                    <a:pt x="8014" y="9332"/>
                  </a:cubicBezTo>
                  <a:cubicBezTo>
                    <a:pt x="8258" y="9000"/>
                    <a:pt x="8511" y="8621"/>
                    <a:pt x="8766" y="8242"/>
                  </a:cubicBezTo>
                  <a:cubicBezTo>
                    <a:pt x="9022" y="7863"/>
                    <a:pt x="9281" y="7484"/>
                    <a:pt x="9478" y="7200"/>
                  </a:cubicBezTo>
                  <a:cubicBezTo>
                    <a:pt x="9674" y="6916"/>
                    <a:pt x="9810" y="6726"/>
                    <a:pt x="10007" y="6489"/>
                  </a:cubicBezTo>
                  <a:cubicBezTo>
                    <a:pt x="10203" y="6253"/>
                    <a:pt x="10462" y="5968"/>
                    <a:pt x="10674" y="5732"/>
                  </a:cubicBezTo>
                  <a:cubicBezTo>
                    <a:pt x="10885" y="5495"/>
                    <a:pt x="11050" y="5305"/>
                    <a:pt x="11188" y="5116"/>
                  </a:cubicBezTo>
                  <a:cubicBezTo>
                    <a:pt x="11326" y="4926"/>
                    <a:pt x="11438" y="4737"/>
                    <a:pt x="11570" y="4547"/>
                  </a:cubicBezTo>
                  <a:cubicBezTo>
                    <a:pt x="11702" y="4358"/>
                    <a:pt x="11855" y="4168"/>
                    <a:pt x="12002" y="4026"/>
                  </a:cubicBezTo>
                  <a:cubicBezTo>
                    <a:pt x="12149" y="3884"/>
                    <a:pt x="12290" y="3789"/>
                    <a:pt x="12443" y="3647"/>
                  </a:cubicBezTo>
                  <a:cubicBezTo>
                    <a:pt x="12596" y="3505"/>
                    <a:pt x="12760" y="3316"/>
                    <a:pt x="12901" y="3174"/>
                  </a:cubicBezTo>
                  <a:cubicBezTo>
                    <a:pt x="13042" y="3032"/>
                    <a:pt x="13160" y="2937"/>
                    <a:pt x="13304" y="2795"/>
                  </a:cubicBezTo>
                  <a:cubicBezTo>
                    <a:pt x="13448" y="2653"/>
                    <a:pt x="13618" y="2463"/>
                    <a:pt x="13765" y="2321"/>
                  </a:cubicBezTo>
                  <a:cubicBezTo>
                    <a:pt x="13912" y="2179"/>
                    <a:pt x="14036" y="2084"/>
                    <a:pt x="14171" y="1989"/>
                  </a:cubicBezTo>
                  <a:cubicBezTo>
                    <a:pt x="14306" y="1895"/>
                    <a:pt x="14453" y="1800"/>
                    <a:pt x="14597" y="1705"/>
                  </a:cubicBezTo>
                  <a:cubicBezTo>
                    <a:pt x="14741" y="1611"/>
                    <a:pt x="14882" y="1516"/>
                    <a:pt x="15023" y="1421"/>
                  </a:cubicBezTo>
                  <a:cubicBezTo>
                    <a:pt x="15164" y="1326"/>
                    <a:pt x="15305" y="1232"/>
                    <a:pt x="15508" y="1089"/>
                  </a:cubicBezTo>
                  <a:cubicBezTo>
                    <a:pt x="15711" y="947"/>
                    <a:pt x="15975" y="758"/>
                    <a:pt x="16237" y="616"/>
                  </a:cubicBezTo>
                  <a:cubicBezTo>
                    <a:pt x="16498" y="474"/>
                    <a:pt x="16757" y="379"/>
                    <a:pt x="17013" y="332"/>
                  </a:cubicBezTo>
                  <a:cubicBezTo>
                    <a:pt x="17268" y="284"/>
                    <a:pt x="17521" y="284"/>
                    <a:pt x="17753" y="237"/>
                  </a:cubicBezTo>
                  <a:cubicBezTo>
                    <a:pt x="17985" y="189"/>
                    <a:pt x="18197" y="95"/>
                    <a:pt x="18397" y="47"/>
                  </a:cubicBezTo>
                  <a:cubicBezTo>
                    <a:pt x="18597" y="0"/>
                    <a:pt x="18785" y="0"/>
                    <a:pt x="19008" y="0"/>
                  </a:cubicBezTo>
                  <a:cubicBezTo>
                    <a:pt x="19231" y="0"/>
                    <a:pt x="19490" y="0"/>
                    <a:pt x="19728" y="0"/>
                  </a:cubicBezTo>
                  <a:cubicBezTo>
                    <a:pt x="19966" y="0"/>
                    <a:pt x="20184" y="0"/>
                    <a:pt x="20430" y="0"/>
                  </a:cubicBezTo>
                  <a:cubicBezTo>
                    <a:pt x="20677" y="0"/>
                    <a:pt x="20953" y="0"/>
                    <a:pt x="21153" y="0"/>
                  </a:cubicBezTo>
                  <a:cubicBezTo>
                    <a:pt x="21353" y="0"/>
                    <a:pt x="214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228600" y="711456"/>
              <a:ext cx="8083550" cy="64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" y="20965"/>
                    <a:pt x="452" y="20329"/>
                    <a:pt x="687" y="19871"/>
                  </a:cubicBezTo>
                  <a:cubicBezTo>
                    <a:pt x="922" y="19412"/>
                    <a:pt x="1165" y="19129"/>
                    <a:pt x="1397" y="18847"/>
                  </a:cubicBezTo>
                  <a:cubicBezTo>
                    <a:pt x="1629" y="18565"/>
                    <a:pt x="1849" y="18282"/>
                    <a:pt x="2084" y="18000"/>
                  </a:cubicBezTo>
                  <a:cubicBezTo>
                    <a:pt x="2319" y="17718"/>
                    <a:pt x="2568" y="17435"/>
                    <a:pt x="2794" y="17153"/>
                  </a:cubicBezTo>
                  <a:cubicBezTo>
                    <a:pt x="3020" y="16871"/>
                    <a:pt x="3224" y="16588"/>
                    <a:pt x="3444" y="16271"/>
                  </a:cubicBezTo>
                  <a:cubicBezTo>
                    <a:pt x="3665" y="15953"/>
                    <a:pt x="3903" y="15600"/>
                    <a:pt x="4106" y="15318"/>
                  </a:cubicBezTo>
                  <a:cubicBezTo>
                    <a:pt x="4310" y="15035"/>
                    <a:pt x="4479" y="14824"/>
                    <a:pt x="4663" y="14541"/>
                  </a:cubicBezTo>
                  <a:cubicBezTo>
                    <a:pt x="4847" y="14259"/>
                    <a:pt x="5045" y="13906"/>
                    <a:pt x="5243" y="13588"/>
                  </a:cubicBezTo>
                  <a:cubicBezTo>
                    <a:pt x="5441" y="13271"/>
                    <a:pt x="5639" y="12988"/>
                    <a:pt x="5845" y="12671"/>
                  </a:cubicBezTo>
                  <a:cubicBezTo>
                    <a:pt x="6052" y="12353"/>
                    <a:pt x="6267" y="12000"/>
                    <a:pt x="6482" y="11682"/>
                  </a:cubicBezTo>
                  <a:cubicBezTo>
                    <a:pt x="6697" y="11365"/>
                    <a:pt x="6912" y="11082"/>
                    <a:pt x="7132" y="10765"/>
                  </a:cubicBezTo>
                  <a:cubicBezTo>
                    <a:pt x="7353" y="10447"/>
                    <a:pt x="7579" y="10094"/>
                    <a:pt x="7805" y="9776"/>
                  </a:cubicBezTo>
                  <a:cubicBezTo>
                    <a:pt x="8031" y="9459"/>
                    <a:pt x="8258" y="9176"/>
                    <a:pt x="8492" y="8859"/>
                  </a:cubicBezTo>
                  <a:cubicBezTo>
                    <a:pt x="8727" y="8541"/>
                    <a:pt x="8970" y="8188"/>
                    <a:pt x="9216" y="7871"/>
                  </a:cubicBezTo>
                  <a:cubicBezTo>
                    <a:pt x="9462" y="7553"/>
                    <a:pt x="9711" y="7271"/>
                    <a:pt x="9957" y="6988"/>
                  </a:cubicBezTo>
                  <a:cubicBezTo>
                    <a:pt x="10203" y="6706"/>
                    <a:pt x="10447" y="6424"/>
                    <a:pt x="10693" y="6176"/>
                  </a:cubicBezTo>
                  <a:cubicBezTo>
                    <a:pt x="10939" y="5929"/>
                    <a:pt x="11187" y="5718"/>
                    <a:pt x="11377" y="5541"/>
                  </a:cubicBezTo>
                  <a:cubicBezTo>
                    <a:pt x="11566" y="5365"/>
                    <a:pt x="11696" y="5224"/>
                    <a:pt x="11824" y="5082"/>
                  </a:cubicBezTo>
                  <a:cubicBezTo>
                    <a:pt x="11951" y="4941"/>
                    <a:pt x="12075" y="4800"/>
                    <a:pt x="12259" y="4659"/>
                  </a:cubicBezTo>
                  <a:cubicBezTo>
                    <a:pt x="12443" y="4518"/>
                    <a:pt x="12686" y="4376"/>
                    <a:pt x="12873" y="4235"/>
                  </a:cubicBezTo>
                  <a:cubicBezTo>
                    <a:pt x="13060" y="4094"/>
                    <a:pt x="13190" y="3953"/>
                    <a:pt x="13317" y="3847"/>
                  </a:cubicBezTo>
                  <a:cubicBezTo>
                    <a:pt x="13444" y="3741"/>
                    <a:pt x="13569" y="3671"/>
                    <a:pt x="13758" y="3565"/>
                  </a:cubicBezTo>
                  <a:cubicBezTo>
                    <a:pt x="13948" y="3459"/>
                    <a:pt x="14202" y="3318"/>
                    <a:pt x="14451" y="3141"/>
                  </a:cubicBezTo>
                  <a:cubicBezTo>
                    <a:pt x="14700" y="2965"/>
                    <a:pt x="14943" y="2753"/>
                    <a:pt x="15189" y="2576"/>
                  </a:cubicBezTo>
                  <a:cubicBezTo>
                    <a:pt x="15435" y="2400"/>
                    <a:pt x="15684" y="2259"/>
                    <a:pt x="15876" y="2153"/>
                  </a:cubicBezTo>
                  <a:cubicBezTo>
                    <a:pt x="16068" y="2047"/>
                    <a:pt x="16204" y="1976"/>
                    <a:pt x="16337" y="1906"/>
                  </a:cubicBezTo>
                  <a:cubicBezTo>
                    <a:pt x="16470" y="1835"/>
                    <a:pt x="16600" y="1765"/>
                    <a:pt x="16730" y="1659"/>
                  </a:cubicBezTo>
                  <a:cubicBezTo>
                    <a:pt x="16860" y="1553"/>
                    <a:pt x="16990" y="1412"/>
                    <a:pt x="17118" y="1341"/>
                  </a:cubicBezTo>
                  <a:cubicBezTo>
                    <a:pt x="17245" y="1271"/>
                    <a:pt x="17369" y="1271"/>
                    <a:pt x="17505" y="1200"/>
                  </a:cubicBezTo>
                  <a:cubicBezTo>
                    <a:pt x="17641" y="1129"/>
                    <a:pt x="17788" y="988"/>
                    <a:pt x="17983" y="882"/>
                  </a:cubicBezTo>
                  <a:cubicBezTo>
                    <a:pt x="18178" y="776"/>
                    <a:pt x="18421" y="706"/>
                    <a:pt x="18721" y="635"/>
                  </a:cubicBezTo>
                  <a:cubicBezTo>
                    <a:pt x="19021" y="565"/>
                    <a:pt x="19377" y="494"/>
                    <a:pt x="19657" y="424"/>
                  </a:cubicBezTo>
                  <a:cubicBezTo>
                    <a:pt x="19937" y="353"/>
                    <a:pt x="20141" y="282"/>
                    <a:pt x="20381" y="212"/>
                  </a:cubicBezTo>
                  <a:cubicBezTo>
                    <a:pt x="20622" y="141"/>
                    <a:pt x="20899" y="71"/>
                    <a:pt x="21108" y="35"/>
                  </a:cubicBezTo>
                  <a:cubicBezTo>
                    <a:pt x="21317" y="0"/>
                    <a:pt x="214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1057821" y="1590121"/>
              <a:ext cx="402680" cy="56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37" fill="norm" stroke="1" extrusionOk="0">
                  <a:moveTo>
                    <a:pt x="1837" y="11074"/>
                  </a:moveTo>
                  <a:cubicBezTo>
                    <a:pt x="1497" y="11802"/>
                    <a:pt x="1158" y="12530"/>
                    <a:pt x="988" y="14108"/>
                  </a:cubicBezTo>
                  <a:cubicBezTo>
                    <a:pt x="819" y="15685"/>
                    <a:pt x="819" y="18112"/>
                    <a:pt x="819" y="19568"/>
                  </a:cubicBezTo>
                  <a:cubicBezTo>
                    <a:pt x="819" y="21025"/>
                    <a:pt x="819" y="21510"/>
                    <a:pt x="706" y="21429"/>
                  </a:cubicBezTo>
                  <a:cubicBezTo>
                    <a:pt x="593" y="21348"/>
                    <a:pt x="366" y="20701"/>
                    <a:pt x="197" y="18962"/>
                  </a:cubicBezTo>
                  <a:cubicBezTo>
                    <a:pt x="27" y="17222"/>
                    <a:pt x="-86" y="14391"/>
                    <a:pt x="84" y="11479"/>
                  </a:cubicBezTo>
                  <a:cubicBezTo>
                    <a:pt x="253" y="8566"/>
                    <a:pt x="706" y="5573"/>
                    <a:pt x="1158" y="3712"/>
                  </a:cubicBezTo>
                  <a:cubicBezTo>
                    <a:pt x="1610" y="1852"/>
                    <a:pt x="2063" y="1123"/>
                    <a:pt x="2515" y="638"/>
                  </a:cubicBezTo>
                  <a:cubicBezTo>
                    <a:pt x="2967" y="153"/>
                    <a:pt x="3420" y="-90"/>
                    <a:pt x="3816" y="31"/>
                  </a:cubicBezTo>
                  <a:cubicBezTo>
                    <a:pt x="4211" y="153"/>
                    <a:pt x="4551" y="638"/>
                    <a:pt x="5060" y="2377"/>
                  </a:cubicBezTo>
                  <a:cubicBezTo>
                    <a:pt x="5568" y="4117"/>
                    <a:pt x="6247" y="7110"/>
                    <a:pt x="6869" y="10063"/>
                  </a:cubicBezTo>
                  <a:cubicBezTo>
                    <a:pt x="7491" y="13016"/>
                    <a:pt x="8056" y="15928"/>
                    <a:pt x="8396" y="17586"/>
                  </a:cubicBezTo>
                  <a:cubicBezTo>
                    <a:pt x="8735" y="19245"/>
                    <a:pt x="8848" y="19649"/>
                    <a:pt x="8905" y="20054"/>
                  </a:cubicBezTo>
                  <a:cubicBezTo>
                    <a:pt x="8961" y="20458"/>
                    <a:pt x="8961" y="20863"/>
                    <a:pt x="8622" y="20903"/>
                  </a:cubicBezTo>
                  <a:cubicBezTo>
                    <a:pt x="8283" y="20944"/>
                    <a:pt x="7604" y="20620"/>
                    <a:pt x="6417" y="19811"/>
                  </a:cubicBezTo>
                  <a:cubicBezTo>
                    <a:pt x="5229" y="19002"/>
                    <a:pt x="3533" y="17708"/>
                    <a:pt x="2515" y="16899"/>
                  </a:cubicBezTo>
                  <a:cubicBezTo>
                    <a:pt x="1497" y="16090"/>
                    <a:pt x="1158" y="15766"/>
                    <a:pt x="932" y="15402"/>
                  </a:cubicBezTo>
                  <a:cubicBezTo>
                    <a:pt x="706" y="15038"/>
                    <a:pt x="593" y="14634"/>
                    <a:pt x="706" y="14270"/>
                  </a:cubicBezTo>
                  <a:cubicBezTo>
                    <a:pt x="819" y="13906"/>
                    <a:pt x="1158" y="13582"/>
                    <a:pt x="1893" y="13339"/>
                  </a:cubicBezTo>
                  <a:cubicBezTo>
                    <a:pt x="2628" y="13097"/>
                    <a:pt x="3759" y="12935"/>
                    <a:pt x="5229" y="12045"/>
                  </a:cubicBezTo>
                  <a:cubicBezTo>
                    <a:pt x="6699" y="11155"/>
                    <a:pt x="8509" y="9537"/>
                    <a:pt x="9583" y="8323"/>
                  </a:cubicBezTo>
                  <a:cubicBezTo>
                    <a:pt x="10657" y="7110"/>
                    <a:pt x="10997" y="6301"/>
                    <a:pt x="11166" y="5694"/>
                  </a:cubicBezTo>
                  <a:cubicBezTo>
                    <a:pt x="11336" y="5088"/>
                    <a:pt x="11336" y="4683"/>
                    <a:pt x="11336" y="4279"/>
                  </a:cubicBezTo>
                  <a:cubicBezTo>
                    <a:pt x="11336" y="3874"/>
                    <a:pt x="11336" y="3470"/>
                    <a:pt x="11223" y="3510"/>
                  </a:cubicBezTo>
                  <a:cubicBezTo>
                    <a:pt x="11110" y="3550"/>
                    <a:pt x="10884" y="4036"/>
                    <a:pt x="10714" y="5694"/>
                  </a:cubicBezTo>
                  <a:cubicBezTo>
                    <a:pt x="10544" y="7353"/>
                    <a:pt x="10431" y="10184"/>
                    <a:pt x="10657" y="12611"/>
                  </a:cubicBezTo>
                  <a:cubicBezTo>
                    <a:pt x="10884" y="15038"/>
                    <a:pt x="11449" y="17061"/>
                    <a:pt x="11958" y="18193"/>
                  </a:cubicBezTo>
                  <a:cubicBezTo>
                    <a:pt x="12467" y="19326"/>
                    <a:pt x="12919" y="19568"/>
                    <a:pt x="13372" y="19528"/>
                  </a:cubicBezTo>
                  <a:cubicBezTo>
                    <a:pt x="13824" y="19488"/>
                    <a:pt x="14276" y="19164"/>
                    <a:pt x="15068" y="17748"/>
                  </a:cubicBezTo>
                  <a:cubicBezTo>
                    <a:pt x="15860" y="16332"/>
                    <a:pt x="16990" y="13825"/>
                    <a:pt x="17669" y="11398"/>
                  </a:cubicBezTo>
                  <a:cubicBezTo>
                    <a:pt x="18348" y="8971"/>
                    <a:pt x="18574" y="6625"/>
                    <a:pt x="18743" y="4966"/>
                  </a:cubicBezTo>
                  <a:cubicBezTo>
                    <a:pt x="18913" y="3308"/>
                    <a:pt x="19026" y="2337"/>
                    <a:pt x="19083" y="1649"/>
                  </a:cubicBezTo>
                  <a:cubicBezTo>
                    <a:pt x="19139" y="962"/>
                    <a:pt x="19139" y="557"/>
                    <a:pt x="19026" y="598"/>
                  </a:cubicBezTo>
                  <a:cubicBezTo>
                    <a:pt x="18913" y="638"/>
                    <a:pt x="18687" y="1123"/>
                    <a:pt x="18517" y="2661"/>
                  </a:cubicBezTo>
                  <a:cubicBezTo>
                    <a:pt x="18348" y="4198"/>
                    <a:pt x="18234" y="6786"/>
                    <a:pt x="18404" y="8849"/>
                  </a:cubicBezTo>
                  <a:cubicBezTo>
                    <a:pt x="18574" y="10912"/>
                    <a:pt x="19026" y="12449"/>
                    <a:pt x="19309" y="13420"/>
                  </a:cubicBezTo>
                  <a:cubicBezTo>
                    <a:pt x="19591" y="14391"/>
                    <a:pt x="19705" y="14795"/>
                    <a:pt x="20044" y="14998"/>
                  </a:cubicBezTo>
                  <a:cubicBezTo>
                    <a:pt x="20383" y="15200"/>
                    <a:pt x="20949" y="15200"/>
                    <a:pt x="21514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1674393" y="1822706"/>
              <a:ext cx="107841" cy="23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58" fill="norm" stroke="1" extrusionOk="0">
                  <a:moveTo>
                    <a:pt x="6625" y="0"/>
                  </a:moveTo>
                  <a:cubicBezTo>
                    <a:pt x="4132" y="2274"/>
                    <a:pt x="1640" y="4547"/>
                    <a:pt x="601" y="7768"/>
                  </a:cubicBezTo>
                  <a:cubicBezTo>
                    <a:pt x="-437" y="10989"/>
                    <a:pt x="-22" y="15158"/>
                    <a:pt x="1017" y="17621"/>
                  </a:cubicBezTo>
                  <a:cubicBezTo>
                    <a:pt x="2055" y="20084"/>
                    <a:pt x="3717" y="20842"/>
                    <a:pt x="5586" y="21221"/>
                  </a:cubicBezTo>
                  <a:cubicBezTo>
                    <a:pt x="7455" y="21600"/>
                    <a:pt x="9532" y="21600"/>
                    <a:pt x="12025" y="20653"/>
                  </a:cubicBezTo>
                  <a:cubicBezTo>
                    <a:pt x="14517" y="19705"/>
                    <a:pt x="17425" y="17811"/>
                    <a:pt x="19086" y="15726"/>
                  </a:cubicBezTo>
                  <a:cubicBezTo>
                    <a:pt x="20748" y="13642"/>
                    <a:pt x="21163" y="11368"/>
                    <a:pt x="21163" y="9758"/>
                  </a:cubicBezTo>
                  <a:cubicBezTo>
                    <a:pt x="21163" y="8147"/>
                    <a:pt x="20748" y="7200"/>
                    <a:pt x="19501" y="6442"/>
                  </a:cubicBezTo>
                  <a:cubicBezTo>
                    <a:pt x="18255" y="5684"/>
                    <a:pt x="16178" y="5116"/>
                    <a:pt x="14517" y="5211"/>
                  </a:cubicBezTo>
                  <a:cubicBezTo>
                    <a:pt x="12855" y="5305"/>
                    <a:pt x="11609" y="6063"/>
                    <a:pt x="10363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1837266" y="1810006"/>
              <a:ext cx="213785" cy="17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428" y="0"/>
                  </a:moveTo>
                  <a:cubicBezTo>
                    <a:pt x="214" y="4114"/>
                    <a:pt x="0" y="8229"/>
                    <a:pt x="0" y="11057"/>
                  </a:cubicBezTo>
                  <a:cubicBezTo>
                    <a:pt x="0" y="13886"/>
                    <a:pt x="214" y="15429"/>
                    <a:pt x="749" y="16586"/>
                  </a:cubicBezTo>
                  <a:cubicBezTo>
                    <a:pt x="1283" y="17743"/>
                    <a:pt x="2139" y="18514"/>
                    <a:pt x="2887" y="18386"/>
                  </a:cubicBezTo>
                  <a:cubicBezTo>
                    <a:pt x="3636" y="18257"/>
                    <a:pt x="4277" y="17229"/>
                    <a:pt x="4705" y="16071"/>
                  </a:cubicBezTo>
                  <a:cubicBezTo>
                    <a:pt x="5133" y="14914"/>
                    <a:pt x="5347" y="13629"/>
                    <a:pt x="5774" y="13500"/>
                  </a:cubicBezTo>
                  <a:cubicBezTo>
                    <a:pt x="6202" y="13371"/>
                    <a:pt x="6844" y="14400"/>
                    <a:pt x="8020" y="15943"/>
                  </a:cubicBezTo>
                  <a:cubicBezTo>
                    <a:pt x="9196" y="17486"/>
                    <a:pt x="10907" y="19543"/>
                    <a:pt x="12725" y="20571"/>
                  </a:cubicBezTo>
                  <a:cubicBezTo>
                    <a:pt x="14543" y="21600"/>
                    <a:pt x="16467" y="21600"/>
                    <a:pt x="17964" y="19929"/>
                  </a:cubicBezTo>
                  <a:cubicBezTo>
                    <a:pt x="19461" y="18257"/>
                    <a:pt x="20531" y="14914"/>
                    <a:pt x="21065" y="11829"/>
                  </a:cubicBezTo>
                  <a:cubicBezTo>
                    <a:pt x="21600" y="8743"/>
                    <a:pt x="21600" y="5914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2126044" y="1780071"/>
              <a:ext cx="115507" cy="22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424" fill="norm" stroke="1" extrusionOk="0">
                  <a:moveTo>
                    <a:pt x="20679" y="2910"/>
                  </a:moveTo>
                  <a:cubicBezTo>
                    <a:pt x="16890" y="1881"/>
                    <a:pt x="13100" y="853"/>
                    <a:pt x="9879" y="338"/>
                  </a:cubicBezTo>
                  <a:cubicBezTo>
                    <a:pt x="6658" y="-176"/>
                    <a:pt x="4005" y="-176"/>
                    <a:pt x="2111" y="853"/>
                  </a:cubicBezTo>
                  <a:cubicBezTo>
                    <a:pt x="216" y="1881"/>
                    <a:pt x="-921" y="3938"/>
                    <a:pt x="974" y="6098"/>
                  </a:cubicBezTo>
                  <a:cubicBezTo>
                    <a:pt x="2868" y="8258"/>
                    <a:pt x="7795" y="10521"/>
                    <a:pt x="10826" y="12064"/>
                  </a:cubicBezTo>
                  <a:cubicBezTo>
                    <a:pt x="13858" y="13607"/>
                    <a:pt x="14995" y="14430"/>
                    <a:pt x="14995" y="15664"/>
                  </a:cubicBezTo>
                  <a:cubicBezTo>
                    <a:pt x="14995" y="16898"/>
                    <a:pt x="13858" y="18544"/>
                    <a:pt x="11584" y="19573"/>
                  </a:cubicBezTo>
                  <a:cubicBezTo>
                    <a:pt x="9311" y="20601"/>
                    <a:pt x="5900" y="21013"/>
                    <a:pt x="249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3124200" y="1797306"/>
              <a:ext cx="215900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0"/>
                  </a:moveTo>
                  <a:cubicBezTo>
                    <a:pt x="212" y="2618"/>
                    <a:pt x="424" y="5236"/>
                    <a:pt x="741" y="8345"/>
                  </a:cubicBezTo>
                  <a:cubicBezTo>
                    <a:pt x="1059" y="11455"/>
                    <a:pt x="1482" y="15055"/>
                    <a:pt x="2012" y="17509"/>
                  </a:cubicBezTo>
                  <a:cubicBezTo>
                    <a:pt x="2541" y="19964"/>
                    <a:pt x="3176" y="21273"/>
                    <a:pt x="3918" y="21436"/>
                  </a:cubicBezTo>
                  <a:cubicBezTo>
                    <a:pt x="4659" y="21600"/>
                    <a:pt x="5506" y="20618"/>
                    <a:pt x="6459" y="18000"/>
                  </a:cubicBezTo>
                  <a:cubicBezTo>
                    <a:pt x="7412" y="15382"/>
                    <a:pt x="8471" y="11127"/>
                    <a:pt x="9000" y="8018"/>
                  </a:cubicBezTo>
                  <a:cubicBezTo>
                    <a:pt x="9529" y="4909"/>
                    <a:pt x="9529" y="2945"/>
                    <a:pt x="9635" y="2945"/>
                  </a:cubicBezTo>
                  <a:cubicBezTo>
                    <a:pt x="9741" y="2945"/>
                    <a:pt x="9953" y="4909"/>
                    <a:pt x="10165" y="7036"/>
                  </a:cubicBezTo>
                  <a:cubicBezTo>
                    <a:pt x="10376" y="9164"/>
                    <a:pt x="10588" y="11455"/>
                    <a:pt x="11753" y="13255"/>
                  </a:cubicBezTo>
                  <a:cubicBezTo>
                    <a:pt x="12918" y="15055"/>
                    <a:pt x="15035" y="16364"/>
                    <a:pt x="16835" y="15873"/>
                  </a:cubicBezTo>
                  <a:cubicBezTo>
                    <a:pt x="18635" y="15382"/>
                    <a:pt x="20118" y="13091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3302942" y="1727926"/>
              <a:ext cx="109932" cy="21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1553" fill="norm" stroke="1" extrusionOk="0">
                  <a:moveTo>
                    <a:pt x="15141" y="3765"/>
                  </a:moveTo>
                  <a:cubicBezTo>
                    <a:pt x="15141" y="2706"/>
                    <a:pt x="15141" y="1647"/>
                    <a:pt x="13963" y="1012"/>
                  </a:cubicBezTo>
                  <a:cubicBezTo>
                    <a:pt x="12785" y="377"/>
                    <a:pt x="10429" y="165"/>
                    <a:pt x="8269" y="59"/>
                  </a:cubicBezTo>
                  <a:cubicBezTo>
                    <a:pt x="6109" y="-47"/>
                    <a:pt x="4145" y="-47"/>
                    <a:pt x="2574" y="377"/>
                  </a:cubicBezTo>
                  <a:cubicBezTo>
                    <a:pt x="1003" y="800"/>
                    <a:pt x="-175" y="1647"/>
                    <a:pt x="21" y="3024"/>
                  </a:cubicBezTo>
                  <a:cubicBezTo>
                    <a:pt x="218" y="4400"/>
                    <a:pt x="1789" y="6306"/>
                    <a:pt x="5323" y="8000"/>
                  </a:cubicBezTo>
                  <a:cubicBezTo>
                    <a:pt x="8858" y="9694"/>
                    <a:pt x="14356" y="11177"/>
                    <a:pt x="17498" y="12447"/>
                  </a:cubicBezTo>
                  <a:cubicBezTo>
                    <a:pt x="20640" y="13718"/>
                    <a:pt x="21425" y="14777"/>
                    <a:pt x="18872" y="16259"/>
                  </a:cubicBezTo>
                  <a:cubicBezTo>
                    <a:pt x="16320" y="17741"/>
                    <a:pt x="10429" y="19647"/>
                    <a:pt x="4538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3942806" y="1511556"/>
              <a:ext cx="235495" cy="3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73" fill="norm" stroke="1" extrusionOk="0">
                  <a:moveTo>
                    <a:pt x="12092" y="0"/>
                  </a:moveTo>
                  <a:cubicBezTo>
                    <a:pt x="11327" y="1381"/>
                    <a:pt x="10563" y="2763"/>
                    <a:pt x="9894" y="5526"/>
                  </a:cubicBezTo>
                  <a:cubicBezTo>
                    <a:pt x="9225" y="8288"/>
                    <a:pt x="8651" y="12433"/>
                    <a:pt x="8364" y="14819"/>
                  </a:cubicBezTo>
                  <a:cubicBezTo>
                    <a:pt x="8078" y="17205"/>
                    <a:pt x="8078" y="17833"/>
                    <a:pt x="8173" y="18460"/>
                  </a:cubicBezTo>
                  <a:cubicBezTo>
                    <a:pt x="8269" y="19088"/>
                    <a:pt x="8460" y="19716"/>
                    <a:pt x="9033" y="20030"/>
                  </a:cubicBezTo>
                  <a:cubicBezTo>
                    <a:pt x="9607" y="20344"/>
                    <a:pt x="10563" y="20344"/>
                    <a:pt x="11805" y="19591"/>
                  </a:cubicBezTo>
                  <a:cubicBezTo>
                    <a:pt x="13048" y="18837"/>
                    <a:pt x="14577" y="17330"/>
                    <a:pt x="15437" y="16074"/>
                  </a:cubicBezTo>
                  <a:cubicBezTo>
                    <a:pt x="16297" y="14819"/>
                    <a:pt x="16488" y="13814"/>
                    <a:pt x="16297" y="13563"/>
                  </a:cubicBezTo>
                  <a:cubicBezTo>
                    <a:pt x="16106" y="13312"/>
                    <a:pt x="15532" y="13814"/>
                    <a:pt x="14959" y="14756"/>
                  </a:cubicBezTo>
                  <a:cubicBezTo>
                    <a:pt x="14386" y="15698"/>
                    <a:pt x="13812" y="17079"/>
                    <a:pt x="13525" y="18209"/>
                  </a:cubicBezTo>
                  <a:cubicBezTo>
                    <a:pt x="13239" y="19340"/>
                    <a:pt x="13239" y="20219"/>
                    <a:pt x="13717" y="20784"/>
                  </a:cubicBezTo>
                  <a:cubicBezTo>
                    <a:pt x="14194" y="21349"/>
                    <a:pt x="15150" y="21600"/>
                    <a:pt x="16202" y="21412"/>
                  </a:cubicBezTo>
                  <a:cubicBezTo>
                    <a:pt x="17253" y="21223"/>
                    <a:pt x="18400" y="20595"/>
                    <a:pt x="19069" y="19967"/>
                  </a:cubicBezTo>
                  <a:cubicBezTo>
                    <a:pt x="19738" y="19340"/>
                    <a:pt x="19929" y="18712"/>
                    <a:pt x="19738" y="17833"/>
                  </a:cubicBezTo>
                  <a:cubicBezTo>
                    <a:pt x="19547" y="16953"/>
                    <a:pt x="18973" y="15823"/>
                    <a:pt x="16584" y="14756"/>
                  </a:cubicBezTo>
                  <a:cubicBezTo>
                    <a:pt x="14194" y="13688"/>
                    <a:pt x="9989" y="12684"/>
                    <a:pt x="7122" y="12119"/>
                  </a:cubicBezTo>
                  <a:cubicBezTo>
                    <a:pt x="4255" y="11553"/>
                    <a:pt x="2725" y="11428"/>
                    <a:pt x="1579" y="11177"/>
                  </a:cubicBezTo>
                  <a:cubicBezTo>
                    <a:pt x="432" y="10926"/>
                    <a:pt x="-333" y="10549"/>
                    <a:pt x="145" y="10047"/>
                  </a:cubicBezTo>
                  <a:cubicBezTo>
                    <a:pt x="623" y="9544"/>
                    <a:pt x="2343" y="8916"/>
                    <a:pt x="6071" y="8037"/>
                  </a:cubicBezTo>
                  <a:cubicBezTo>
                    <a:pt x="9798" y="7158"/>
                    <a:pt x="15532" y="6028"/>
                    <a:pt x="21267" y="4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4910666" y="1580055"/>
              <a:ext cx="150284" cy="22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fill="norm" stroke="1" extrusionOk="0">
                  <a:moveTo>
                    <a:pt x="12473" y="3594"/>
                  </a:moveTo>
                  <a:cubicBezTo>
                    <a:pt x="12777" y="2244"/>
                    <a:pt x="13082" y="894"/>
                    <a:pt x="12473" y="316"/>
                  </a:cubicBezTo>
                  <a:cubicBezTo>
                    <a:pt x="11865" y="-263"/>
                    <a:pt x="10344" y="-70"/>
                    <a:pt x="8518" y="1087"/>
                  </a:cubicBezTo>
                  <a:cubicBezTo>
                    <a:pt x="6693" y="2244"/>
                    <a:pt x="4563" y="4366"/>
                    <a:pt x="2890" y="7644"/>
                  </a:cubicBezTo>
                  <a:cubicBezTo>
                    <a:pt x="1217" y="10923"/>
                    <a:pt x="0" y="15358"/>
                    <a:pt x="0" y="17962"/>
                  </a:cubicBezTo>
                  <a:cubicBezTo>
                    <a:pt x="0" y="20566"/>
                    <a:pt x="1217" y="21337"/>
                    <a:pt x="4868" y="20373"/>
                  </a:cubicBezTo>
                  <a:cubicBezTo>
                    <a:pt x="8518" y="19408"/>
                    <a:pt x="14603" y="16708"/>
                    <a:pt x="17797" y="14973"/>
                  </a:cubicBezTo>
                  <a:cubicBezTo>
                    <a:pt x="20992" y="13237"/>
                    <a:pt x="21296" y="12466"/>
                    <a:pt x="21600" y="11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5088466" y="1412512"/>
              <a:ext cx="131234" cy="34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1742" y="3397"/>
                  </a:moveTo>
                  <a:cubicBezTo>
                    <a:pt x="2787" y="1948"/>
                    <a:pt x="3832" y="499"/>
                    <a:pt x="4355" y="104"/>
                  </a:cubicBezTo>
                  <a:cubicBezTo>
                    <a:pt x="4877" y="-291"/>
                    <a:pt x="4877" y="368"/>
                    <a:pt x="4877" y="3265"/>
                  </a:cubicBezTo>
                  <a:cubicBezTo>
                    <a:pt x="4877" y="6163"/>
                    <a:pt x="4877" y="11299"/>
                    <a:pt x="4703" y="14460"/>
                  </a:cubicBezTo>
                  <a:cubicBezTo>
                    <a:pt x="4529" y="17621"/>
                    <a:pt x="4181" y="18807"/>
                    <a:pt x="3484" y="19729"/>
                  </a:cubicBezTo>
                  <a:cubicBezTo>
                    <a:pt x="2787" y="20650"/>
                    <a:pt x="1742" y="21309"/>
                    <a:pt x="1045" y="21243"/>
                  </a:cubicBezTo>
                  <a:cubicBezTo>
                    <a:pt x="348" y="21177"/>
                    <a:pt x="0" y="20387"/>
                    <a:pt x="0" y="19597"/>
                  </a:cubicBezTo>
                  <a:cubicBezTo>
                    <a:pt x="0" y="18807"/>
                    <a:pt x="348" y="18016"/>
                    <a:pt x="1045" y="17358"/>
                  </a:cubicBezTo>
                  <a:cubicBezTo>
                    <a:pt x="1742" y="16699"/>
                    <a:pt x="2787" y="16172"/>
                    <a:pt x="4181" y="15975"/>
                  </a:cubicBezTo>
                  <a:cubicBezTo>
                    <a:pt x="5574" y="15777"/>
                    <a:pt x="7316" y="15909"/>
                    <a:pt x="9406" y="16436"/>
                  </a:cubicBezTo>
                  <a:cubicBezTo>
                    <a:pt x="11497" y="16963"/>
                    <a:pt x="13935" y="17885"/>
                    <a:pt x="16026" y="18477"/>
                  </a:cubicBezTo>
                  <a:cubicBezTo>
                    <a:pt x="18116" y="19070"/>
                    <a:pt x="19858" y="19333"/>
                    <a:pt x="21600" y="19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5227496" y="1583133"/>
              <a:ext cx="93805" cy="15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33" fill="norm" stroke="1" extrusionOk="0">
                  <a:moveTo>
                    <a:pt x="3992" y="10410"/>
                  </a:moveTo>
                  <a:cubicBezTo>
                    <a:pt x="4472" y="8931"/>
                    <a:pt x="4952" y="7451"/>
                    <a:pt x="6152" y="6268"/>
                  </a:cubicBezTo>
                  <a:cubicBezTo>
                    <a:pt x="7352" y="5084"/>
                    <a:pt x="9272" y="4196"/>
                    <a:pt x="10952" y="3013"/>
                  </a:cubicBezTo>
                  <a:cubicBezTo>
                    <a:pt x="12632" y="1829"/>
                    <a:pt x="14072" y="350"/>
                    <a:pt x="13592" y="54"/>
                  </a:cubicBezTo>
                  <a:cubicBezTo>
                    <a:pt x="13112" y="-242"/>
                    <a:pt x="10712" y="646"/>
                    <a:pt x="8072" y="3309"/>
                  </a:cubicBezTo>
                  <a:cubicBezTo>
                    <a:pt x="5432" y="5972"/>
                    <a:pt x="2552" y="10410"/>
                    <a:pt x="1112" y="13517"/>
                  </a:cubicBezTo>
                  <a:cubicBezTo>
                    <a:pt x="-328" y="16624"/>
                    <a:pt x="-328" y="18399"/>
                    <a:pt x="872" y="19583"/>
                  </a:cubicBezTo>
                  <a:cubicBezTo>
                    <a:pt x="2072" y="20766"/>
                    <a:pt x="4472" y="21358"/>
                    <a:pt x="8072" y="21210"/>
                  </a:cubicBezTo>
                  <a:cubicBezTo>
                    <a:pt x="11672" y="21062"/>
                    <a:pt x="16472" y="20174"/>
                    <a:pt x="21272" y="19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5380004" y="1576709"/>
              <a:ext cx="125446" cy="121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655" fill="norm" stroke="1" extrusionOk="0">
                  <a:moveTo>
                    <a:pt x="18096" y="799"/>
                  </a:moveTo>
                  <a:cubicBezTo>
                    <a:pt x="13776" y="79"/>
                    <a:pt x="9456" y="-641"/>
                    <a:pt x="6396" y="979"/>
                  </a:cubicBezTo>
                  <a:cubicBezTo>
                    <a:pt x="3336" y="2599"/>
                    <a:pt x="1536" y="6559"/>
                    <a:pt x="636" y="9439"/>
                  </a:cubicBezTo>
                  <a:cubicBezTo>
                    <a:pt x="-264" y="12319"/>
                    <a:pt x="-264" y="14119"/>
                    <a:pt x="996" y="16099"/>
                  </a:cubicBezTo>
                  <a:cubicBezTo>
                    <a:pt x="2256" y="18079"/>
                    <a:pt x="4776" y="20239"/>
                    <a:pt x="8376" y="20599"/>
                  </a:cubicBezTo>
                  <a:cubicBezTo>
                    <a:pt x="11976" y="20959"/>
                    <a:pt x="16656" y="19519"/>
                    <a:pt x="21336" y="18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5544276" y="1346456"/>
              <a:ext cx="2467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3782" y="1157"/>
                    <a:pt x="6582" y="2314"/>
                    <a:pt x="2982" y="5143"/>
                  </a:cubicBezTo>
                  <a:cubicBezTo>
                    <a:pt x="-618" y="7971"/>
                    <a:pt x="-618" y="12471"/>
                    <a:pt x="1182" y="15493"/>
                  </a:cubicBezTo>
                  <a:cubicBezTo>
                    <a:pt x="2982" y="18514"/>
                    <a:pt x="6582" y="20057"/>
                    <a:pt x="101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5550475" y="1486156"/>
              <a:ext cx="10102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21039" y="0"/>
                  </a:moveTo>
                  <a:cubicBezTo>
                    <a:pt x="16190" y="1738"/>
                    <a:pt x="11341" y="3476"/>
                    <a:pt x="7594" y="6455"/>
                  </a:cubicBezTo>
                  <a:cubicBezTo>
                    <a:pt x="3847" y="9434"/>
                    <a:pt x="1202" y="13655"/>
                    <a:pt x="321" y="16386"/>
                  </a:cubicBezTo>
                  <a:cubicBezTo>
                    <a:pt x="-561" y="19117"/>
                    <a:pt x="321" y="20359"/>
                    <a:pt x="3627" y="20979"/>
                  </a:cubicBezTo>
                  <a:cubicBezTo>
                    <a:pt x="6933" y="21600"/>
                    <a:pt x="12663" y="21600"/>
                    <a:pt x="183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6283982" y="1473456"/>
              <a:ext cx="169735" cy="17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04" fill="norm" stroke="1" extrusionOk="0">
                  <a:moveTo>
                    <a:pt x="4264" y="1580"/>
                  </a:moveTo>
                  <a:cubicBezTo>
                    <a:pt x="2947" y="2371"/>
                    <a:pt x="1630" y="3161"/>
                    <a:pt x="840" y="6059"/>
                  </a:cubicBezTo>
                  <a:cubicBezTo>
                    <a:pt x="49" y="8956"/>
                    <a:pt x="-214" y="13961"/>
                    <a:pt x="181" y="16990"/>
                  </a:cubicBezTo>
                  <a:cubicBezTo>
                    <a:pt x="576" y="20020"/>
                    <a:pt x="1630" y="21073"/>
                    <a:pt x="2815" y="21337"/>
                  </a:cubicBezTo>
                  <a:cubicBezTo>
                    <a:pt x="4001" y="21600"/>
                    <a:pt x="5318" y="21073"/>
                    <a:pt x="6240" y="20151"/>
                  </a:cubicBezTo>
                  <a:cubicBezTo>
                    <a:pt x="7162" y="19229"/>
                    <a:pt x="7688" y="17912"/>
                    <a:pt x="8610" y="17385"/>
                  </a:cubicBezTo>
                  <a:cubicBezTo>
                    <a:pt x="9532" y="16859"/>
                    <a:pt x="10849" y="17122"/>
                    <a:pt x="12166" y="17385"/>
                  </a:cubicBezTo>
                  <a:cubicBezTo>
                    <a:pt x="13484" y="17649"/>
                    <a:pt x="14801" y="17912"/>
                    <a:pt x="16381" y="16990"/>
                  </a:cubicBezTo>
                  <a:cubicBezTo>
                    <a:pt x="17962" y="16068"/>
                    <a:pt x="19806" y="13961"/>
                    <a:pt x="20596" y="10932"/>
                  </a:cubicBezTo>
                  <a:cubicBezTo>
                    <a:pt x="21386" y="7902"/>
                    <a:pt x="21123" y="3951"/>
                    <a:pt x="208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6528593" y="1255875"/>
              <a:ext cx="710407" cy="32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262" fill="norm" stroke="1" extrusionOk="0">
                  <a:moveTo>
                    <a:pt x="1133" y="1749"/>
                  </a:moveTo>
                  <a:cubicBezTo>
                    <a:pt x="1005" y="6260"/>
                    <a:pt x="876" y="10772"/>
                    <a:pt x="780" y="13779"/>
                  </a:cubicBezTo>
                  <a:cubicBezTo>
                    <a:pt x="683" y="16787"/>
                    <a:pt x="619" y="18291"/>
                    <a:pt x="490" y="19453"/>
                  </a:cubicBezTo>
                  <a:cubicBezTo>
                    <a:pt x="362" y="20615"/>
                    <a:pt x="169" y="21435"/>
                    <a:pt x="72" y="21230"/>
                  </a:cubicBezTo>
                  <a:cubicBezTo>
                    <a:pt x="-24" y="21025"/>
                    <a:pt x="-24" y="19794"/>
                    <a:pt x="72" y="18496"/>
                  </a:cubicBezTo>
                  <a:cubicBezTo>
                    <a:pt x="169" y="17197"/>
                    <a:pt x="362" y="15830"/>
                    <a:pt x="587" y="14941"/>
                  </a:cubicBezTo>
                  <a:cubicBezTo>
                    <a:pt x="812" y="14053"/>
                    <a:pt x="1069" y="13643"/>
                    <a:pt x="1358" y="13506"/>
                  </a:cubicBezTo>
                  <a:cubicBezTo>
                    <a:pt x="1647" y="13369"/>
                    <a:pt x="1969" y="13506"/>
                    <a:pt x="2290" y="14189"/>
                  </a:cubicBezTo>
                  <a:cubicBezTo>
                    <a:pt x="2612" y="14873"/>
                    <a:pt x="2933" y="16103"/>
                    <a:pt x="3094" y="17060"/>
                  </a:cubicBezTo>
                  <a:cubicBezTo>
                    <a:pt x="3255" y="18017"/>
                    <a:pt x="3255" y="18701"/>
                    <a:pt x="3383" y="19248"/>
                  </a:cubicBezTo>
                  <a:cubicBezTo>
                    <a:pt x="3512" y="19794"/>
                    <a:pt x="3769" y="20205"/>
                    <a:pt x="4058" y="19794"/>
                  </a:cubicBezTo>
                  <a:cubicBezTo>
                    <a:pt x="4347" y="19384"/>
                    <a:pt x="4669" y="18154"/>
                    <a:pt x="4862" y="17129"/>
                  </a:cubicBezTo>
                  <a:cubicBezTo>
                    <a:pt x="5055" y="16103"/>
                    <a:pt x="5119" y="15283"/>
                    <a:pt x="5183" y="14463"/>
                  </a:cubicBezTo>
                  <a:cubicBezTo>
                    <a:pt x="5247" y="13643"/>
                    <a:pt x="5312" y="12822"/>
                    <a:pt x="5183" y="12549"/>
                  </a:cubicBezTo>
                  <a:cubicBezTo>
                    <a:pt x="5055" y="12276"/>
                    <a:pt x="4733" y="12549"/>
                    <a:pt x="4508" y="13164"/>
                  </a:cubicBezTo>
                  <a:cubicBezTo>
                    <a:pt x="4283" y="13779"/>
                    <a:pt x="4155" y="14736"/>
                    <a:pt x="4090" y="15830"/>
                  </a:cubicBezTo>
                  <a:cubicBezTo>
                    <a:pt x="4026" y="16924"/>
                    <a:pt x="4026" y="18154"/>
                    <a:pt x="4219" y="18769"/>
                  </a:cubicBezTo>
                  <a:cubicBezTo>
                    <a:pt x="4412" y="19384"/>
                    <a:pt x="4797" y="19384"/>
                    <a:pt x="5376" y="18496"/>
                  </a:cubicBezTo>
                  <a:cubicBezTo>
                    <a:pt x="5955" y="17607"/>
                    <a:pt x="6726" y="15830"/>
                    <a:pt x="7594" y="12959"/>
                  </a:cubicBezTo>
                  <a:cubicBezTo>
                    <a:pt x="8462" y="10088"/>
                    <a:pt x="9426" y="6124"/>
                    <a:pt x="9940" y="3663"/>
                  </a:cubicBezTo>
                  <a:cubicBezTo>
                    <a:pt x="10455" y="1202"/>
                    <a:pt x="10519" y="245"/>
                    <a:pt x="10390" y="40"/>
                  </a:cubicBezTo>
                  <a:cubicBezTo>
                    <a:pt x="10262" y="-165"/>
                    <a:pt x="9940" y="382"/>
                    <a:pt x="9555" y="2432"/>
                  </a:cubicBezTo>
                  <a:cubicBezTo>
                    <a:pt x="9169" y="4483"/>
                    <a:pt x="8719" y="8038"/>
                    <a:pt x="8526" y="10977"/>
                  </a:cubicBezTo>
                  <a:cubicBezTo>
                    <a:pt x="8333" y="13916"/>
                    <a:pt x="8397" y="16240"/>
                    <a:pt x="8558" y="17676"/>
                  </a:cubicBezTo>
                  <a:cubicBezTo>
                    <a:pt x="8719" y="19111"/>
                    <a:pt x="8976" y="19658"/>
                    <a:pt x="9137" y="19589"/>
                  </a:cubicBezTo>
                  <a:cubicBezTo>
                    <a:pt x="9297" y="19521"/>
                    <a:pt x="9362" y="18838"/>
                    <a:pt x="9265" y="17744"/>
                  </a:cubicBezTo>
                  <a:cubicBezTo>
                    <a:pt x="9169" y="16650"/>
                    <a:pt x="8912" y="15146"/>
                    <a:pt x="8687" y="14121"/>
                  </a:cubicBezTo>
                  <a:cubicBezTo>
                    <a:pt x="8462" y="13096"/>
                    <a:pt x="8269" y="12549"/>
                    <a:pt x="7883" y="11729"/>
                  </a:cubicBezTo>
                  <a:cubicBezTo>
                    <a:pt x="7497" y="10908"/>
                    <a:pt x="6919" y="9815"/>
                    <a:pt x="6758" y="9063"/>
                  </a:cubicBezTo>
                  <a:cubicBezTo>
                    <a:pt x="6597" y="8311"/>
                    <a:pt x="6855" y="7901"/>
                    <a:pt x="7433" y="6876"/>
                  </a:cubicBezTo>
                  <a:cubicBezTo>
                    <a:pt x="8012" y="5850"/>
                    <a:pt x="8912" y="4210"/>
                    <a:pt x="9555" y="3048"/>
                  </a:cubicBezTo>
                  <a:cubicBezTo>
                    <a:pt x="10197" y="1886"/>
                    <a:pt x="10583" y="1202"/>
                    <a:pt x="10937" y="724"/>
                  </a:cubicBezTo>
                  <a:cubicBezTo>
                    <a:pt x="11290" y="245"/>
                    <a:pt x="11612" y="-28"/>
                    <a:pt x="11772" y="313"/>
                  </a:cubicBezTo>
                  <a:cubicBezTo>
                    <a:pt x="11933" y="655"/>
                    <a:pt x="11933" y="1612"/>
                    <a:pt x="11837" y="3868"/>
                  </a:cubicBezTo>
                  <a:cubicBezTo>
                    <a:pt x="11740" y="6124"/>
                    <a:pt x="11547" y="9678"/>
                    <a:pt x="11419" y="11797"/>
                  </a:cubicBezTo>
                  <a:cubicBezTo>
                    <a:pt x="11290" y="13916"/>
                    <a:pt x="11226" y="14600"/>
                    <a:pt x="11065" y="15488"/>
                  </a:cubicBezTo>
                  <a:cubicBezTo>
                    <a:pt x="10905" y="16377"/>
                    <a:pt x="10647" y="17470"/>
                    <a:pt x="10487" y="17676"/>
                  </a:cubicBezTo>
                  <a:cubicBezTo>
                    <a:pt x="10326" y="17881"/>
                    <a:pt x="10262" y="17197"/>
                    <a:pt x="10326" y="16172"/>
                  </a:cubicBezTo>
                  <a:cubicBezTo>
                    <a:pt x="10390" y="15146"/>
                    <a:pt x="10583" y="13779"/>
                    <a:pt x="10808" y="12891"/>
                  </a:cubicBezTo>
                  <a:cubicBezTo>
                    <a:pt x="11033" y="12002"/>
                    <a:pt x="11290" y="11592"/>
                    <a:pt x="11547" y="11592"/>
                  </a:cubicBezTo>
                  <a:cubicBezTo>
                    <a:pt x="11805" y="11592"/>
                    <a:pt x="12062" y="12002"/>
                    <a:pt x="12447" y="12822"/>
                  </a:cubicBezTo>
                  <a:cubicBezTo>
                    <a:pt x="12833" y="13643"/>
                    <a:pt x="13347" y="14873"/>
                    <a:pt x="13765" y="15488"/>
                  </a:cubicBezTo>
                  <a:cubicBezTo>
                    <a:pt x="14183" y="16103"/>
                    <a:pt x="14505" y="16103"/>
                    <a:pt x="14762" y="15762"/>
                  </a:cubicBezTo>
                  <a:cubicBezTo>
                    <a:pt x="15019" y="15420"/>
                    <a:pt x="15212" y="14736"/>
                    <a:pt x="15372" y="14053"/>
                  </a:cubicBezTo>
                  <a:cubicBezTo>
                    <a:pt x="15533" y="13369"/>
                    <a:pt x="15662" y="12686"/>
                    <a:pt x="15694" y="12002"/>
                  </a:cubicBezTo>
                  <a:cubicBezTo>
                    <a:pt x="15726" y="11319"/>
                    <a:pt x="15662" y="10635"/>
                    <a:pt x="15469" y="10225"/>
                  </a:cubicBezTo>
                  <a:cubicBezTo>
                    <a:pt x="15276" y="9815"/>
                    <a:pt x="14955" y="9678"/>
                    <a:pt x="14665" y="9815"/>
                  </a:cubicBezTo>
                  <a:cubicBezTo>
                    <a:pt x="14376" y="9951"/>
                    <a:pt x="14119" y="10362"/>
                    <a:pt x="13990" y="11045"/>
                  </a:cubicBezTo>
                  <a:cubicBezTo>
                    <a:pt x="13862" y="11729"/>
                    <a:pt x="13862" y="12686"/>
                    <a:pt x="13862" y="13506"/>
                  </a:cubicBezTo>
                  <a:cubicBezTo>
                    <a:pt x="13862" y="14326"/>
                    <a:pt x="13862" y="15010"/>
                    <a:pt x="13958" y="15762"/>
                  </a:cubicBezTo>
                  <a:cubicBezTo>
                    <a:pt x="14055" y="16513"/>
                    <a:pt x="14247" y="17334"/>
                    <a:pt x="14601" y="17744"/>
                  </a:cubicBezTo>
                  <a:cubicBezTo>
                    <a:pt x="14955" y="18154"/>
                    <a:pt x="15469" y="18154"/>
                    <a:pt x="16080" y="17197"/>
                  </a:cubicBezTo>
                  <a:cubicBezTo>
                    <a:pt x="16690" y="16240"/>
                    <a:pt x="17397" y="14326"/>
                    <a:pt x="17815" y="13027"/>
                  </a:cubicBezTo>
                  <a:cubicBezTo>
                    <a:pt x="18233" y="11729"/>
                    <a:pt x="18362" y="11045"/>
                    <a:pt x="18394" y="10225"/>
                  </a:cubicBezTo>
                  <a:cubicBezTo>
                    <a:pt x="18426" y="9405"/>
                    <a:pt x="18362" y="8448"/>
                    <a:pt x="18362" y="8311"/>
                  </a:cubicBezTo>
                  <a:cubicBezTo>
                    <a:pt x="18362" y="8174"/>
                    <a:pt x="18426" y="8858"/>
                    <a:pt x="18683" y="10840"/>
                  </a:cubicBezTo>
                  <a:cubicBezTo>
                    <a:pt x="18940" y="12822"/>
                    <a:pt x="19390" y="16103"/>
                    <a:pt x="19583" y="18154"/>
                  </a:cubicBezTo>
                  <a:cubicBezTo>
                    <a:pt x="19776" y="20205"/>
                    <a:pt x="19712" y="21025"/>
                    <a:pt x="19615" y="21025"/>
                  </a:cubicBezTo>
                  <a:cubicBezTo>
                    <a:pt x="19519" y="21025"/>
                    <a:pt x="19390" y="20205"/>
                    <a:pt x="19712" y="18017"/>
                  </a:cubicBezTo>
                  <a:cubicBezTo>
                    <a:pt x="20033" y="15830"/>
                    <a:pt x="20805" y="12276"/>
                    <a:pt x="21576" y="8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7763255" y="1410441"/>
              <a:ext cx="161546" cy="40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16" fill="norm" stroke="1" extrusionOk="0">
                  <a:moveTo>
                    <a:pt x="21409" y="976"/>
                  </a:moveTo>
                  <a:cubicBezTo>
                    <a:pt x="18604" y="420"/>
                    <a:pt x="15799" y="-137"/>
                    <a:pt x="12292" y="30"/>
                  </a:cubicBezTo>
                  <a:cubicBezTo>
                    <a:pt x="8786" y="197"/>
                    <a:pt x="4578" y="1088"/>
                    <a:pt x="2334" y="2145"/>
                  </a:cubicBezTo>
                  <a:cubicBezTo>
                    <a:pt x="90" y="3203"/>
                    <a:pt x="-191" y="4428"/>
                    <a:pt x="90" y="5319"/>
                  </a:cubicBezTo>
                  <a:cubicBezTo>
                    <a:pt x="370" y="6209"/>
                    <a:pt x="1212" y="6766"/>
                    <a:pt x="3596" y="6599"/>
                  </a:cubicBezTo>
                  <a:cubicBezTo>
                    <a:pt x="5980" y="6432"/>
                    <a:pt x="9908" y="5541"/>
                    <a:pt x="12432" y="4651"/>
                  </a:cubicBezTo>
                  <a:cubicBezTo>
                    <a:pt x="14957" y="3760"/>
                    <a:pt x="16079" y="2869"/>
                    <a:pt x="16780" y="2869"/>
                  </a:cubicBezTo>
                  <a:cubicBezTo>
                    <a:pt x="17482" y="2869"/>
                    <a:pt x="17762" y="3760"/>
                    <a:pt x="17622" y="5653"/>
                  </a:cubicBezTo>
                  <a:cubicBezTo>
                    <a:pt x="17482" y="7545"/>
                    <a:pt x="16921" y="10440"/>
                    <a:pt x="16500" y="12890"/>
                  </a:cubicBezTo>
                  <a:cubicBezTo>
                    <a:pt x="16079" y="15339"/>
                    <a:pt x="15799" y="17343"/>
                    <a:pt x="15378" y="18624"/>
                  </a:cubicBezTo>
                  <a:cubicBezTo>
                    <a:pt x="14957" y="19904"/>
                    <a:pt x="14396" y="20461"/>
                    <a:pt x="13414" y="20851"/>
                  </a:cubicBezTo>
                  <a:cubicBezTo>
                    <a:pt x="12432" y="21240"/>
                    <a:pt x="11030" y="21463"/>
                    <a:pt x="9767" y="21407"/>
                  </a:cubicBezTo>
                  <a:cubicBezTo>
                    <a:pt x="8505" y="21352"/>
                    <a:pt x="7383" y="21018"/>
                    <a:pt x="5840" y="19682"/>
                  </a:cubicBezTo>
                  <a:cubicBezTo>
                    <a:pt x="4297" y="18345"/>
                    <a:pt x="2334" y="16007"/>
                    <a:pt x="1913" y="14282"/>
                  </a:cubicBezTo>
                  <a:cubicBezTo>
                    <a:pt x="1492" y="12556"/>
                    <a:pt x="2614" y="11442"/>
                    <a:pt x="3736" y="1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7969250" y="1333756"/>
              <a:ext cx="31750" cy="19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833"/>
                  </a:moveTo>
                  <a:cubicBezTo>
                    <a:pt x="0" y="11631"/>
                    <a:pt x="0" y="15429"/>
                    <a:pt x="0" y="17921"/>
                  </a:cubicBezTo>
                  <a:cubicBezTo>
                    <a:pt x="0" y="20413"/>
                    <a:pt x="0" y="21600"/>
                    <a:pt x="1440" y="21600"/>
                  </a:cubicBezTo>
                  <a:cubicBezTo>
                    <a:pt x="2880" y="21600"/>
                    <a:pt x="5760" y="20413"/>
                    <a:pt x="9360" y="16615"/>
                  </a:cubicBezTo>
                  <a:cubicBezTo>
                    <a:pt x="12960" y="12818"/>
                    <a:pt x="17280" y="64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8052594" y="1380029"/>
              <a:ext cx="361156" cy="169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70" fill="norm" stroke="1" extrusionOk="0">
                  <a:moveTo>
                    <a:pt x="711" y="1370"/>
                  </a:moveTo>
                  <a:cubicBezTo>
                    <a:pt x="458" y="6170"/>
                    <a:pt x="206" y="10970"/>
                    <a:pt x="79" y="14037"/>
                  </a:cubicBezTo>
                  <a:cubicBezTo>
                    <a:pt x="-47" y="17103"/>
                    <a:pt x="-47" y="18437"/>
                    <a:pt x="269" y="19237"/>
                  </a:cubicBezTo>
                  <a:cubicBezTo>
                    <a:pt x="585" y="20037"/>
                    <a:pt x="1216" y="20303"/>
                    <a:pt x="1721" y="19903"/>
                  </a:cubicBezTo>
                  <a:cubicBezTo>
                    <a:pt x="2227" y="19503"/>
                    <a:pt x="2606" y="18437"/>
                    <a:pt x="3174" y="16437"/>
                  </a:cubicBezTo>
                  <a:cubicBezTo>
                    <a:pt x="3742" y="14437"/>
                    <a:pt x="4500" y="11503"/>
                    <a:pt x="5132" y="9637"/>
                  </a:cubicBezTo>
                  <a:cubicBezTo>
                    <a:pt x="5764" y="7770"/>
                    <a:pt x="6269" y="6970"/>
                    <a:pt x="6711" y="7237"/>
                  </a:cubicBezTo>
                  <a:cubicBezTo>
                    <a:pt x="7153" y="7503"/>
                    <a:pt x="7532" y="8837"/>
                    <a:pt x="8164" y="9637"/>
                  </a:cubicBezTo>
                  <a:cubicBezTo>
                    <a:pt x="8795" y="10437"/>
                    <a:pt x="9679" y="10703"/>
                    <a:pt x="10500" y="9770"/>
                  </a:cubicBezTo>
                  <a:cubicBezTo>
                    <a:pt x="11321" y="8837"/>
                    <a:pt x="12079" y="6703"/>
                    <a:pt x="12521" y="4837"/>
                  </a:cubicBezTo>
                  <a:cubicBezTo>
                    <a:pt x="12964" y="2970"/>
                    <a:pt x="13090" y="1370"/>
                    <a:pt x="12837" y="570"/>
                  </a:cubicBezTo>
                  <a:cubicBezTo>
                    <a:pt x="12585" y="-230"/>
                    <a:pt x="11953" y="-230"/>
                    <a:pt x="11132" y="837"/>
                  </a:cubicBezTo>
                  <a:cubicBezTo>
                    <a:pt x="10311" y="1903"/>
                    <a:pt x="9300" y="4037"/>
                    <a:pt x="8669" y="7370"/>
                  </a:cubicBezTo>
                  <a:cubicBezTo>
                    <a:pt x="8037" y="10703"/>
                    <a:pt x="7785" y="15237"/>
                    <a:pt x="7911" y="17903"/>
                  </a:cubicBezTo>
                  <a:cubicBezTo>
                    <a:pt x="8037" y="20570"/>
                    <a:pt x="8542" y="21370"/>
                    <a:pt x="9364" y="21103"/>
                  </a:cubicBezTo>
                  <a:cubicBezTo>
                    <a:pt x="10185" y="20837"/>
                    <a:pt x="11321" y="19503"/>
                    <a:pt x="12458" y="17103"/>
                  </a:cubicBezTo>
                  <a:cubicBezTo>
                    <a:pt x="13595" y="14703"/>
                    <a:pt x="14732" y="11237"/>
                    <a:pt x="15553" y="8570"/>
                  </a:cubicBezTo>
                  <a:cubicBezTo>
                    <a:pt x="16374" y="5903"/>
                    <a:pt x="16879" y="4037"/>
                    <a:pt x="17069" y="3770"/>
                  </a:cubicBezTo>
                  <a:cubicBezTo>
                    <a:pt x="17258" y="3503"/>
                    <a:pt x="17132" y="4837"/>
                    <a:pt x="16879" y="6970"/>
                  </a:cubicBezTo>
                  <a:cubicBezTo>
                    <a:pt x="16627" y="9103"/>
                    <a:pt x="16248" y="12037"/>
                    <a:pt x="15995" y="14437"/>
                  </a:cubicBezTo>
                  <a:cubicBezTo>
                    <a:pt x="15742" y="16837"/>
                    <a:pt x="15616" y="18703"/>
                    <a:pt x="15553" y="18970"/>
                  </a:cubicBezTo>
                  <a:cubicBezTo>
                    <a:pt x="15490" y="19237"/>
                    <a:pt x="15490" y="17903"/>
                    <a:pt x="15806" y="14970"/>
                  </a:cubicBezTo>
                  <a:cubicBezTo>
                    <a:pt x="16121" y="12037"/>
                    <a:pt x="16753" y="7503"/>
                    <a:pt x="17385" y="4837"/>
                  </a:cubicBezTo>
                  <a:cubicBezTo>
                    <a:pt x="18016" y="2170"/>
                    <a:pt x="18648" y="1370"/>
                    <a:pt x="19216" y="1370"/>
                  </a:cubicBezTo>
                  <a:cubicBezTo>
                    <a:pt x="19785" y="1370"/>
                    <a:pt x="20290" y="2170"/>
                    <a:pt x="20669" y="5637"/>
                  </a:cubicBezTo>
                  <a:cubicBezTo>
                    <a:pt x="21048" y="9103"/>
                    <a:pt x="21300" y="15237"/>
                    <a:pt x="21553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8815873" y="1141139"/>
              <a:ext cx="664678" cy="46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28" fill="norm" stroke="1" extrusionOk="0">
                  <a:moveTo>
                    <a:pt x="5487" y="13344"/>
                  </a:moveTo>
                  <a:cubicBezTo>
                    <a:pt x="5282" y="12864"/>
                    <a:pt x="5076" y="12384"/>
                    <a:pt x="4630" y="12048"/>
                  </a:cubicBezTo>
                  <a:cubicBezTo>
                    <a:pt x="4184" y="11712"/>
                    <a:pt x="3499" y="11520"/>
                    <a:pt x="2676" y="12720"/>
                  </a:cubicBezTo>
                  <a:cubicBezTo>
                    <a:pt x="1853" y="13920"/>
                    <a:pt x="893" y="16512"/>
                    <a:pt x="413" y="18144"/>
                  </a:cubicBezTo>
                  <a:cubicBezTo>
                    <a:pt x="-67" y="19776"/>
                    <a:pt x="-67" y="20448"/>
                    <a:pt x="104" y="20832"/>
                  </a:cubicBezTo>
                  <a:cubicBezTo>
                    <a:pt x="276" y="21216"/>
                    <a:pt x="619" y="21312"/>
                    <a:pt x="1304" y="20592"/>
                  </a:cubicBezTo>
                  <a:cubicBezTo>
                    <a:pt x="1990" y="19872"/>
                    <a:pt x="3019" y="18336"/>
                    <a:pt x="3876" y="15888"/>
                  </a:cubicBezTo>
                  <a:cubicBezTo>
                    <a:pt x="4733" y="13440"/>
                    <a:pt x="5419" y="10080"/>
                    <a:pt x="5864" y="7440"/>
                  </a:cubicBezTo>
                  <a:cubicBezTo>
                    <a:pt x="6310" y="4800"/>
                    <a:pt x="6516" y="2880"/>
                    <a:pt x="6584" y="1680"/>
                  </a:cubicBezTo>
                  <a:cubicBezTo>
                    <a:pt x="6653" y="480"/>
                    <a:pt x="6584" y="0"/>
                    <a:pt x="6413" y="0"/>
                  </a:cubicBezTo>
                  <a:cubicBezTo>
                    <a:pt x="6242" y="0"/>
                    <a:pt x="5967" y="480"/>
                    <a:pt x="5624" y="2256"/>
                  </a:cubicBezTo>
                  <a:cubicBezTo>
                    <a:pt x="5282" y="4032"/>
                    <a:pt x="4870" y="7104"/>
                    <a:pt x="4767" y="9744"/>
                  </a:cubicBezTo>
                  <a:cubicBezTo>
                    <a:pt x="4664" y="12384"/>
                    <a:pt x="4870" y="14592"/>
                    <a:pt x="5144" y="15936"/>
                  </a:cubicBezTo>
                  <a:cubicBezTo>
                    <a:pt x="5419" y="17280"/>
                    <a:pt x="5762" y="17760"/>
                    <a:pt x="6173" y="18000"/>
                  </a:cubicBezTo>
                  <a:cubicBezTo>
                    <a:pt x="6584" y="18240"/>
                    <a:pt x="7064" y="18240"/>
                    <a:pt x="7613" y="17760"/>
                  </a:cubicBezTo>
                  <a:cubicBezTo>
                    <a:pt x="8162" y="17280"/>
                    <a:pt x="8779" y="16320"/>
                    <a:pt x="9156" y="15552"/>
                  </a:cubicBezTo>
                  <a:cubicBezTo>
                    <a:pt x="9533" y="14784"/>
                    <a:pt x="9670" y="14208"/>
                    <a:pt x="9636" y="13728"/>
                  </a:cubicBezTo>
                  <a:cubicBezTo>
                    <a:pt x="9602" y="13248"/>
                    <a:pt x="9396" y="12864"/>
                    <a:pt x="9087" y="12864"/>
                  </a:cubicBezTo>
                  <a:cubicBezTo>
                    <a:pt x="8779" y="12864"/>
                    <a:pt x="8367" y="13248"/>
                    <a:pt x="7922" y="14160"/>
                  </a:cubicBezTo>
                  <a:cubicBezTo>
                    <a:pt x="7476" y="15072"/>
                    <a:pt x="6996" y="16512"/>
                    <a:pt x="6790" y="17472"/>
                  </a:cubicBezTo>
                  <a:cubicBezTo>
                    <a:pt x="6584" y="18432"/>
                    <a:pt x="6653" y="18912"/>
                    <a:pt x="6859" y="19104"/>
                  </a:cubicBezTo>
                  <a:cubicBezTo>
                    <a:pt x="7064" y="19296"/>
                    <a:pt x="7407" y="19200"/>
                    <a:pt x="7716" y="19008"/>
                  </a:cubicBezTo>
                  <a:cubicBezTo>
                    <a:pt x="8024" y="18816"/>
                    <a:pt x="8299" y="18528"/>
                    <a:pt x="8573" y="18192"/>
                  </a:cubicBezTo>
                  <a:cubicBezTo>
                    <a:pt x="8847" y="17856"/>
                    <a:pt x="9122" y="17472"/>
                    <a:pt x="9396" y="17568"/>
                  </a:cubicBezTo>
                  <a:cubicBezTo>
                    <a:pt x="9670" y="17664"/>
                    <a:pt x="9944" y="18240"/>
                    <a:pt x="10253" y="18384"/>
                  </a:cubicBezTo>
                  <a:cubicBezTo>
                    <a:pt x="10562" y="18528"/>
                    <a:pt x="10904" y="18240"/>
                    <a:pt x="11419" y="16896"/>
                  </a:cubicBezTo>
                  <a:cubicBezTo>
                    <a:pt x="11933" y="15552"/>
                    <a:pt x="12619" y="13152"/>
                    <a:pt x="13270" y="10560"/>
                  </a:cubicBezTo>
                  <a:cubicBezTo>
                    <a:pt x="13922" y="7968"/>
                    <a:pt x="14539" y="5184"/>
                    <a:pt x="14916" y="3504"/>
                  </a:cubicBezTo>
                  <a:cubicBezTo>
                    <a:pt x="15293" y="1824"/>
                    <a:pt x="15430" y="1248"/>
                    <a:pt x="15533" y="720"/>
                  </a:cubicBezTo>
                  <a:cubicBezTo>
                    <a:pt x="15636" y="192"/>
                    <a:pt x="15704" y="-288"/>
                    <a:pt x="15362" y="912"/>
                  </a:cubicBezTo>
                  <a:cubicBezTo>
                    <a:pt x="15019" y="2112"/>
                    <a:pt x="14264" y="4992"/>
                    <a:pt x="13784" y="7584"/>
                  </a:cubicBezTo>
                  <a:cubicBezTo>
                    <a:pt x="13304" y="10176"/>
                    <a:pt x="13099" y="12480"/>
                    <a:pt x="12996" y="13920"/>
                  </a:cubicBezTo>
                  <a:cubicBezTo>
                    <a:pt x="12893" y="15360"/>
                    <a:pt x="12893" y="15936"/>
                    <a:pt x="13030" y="16368"/>
                  </a:cubicBezTo>
                  <a:cubicBezTo>
                    <a:pt x="13167" y="16800"/>
                    <a:pt x="13442" y="17088"/>
                    <a:pt x="13716" y="16896"/>
                  </a:cubicBezTo>
                  <a:cubicBezTo>
                    <a:pt x="13990" y="16704"/>
                    <a:pt x="14264" y="16032"/>
                    <a:pt x="14299" y="14928"/>
                  </a:cubicBezTo>
                  <a:cubicBezTo>
                    <a:pt x="14333" y="13824"/>
                    <a:pt x="14127" y="12288"/>
                    <a:pt x="13853" y="11280"/>
                  </a:cubicBezTo>
                  <a:cubicBezTo>
                    <a:pt x="13579" y="10272"/>
                    <a:pt x="13236" y="9792"/>
                    <a:pt x="12824" y="9456"/>
                  </a:cubicBezTo>
                  <a:cubicBezTo>
                    <a:pt x="12413" y="9120"/>
                    <a:pt x="11933" y="8928"/>
                    <a:pt x="11556" y="9072"/>
                  </a:cubicBezTo>
                  <a:cubicBezTo>
                    <a:pt x="11179" y="9216"/>
                    <a:pt x="10904" y="9696"/>
                    <a:pt x="10939" y="10128"/>
                  </a:cubicBezTo>
                  <a:cubicBezTo>
                    <a:pt x="10973" y="10560"/>
                    <a:pt x="11316" y="10944"/>
                    <a:pt x="12139" y="11328"/>
                  </a:cubicBezTo>
                  <a:cubicBezTo>
                    <a:pt x="12962" y="11712"/>
                    <a:pt x="14264" y="12096"/>
                    <a:pt x="15293" y="12096"/>
                  </a:cubicBezTo>
                  <a:cubicBezTo>
                    <a:pt x="16322" y="12096"/>
                    <a:pt x="17076" y="11712"/>
                    <a:pt x="17556" y="11328"/>
                  </a:cubicBezTo>
                  <a:cubicBezTo>
                    <a:pt x="18036" y="10944"/>
                    <a:pt x="18242" y="10560"/>
                    <a:pt x="18173" y="10368"/>
                  </a:cubicBezTo>
                  <a:cubicBezTo>
                    <a:pt x="18104" y="10176"/>
                    <a:pt x="17762" y="10176"/>
                    <a:pt x="17213" y="10704"/>
                  </a:cubicBezTo>
                  <a:cubicBezTo>
                    <a:pt x="16664" y="11232"/>
                    <a:pt x="15910" y="12288"/>
                    <a:pt x="15499" y="13152"/>
                  </a:cubicBezTo>
                  <a:cubicBezTo>
                    <a:pt x="15087" y="14016"/>
                    <a:pt x="15019" y="14688"/>
                    <a:pt x="15190" y="14928"/>
                  </a:cubicBezTo>
                  <a:cubicBezTo>
                    <a:pt x="15362" y="15168"/>
                    <a:pt x="15773" y="14976"/>
                    <a:pt x="16116" y="14688"/>
                  </a:cubicBezTo>
                  <a:cubicBezTo>
                    <a:pt x="16459" y="14400"/>
                    <a:pt x="16733" y="14016"/>
                    <a:pt x="17042" y="13728"/>
                  </a:cubicBezTo>
                  <a:cubicBezTo>
                    <a:pt x="17350" y="13440"/>
                    <a:pt x="17693" y="13248"/>
                    <a:pt x="17933" y="13392"/>
                  </a:cubicBezTo>
                  <a:cubicBezTo>
                    <a:pt x="18173" y="13536"/>
                    <a:pt x="18310" y="14016"/>
                    <a:pt x="18893" y="14496"/>
                  </a:cubicBezTo>
                  <a:cubicBezTo>
                    <a:pt x="19476" y="14976"/>
                    <a:pt x="20504" y="15456"/>
                    <a:pt x="21533" y="15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9866877" y="1315648"/>
              <a:ext cx="102645" cy="22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1447" fill="norm" stroke="1" extrusionOk="0">
                  <a:moveTo>
                    <a:pt x="20139" y="1142"/>
                  </a:moveTo>
                  <a:cubicBezTo>
                    <a:pt x="18477" y="525"/>
                    <a:pt x="16816" y="-92"/>
                    <a:pt x="13700" y="11"/>
                  </a:cubicBezTo>
                  <a:cubicBezTo>
                    <a:pt x="10585" y="114"/>
                    <a:pt x="6016" y="937"/>
                    <a:pt x="3108" y="2479"/>
                  </a:cubicBezTo>
                  <a:cubicBezTo>
                    <a:pt x="200" y="4022"/>
                    <a:pt x="-1046" y="6285"/>
                    <a:pt x="1031" y="8548"/>
                  </a:cubicBezTo>
                  <a:cubicBezTo>
                    <a:pt x="3108" y="10811"/>
                    <a:pt x="8508" y="13074"/>
                    <a:pt x="12039" y="14617"/>
                  </a:cubicBezTo>
                  <a:cubicBezTo>
                    <a:pt x="15569" y="16159"/>
                    <a:pt x="17231" y="16982"/>
                    <a:pt x="18477" y="17908"/>
                  </a:cubicBezTo>
                  <a:cubicBezTo>
                    <a:pt x="19723" y="18834"/>
                    <a:pt x="20554" y="19862"/>
                    <a:pt x="19931" y="20479"/>
                  </a:cubicBezTo>
                  <a:cubicBezTo>
                    <a:pt x="19308" y="21097"/>
                    <a:pt x="17231" y="21302"/>
                    <a:pt x="14946" y="21405"/>
                  </a:cubicBezTo>
                  <a:cubicBezTo>
                    <a:pt x="12662" y="21508"/>
                    <a:pt x="10169" y="21508"/>
                    <a:pt x="8092" y="20274"/>
                  </a:cubicBezTo>
                  <a:cubicBezTo>
                    <a:pt x="6016" y="19039"/>
                    <a:pt x="4354" y="16571"/>
                    <a:pt x="2692" y="14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9971515" y="1360871"/>
              <a:ext cx="416143" cy="15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839" fill="norm" stroke="1" extrusionOk="0">
                  <a:moveTo>
                    <a:pt x="8078" y="2390"/>
                  </a:moveTo>
                  <a:cubicBezTo>
                    <a:pt x="6769" y="2098"/>
                    <a:pt x="5460" y="1806"/>
                    <a:pt x="4096" y="3704"/>
                  </a:cubicBezTo>
                  <a:cubicBezTo>
                    <a:pt x="2732" y="5601"/>
                    <a:pt x="1314" y="9687"/>
                    <a:pt x="605" y="12752"/>
                  </a:cubicBezTo>
                  <a:cubicBezTo>
                    <a:pt x="-104" y="15817"/>
                    <a:pt x="-104" y="17860"/>
                    <a:pt x="169" y="19174"/>
                  </a:cubicBezTo>
                  <a:cubicBezTo>
                    <a:pt x="441" y="20487"/>
                    <a:pt x="987" y="21071"/>
                    <a:pt x="1860" y="19758"/>
                  </a:cubicBezTo>
                  <a:cubicBezTo>
                    <a:pt x="2732" y="18444"/>
                    <a:pt x="3932" y="15233"/>
                    <a:pt x="4860" y="12022"/>
                  </a:cubicBezTo>
                  <a:cubicBezTo>
                    <a:pt x="5787" y="8812"/>
                    <a:pt x="6441" y="5601"/>
                    <a:pt x="6714" y="4871"/>
                  </a:cubicBezTo>
                  <a:cubicBezTo>
                    <a:pt x="6987" y="4141"/>
                    <a:pt x="6878" y="5893"/>
                    <a:pt x="6714" y="8228"/>
                  </a:cubicBezTo>
                  <a:cubicBezTo>
                    <a:pt x="6551" y="10563"/>
                    <a:pt x="6332" y="13482"/>
                    <a:pt x="6278" y="15671"/>
                  </a:cubicBezTo>
                  <a:cubicBezTo>
                    <a:pt x="6223" y="17860"/>
                    <a:pt x="6332" y="19320"/>
                    <a:pt x="6660" y="20195"/>
                  </a:cubicBezTo>
                  <a:cubicBezTo>
                    <a:pt x="6987" y="21071"/>
                    <a:pt x="7532" y="21363"/>
                    <a:pt x="8460" y="19028"/>
                  </a:cubicBezTo>
                  <a:cubicBezTo>
                    <a:pt x="9387" y="16693"/>
                    <a:pt x="10696" y="11731"/>
                    <a:pt x="11514" y="8520"/>
                  </a:cubicBezTo>
                  <a:cubicBezTo>
                    <a:pt x="12332" y="5309"/>
                    <a:pt x="12660" y="3849"/>
                    <a:pt x="12714" y="3849"/>
                  </a:cubicBezTo>
                  <a:cubicBezTo>
                    <a:pt x="12769" y="3849"/>
                    <a:pt x="12551" y="5309"/>
                    <a:pt x="12332" y="6768"/>
                  </a:cubicBezTo>
                  <a:cubicBezTo>
                    <a:pt x="12114" y="8228"/>
                    <a:pt x="11896" y="9687"/>
                    <a:pt x="11732" y="11147"/>
                  </a:cubicBezTo>
                  <a:cubicBezTo>
                    <a:pt x="11569" y="12606"/>
                    <a:pt x="11460" y="14066"/>
                    <a:pt x="11678" y="13774"/>
                  </a:cubicBezTo>
                  <a:cubicBezTo>
                    <a:pt x="11896" y="13482"/>
                    <a:pt x="12441" y="11439"/>
                    <a:pt x="13096" y="9104"/>
                  </a:cubicBezTo>
                  <a:cubicBezTo>
                    <a:pt x="13751" y="6768"/>
                    <a:pt x="14514" y="4141"/>
                    <a:pt x="15114" y="2390"/>
                  </a:cubicBezTo>
                  <a:cubicBezTo>
                    <a:pt x="15714" y="639"/>
                    <a:pt x="16151" y="-237"/>
                    <a:pt x="16369" y="55"/>
                  </a:cubicBezTo>
                  <a:cubicBezTo>
                    <a:pt x="16587" y="347"/>
                    <a:pt x="16587" y="1806"/>
                    <a:pt x="16532" y="3995"/>
                  </a:cubicBezTo>
                  <a:cubicBezTo>
                    <a:pt x="16478" y="6185"/>
                    <a:pt x="16369" y="9104"/>
                    <a:pt x="16314" y="11585"/>
                  </a:cubicBezTo>
                  <a:cubicBezTo>
                    <a:pt x="16260" y="14066"/>
                    <a:pt x="16260" y="16109"/>
                    <a:pt x="16369" y="15963"/>
                  </a:cubicBezTo>
                  <a:cubicBezTo>
                    <a:pt x="16478" y="15817"/>
                    <a:pt x="16696" y="13482"/>
                    <a:pt x="17132" y="11147"/>
                  </a:cubicBezTo>
                  <a:cubicBezTo>
                    <a:pt x="17569" y="8812"/>
                    <a:pt x="18223" y="6477"/>
                    <a:pt x="18823" y="5017"/>
                  </a:cubicBezTo>
                  <a:cubicBezTo>
                    <a:pt x="19423" y="3558"/>
                    <a:pt x="19969" y="2974"/>
                    <a:pt x="20460" y="3266"/>
                  </a:cubicBezTo>
                  <a:cubicBezTo>
                    <a:pt x="20951" y="3558"/>
                    <a:pt x="21387" y="4725"/>
                    <a:pt x="21441" y="7206"/>
                  </a:cubicBezTo>
                  <a:cubicBezTo>
                    <a:pt x="21496" y="9687"/>
                    <a:pt x="21169" y="13482"/>
                    <a:pt x="20841" y="17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10395800" y="1088541"/>
              <a:ext cx="380201" cy="6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3" fill="norm" stroke="1" extrusionOk="0">
                  <a:moveTo>
                    <a:pt x="2816" y="10079"/>
                  </a:moveTo>
                  <a:cubicBezTo>
                    <a:pt x="2339" y="11975"/>
                    <a:pt x="1861" y="13871"/>
                    <a:pt x="1503" y="15597"/>
                  </a:cubicBezTo>
                  <a:cubicBezTo>
                    <a:pt x="1145" y="17324"/>
                    <a:pt x="907" y="18881"/>
                    <a:pt x="668" y="19897"/>
                  </a:cubicBezTo>
                  <a:cubicBezTo>
                    <a:pt x="429" y="20913"/>
                    <a:pt x="191" y="21387"/>
                    <a:pt x="71" y="21454"/>
                  </a:cubicBezTo>
                  <a:cubicBezTo>
                    <a:pt x="-48" y="21522"/>
                    <a:pt x="-48" y="21183"/>
                    <a:pt x="310" y="19931"/>
                  </a:cubicBezTo>
                  <a:cubicBezTo>
                    <a:pt x="668" y="18678"/>
                    <a:pt x="1384" y="16511"/>
                    <a:pt x="2219" y="14311"/>
                  </a:cubicBezTo>
                  <a:cubicBezTo>
                    <a:pt x="3055" y="12110"/>
                    <a:pt x="4009" y="9876"/>
                    <a:pt x="4666" y="8589"/>
                  </a:cubicBezTo>
                  <a:cubicBezTo>
                    <a:pt x="5322" y="7303"/>
                    <a:pt x="5680" y="6964"/>
                    <a:pt x="6098" y="6659"/>
                  </a:cubicBezTo>
                  <a:cubicBezTo>
                    <a:pt x="6516" y="6355"/>
                    <a:pt x="6993" y="6084"/>
                    <a:pt x="7291" y="6151"/>
                  </a:cubicBezTo>
                  <a:cubicBezTo>
                    <a:pt x="7590" y="6219"/>
                    <a:pt x="7709" y="6625"/>
                    <a:pt x="7769" y="7506"/>
                  </a:cubicBezTo>
                  <a:cubicBezTo>
                    <a:pt x="7828" y="8386"/>
                    <a:pt x="7828" y="9740"/>
                    <a:pt x="7649" y="10553"/>
                  </a:cubicBezTo>
                  <a:cubicBezTo>
                    <a:pt x="7470" y="11365"/>
                    <a:pt x="7112" y="11636"/>
                    <a:pt x="6635" y="11805"/>
                  </a:cubicBezTo>
                  <a:cubicBezTo>
                    <a:pt x="6158" y="11975"/>
                    <a:pt x="5561" y="12042"/>
                    <a:pt x="5083" y="11941"/>
                  </a:cubicBezTo>
                  <a:cubicBezTo>
                    <a:pt x="4606" y="11839"/>
                    <a:pt x="4248" y="11568"/>
                    <a:pt x="4487" y="10451"/>
                  </a:cubicBezTo>
                  <a:cubicBezTo>
                    <a:pt x="4725" y="9334"/>
                    <a:pt x="5561" y="7370"/>
                    <a:pt x="7053" y="5542"/>
                  </a:cubicBezTo>
                  <a:cubicBezTo>
                    <a:pt x="8544" y="3714"/>
                    <a:pt x="10692" y="2021"/>
                    <a:pt x="12065" y="1073"/>
                  </a:cubicBezTo>
                  <a:cubicBezTo>
                    <a:pt x="13437" y="125"/>
                    <a:pt x="14034" y="-78"/>
                    <a:pt x="14332" y="24"/>
                  </a:cubicBezTo>
                  <a:cubicBezTo>
                    <a:pt x="14630" y="125"/>
                    <a:pt x="14630" y="531"/>
                    <a:pt x="14034" y="1953"/>
                  </a:cubicBezTo>
                  <a:cubicBezTo>
                    <a:pt x="13437" y="3375"/>
                    <a:pt x="12244" y="5813"/>
                    <a:pt x="11528" y="7472"/>
                  </a:cubicBezTo>
                  <a:cubicBezTo>
                    <a:pt x="10812" y="9131"/>
                    <a:pt x="10573" y="10011"/>
                    <a:pt x="10454" y="10620"/>
                  </a:cubicBezTo>
                  <a:cubicBezTo>
                    <a:pt x="10334" y="11230"/>
                    <a:pt x="10334" y="11568"/>
                    <a:pt x="10633" y="11636"/>
                  </a:cubicBezTo>
                  <a:cubicBezTo>
                    <a:pt x="10931" y="11704"/>
                    <a:pt x="11528" y="11501"/>
                    <a:pt x="12482" y="10790"/>
                  </a:cubicBezTo>
                  <a:cubicBezTo>
                    <a:pt x="13437" y="10079"/>
                    <a:pt x="14750" y="8860"/>
                    <a:pt x="15525" y="8081"/>
                  </a:cubicBezTo>
                  <a:cubicBezTo>
                    <a:pt x="16301" y="7303"/>
                    <a:pt x="16540" y="6964"/>
                    <a:pt x="16421" y="6896"/>
                  </a:cubicBezTo>
                  <a:cubicBezTo>
                    <a:pt x="16301" y="6829"/>
                    <a:pt x="15824" y="7032"/>
                    <a:pt x="15167" y="7641"/>
                  </a:cubicBezTo>
                  <a:cubicBezTo>
                    <a:pt x="14511" y="8251"/>
                    <a:pt x="13676" y="9266"/>
                    <a:pt x="13258" y="10011"/>
                  </a:cubicBezTo>
                  <a:cubicBezTo>
                    <a:pt x="12840" y="10756"/>
                    <a:pt x="12840" y="11230"/>
                    <a:pt x="13318" y="11501"/>
                  </a:cubicBezTo>
                  <a:cubicBezTo>
                    <a:pt x="13795" y="11772"/>
                    <a:pt x="14750" y="11839"/>
                    <a:pt x="15704" y="11501"/>
                  </a:cubicBezTo>
                  <a:cubicBezTo>
                    <a:pt x="16659" y="11162"/>
                    <a:pt x="17614" y="10417"/>
                    <a:pt x="18390" y="9740"/>
                  </a:cubicBezTo>
                  <a:cubicBezTo>
                    <a:pt x="19165" y="9063"/>
                    <a:pt x="19762" y="8454"/>
                    <a:pt x="20180" y="7980"/>
                  </a:cubicBezTo>
                  <a:cubicBezTo>
                    <a:pt x="20597" y="7506"/>
                    <a:pt x="20836" y="7167"/>
                    <a:pt x="21075" y="6829"/>
                  </a:cubicBezTo>
                  <a:cubicBezTo>
                    <a:pt x="21313" y="6490"/>
                    <a:pt x="21552" y="6151"/>
                    <a:pt x="21373" y="6084"/>
                  </a:cubicBezTo>
                  <a:cubicBezTo>
                    <a:pt x="21194" y="6016"/>
                    <a:pt x="20597" y="6219"/>
                    <a:pt x="20120" y="6761"/>
                  </a:cubicBezTo>
                  <a:cubicBezTo>
                    <a:pt x="19643" y="7303"/>
                    <a:pt x="19285" y="8183"/>
                    <a:pt x="19285" y="8961"/>
                  </a:cubicBezTo>
                  <a:cubicBezTo>
                    <a:pt x="19285" y="9740"/>
                    <a:pt x="19643" y="10417"/>
                    <a:pt x="19762" y="11162"/>
                  </a:cubicBezTo>
                  <a:cubicBezTo>
                    <a:pt x="19881" y="11907"/>
                    <a:pt x="19762" y="12719"/>
                    <a:pt x="19404" y="13160"/>
                  </a:cubicBezTo>
                  <a:cubicBezTo>
                    <a:pt x="19046" y="13600"/>
                    <a:pt x="18449" y="13667"/>
                    <a:pt x="17853" y="13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11221490" y="1316822"/>
              <a:ext cx="204423" cy="190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347" fill="norm" stroke="1" extrusionOk="0">
                  <a:moveTo>
                    <a:pt x="10910" y="1899"/>
                  </a:moveTo>
                  <a:cubicBezTo>
                    <a:pt x="10262" y="949"/>
                    <a:pt x="9614" y="0"/>
                    <a:pt x="8858" y="0"/>
                  </a:cubicBezTo>
                  <a:cubicBezTo>
                    <a:pt x="8102" y="0"/>
                    <a:pt x="7238" y="949"/>
                    <a:pt x="5726" y="3560"/>
                  </a:cubicBezTo>
                  <a:cubicBezTo>
                    <a:pt x="4214" y="6171"/>
                    <a:pt x="2054" y="10444"/>
                    <a:pt x="866" y="13648"/>
                  </a:cubicBezTo>
                  <a:cubicBezTo>
                    <a:pt x="-322" y="16853"/>
                    <a:pt x="-538" y="18989"/>
                    <a:pt x="1838" y="19820"/>
                  </a:cubicBezTo>
                  <a:cubicBezTo>
                    <a:pt x="4214" y="20651"/>
                    <a:pt x="9182" y="20176"/>
                    <a:pt x="12422" y="19108"/>
                  </a:cubicBezTo>
                  <a:cubicBezTo>
                    <a:pt x="15662" y="18040"/>
                    <a:pt x="17174" y="16378"/>
                    <a:pt x="18254" y="14835"/>
                  </a:cubicBezTo>
                  <a:cubicBezTo>
                    <a:pt x="19334" y="13292"/>
                    <a:pt x="19982" y="11868"/>
                    <a:pt x="19658" y="11037"/>
                  </a:cubicBezTo>
                  <a:cubicBezTo>
                    <a:pt x="19334" y="10207"/>
                    <a:pt x="18038" y="9969"/>
                    <a:pt x="16958" y="10563"/>
                  </a:cubicBezTo>
                  <a:cubicBezTo>
                    <a:pt x="15878" y="11156"/>
                    <a:pt x="15014" y="12580"/>
                    <a:pt x="14366" y="14004"/>
                  </a:cubicBezTo>
                  <a:cubicBezTo>
                    <a:pt x="13718" y="15429"/>
                    <a:pt x="13286" y="16853"/>
                    <a:pt x="13286" y="18158"/>
                  </a:cubicBezTo>
                  <a:cubicBezTo>
                    <a:pt x="13286" y="19464"/>
                    <a:pt x="13718" y="20651"/>
                    <a:pt x="14474" y="21125"/>
                  </a:cubicBezTo>
                  <a:cubicBezTo>
                    <a:pt x="15230" y="21600"/>
                    <a:pt x="16310" y="21363"/>
                    <a:pt x="17498" y="19938"/>
                  </a:cubicBezTo>
                  <a:cubicBezTo>
                    <a:pt x="18686" y="18514"/>
                    <a:pt x="19982" y="15903"/>
                    <a:pt x="20522" y="13886"/>
                  </a:cubicBezTo>
                  <a:cubicBezTo>
                    <a:pt x="21062" y="11868"/>
                    <a:pt x="20846" y="10444"/>
                    <a:pt x="20630" y="9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11468629" y="1360806"/>
              <a:ext cx="443971" cy="15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231" fill="norm" stroke="1" extrusionOk="0">
                  <a:moveTo>
                    <a:pt x="591" y="2432"/>
                  </a:moveTo>
                  <a:cubicBezTo>
                    <a:pt x="385" y="7462"/>
                    <a:pt x="180" y="12492"/>
                    <a:pt x="77" y="15895"/>
                  </a:cubicBezTo>
                  <a:cubicBezTo>
                    <a:pt x="-26" y="19298"/>
                    <a:pt x="-26" y="21073"/>
                    <a:pt x="77" y="21221"/>
                  </a:cubicBezTo>
                  <a:cubicBezTo>
                    <a:pt x="180" y="21369"/>
                    <a:pt x="385" y="19890"/>
                    <a:pt x="797" y="17374"/>
                  </a:cubicBezTo>
                  <a:cubicBezTo>
                    <a:pt x="1208" y="14859"/>
                    <a:pt x="1825" y="11309"/>
                    <a:pt x="2340" y="8942"/>
                  </a:cubicBezTo>
                  <a:cubicBezTo>
                    <a:pt x="2854" y="6574"/>
                    <a:pt x="3265" y="5391"/>
                    <a:pt x="3574" y="5539"/>
                  </a:cubicBezTo>
                  <a:cubicBezTo>
                    <a:pt x="3883" y="5687"/>
                    <a:pt x="4088" y="7166"/>
                    <a:pt x="4191" y="8646"/>
                  </a:cubicBezTo>
                  <a:cubicBezTo>
                    <a:pt x="4294" y="10125"/>
                    <a:pt x="4294" y="11605"/>
                    <a:pt x="4243" y="13676"/>
                  </a:cubicBezTo>
                  <a:cubicBezTo>
                    <a:pt x="4191" y="15747"/>
                    <a:pt x="4088" y="18410"/>
                    <a:pt x="4140" y="18854"/>
                  </a:cubicBezTo>
                  <a:cubicBezTo>
                    <a:pt x="4191" y="19298"/>
                    <a:pt x="4397" y="17522"/>
                    <a:pt x="4757" y="15303"/>
                  </a:cubicBezTo>
                  <a:cubicBezTo>
                    <a:pt x="5117" y="13084"/>
                    <a:pt x="5631" y="10421"/>
                    <a:pt x="6094" y="8350"/>
                  </a:cubicBezTo>
                  <a:cubicBezTo>
                    <a:pt x="6557" y="6279"/>
                    <a:pt x="6968" y="4799"/>
                    <a:pt x="7380" y="4651"/>
                  </a:cubicBezTo>
                  <a:cubicBezTo>
                    <a:pt x="7791" y="4503"/>
                    <a:pt x="8203" y="5687"/>
                    <a:pt x="8408" y="7758"/>
                  </a:cubicBezTo>
                  <a:cubicBezTo>
                    <a:pt x="8614" y="9829"/>
                    <a:pt x="8614" y="12788"/>
                    <a:pt x="8717" y="15007"/>
                  </a:cubicBezTo>
                  <a:cubicBezTo>
                    <a:pt x="8820" y="17227"/>
                    <a:pt x="9025" y="18706"/>
                    <a:pt x="9437" y="19446"/>
                  </a:cubicBezTo>
                  <a:cubicBezTo>
                    <a:pt x="9848" y="20185"/>
                    <a:pt x="10465" y="20185"/>
                    <a:pt x="11391" y="18558"/>
                  </a:cubicBezTo>
                  <a:cubicBezTo>
                    <a:pt x="12317" y="16931"/>
                    <a:pt x="13551" y="13676"/>
                    <a:pt x="14323" y="11013"/>
                  </a:cubicBezTo>
                  <a:cubicBezTo>
                    <a:pt x="15094" y="8350"/>
                    <a:pt x="15403" y="6279"/>
                    <a:pt x="15608" y="4503"/>
                  </a:cubicBezTo>
                  <a:cubicBezTo>
                    <a:pt x="15814" y="2728"/>
                    <a:pt x="15917" y="1248"/>
                    <a:pt x="15660" y="509"/>
                  </a:cubicBezTo>
                  <a:cubicBezTo>
                    <a:pt x="15403" y="-231"/>
                    <a:pt x="14785" y="-231"/>
                    <a:pt x="13963" y="953"/>
                  </a:cubicBezTo>
                  <a:cubicBezTo>
                    <a:pt x="13140" y="2136"/>
                    <a:pt x="12111" y="4503"/>
                    <a:pt x="11494" y="6574"/>
                  </a:cubicBezTo>
                  <a:cubicBezTo>
                    <a:pt x="10877" y="8646"/>
                    <a:pt x="10671" y="10421"/>
                    <a:pt x="10671" y="12048"/>
                  </a:cubicBezTo>
                  <a:cubicBezTo>
                    <a:pt x="10671" y="13676"/>
                    <a:pt x="10877" y="15155"/>
                    <a:pt x="12728" y="16487"/>
                  </a:cubicBezTo>
                  <a:cubicBezTo>
                    <a:pt x="14580" y="17818"/>
                    <a:pt x="18077" y="19002"/>
                    <a:pt x="21574" y="20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1024710" y="2397033"/>
              <a:ext cx="257991" cy="4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22" fill="norm" stroke="1" extrusionOk="0">
                  <a:moveTo>
                    <a:pt x="14028" y="2266"/>
                  </a:moveTo>
                  <a:cubicBezTo>
                    <a:pt x="12448" y="1466"/>
                    <a:pt x="10867" y="666"/>
                    <a:pt x="9638" y="266"/>
                  </a:cubicBezTo>
                  <a:cubicBezTo>
                    <a:pt x="8409" y="-134"/>
                    <a:pt x="7531" y="-134"/>
                    <a:pt x="6828" y="616"/>
                  </a:cubicBezTo>
                  <a:cubicBezTo>
                    <a:pt x="6126" y="1366"/>
                    <a:pt x="5599" y="2866"/>
                    <a:pt x="5687" y="5366"/>
                  </a:cubicBezTo>
                  <a:cubicBezTo>
                    <a:pt x="5775" y="7866"/>
                    <a:pt x="6477" y="11366"/>
                    <a:pt x="7180" y="14066"/>
                  </a:cubicBezTo>
                  <a:cubicBezTo>
                    <a:pt x="7882" y="16766"/>
                    <a:pt x="8584" y="18666"/>
                    <a:pt x="8672" y="19816"/>
                  </a:cubicBezTo>
                  <a:cubicBezTo>
                    <a:pt x="8760" y="20966"/>
                    <a:pt x="8233" y="21366"/>
                    <a:pt x="7531" y="21416"/>
                  </a:cubicBezTo>
                  <a:cubicBezTo>
                    <a:pt x="6828" y="21466"/>
                    <a:pt x="5950" y="21166"/>
                    <a:pt x="4809" y="20566"/>
                  </a:cubicBezTo>
                  <a:cubicBezTo>
                    <a:pt x="3667" y="19966"/>
                    <a:pt x="2263" y="19066"/>
                    <a:pt x="1297" y="18266"/>
                  </a:cubicBezTo>
                  <a:cubicBezTo>
                    <a:pt x="331" y="17466"/>
                    <a:pt x="-196" y="16766"/>
                    <a:pt x="67" y="16366"/>
                  </a:cubicBezTo>
                  <a:cubicBezTo>
                    <a:pt x="331" y="15966"/>
                    <a:pt x="1384" y="15866"/>
                    <a:pt x="2877" y="15916"/>
                  </a:cubicBezTo>
                  <a:cubicBezTo>
                    <a:pt x="4370" y="15966"/>
                    <a:pt x="6302" y="16166"/>
                    <a:pt x="7794" y="16716"/>
                  </a:cubicBezTo>
                  <a:cubicBezTo>
                    <a:pt x="9287" y="17266"/>
                    <a:pt x="10341" y="18166"/>
                    <a:pt x="11131" y="19066"/>
                  </a:cubicBezTo>
                  <a:cubicBezTo>
                    <a:pt x="11921" y="19966"/>
                    <a:pt x="12448" y="20866"/>
                    <a:pt x="12711" y="21066"/>
                  </a:cubicBezTo>
                  <a:cubicBezTo>
                    <a:pt x="12975" y="21266"/>
                    <a:pt x="12975" y="20766"/>
                    <a:pt x="13150" y="19766"/>
                  </a:cubicBezTo>
                  <a:cubicBezTo>
                    <a:pt x="13326" y="18766"/>
                    <a:pt x="13677" y="17266"/>
                    <a:pt x="14116" y="16316"/>
                  </a:cubicBezTo>
                  <a:cubicBezTo>
                    <a:pt x="14555" y="15366"/>
                    <a:pt x="15082" y="14966"/>
                    <a:pt x="16311" y="14816"/>
                  </a:cubicBezTo>
                  <a:cubicBezTo>
                    <a:pt x="17541" y="14666"/>
                    <a:pt x="19472" y="14766"/>
                    <a:pt x="21404" y="14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1284406" y="2703462"/>
              <a:ext cx="80845" cy="12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0995" fill="norm" stroke="1" extrusionOk="0">
                  <a:moveTo>
                    <a:pt x="19491" y="327"/>
                  </a:moveTo>
                  <a:cubicBezTo>
                    <a:pt x="15061" y="-39"/>
                    <a:pt x="10630" y="-405"/>
                    <a:pt x="7030" y="1059"/>
                  </a:cubicBezTo>
                  <a:cubicBezTo>
                    <a:pt x="3430" y="2524"/>
                    <a:pt x="661" y="5819"/>
                    <a:pt x="107" y="9114"/>
                  </a:cubicBezTo>
                  <a:cubicBezTo>
                    <a:pt x="-447" y="12409"/>
                    <a:pt x="1215" y="15703"/>
                    <a:pt x="3430" y="17717"/>
                  </a:cubicBezTo>
                  <a:cubicBezTo>
                    <a:pt x="5645" y="19731"/>
                    <a:pt x="8415" y="20463"/>
                    <a:pt x="11184" y="20829"/>
                  </a:cubicBezTo>
                  <a:cubicBezTo>
                    <a:pt x="13953" y="21195"/>
                    <a:pt x="16722" y="21195"/>
                    <a:pt x="18384" y="18266"/>
                  </a:cubicBezTo>
                  <a:cubicBezTo>
                    <a:pt x="20045" y="15337"/>
                    <a:pt x="20599" y="9480"/>
                    <a:pt x="21153" y="3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1416050" y="2679926"/>
              <a:ext cx="234950" cy="13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6" fill="norm" stroke="1" extrusionOk="0">
                  <a:moveTo>
                    <a:pt x="0" y="986"/>
                  </a:moveTo>
                  <a:cubicBezTo>
                    <a:pt x="778" y="4586"/>
                    <a:pt x="1557" y="8186"/>
                    <a:pt x="2335" y="11786"/>
                  </a:cubicBezTo>
                  <a:cubicBezTo>
                    <a:pt x="3114" y="15386"/>
                    <a:pt x="3892" y="18986"/>
                    <a:pt x="4281" y="19968"/>
                  </a:cubicBezTo>
                  <a:cubicBezTo>
                    <a:pt x="4670" y="20950"/>
                    <a:pt x="4670" y="19314"/>
                    <a:pt x="4670" y="16695"/>
                  </a:cubicBezTo>
                  <a:cubicBezTo>
                    <a:pt x="4670" y="14077"/>
                    <a:pt x="4670" y="10477"/>
                    <a:pt x="4670" y="7859"/>
                  </a:cubicBezTo>
                  <a:cubicBezTo>
                    <a:pt x="4670" y="5241"/>
                    <a:pt x="4670" y="3605"/>
                    <a:pt x="4865" y="3605"/>
                  </a:cubicBezTo>
                  <a:cubicBezTo>
                    <a:pt x="5059" y="3605"/>
                    <a:pt x="5449" y="5241"/>
                    <a:pt x="5838" y="7041"/>
                  </a:cubicBezTo>
                  <a:cubicBezTo>
                    <a:pt x="6227" y="8841"/>
                    <a:pt x="6616" y="10805"/>
                    <a:pt x="7103" y="12441"/>
                  </a:cubicBezTo>
                  <a:cubicBezTo>
                    <a:pt x="7589" y="14077"/>
                    <a:pt x="8173" y="15386"/>
                    <a:pt x="8562" y="15059"/>
                  </a:cubicBezTo>
                  <a:cubicBezTo>
                    <a:pt x="8951" y="14732"/>
                    <a:pt x="9146" y="12768"/>
                    <a:pt x="9632" y="10314"/>
                  </a:cubicBezTo>
                  <a:cubicBezTo>
                    <a:pt x="10119" y="7859"/>
                    <a:pt x="10897" y="4914"/>
                    <a:pt x="12259" y="2786"/>
                  </a:cubicBezTo>
                  <a:cubicBezTo>
                    <a:pt x="13622" y="659"/>
                    <a:pt x="15568" y="-650"/>
                    <a:pt x="17222" y="332"/>
                  </a:cubicBezTo>
                  <a:cubicBezTo>
                    <a:pt x="18876" y="1314"/>
                    <a:pt x="20238" y="4586"/>
                    <a:pt x="20919" y="7368"/>
                  </a:cubicBezTo>
                  <a:cubicBezTo>
                    <a:pt x="21600" y="10150"/>
                    <a:pt x="21600" y="12441"/>
                    <a:pt x="21600" y="14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2392150" y="2581248"/>
              <a:ext cx="224050" cy="13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069" fill="norm" stroke="1" extrusionOk="0">
                  <a:moveTo>
                    <a:pt x="12284" y="6330"/>
                  </a:moveTo>
                  <a:cubicBezTo>
                    <a:pt x="11678" y="4395"/>
                    <a:pt x="11073" y="2461"/>
                    <a:pt x="9660" y="1171"/>
                  </a:cubicBezTo>
                  <a:cubicBezTo>
                    <a:pt x="8247" y="-118"/>
                    <a:pt x="6026" y="-763"/>
                    <a:pt x="4209" y="1494"/>
                  </a:cubicBezTo>
                  <a:cubicBezTo>
                    <a:pt x="2392" y="3750"/>
                    <a:pt x="979" y="8909"/>
                    <a:pt x="374" y="12294"/>
                  </a:cubicBezTo>
                  <a:cubicBezTo>
                    <a:pt x="-232" y="15679"/>
                    <a:pt x="-30" y="17291"/>
                    <a:pt x="475" y="18580"/>
                  </a:cubicBezTo>
                  <a:cubicBezTo>
                    <a:pt x="979" y="19870"/>
                    <a:pt x="1787" y="20837"/>
                    <a:pt x="3402" y="19225"/>
                  </a:cubicBezTo>
                  <a:cubicBezTo>
                    <a:pt x="5017" y="17613"/>
                    <a:pt x="7439" y="13422"/>
                    <a:pt x="8953" y="10359"/>
                  </a:cubicBezTo>
                  <a:cubicBezTo>
                    <a:pt x="10467" y="7297"/>
                    <a:pt x="11073" y="5362"/>
                    <a:pt x="11476" y="5362"/>
                  </a:cubicBezTo>
                  <a:cubicBezTo>
                    <a:pt x="11880" y="5362"/>
                    <a:pt x="12082" y="7297"/>
                    <a:pt x="12990" y="9715"/>
                  </a:cubicBezTo>
                  <a:cubicBezTo>
                    <a:pt x="13899" y="12133"/>
                    <a:pt x="15514" y="15034"/>
                    <a:pt x="17028" y="16646"/>
                  </a:cubicBezTo>
                  <a:cubicBezTo>
                    <a:pt x="18542" y="18258"/>
                    <a:pt x="19955" y="18580"/>
                    <a:pt x="21368" y="18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3259436" y="2504499"/>
              <a:ext cx="106065" cy="21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320" fill="norm" stroke="1" extrusionOk="0">
                  <a:moveTo>
                    <a:pt x="21223" y="4092"/>
                  </a:moveTo>
                  <a:cubicBezTo>
                    <a:pt x="20376" y="3063"/>
                    <a:pt x="19529" y="2035"/>
                    <a:pt x="17199" y="1212"/>
                  </a:cubicBezTo>
                  <a:cubicBezTo>
                    <a:pt x="14870" y="389"/>
                    <a:pt x="11058" y="-228"/>
                    <a:pt x="7458" y="81"/>
                  </a:cubicBezTo>
                  <a:cubicBezTo>
                    <a:pt x="3858" y="389"/>
                    <a:pt x="470" y="1623"/>
                    <a:pt x="47" y="3681"/>
                  </a:cubicBezTo>
                  <a:cubicBezTo>
                    <a:pt x="-377" y="5738"/>
                    <a:pt x="2164" y="8618"/>
                    <a:pt x="5764" y="10983"/>
                  </a:cubicBezTo>
                  <a:cubicBezTo>
                    <a:pt x="9364" y="13349"/>
                    <a:pt x="14023" y="15201"/>
                    <a:pt x="16564" y="16743"/>
                  </a:cubicBezTo>
                  <a:cubicBezTo>
                    <a:pt x="19105" y="18286"/>
                    <a:pt x="19529" y="19521"/>
                    <a:pt x="18470" y="20241"/>
                  </a:cubicBezTo>
                  <a:cubicBezTo>
                    <a:pt x="17411" y="20961"/>
                    <a:pt x="14870" y="21166"/>
                    <a:pt x="12329" y="21269"/>
                  </a:cubicBezTo>
                  <a:cubicBezTo>
                    <a:pt x="9788" y="21372"/>
                    <a:pt x="7247" y="21372"/>
                    <a:pt x="5552" y="20755"/>
                  </a:cubicBezTo>
                  <a:cubicBezTo>
                    <a:pt x="3858" y="20138"/>
                    <a:pt x="3011" y="18903"/>
                    <a:pt x="3011" y="17669"/>
                  </a:cubicBezTo>
                  <a:cubicBezTo>
                    <a:pt x="3011" y="16435"/>
                    <a:pt x="3858" y="15201"/>
                    <a:pt x="4705" y="13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3422093" y="2503900"/>
              <a:ext cx="86119" cy="41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460" fill="norm" stroke="1" extrusionOk="0">
                  <a:moveTo>
                    <a:pt x="6160" y="3167"/>
                  </a:moveTo>
                  <a:cubicBezTo>
                    <a:pt x="6160" y="6641"/>
                    <a:pt x="6160" y="10114"/>
                    <a:pt x="6411" y="12936"/>
                  </a:cubicBezTo>
                  <a:cubicBezTo>
                    <a:pt x="6663" y="15758"/>
                    <a:pt x="7165" y="17929"/>
                    <a:pt x="7165" y="19340"/>
                  </a:cubicBezTo>
                  <a:cubicBezTo>
                    <a:pt x="7165" y="20751"/>
                    <a:pt x="6663" y="21402"/>
                    <a:pt x="5658" y="21457"/>
                  </a:cubicBezTo>
                  <a:cubicBezTo>
                    <a:pt x="4653" y="21511"/>
                    <a:pt x="3146" y="20968"/>
                    <a:pt x="1890" y="18743"/>
                  </a:cubicBezTo>
                  <a:cubicBezTo>
                    <a:pt x="635" y="16518"/>
                    <a:pt x="-370" y="12610"/>
                    <a:pt x="132" y="9300"/>
                  </a:cubicBezTo>
                  <a:cubicBezTo>
                    <a:pt x="635" y="5989"/>
                    <a:pt x="2644" y="3276"/>
                    <a:pt x="4904" y="1756"/>
                  </a:cubicBezTo>
                  <a:cubicBezTo>
                    <a:pt x="7165" y="237"/>
                    <a:pt x="9677" y="-89"/>
                    <a:pt x="11937" y="20"/>
                  </a:cubicBezTo>
                  <a:cubicBezTo>
                    <a:pt x="14197" y="128"/>
                    <a:pt x="16207" y="671"/>
                    <a:pt x="17965" y="1593"/>
                  </a:cubicBezTo>
                  <a:cubicBezTo>
                    <a:pt x="19723" y="2516"/>
                    <a:pt x="21230" y="3819"/>
                    <a:pt x="19974" y="5067"/>
                  </a:cubicBezTo>
                  <a:cubicBezTo>
                    <a:pt x="18718" y="6315"/>
                    <a:pt x="14700" y="7509"/>
                    <a:pt x="11435" y="8160"/>
                  </a:cubicBezTo>
                  <a:cubicBezTo>
                    <a:pt x="8170" y="8812"/>
                    <a:pt x="5658" y="8920"/>
                    <a:pt x="4402" y="8649"/>
                  </a:cubicBezTo>
                  <a:cubicBezTo>
                    <a:pt x="3146" y="8377"/>
                    <a:pt x="3146" y="7726"/>
                    <a:pt x="3146" y="7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3524249" y="2486752"/>
              <a:ext cx="125679" cy="17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729" fill="norm" stroke="1" extrusionOk="0">
                  <a:moveTo>
                    <a:pt x="0" y="7856"/>
                  </a:moveTo>
                  <a:cubicBezTo>
                    <a:pt x="5400" y="8107"/>
                    <a:pt x="10800" y="8358"/>
                    <a:pt x="14400" y="7856"/>
                  </a:cubicBezTo>
                  <a:cubicBezTo>
                    <a:pt x="18000" y="7353"/>
                    <a:pt x="19800" y="6097"/>
                    <a:pt x="20700" y="4716"/>
                  </a:cubicBezTo>
                  <a:cubicBezTo>
                    <a:pt x="21600" y="3335"/>
                    <a:pt x="21600" y="1828"/>
                    <a:pt x="20700" y="823"/>
                  </a:cubicBezTo>
                  <a:cubicBezTo>
                    <a:pt x="19800" y="-182"/>
                    <a:pt x="18000" y="-684"/>
                    <a:pt x="14580" y="1828"/>
                  </a:cubicBezTo>
                  <a:cubicBezTo>
                    <a:pt x="11160" y="4339"/>
                    <a:pt x="6120" y="9865"/>
                    <a:pt x="3600" y="13381"/>
                  </a:cubicBezTo>
                  <a:cubicBezTo>
                    <a:pt x="1080" y="16897"/>
                    <a:pt x="1080" y="18404"/>
                    <a:pt x="1980" y="19409"/>
                  </a:cubicBezTo>
                  <a:cubicBezTo>
                    <a:pt x="2880" y="20414"/>
                    <a:pt x="4680" y="20916"/>
                    <a:pt x="7380" y="20665"/>
                  </a:cubicBezTo>
                  <a:cubicBezTo>
                    <a:pt x="10080" y="20414"/>
                    <a:pt x="13680" y="19409"/>
                    <a:pt x="17280" y="18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3696789" y="2481654"/>
              <a:ext cx="119561" cy="14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775" fill="norm" stroke="1" extrusionOk="0">
                  <a:moveTo>
                    <a:pt x="16858" y="203"/>
                  </a:moveTo>
                  <a:cubicBezTo>
                    <a:pt x="13447" y="-93"/>
                    <a:pt x="10037" y="-389"/>
                    <a:pt x="7194" y="1830"/>
                  </a:cubicBezTo>
                  <a:cubicBezTo>
                    <a:pt x="4352" y="4049"/>
                    <a:pt x="2079" y="8784"/>
                    <a:pt x="942" y="12038"/>
                  </a:cubicBezTo>
                  <a:cubicBezTo>
                    <a:pt x="-195" y="15293"/>
                    <a:pt x="-195" y="17069"/>
                    <a:pt x="373" y="18548"/>
                  </a:cubicBezTo>
                  <a:cubicBezTo>
                    <a:pt x="942" y="20027"/>
                    <a:pt x="2079" y="21211"/>
                    <a:pt x="5679" y="20619"/>
                  </a:cubicBezTo>
                  <a:cubicBezTo>
                    <a:pt x="9279" y="20027"/>
                    <a:pt x="15342" y="17660"/>
                    <a:pt x="21405" y="15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3845106" y="2508506"/>
              <a:ext cx="1569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1920"/>
                    <a:pt x="3818" y="3840"/>
                    <a:pt x="1118" y="7440"/>
                  </a:cubicBezTo>
                  <a:cubicBezTo>
                    <a:pt x="-1582" y="11040"/>
                    <a:pt x="1118" y="1632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873500" y="2387856"/>
              <a:ext cx="31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100"/>
                    <a:pt x="0" y="12600"/>
                    <a:pt x="3600" y="9000"/>
                  </a:cubicBezTo>
                  <a:cubicBezTo>
                    <a:pt x="7200" y="5400"/>
                    <a:pt x="144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3889999" y="2246364"/>
              <a:ext cx="161302" cy="39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16" fill="norm" stroke="1" extrusionOk="0">
                  <a:moveTo>
                    <a:pt x="15486" y="4922"/>
                  </a:moveTo>
                  <a:cubicBezTo>
                    <a:pt x="17169" y="3773"/>
                    <a:pt x="18852" y="2624"/>
                    <a:pt x="19554" y="1763"/>
                  </a:cubicBezTo>
                  <a:cubicBezTo>
                    <a:pt x="20255" y="901"/>
                    <a:pt x="19974" y="327"/>
                    <a:pt x="19133" y="97"/>
                  </a:cubicBezTo>
                  <a:cubicBezTo>
                    <a:pt x="18291" y="-133"/>
                    <a:pt x="16889" y="-18"/>
                    <a:pt x="14925" y="1131"/>
                  </a:cubicBezTo>
                  <a:cubicBezTo>
                    <a:pt x="12961" y="2280"/>
                    <a:pt x="10437" y="4463"/>
                    <a:pt x="9174" y="7393"/>
                  </a:cubicBezTo>
                  <a:cubicBezTo>
                    <a:pt x="7912" y="10322"/>
                    <a:pt x="7912" y="13999"/>
                    <a:pt x="8193" y="16297"/>
                  </a:cubicBezTo>
                  <a:cubicBezTo>
                    <a:pt x="8473" y="18595"/>
                    <a:pt x="9034" y="19514"/>
                    <a:pt x="8894" y="20203"/>
                  </a:cubicBezTo>
                  <a:cubicBezTo>
                    <a:pt x="8754" y="20893"/>
                    <a:pt x="7912" y="21352"/>
                    <a:pt x="6930" y="21410"/>
                  </a:cubicBezTo>
                  <a:cubicBezTo>
                    <a:pt x="5948" y="21467"/>
                    <a:pt x="4826" y="21122"/>
                    <a:pt x="3704" y="20261"/>
                  </a:cubicBezTo>
                  <a:cubicBezTo>
                    <a:pt x="2582" y="19399"/>
                    <a:pt x="1460" y="18020"/>
                    <a:pt x="759" y="16929"/>
                  </a:cubicBezTo>
                  <a:cubicBezTo>
                    <a:pt x="58" y="15837"/>
                    <a:pt x="-223" y="15033"/>
                    <a:pt x="198" y="14458"/>
                  </a:cubicBezTo>
                  <a:cubicBezTo>
                    <a:pt x="619" y="13884"/>
                    <a:pt x="1741" y="13539"/>
                    <a:pt x="2863" y="13539"/>
                  </a:cubicBezTo>
                  <a:cubicBezTo>
                    <a:pt x="3985" y="13539"/>
                    <a:pt x="5107" y="13884"/>
                    <a:pt x="6790" y="14401"/>
                  </a:cubicBezTo>
                  <a:cubicBezTo>
                    <a:pt x="8473" y="14918"/>
                    <a:pt x="10717" y="15607"/>
                    <a:pt x="12400" y="16124"/>
                  </a:cubicBezTo>
                  <a:cubicBezTo>
                    <a:pt x="14083" y="16641"/>
                    <a:pt x="15206" y="16986"/>
                    <a:pt x="15767" y="16871"/>
                  </a:cubicBezTo>
                  <a:cubicBezTo>
                    <a:pt x="16328" y="16756"/>
                    <a:pt x="16328" y="16182"/>
                    <a:pt x="16608" y="15320"/>
                  </a:cubicBezTo>
                  <a:cubicBezTo>
                    <a:pt x="16889" y="14458"/>
                    <a:pt x="17450" y="13310"/>
                    <a:pt x="18291" y="12563"/>
                  </a:cubicBezTo>
                  <a:cubicBezTo>
                    <a:pt x="19133" y="11816"/>
                    <a:pt x="20255" y="11471"/>
                    <a:pt x="21377" y="1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4047193" y="2479618"/>
              <a:ext cx="150158" cy="12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0834" fill="norm" stroke="1" extrusionOk="0">
                  <a:moveTo>
                    <a:pt x="16782" y="1619"/>
                  </a:moveTo>
                  <a:cubicBezTo>
                    <a:pt x="13482" y="574"/>
                    <a:pt x="10182" y="-471"/>
                    <a:pt x="7332" y="226"/>
                  </a:cubicBezTo>
                  <a:cubicBezTo>
                    <a:pt x="4482" y="923"/>
                    <a:pt x="2082" y="3361"/>
                    <a:pt x="882" y="6323"/>
                  </a:cubicBezTo>
                  <a:cubicBezTo>
                    <a:pt x="-318" y="9284"/>
                    <a:pt x="-318" y="12768"/>
                    <a:pt x="1032" y="15381"/>
                  </a:cubicBezTo>
                  <a:cubicBezTo>
                    <a:pt x="2382" y="17994"/>
                    <a:pt x="5082" y="19735"/>
                    <a:pt x="8682" y="20432"/>
                  </a:cubicBezTo>
                  <a:cubicBezTo>
                    <a:pt x="12282" y="21129"/>
                    <a:pt x="16782" y="20781"/>
                    <a:pt x="21282" y="20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4836583" y="2457706"/>
              <a:ext cx="281517" cy="16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2598" y="0"/>
                  </a:moveTo>
                  <a:cubicBezTo>
                    <a:pt x="1949" y="810"/>
                    <a:pt x="1299" y="1620"/>
                    <a:pt x="812" y="4590"/>
                  </a:cubicBezTo>
                  <a:cubicBezTo>
                    <a:pt x="325" y="7560"/>
                    <a:pt x="0" y="12690"/>
                    <a:pt x="0" y="15930"/>
                  </a:cubicBezTo>
                  <a:cubicBezTo>
                    <a:pt x="0" y="19170"/>
                    <a:pt x="325" y="20520"/>
                    <a:pt x="974" y="21060"/>
                  </a:cubicBezTo>
                  <a:cubicBezTo>
                    <a:pt x="1624" y="21600"/>
                    <a:pt x="2598" y="21330"/>
                    <a:pt x="3735" y="19170"/>
                  </a:cubicBezTo>
                  <a:cubicBezTo>
                    <a:pt x="4872" y="17010"/>
                    <a:pt x="6171" y="12960"/>
                    <a:pt x="7065" y="9585"/>
                  </a:cubicBezTo>
                  <a:cubicBezTo>
                    <a:pt x="7958" y="6210"/>
                    <a:pt x="8445" y="3510"/>
                    <a:pt x="8689" y="2835"/>
                  </a:cubicBezTo>
                  <a:cubicBezTo>
                    <a:pt x="8932" y="2160"/>
                    <a:pt x="8932" y="3510"/>
                    <a:pt x="8932" y="5535"/>
                  </a:cubicBezTo>
                  <a:cubicBezTo>
                    <a:pt x="8932" y="7560"/>
                    <a:pt x="8932" y="10260"/>
                    <a:pt x="8932" y="12285"/>
                  </a:cubicBezTo>
                  <a:cubicBezTo>
                    <a:pt x="8932" y="14310"/>
                    <a:pt x="8932" y="15660"/>
                    <a:pt x="9338" y="15930"/>
                  </a:cubicBezTo>
                  <a:cubicBezTo>
                    <a:pt x="9744" y="16200"/>
                    <a:pt x="10556" y="15390"/>
                    <a:pt x="11206" y="13905"/>
                  </a:cubicBezTo>
                  <a:cubicBezTo>
                    <a:pt x="11856" y="12420"/>
                    <a:pt x="12343" y="10260"/>
                    <a:pt x="12830" y="8370"/>
                  </a:cubicBezTo>
                  <a:cubicBezTo>
                    <a:pt x="13317" y="6480"/>
                    <a:pt x="13805" y="4860"/>
                    <a:pt x="14048" y="4725"/>
                  </a:cubicBezTo>
                  <a:cubicBezTo>
                    <a:pt x="14292" y="4590"/>
                    <a:pt x="14292" y="5940"/>
                    <a:pt x="14292" y="7965"/>
                  </a:cubicBezTo>
                  <a:cubicBezTo>
                    <a:pt x="14292" y="9990"/>
                    <a:pt x="14292" y="12690"/>
                    <a:pt x="14211" y="14715"/>
                  </a:cubicBezTo>
                  <a:cubicBezTo>
                    <a:pt x="14129" y="16740"/>
                    <a:pt x="13967" y="18090"/>
                    <a:pt x="13805" y="18090"/>
                  </a:cubicBezTo>
                  <a:cubicBezTo>
                    <a:pt x="13642" y="18090"/>
                    <a:pt x="13480" y="16740"/>
                    <a:pt x="13480" y="14580"/>
                  </a:cubicBezTo>
                  <a:cubicBezTo>
                    <a:pt x="13480" y="12420"/>
                    <a:pt x="13642" y="9450"/>
                    <a:pt x="13967" y="7425"/>
                  </a:cubicBezTo>
                  <a:cubicBezTo>
                    <a:pt x="14292" y="5400"/>
                    <a:pt x="14779" y="4320"/>
                    <a:pt x="15429" y="3510"/>
                  </a:cubicBezTo>
                  <a:cubicBezTo>
                    <a:pt x="16078" y="2700"/>
                    <a:pt x="16890" y="2160"/>
                    <a:pt x="17540" y="2565"/>
                  </a:cubicBezTo>
                  <a:cubicBezTo>
                    <a:pt x="18189" y="2970"/>
                    <a:pt x="18677" y="4320"/>
                    <a:pt x="19326" y="6750"/>
                  </a:cubicBezTo>
                  <a:cubicBezTo>
                    <a:pt x="19976" y="9180"/>
                    <a:pt x="20788" y="1269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5148527" y="2225467"/>
              <a:ext cx="395023" cy="41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58" fill="norm" stroke="1" extrusionOk="0">
                  <a:moveTo>
                    <a:pt x="6965" y="15476"/>
                  </a:moveTo>
                  <a:cubicBezTo>
                    <a:pt x="6965" y="14923"/>
                    <a:pt x="6965" y="14369"/>
                    <a:pt x="6333" y="13815"/>
                  </a:cubicBezTo>
                  <a:cubicBezTo>
                    <a:pt x="5702" y="13261"/>
                    <a:pt x="4438" y="12707"/>
                    <a:pt x="3231" y="13261"/>
                  </a:cubicBezTo>
                  <a:cubicBezTo>
                    <a:pt x="2025" y="13815"/>
                    <a:pt x="876" y="15476"/>
                    <a:pt x="359" y="16916"/>
                  </a:cubicBezTo>
                  <a:cubicBezTo>
                    <a:pt x="-158" y="18356"/>
                    <a:pt x="-43" y="19575"/>
                    <a:pt x="244" y="20350"/>
                  </a:cubicBezTo>
                  <a:cubicBezTo>
                    <a:pt x="531" y="21126"/>
                    <a:pt x="991" y="21458"/>
                    <a:pt x="1508" y="21458"/>
                  </a:cubicBezTo>
                  <a:cubicBezTo>
                    <a:pt x="2025" y="21458"/>
                    <a:pt x="2599" y="21126"/>
                    <a:pt x="3576" y="19520"/>
                  </a:cubicBezTo>
                  <a:cubicBezTo>
                    <a:pt x="4553" y="17913"/>
                    <a:pt x="5931" y="15033"/>
                    <a:pt x="6851" y="11932"/>
                  </a:cubicBezTo>
                  <a:cubicBezTo>
                    <a:pt x="7770" y="8830"/>
                    <a:pt x="8229" y="5507"/>
                    <a:pt x="8574" y="3347"/>
                  </a:cubicBezTo>
                  <a:cubicBezTo>
                    <a:pt x="8919" y="1187"/>
                    <a:pt x="9148" y="190"/>
                    <a:pt x="9091" y="24"/>
                  </a:cubicBezTo>
                  <a:cubicBezTo>
                    <a:pt x="9033" y="-142"/>
                    <a:pt x="8689" y="523"/>
                    <a:pt x="8172" y="2738"/>
                  </a:cubicBezTo>
                  <a:cubicBezTo>
                    <a:pt x="7655" y="4953"/>
                    <a:pt x="6965" y="8720"/>
                    <a:pt x="6678" y="11378"/>
                  </a:cubicBezTo>
                  <a:cubicBezTo>
                    <a:pt x="6391" y="14036"/>
                    <a:pt x="6506" y="15587"/>
                    <a:pt x="6736" y="16640"/>
                  </a:cubicBezTo>
                  <a:cubicBezTo>
                    <a:pt x="6965" y="17692"/>
                    <a:pt x="7310" y="18246"/>
                    <a:pt x="7770" y="18467"/>
                  </a:cubicBezTo>
                  <a:cubicBezTo>
                    <a:pt x="8229" y="18689"/>
                    <a:pt x="8804" y="18578"/>
                    <a:pt x="9723" y="17526"/>
                  </a:cubicBezTo>
                  <a:cubicBezTo>
                    <a:pt x="10642" y="16473"/>
                    <a:pt x="11906" y="14480"/>
                    <a:pt x="12595" y="12984"/>
                  </a:cubicBezTo>
                  <a:cubicBezTo>
                    <a:pt x="13285" y="11489"/>
                    <a:pt x="13399" y="10492"/>
                    <a:pt x="13170" y="10160"/>
                  </a:cubicBezTo>
                  <a:cubicBezTo>
                    <a:pt x="12940" y="9827"/>
                    <a:pt x="12365" y="10160"/>
                    <a:pt x="11791" y="11267"/>
                  </a:cubicBezTo>
                  <a:cubicBezTo>
                    <a:pt x="11216" y="12375"/>
                    <a:pt x="10642" y="14258"/>
                    <a:pt x="10355" y="15532"/>
                  </a:cubicBezTo>
                  <a:cubicBezTo>
                    <a:pt x="10068" y="16806"/>
                    <a:pt x="10068" y="17470"/>
                    <a:pt x="10125" y="18135"/>
                  </a:cubicBezTo>
                  <a:cubicBezTo>
                    <a:pt x="10182" y="18800"/>
                    <a:pt x="10297" y="19464"/>
                    <a:pt x="10642" y="19907"/>
                  </a:cubicBezTo>
                  <a:cubicBezTo>
                    <a:pt x="10987" y="20350"/>
                    <a:pt x="11561" y="20572"/>
                    <a:pt x="12078" y="20406"/>
                  </a:cubicBezTo>
                  <a:cubicBezTo>
                    <a:pt x="12595" y="20240"/>
                    <a:pt x="13055" y="19686"/>
                    <a:pt x="13572" y="18190"/>
                  </a:cubicBezTo>
                  <a:cubicBezTo>
                    <a:pt x="14089" y="16695"/>
                    <a:pt x="14663" y="14258"/>
                    <a:pt x="14951" y="12707"/>
                  </a:cubicBezTo>
                  <a:cubicBezTo>
                    <a:pt x="15238" y="11156"/>
                    <a:pt x="15238" y="10492"/>
                    <a:pt x="15238" y="9827"/>
                  </a:cubicBezTo>
                  <a:cubicBezTo>
                    <a:pt x="15238" y="9163"/>
                    <a:pt x="15238" y="8498"/>
                    <a:pt x="15582" y="8332"/>
                  </a:cubicBezTo>
                  <a:cubicBezTo>
                    <a:pt x="15927" y="8166"/>
                    <a:pt x="16616" y="8498"/>
                    <a:pt x="17306" y="8775"/>
                  </a:cubicBezTo>
                  <a:cubicBezTo>
                    <a:pt x="17995" y="9052"/>
                    <a:pt x="18685" y="9273"/>
                    <a:pt x="19259" y="9550"/>
                  </a:cubicBezTo>
                  <a:cubicBezTo>
                    <a:pt x="19833" y="9827"/>
                    <a:pt x="20293" y="10160"/>
                    <a:pt x="20523" y="10603"/>
                  </a:cubicBezTo>
                  <a:cubicBezTo>
                    <a:pt x="20753" y="11046"/>
                    <a:pt x="20753" y="11600"/>
                    <a:pt x="20465" y="12596"/>
                  </a:cubicBezTo>
                  <a:cubicBezTo>
                    <a:pt x="20178" y="13593"/>
                    <a:pt x="19604" y="15033"/>
                    <a:pt x="19316" y="16252"/>
                  </a:cubicBezTo>
                  <a:cubicBezTo>
                    <a:pt x="19029" y="17470"/>
                    <a:pt x="19029" y="18467"/>
                    <a:pt x="19259" y="18800"/>
                  </a:cubicBezTo>
                  <a:cubicBezTo>
                    <a:pt x="19489" y="19132"/>
                    <a:pt x="19948" y="18800"/>
                    <a:pt x="20351" y="18246"/>
                  </a:cubicBezTo>
                  <a:cubicBezTo>
                    <a:pt x="20753" y="17692"/>
                    <a:pt x="21097" y="16916"/>
                    <a:pt x="21442" y="16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5601295" y="2195885"/>
              <a:ext cx="145455" cy="58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98" fill="norm" stroke="1" extrusionOk="0">
                  <a:moveTo>
                    <a:pt x="4608" y="1698"/>
                  </a:moveTo>
                  <a:cubicBezTo>
                    <a:pt x="5860" y="915"/>
                    <a:pt x="7112" y="133"/>
                    <a:pt x="7738" y="15"/>
                  </a:cubicBezTo>
                  <a:cubicBezTo>
                    <a:pt x="8364" y="-102"/>
                    <a:pt x="8364" y="446"/>
                    <a:pt x="6955" y="2089"/>
                  </a:cubicBezTo>
                  <a:cubicBezTo>
                    <a:pt x="5547" y="3733"/>
                    <a:pt x="2729" y="6472"/>
                    <a:pt x="1321" y="8507"/>
                  </a:cubicBezTo>
                  <a:cubicBezTo>
                    <a:pt x="-88" y="10541"/>
                    <a:pt x="-88" y="11872"/>
                    <a:pt x="69" y="12772"/>
                  </a:cubicBezTo>
                  <a:cubicBezTo>
                    <a:pt x="225" y="13672"/>
                    <a:pt x="538" y="14141"/>
                    <a:pt x="1321" y="14259"/>
                  </a:cubicBezTo>
                  <a:cubicBezTo>
                    <a:pt x="2103" y="14376"/>
                    <a:pt x="3355" y="14141"/>
                    <a:pt x="4921" y="13476"/>
                  </a:cubicBezTo>
                  <a:cubicBezTo>
                    <a:pt x="6486" y="12811"/>
                    <a:pt x="8364" y="11715"/>
                    <a:pt x="9616" y="10972"/>
                  </a:cubicBezTo>
                  <a:cubicBezTo>
                    <a:pt x="10869" y="10228"/>
                    <a:pt x="11495" y="9837"/>
                    <a:pt x="11338" y="9798"/>
                  </a:cubicBezTo>
                  <a:cubicBezTo>
                    <a:pt x="11182" y="9759"/>
                    <a:pt x="10242" y="10072"/>
                    <a:pt x="10555" y="10228"/>
                  </a:cubicBezTo>
                  <a:cubicBezTo>
                    <a:pt x="10869" y="10385"/>
                    <a:pt x="12434" y="10385"/>
                    <a:pt x="14469" y="10228"/>
                  </a:cubicBezTo>
                  <a:cubicBezTo>
                    <a:pt x="16503" y="10072"/>
                    <a:pt x="19008" y="9759"/>
                    <a:pt x="20260" y="9876"/>
                  </a:cubicBezTo>
                  <a:cubicBezTo>
                    <a:pt x="21512" y="9994"/>
                    <a:pt x="21512" y="10541"/>
                    <a:pt x="21512" y="11989"/>
                  </a:cubicBezTo>
                  <a:cubicBezTo>
                    <a:pt x="21512" y="13437"/>
                    <a:pt x="21512" y="15785"/>
                    <a:pt x="21042" y="17468"/>
                  </a:cubicBezTo>
                  <a:cubicBezTo>
                    <a:pt x="20573" y="19150"/>
                    <a:pt x="19634" y="20168"/>
                    <a:pt x="18382" y="20755"/>
                  </a:cubicBezTo>
                  <a:cubicBezTo>
                    <a:pt x="17129" y="21341"/>
                    <a:pt x="15564" y="21498"/>
                    <a:pt x="13999" y="21498"/>
                  </a:cubicBezTo>
                  <a:cubicBezTo>
                    <a:pt x="12434" y="21498"/>
                    <a:pt x="10869" y="21341"/>
                    <a:pt x="9773" y="20168"/>
                  </a:cubicBezTo>
                  <a:cubicBezTo>
                    <a:pt x="8677" y="18994"/>
                    <a:pt x="8051" y="16802"/>
                    <a:pt x="7425" y="14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5798020" y="2381506"/>
              <a:ext cx="37630" cy="16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61" fill="norm" stroke="1" extrusionOk="0">
                  <a:moveTo>
                    <a:pt x="14133" y="11200"/>
                  </a:moveTo>
                  <a:cubicBezTo>
                    <a:pt x="14133" y="12800"/>
                    <a:pt x="14133" y="14400"/>
                    <a:pt x="11733" y="16400"/>
                  </a:cubicBezTo>
                  <a:cubicBezTo>
                    <a:pt x="9333" y="18400"/>
                    <a:pt x="4533" y="20800"/>
                    <a:pt x="2133" y="21200"/>
                  </a:cubicBezTo>
                  <a:cubicBezTo>
                    <a:pt x="-267" y="21600"/>
                    <a:pt x="-267" y="20000"/>
                    <a:pt x="333" y="17067"/>
                  </a:cubicBezTo>
                  <a:cubicBezTo>
                    <a:pt x="933" y="14133"/>
                    <a:pt x="2133" y="9867"/>
                    <a:pt x="5733" y="6800"/>
                  </a:cubicBezTo>
                  <a:cubicBezTo>
                    <a:pt x="9333" y="3733"/>
                    <a:pt x="15333" y="1867"/>
                    <a:pt x="213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5867400" y="2413256"/>
              <a:ext cx="198069" cy="36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98" fill="norm" stroke="1" extrusionOk="0">
                  <a:moveTo>
                    <a:pt x="0" y="0"/>
                  </a:moveTo>
                  <a:cubicBezTo>
                    <a:pt x="919" y="497"/>
                    <a:pt x="1838" y="993"/>
                    <a:pt x="2298" y="1986"/>
                  </a:cubicBezTo>
                  <a:cubicBezTo>
                    <a:pt x="2757" y="2979"/>
                    <a:pt x="2757" y="4469"/>
                    <a:pt x="2643" y="5586"/>
                  </a:cubicBezTo>
                  <a:cubicBezTo>
                    <a:pt x="2528" y="6703"/>
                    <a:pt x="2298" y="7448"/>
                    <a:pt x="2183" y="7510"/>
                  </a:cubicBezTo>
                  <a:cubicBezTo>
                    <a:pt x="2068" y="7572"/>
                    <a:pt x="2068" y="6952"/>
                    <a:pt x="2298" y="6021"/>
                  </a:cubicBezTo>
                  <a:cubicBezTo>
                    <a:pt x="2528" y="5090"/>
                    <a:pt x="2987" y="3848"/>
                    <a:pt x="3677" y="3041"/>
                  </a:cubicBezTo>
                  <a:cubicBezTo>
                    <a:pt x="4366" y="2234"/>
                    <a:pt x="5285" y="1862"/>
                    <a:pt x="6319" y="1676"/>
                  </a:cubicBezTo>
                  <a:cubicBezTo>
                    <a:pt x="7353" y="1490"/>
                    <a:pt x="8502" y="1490"/>
                    <a:pt x="9306" y="1800"/>
                  </a:cubicBezTo>
                  <a:cubicBezTo>
                    <a:pt x="10111" y="2110"/>
                    <a:pt x="10570" y="2731"/>
                    <a:pt x="11834" y="3352"/>
                  </a:cubicBezTo>
                  <a:cubicBezTo>
                    <a:pt x="13098" y="3972"/>
                    <a:pt x="15166" y="4593"/>
                    <a:pt x="16660" y="4655"/>
                  </a:cubicBezTo>
                  <a:cubicBezTo>
                    <a:pt x="18153" y="4717"/>
                    <a:pt x="19072" y="4221"/>
                    <a:pt x="19532" y="4407"/>
                  </a:cubicBezTo>
                  <a:cubicBezTo>
                    <a:pt x="19991" y="4593"/>
                    <a:pt x="19991" y="5462"/>
                    <a:pt x="20336" y="7634"/>
                  </a:cubicBezTo>
                  <a:cubicBezTo>
                    <a:pt x="20681" y="9807"/>
                    <a:pt x="21370" y="13283"/>
                    <a:pt x="21485" y="15703"/>
                  </a:cubicBezTo>
                  <a:cubicBezTo>
                    <a:pt x="21600" y="18124"/>
                    <a:pt x="21140" y="19490"/>
                    <a:pt x="20221" y="20359"/>
                  </a:cubicBezTo>
                  <a:cubicBezTo>
                    <a:pt x="19302" y="21228"/>
                    <a:pt x="17923" y="21600"/>
                    <a:pt x="16200" y="21290"/>
                  </a:cubicBezTo>
                  <a:cubicBezTo>
                    <a:pt x="14477" y="20979"/>
                    <a:pt x="12409" y="19986"/>
                    <a:pt x="11030" y="18869"/>
                  </a:cubicBezTo>
                  <a:cubicBezTo>
                    <a:pt x="9651" y="17752"/>
                    <a:pt x="8962" y="16510"/>
                    <a:pt x="8272" y="15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6666997" y="2187364"/>
              <a:ext cx="184653" cy="37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93" fill="norm" stroke="1" extrusionOk="0">
                  <a:moveTo>
                    <a:pt x="13313" y="17126"/>
                  </a:moveTo>
                  <a:cubicBezTo>
                    <a:pt x="14540" y="15686"/>
                    <a:pt x="15768" y="14246"/>
                    <a:pt x="16381" y="13226"/>
                  </a:cubicBezTo>
                  <a:cubicBezTo>
                    <a:pt x="16995" y="12206"/>
                    <a:pt x="16995" y="11606"/>
                    <a:pt x="16013" y="11366"/>
                  </a:cubicBezTo>
                  <a:cubicBezTo>
                    <a:pt x="15031" y="11126"/>
                    <a:pt x="13068" y="11246"/>
                    <a:pt x="10368" y="12086"/>
                  </a:cubicBezTo>
                  <a:cubicBezTo>
                    <a:pt x="7668" y="12926"/>
                    <a:pt x="4231" y="14486"/>
                    <a:pt x="2268" y="16046"/>
                  </a:cubicBezTo>
                  <a:cubicBezTo>
                    <a:pt x="304" y="17606"/>
                    <a:pt x="-187" y="19166"/>
                    <a:pt x="58" y="20126"/>
                  </a:cubicBezTo>
                  <a:cubicBezTo>
                    <a:pt x="304" y="21086"/>
                    <a:pt x="1286" y="21446"/>
                    <a:pt x="3004" y="21386"/>
                  </a:cubicBezTo>
                  <a:cubicBezTo>
                    <a:pt x="4722" y="21326"/>
                    <a:pt x="7177" y="20846"/>
                    <a:pt x="9999" y="19286"/>
                  </a:cubicBezTo>
                  <a:cubicBezTo>
                    <a:pt x="12822" y="17726"/>
                    <a:pt x="16013" y="15086"/>
                    <a:pt x="17854" y="11906"/>
                  </a:cubicBezTo>
                  <a:cubicBezTo>
                    <a:pt x="19695" y="8726"/>
                    <a:pt x="20186" y="5006"/>
                    <a:pt x="20308" y="2786"/>
                  </a:cubicBezTo>
                  <a:cubicBezTo>
                    <a:pt x="20431" y="566"/>
                    <a:pt x="20186" y="-154"/>
                    <a:pt x="19572" y="26"/>
                  </a:cubicBezTo>
                  <a:cubicBezTo>
                    <a:pt x="18958" y="206"/>
                    <a:pt x="17977" y="1286"/>
                    <a:pt x="16872" y="3926"/>
                  </a:cubicBezTo>
                  <a:cubicBezTo>
                    <a:pt x="15768" y="6566"/>
                    <a:pt x="14540" y="10766"/>
                    <a:pt x="14049" y="13466"/>
                  </a:cubicBezTo>
                  <a:cubicBezTo>
                    <a:pt x="13558" y="16166"/>
                    <a:pt x="13804" y="17366"/>
                    <a:pt x="15154" y="18146"/>
                  </a:cubicBezTo>
                  <a:cubicBezTo>
                    <a:pt x="16504" y="18926"/>
                    <a:pt x="18958" y="19286"/>
                    <a:pt x="21413" y="19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6915150" y="2375156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6915150" y="2328589"/>
              <a:ext cx="19050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6978650" y="2357285"/>
              <a:ext cx="88900" cy="16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21600" y="3051"/>
                  </a:moveTo>
                  <a:cubicBezTo>
                    <a:pt x="19543" y="1984"/>
                    <a:pt x="17486" y="918"/>
                    <a:pt x="14657" y="384"/>
                  </a:cubicBezTo>
                  <a:cubicBezTo>
                    <a:pt x="11829" y="-149"/>
                    <a:pt x="8229" y="-149"/>
                    <a:pt x="6171" y="518"/>
                  </a:cubicBezTo>
                  <a:cubicBezTo>
                    <a:pt x="4114" y="1184"/>
                    <a:pt x="3600" y="2518"/>
                    <a:pt x="4886" y="5451"/>
                  </a:cubicBezTo>
                  <a:cubicBezTo>
                    <a:pt x="6171" y="8384"/>
                    <a:pt x="9257" y="12918"/>
                    <a:pt x="11057" y="15851"/>
                  </a:cubicBezTo>
                  <a:cubicBezTo>
                    <a:pt x="12857" y="18784"/>
                    <a:pt x="13371" y="20118"/>
                    <a:pt x="12343" y="20784"/>
                  </a:cubicBezTo>
                  <a:cubicBezTo>
                    <a:pt x="11314" y="21451"/>
                    <a:pt x="8743" y="21451"/>
                    <a:pt x="6429" y="20384"/>
                  </a:cubicBezTo>
                  <a:cubicBezTo>
                    <a:pt x="4114" y="19318"/>
                    <a:pt x="2057" y="17184"/>
                    <a:pt x="0" y="15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7147612" y="2171956"/>
              <a:ext cx="5328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600" fill="norm" stroke="1" extrusionOk="0">
                  <a:moveTo>
                    <a:pt x="15930" y="0"/>
                  </a:moveTo>
                  <a:cubicBezTo>
                    <a:pt x="10946" y="4800"/>
                    <a:pt x="5961" y="9600"/>
                    <a:pt x="3053" y="12918"/>
                  </a:cubicBezTo>
                  <a:cubicBezTo>
                    <a:pt x="146" y="16235"/>
                    <a:pt x="-685" y="18071"/>
                    <a:pt x="561" y="19412"/>
                  </a:cubicBezTo>
                  <a:cubicBezTo>
                    <a:pt x="1807" y="20753"/>
                    <a:pt x="5130" y="21600"/>
                    <a:pt x="8869" y="21600"/>
                  </a:cubicBezTo>
                  <a:cubicBezTo>
                    <a:pt x="12607" y="21600"/>
                    <a:pt x="16761" y="20753"/>
                    <a:pt x="20915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7099033" y="2337056"/>
              <a:ext cx="23521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917" y="0"/>
                  </a:moveTo>
                  <a:cubicBezTo>
                    <a:pt x="1567" y="0"/>
                    <a:pt x="217" y="0"/>
                    <a:pt x="24" y="133"/>
                  </a:cubicBezTo>
                  <a:cubicBezTo>
                    <a:pt x="-169" y="267"/>
                    <a:pt x="795" y="533"/>
                    <a:pt x="2627" y="2000"/>
                  </a:cubicBezTo>
                  <a:cubicBezTo>
                    <a:pt x="4460" y="3467"/>
                    <a:pt x="7160" y="6133"/>
                    <a:pt x="8895" y="8267"/>
                  </a:cubicBezTo>
                  <a:cubicBezTo>
                    <a:pt x="10631" y="10400"/>
                    <a:pt x="11402" y="12000"/>
                    <a:pt x="11885" y="13467"/>
                  </a:cubicBezTo>
                  <a:cubicBezTo>
                    <a:pt x="12367" y="14933"/>
                    <a:pt x="12560" y="16267"/>
                    <a:pt x="12174" y="16933"/>
                  </a:cubicBezTo>
                  <a:cubicBezTo>
                    <a:pt x="11788" y="17600"/>
                    <a:pt x="10824" y="17600"/>
                    <a:pt x="10245" y="16933"/>
                  </a:cubicBezTo>
                  <a:cubicBezTo>
                    <a:pt x="9667" y="16267"/>
                    <a:pt x="9474" y="14933"/>
                    <a:pt x="9570" y="12933"/>
                  </a:cubicBezTo>
                  <a:cubicBezTo>
                    <a:pt x="9667" y="10933"/>
                    <a:pt x="10052" y="8267"/>
                    <a:pt x="11113" y="6267"/>
                  </a:cubicBezTo>
                  <a:cubicBezTo>
                    <a:pt x="12174" y="4267"/>
                    <a:pt x="13910" y="2933"/>
                    <a:pt x="15549" y="2133"/>
                  </a:cubicBezTo>
                  <a:cubicBezTo>
                    <a:pt x="17188" y="1333"/>
                    <a:pt x="18731" y="1067"/>
                    <a:pt x="19599" y="1600"/>
                  </a:cubicBezTo>
                  <a:cubicBezTo>
                    <a:pt x="20467" y="2133"/>
                    <a:pt x="20660" y="3467"/>
                    <a:pt x="20852" y="6933"/>
                  </a:cubicBezTo>
                  <a:cubicBezTo>
                    <a:pt x="21045" y="10400"/>
                    <a:pt x="21238" y="16000"/>
                    <a:pt x="214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7350622" y="2267206"/>
              <a:ext cx="21729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7100"/>
                    <a:pt x="-1443" y="12600"/>
                    <a:pt x="1502" y="9000"/>
                  </a:cubicBezTo>
                  <a:cubicBezTo>
                    <a:pt x="4448" y="5400"/>
                    <a:pt x="12302" y="2700"/>
                    <a:pt x="201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7410450" y="2191006"/>
              <a:ext cx="85519" cy="31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01" fill="norm" stroke="1" extrusionOk="0">
                  <a:moveTo>
                    <a:pt x="17385" y="0"/>
                  </a:moveTo>
                  <a:cubicBezTo>
                    <a:pt x="14224" y="4929"/>
                    <a:pt x="11063" y="9858"/>
                    <a:pt x="9483" y="13192"/>
                  </a:cubicBezTo>
                  <a:cubicBezTo>
                    <a:pt x="7902" y="16526"/>
                    <a:pt x="7902" y="18266"/>
                    <a:pt x="7902" y="19498"/>
                  </a:cubicBezTo>
                  <a:cubicBezTo>
                    <a:pt x="7902" y="20730"/>
                    <a:pt x="7902" y="21455"/>
                    <a:pt x="8166" y="21383"/>
                  </a:cubicBezTo>
                  <a:cubicBezTo>
                    <a:pt x="8429" y="21310"/>
                    <a:pt x="8956" y="20440"/>
                    <a:pt x="9483" y="18846"/>
                  </a:cubicBezTo>
                  <a:cubicBezTo>
                    <a:pt x="10010" y="17251"/>
                    <a:pt x="10537" y="14932"/>
                    <a:pt x="11854" y="13409"/>
                  </a:cubicBezTo>
                  <a:cubicBezTo>
                    <a:pt x="13171" y="11887"/>
                    <a:pt x="15278" y="11162"/>
                    <a:pt x="16859" y="11162"/>
                  </a:cubicBezTo>
                  <a:cubicBezTo>
                    <a:pt x="18439" y="11162"/>
                    <a:pt x="19493" y="11887"/>
                    <a:pt x="20283" y="13409"/>
                  </a:cubicBezTo>
                  <a:cubicBezTo>
                    <a:pt x="21073" y="14932"/>
                    <a:pt x="21600" y="17251"/>
                    <a:pt x="21073" y="18701"/>
                  </a:cubicBezTo>
                  <a:cubicBezTo>
                    <a:pt x="20546" y="20150"/>
                    <a:pt x="18966" y="20730"/>
                    <a:pt x="16859" y="21093"/>
                  </a:cubicBezTo>
                  <a:cubicBezTo>
                    <a:pt x="14751" y="21455"/>
                    <a:pt x="12117" y="21600"/>
                    <a:pt x="9220" y="20948"/>
                  </a:cubicBezTo>
                  <a:cubicBezTo>
                    <a:pt x="6322" y="20295"/>
                    <a:pt x="3161" y="18846"/>
                    <a:pt x="0" y="17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7550150" y="2162344"/>
              <a:ext cx="297995" cy="34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03" fill="norm" stroke="1" extrusionOk="0">
                  <a:moveTo>
                    <a:pt x="0" y="14733"/>
                  </a:moveTo>
                  <a:cubicBezTo>
                    <a:pt x="0" y="16435"/>
                    <a:pt x="0" y="18136"/>
                    <a:pt x="76" y="19315"/>
                  </a:cubicBezTo>
                  <a:cubicBezTo>
                    <a:pt x="152" y="20493"/>
                    <a:pt x="304" y="21147"/>
                    <a:pt x="761" y="21344"/>
                  </a:cubicBezTo>
                  <a:cubicBezTo>
                    <a:pt x="1217" y="21540"/>
                    <a:pt x="1977" y="21278"/>
                    <a:pt x="3118" y="20100"/>
                  </a:cubicBezTo>
                  <a:cubicBezTo>
                    <a:pt x="4259" y="18922"/>
                    <a:pt x="5780" y="16827"/>
                    <a:pt x="6769" y="15518"/>
                  </a:cubicBezTo>
                  <a:cubicBezTo>
                    <a:pt x="7758" y="14209"/>
                    <a:pt x="8214" y="13685"/>
                    <a:pt x="8214" y="13685"/>
                  </a:cubicBezTo>
                  <a:cubicBezTo>
                    <a:pt x="8214" y="13685"/>
                    <a:pt x="7758" y="14209"/>
                    <a:pt x="7377" y="14798"/>
                  </a:cubicBezTo>
                  <a:cubicBezTo>
                    <a:pt x="6997" y="15387"/>
                    <a:pt x="6693" y="16042"/>
                    <a:pt x="6541" y="16893"/>
                  </a:cubicBezTo>
                  <a:cubicBezTo>
                    <a:pt x="6389" y="17744"/>
                    <a:pt x="6389" y="18791"/>
                    <a:pt x="6769" y="19380"/>
                  </a:cubicBezTo>
                  <a:cubicBezTo>
                    <a:pt x="7149" y="19969"/>
                    <a:pt x="7910" y="20100"/>
                    <a:pt x="8518" y="19904"/>
                  </a:cubicBezTo>
                  <a:cubicBezTo>
                    <a:pt x="9127" y="19707"/>
                    <a:pt x="9583" y="19184"/>
                    <a:pt x="11180" y="16893"/>
                  </a:cubicBezTo>
                  <a:cubicBezTo>
                    <a:pt x="12777" y="14602"/>
                    <a:pt x="15515" y="10544"/>
                    <a:pt x="17341" y="7664"/>
                  </a:cubicBezTo>
                  <a:cubicBezTo>
                    <a:pt x="19166" y="4784"/>
                    <a:pt x="20079" y="3082"/>
                    <a:pt x="20687" y="1904"/>
                  </a:cubicBezTo>
                  <a:cubicBezTo>
                    <a:pt x="21296" y="725"/>
                    <a:pt x="21600" y="71"/>
                    <a:pt x="21296" y="5"/>
                  </a:cubicBezTo>
                  <a:cubicBezTo>
                    <a:pt x="20992" y="-60"/>
                    <a:pt x="20079" y="464"/>
                    <a:pt x="19090" y="2362"/>
                  </a:cubicBezTo>
                  <a:cubicBezTo>
                    <a:pt x="18101" y="4260"/>
                    <a:pt x="17037" y="7533"/>
                    <a:pt x="16428" y="10282"/>
                  </a:cubicBezTo>
                  <a:cubicBezTo>
                    <a:pt x="15820" y="13031"/>
                    <a:pt x="15668" y="15256"/>
                    <a:pt x="15592" y="16696"/>
                  </a:cubicBezTo>
                  <a:cubicBezTo>
                    <a:pt x="15515" y="18136"/>
                    <a:pt x="15515" y="18791"/>
                    <a:pt x="15744" y="19380"/>
                  </a:cubicBezTo>
                  <a:cubicBezTo>
                    <a:pt x="15972" y="19969"/>
                    <a:pt x="16428" y="20493"/>
                    <a:pt x="17037" y="20362"/>
                  </a:cubicBezTo>
                  <a:cubicBezTo>
                    <a:pt x="17645" y="20231"/>
                    <a:pt x="18406" y="19445"/>
                    <a:pt x="19166" y="18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7710060" y="2318006"/>
              <a:ext cx="144890" cy="13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95" fill="norm" stroke="1" extrusionOk="0">
                  <a:moveTo>
                    <a:pt x="2608" y="4836"/>
                  </a:moveTo>
                  <a:cubicBezTo>
                    <a:pt x="1065" y="4513"/>
                    <a:pt x="-478" y="4191"/>
                    <a:pt x="139" y="4030"/>
                  </a:cubicBezTo>
                  <a:cubicBezTo>
                    <a:pt x="756" y="3869"/>
                    <a:pt x="3533" y="3869"/>
                    <a:pt x="5848" y="3869"/>
                  </a:cubicBezTo>
                  <a:cubicBezTo>
                    <a:pt x="8162" y="3869"/>
                    <a:pt x="10013" y="3869"/>
                    <a:pt x="11865" y="6287"/>
                  </a:cubicBezTo>
                  <a:cubicBezTo>
                    <a:pt x="13716" y="8704"/>
                    <a:pt x="15568" y="13540"/>
                    <a:pt x="16339" y="16764"/>
                  </a:cubicBezTo>
                  <a:cubicBezTo>
                    <a:pt x="17111" y="19988"/>
                    <a:pt x="16802" y="21600"/>
                    <a:pt x="16648" y="20955"/>
                  </a:cubicBezTo>
                  <a:cubicBezTo>
                    <a:pt x="16493" y="20310"/>
                    <a:pt x="16493" y="17409"/>
                    <a:pt x="16648" y="14024"/>
                  </a:cubicBezTo>
                  <a:cubicBezTo>
                    <a:pt x="16802" y="10639"/>
                    <a:pt x="17111" y="6770"/>
                    <a:pt x="17882" y="4352"/>
                  </a:cubicBezTo>
                  <a:cubicBezTo>
                    <a:pt x="18653" y="1934"/>
                    <a:pt x="19888" y="967"/>
                    <a:pt x="211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7875040" y="2332683"/>
              <a:ext cx="100560" cy="13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0631" fill="norm" stroke="1" extrusionOk="0">
                  <a:moveTo>
                    <a:pt x="21379" y="666"/>
                  </a:moveTo>
                  <a:cubicBezTo>
                    <a:pt x="19129" y="21"/>
                    <a:pt x="16879" y="-624"/>
                    <a:pt x="13279" y="1149"/>
                  </a:cubicBezTo>
                  <a:cubicBezTo>
                    <a:pt x="9679" y="2922"/>
                    <a:pt x="4729" y="7113"/>
                    <a:pt x="2254" y="10015"/>
                  </a:cubicBezTo>
                  <a:cubicBezTo>
                    <a:pt x="-221" y="12916"/>
                    <a:pt x="-221" y="14528"/>
                    <a:pt x="229" y="16140"/>
                  </a:cubicBezTo>
                  <a:cubicBezTo>
                    <a:pt x="679" y="17752"/>
                    <a:pt x="1579" y="19364"/>
                    <a:pt x="3154" y="20170"/>
                  </a:cubicBezTo>
                  <a:cubicBezTo>
                    <a:pt x="4729" y="20976"/>
                    <a:pt x="6979" y="20976"/>
                    <a:pt x="9454" y="18075"/>
                  </a:cubicBezTo>
                  <a:cubicBezTo>
                    <a:pt x="11929" y="15173"/>
                    <a:pt x="14629" y="9370"/>
                    <a:pt x="17329" y="3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7972155" y="2337056"/>
              <a:ext cx="72790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6559" y="0"/>
                  </a:moveTo>
                  <a:cubicBezTo>
                    <a:pt x="4707" y="6075"/>
                    <a:pt x="2856" y="12150"/>
                    <a:pt x="1621" y="16031"/>
                  </a:cubicBezTo>
                  <a:cubicBezTo>
                    <a:pt x="387" y="19912"/>
                    <a:pt x="-230" y="21600"/>
                    <a:pt x="79" y="21600"/>
                  </a:cubicBezTo>
                  <a:cubicBezTo>
                    <a:pt x="387" y="21600"/>
                    <a:pt x="1621" y="19912"/>
                    <a:pt x="3781" y="16875"/>
                  </a:cubicBezTo>
                  <a:cubicBezTo>
                    <a:pt x="5941" y="13838"/>
                    <a:pt x="9027" y="9450"/>
                    <a:pt x="12113" y="6075"/>
                  </a:cubicBezTo>
                  <a:cubicBezTo>
                    <a:pt x="15199" y="2700"/>
                    <a:pt x="18284" y="337"/>
                    <a:pt x="19827" y="506"/>
                  </a:cubicBezTo>
                  <a:cubicBezTo>
                    <a:pt x="21370" y="675"/>
                    <a:pt x="21370" y="3375"/>
                    <a:pt x="21061" y="7256"/>
                  </a:cubicBezTo>
                  <a:cubicBezTo>
                    <a:pt x="20753" y="11137"/>
                    <a:pt x="20136" y="16200"/>
                    <a:pt x="19519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8096250" y="2483106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6000750" y="249580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5958416" y="2389139"/>
              <a:ext cx="99485" cy="9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16085" y="5350"/>
                  </a:moveTo>
                  <a:cubicBezTo>
                    <a:pt x="14706" y="3472"/>
                    <a:pt x="13328" y="1593"/>
                    <a:pt x="11489" y="654"/>
                  </a:cubicBezTo>
                  <a:cubicBezTo>
                    <a:pt x="9651" y="-285"/>
                    <a:pt x="7353" y="-285"/>
                    <a:pt x="5515" y="1124"/>
                  </a:cubicBezTo>
                  <a:cubicBezTo>
                    <a:pt x="3677" y="2532"/>
                    <a:pt x="2298" y="5350"/>
                    <a:pt x="1379" y="8167"/>
                  </a:cubicBezTo>
                  <a:cubicBezTo>
                    <a:pt x="460" y="10985"/>
                    <a:pt x="0" y="13802"/>
                    <a:pt x="0" y="16385"/>
                  </a:cubicBezTo>
                  <a:cubicBezTo>
                    <a:pt x="0" y="18967"/>
                    <a:pt x="460" y="21315"/>
                    <a:pt x="3447" y="21315"/>
                  </a:cubicBezTo>
                  <a:cubicBezTo>
                    <a:pt x="6434" y="21315"/>
                    <a:pt x="11949" y="18967"/>
                    <a:pt x="15396" y="16854"/>
                  </a:cubicBezTo>
                  <a:cubicBezTo>
                    <a:pt x="18843" y="14741"/>
                    <a:pt x="20221" y="12863"/>
                    <a:pt x="21600" y="1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6045199" y="2413256"/>
              <a:ext cx="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8045450" y="2062796"/>
              <a:ext cx="128707" cy="31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537" fill="norm" stroke="1" extrusionOk="0">
                  <a:moveTo>
                    <a:pt x="0" y="4899"/>
                  </a:moveTo>
                  <a:cubicBezTo>
                    <a:pt x="1714" y="3586"/>
                    <a:pt x="3429" y="2272"/>
                    <a:pt x="4971" y="1396"/>
                  </a:cubicBezTo>
                  <a:cubicBezTo>
                    <a:pt x="6514" y="521"/>
                    <a:pt x="7886" y="83"/>
                    <a:pt x="10286" y="10"/>
                  </a:cubicBezTo>
                  <a:cubicBezTo>
                    <a:pt x="12686" y="-63"/>
                    <a:pt x="16114" y="229"/>
                    <a:pt x="18343" y="1469"/>
                  </a:cubicBezTo>
                  <a:cubicBezTo>
                    <a:pt x="20571" y="2710"/>
                    <a:pt x="21600" y="4899"/>
                    <a:pt x="20229" y="7526"/>
                  </a:cubicBezTo>
                  <a:cubicBezTo>
                    <a:pt x="18857" y="10153"/>
                    <a:pt x="15086" y="13218"/>
                    <a:pt x="12857" y="15115"/>
                  </a:cubicBezTo>
                  <a:cubicBezTo>
                    <a:pt x="10629" y="17013"/>
                    <a:pt x="9943" y="17742"/>
                    <a:pt x="9600" y="18472"/>
                  </a:cubicBezTo>
                  <a:cubicBezTo>
                    <a:pt x="9257" y="19202"/>
                    <a:pt x="9257" y="19932"/>
                    <a:pt x="10114" y="20442"/>
                  </a:cubicBezTo>
                  <a:cubicBezTo>
                    <a:pt x="10971" y="20953"/>
                    <a:pt x="12686" y="21245"/>
                    <a:pt x="1440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8121650" y="255930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790756" y="3632456"/>
              <a:ext cx="160048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397" y="21600"/>
                  </a:moveTo>
                  <a:cubicBezTo>
                    <a:pt x="117" y="20304"/>
                    <a:pt x="-164" y="19008"/>
                    <a:pt x="117" y="16992"/>
                  </a:cubicBezTo>
                  <a:cubicBezTo>
                    <a:pt x="397" y="14976"/>
                    <a:pt x="1239" y="12240"/>
                    <a:pt x="2781" y="9612"/>
                  </a:cubicBezTo>
                  <a:cubicBezTo>
                    <a:pt x="4324" y="6984"/>
                    <a:pt x="6568" y="4464"/>
                    <a:pt x="7971" y="3024"/>
                  </a:cubicBezTo>
                  <a:cubicBezTo>
                    <a:pt x="9374" y="1584"/>
                    <a:pt x="9935" y="1224"/>
                    <a:pt x="10636" y="828"/>
                  </a:cubicBezTo>
                  <a:cubicBezTo>
                    <a:pt x="11337" y="432"/>
                    <a:pt x="12179" y="0"/>
                    <a:pt x="12880" y="0"/>
                  </a:cubicBezTo>
                  <a:cubicBezTo>
                    <a:pt x="13581" y="0"/>
                    <a:pt x="14142" y="432"/>
                    <a:pt x="14844" y="1944"/>
                  </a:cubicBezTo>
                  <a:cubicBezTo>
                    <a:pt x="15545" y="3456"/>
                    <a:pt x="16387" y="6048"/>
                    <a:pt x="17088" y="8460"/>
                  </a:cubicBezTo>
                  <a:cubicBezTo>
                    <a:pt x="17789" y="10872"/>
                    <a:pt x="18350" y="13104"/>
                    <a:pt x="18771" y="14652"/>
                  </a:cubicBezTo>
                  <a:cubicBezTo>
                    <a:pt x="19192" y="16200"/>
                    <a:pt x="19472" y="17064"/>
                    <a:pt x="20033" y="17784"/>
                  </a:cubicBezTo>
                  <a:cubicBezTo>
                    <a:pt x="20594" y="18504"/>
                    <a:pt x="21436" y="19080"/>
                    <a:pt x="21155" y="19152"/>
                  </a:cubicBezTo>
                  <a:cubicBezTo>
                    <a:pt x="20875" y="19224"/>
                    <a:pt x="19472" y="18792"/>
                    <a:pt x="18070" y="18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793489" y="3988056"/>
              <a:ext cx="17171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3984" y="21600"/>
                  </a:moveTo>
                  <a:cubicBezTo>
                    <a:pt x="2140" y="20753"/>
                    <a:pt x="296" y="19906"/>
                    <a:pt x="32" y="18847"/>
                  </a:cubicBezTo>
                  <a:cubicBezTo>
                    <a:pt x="-231" y="17788"/>
                    <a:pt x="1086" y="16518"/>
                    <a:pt x="4906" y="13341"/>
                  </a:cubicBezTo>
                  <a:cubicBezTo>
                    <a:pt x="8725" y="10165"/>
                    <a:pt x="15047" y="5082"/>
                    <a:pt x="213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967935" y="3930855"/>
              <a:ext cx="92516" cy="19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187" fill="norm" stroke="1" extrusionOk="0">
                  <a:moveTo>
                    <a:pt x="20980" y="680"/>
                  </a:moveTo>
                  <a:cubicBezTo>
                    <a:pt x="18100" y="230"/>
                    <a:pt x="15220" y="-220"/>
                    <a:pt x="11620" y="117"/>
                  </a:cubicBezTo>
                  <a:cubicBezTo>
                    <a:pt x="8020" y="455"/>
                    <a:pt x="3700" y="1580"/>
                    <a:pt x="1540" y="2705"/>
                  </a:cubicBezTo>
                  <a:cubicBezTo>
                    <a:pt x="-620" y="3830"/>
                    <a:pt x="-620" y="4955"/>
                    <a:pt x="2260" y="6417"/>
                  </a:cubicBezTo>
                  <a:cubicBezTo>
                    <a:pt x="5140" y="7880"/>
                    <a:pt x="10900" y="9680"/>
                    <a:pt x="14740" y="11818"/>
                  </a:cubicBezTo>
                  <a:cubicBezTo>
                    <a:pt x="18580" y="13955"/>
                    <a:pt x="20500" y="16430"/>
                    <a:pt x="20740" y="18117"/>
                  </a:cubicBezTo>
                  <a:cubicBezTo>
                    <a:pt x="20980" y="19805"/>
                    <a:pt x="19540" y="20705"/>
                    <a:pt x="17620" y="21043"/>
                  </a:cubicBezTo>
                  <a:cubicBezTo>
                    <a:pt x="15700" y="21380"/>
                    <a:pt x="13300" y="21155"/>
                    <a:pt x="12100" y="20030"/>
                  </a:cubicBezTo>
                  <a:cubicBezTo>
                    <a:pt x="10900" y="18905"/>
                    <a:pt x="10900" y="16880"/>
                    <a:pt x="10900" y="14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1099079" y="3829343"/>
              <a:ext cx="69322" cy="27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18" fill="norm" stroke="1" extrusionOk="0">
                  <a:moveTo>
                    <a:pt x="20806" y="1976"/>
                  </a:moveTo>
                  <a:cubicBezTo>
                    <a:pt x="20806" y="1151"/>
                    <a:pt x="20806" y="327"/>
                    <a:pt x="18900" y="79"/>
                  </a:cubicBezTo>
                  <a:cubicBezTo>
                    <a:pt x="16994" y="-168"/>
                    <a:pt x="13182" y="162"/>
                    <a:pt x="9371" y="1069"/>
                  </a:cubicBezTo>
                  <a:cubicBezTo>
                    <a:pt x="5559" y="1976"/>
                    <a:pt x="1747" y="3459"/>
                    <a:pt x="477" y="5273"/>
                  </a:cubicBezTo>
                  <a:cubicBezTo>
                    <a:pt x="-794" y="7087"/>
                    <a:pt x="477" y="9230"/>
                    <a:pt x="4288" y="11539"/>
                  </a:cubicBezTo>
                  <a:cubicBezTo>
                    <a:pt x="8100" y="13847"/>
                    <a:pt x="14453" y="16321"/>
                    <a:pt x="17312" y="18052"/>
                  </a:cubicBezTo>
                  <a:cubicBezTo>
                    <a:pt x="20171" y="19783"/>
                    <a:pt x="19535" y="20772"/>
                    <a:pt x="17630" y="21102"/>
                  </a:cubicBezTo>
                  <a:cubicBezTo>
                    <a:pt x="15724" y="21432"/>
                    <a:pt x="12547" y="21102"/>
                    <a:pt x="9688" y="19536"/>
                  </a:cubicBezTo>
                  <a:cubicBezTo>
                    <a:pt x="6830" y="17969"/>
                    <a:pt x="4288" y="15166"/>
                    <a:pt x="1747" y="12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1181100" y="3880106"/>
              <a:ext cx="317500" cy="17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8" y="3161"/>
                    <a:pt x="2016" y="6322"/>
                    <a:pt x="2520" y="9483"/>
                  </a:cubicBezTo>
                  <a:cubicBezTo>
                    <a:pt x="3024" y="12644"/>
                    <a:pt x="3024" y="15805"/>
                    <a:pt x="3096" y="18044"/>
                  </a:cubicBezTo>
                  <a:cubicBezTo>
                    <a:pt x="3168" y="20283"/>
                    <a:pt x="3312" y="21600"/>
                    <a:pt x="3600" y="21600"/>
                  </a:cubicBezTo>
                  <a:cubicBezTo>
                    <a:pt x="3888" y="21600"/>
                    <a:pt x="4320" y="20283"/>
                    <a:pt x="4680" y="17254"/>
                  </a:cubicBezTo>
                  <a:cubicBezTo>
                    <a:pt x="5040" y="14224"/>
                    <a:pt x="5328" y="9483"/>
                    <a:pt x="5688" y="6585"/>
                  </a:cubicBezTo>
                  <a:cubicBezTo>
                    <a:pt x="6048" y="3688"/>
                    <a:pt x="6480" y="2634"/>
                    <a:pt x="6768" y="2898"/>
                  </a:cubicBezTo>
                  <a:cubicBezTo>
                    <a:pt x="7056" y="3161"/>
                    <a:pt x="7200" y="4741"/>
                    <a:pt x="7344" y="6322"/>
                  </a:cubicBezTo>
                  <a:cubicBezTo>
                    <a:pt x="7488" y="7902"/>
                    <a:pt x="7632" y="9483"/>
                    <a:pt x="7920" y="11459"/>
                  </a:cubicBezTo>
                  <a:cubicBezTo>
                    <a:pt x="8208" y="13434"/>
                    <a:pt x="8640" y="15805"/>
                    <a:pt x="9216" y="16859"/>
                  </a:cubicBezTo>
                  <a:cubicBezTo>
                    <a:pt x="9792" y="17912"/>
                    <a:pt x="10512" y="17649"/>
                    <a:pt x="11016" y="16068"/>
                  </a:cubicBezTo>
                  <a:cubicBezTo>
                    <a:pt x="11520" y="14488"/>
                    <a:pt x="11808" y="11590"/>
                    <a:pt x="11952" y="9220"/>
                  </a:cubicBezTo>
                  <a:cubicBezTo>
                    <a:pt x="12096" y="6849"/>
                    <a:pt x="12096" y="5005"/>
                    <a:pt x="12168" y="4741"/>
                  </a:cubicBezTo>
                  <a:cubicBezTo>
                    <a:pt x="12240" y="4478"/>
                    <a:pt x="12384" y="5795"/>
                    <a:pt x="12600" y="7639"/>
                  </a:cubicBezTo>
                  <a:cubicBezTo>
                    <a:pt x="12816" y="9483"/>
                    <a:pt x="13104" y="11854"/>
                    <a:pt x="13248" y="13698"/>
                  </a:cubicBezTo>
                  <a:cubicBezTo>
                    <a:pt x="13392" y="15541"/>
                    <a:pt x="13392" y="16859"/>
                    <a:pt x="13392" y="16859"/>
                  </a:cubicBezTo>
                  <a:cubicBezTo>
                    <a:pt x="13392" y="16859"/>
                    <a:pt x="13392" y="15541"/>
                    <a:pt x="13392" y="13566"/>
                  </a:cubicBezTo>
                  <a:cubicBezTo>
                    <a:pt x="13392" y="11590"/>
                    <a:pt x="13392" y="8956"/>
                    <a:pt x="13608" y="7112"/>
                  </a:cubicBezTo>
                  <a:cubicBezTo>
                    <a:pt x="13824" y="5268"/>
                    <a:pt x="14256" y="4215"/>
                    <a:pt x="14616" y="4873"/>
                  </a:cubicBezTo>
                  <a:cubicBezTo>
                    <a:pt x="14976" y="5532"/>
                    <a:pt x="15264" y="7902"/>
                    <a:pt x="15624" y="9746"/>
                  </a:cubicBezTo>
                  <a:cubicBezTo>
                    <a:pt x="15984" y="11590"/>
                    <a:pt x="16416" y="12907"/>
                    <a:pt x="16704" y="12907"/>
                  </a:cubicBezTo>
                  <a:cubicBezTo>
                    <a:pt x="16992" y="12907"/>
                    <a:pt x="17136" y="11590"/>
                    <a:pt x="17280" y="10141"/>
                  </a:cubicBezTo>
                  <a:cubicBezTo>
                    <a:pt x="17424" y="8693"/>
                    <a:pt x="17568" y="7112"/>
                    <a:pt x="17784" y="5400"/>
                  </a:cubicBezTo>
                  <a:cubicBezTo>
                    <a:pt x="18000" y="3688"/>
                    <a:pt x="18288" y="1844"/>
                    <a:pt x="18576" y="1580"/>
                  </a:cubicBezTo>
                  <a:cubicBezTo>
                    <a:pt x="18864" y="1317"/>
                    <a:pt x="19152" y="2634"/>
                    <a:pt x="19368" y="4873"/>
                  </a:cubicBezTo>
                  <a:cubicBezTo>
                    <a:pt x="19584" y="7112"/>
                    <a:pt x="19728" y="10273"/>
                    <a:pt x="20088" y="12249"/>
                  </a:cubicBezTo>
                  <a:cubicBezTo>
                    <a:pt x="20448" y="14224"/>
                    <a:pt x="21024" y="15015"/>
                    <a:pt x="21600" y="158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1517650" y="3761340"/>
              <a:ext cx="94161" cy="42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91" fill="norm" stroke="1" extrusionOk="0">
                  <a:moveTo>
                    <a:pt x="2880" y="7039"/>
                  </a:moveTo>
                  <a:cubicBezTo>
                    <a:pt x="3360" y="10346"/>
                    <a:pt x="3840" y="13653"/>
                    <a:pt x="4800" y="16444"/>
                  </a:cubicBezTo>
                  <a:cubicBezTo>
                    <a:pt x="5760" y="19234"/>
                    <a:pt x="7200" y="21508"/>
                    <a:pt x="7200" y="20888"/>
                  </a:cubicBezTo>
                  <a:cubicBezTo>
                    <a:pt x="7200" y="20268"/>
                    <a:pt x="5760" y="16754"/>
                    <a:pt x="4800" y="13292"/>
                  </a:cubicBezTo>
                  <a:cubicBezTo>
                    <a:pt x="3840" y="9830"/>
                    <a:pt x="3360" y="6419"/>
                    <a:pt x="3360" y="4404"/>
                  </a:cubicBezTo>
                  <a:cubicBezTo>
                    <a:pt x="3360" y="2388"/>
                    <a:pt x="3840" y="1768"/>
                    <a:pt x="4560" y="1148"/>
                  </a:cubicBezTo>
                  <a:cubicBezTo>
                    <a:pt x="5280" y="528"/>
                    <a:pt x="6240" y="-92"/>
                    <a:pt x="7680" y="11"/>
                  </a:cubicBezTo>
                  <a:cubicBezTo>
                    <a:pt x="9120" y="115"/>
                    <a:pt x="11040" y="941"/>
                    <a:pt x="13440" y="2595"/>
                  </a:cubicBezTo>
                  <a:cubicBezTo>
                    <a:pt x="15840" y="4249"/>
                    <a:pt x="18720" y="6729"/>
                    <a:pt x="20160" y="8279"/>
                  </a:cubicBezTo>
                  <a:cubicBezTo>
                    <a:pt x="21600" y="9830"/>
                    <a:pt x="21600" y="10450"/>
                    <a:pt x="20880" y="10966"/>
                  </a:cubicBezTo>
                  <a:cubicBezTo>
                    <a:pt x="20160" y="11483"/>
                    <a:pt x="18720" y="11897"/>
                    <a:pt x="15120" y="11483"/>
                  </a:cubicBezTo>
                  <a:cubicBezTo>
                    <a:pt x="11520" y="11070"/>
                    <a:pt x="5760" y="9830"/>
                    <a:pt x="0" y="8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1601372" y="3467356"/>
              <a:ext cx="144878" cy="42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551" fill="norm" stroke="1" extrusionOk="0">
                  <a:moveTo>
                    <a:pt x="10938" y="0"/>
                  </a:moveTo>
                  <a:cubicBezTo>
                    <a:pt x="10938" y="2767"/>
                    <a:pt x="10938" y="5533"/>
                    <a:pt x="10784" y="8512"/>
                  </a:cubicBezTo>
                  <a:cubicBezTo>
                    <a:pt x="10630" y="11492"/>
                    <a:pt x="10321" y="14684"/>
                    <a:pt x="10321" y="16759"/>
                  </a:cubicBezTo>
                  <a:cubicBezTo>
                    <a:pt x="10321" y="18833"/>
                    <a:pt x="10630" y="19791"/>
                    <a:pt x="11247" y="20483"/>
                  </a:cubicBezTo>
                  <a:cubicBezTo>
                    <a:pt x="11864" y="21174"/>
                    <a:pt x="12790" y="21600"/>
                    <a:pt x="13715" y="21547"/>
                  </a:cubicBezTo>
                  <a:cubicBezTo>
                    <a:pt x="14641" y="21494"/>
                    <a:pt x="15567" y="20962"/>
                    <a:pt x="16338" y="19738"/>
                  </a:cubicBezTo>
                  <a:cubicBezTo>
                    <a:pt x="17110" y="18514"/>
                    <a:pt x="17727" y="16599"/>
                    <a:pt x="16647" y="15429"/>
                  </a:cubicBezTo>
                  <a:cubicBezTo>
                    <a:pt x="15567" y="14258"/>
                    <a:pt x="12790" y="13833"/>
                    <a:pt x="10167" y="13620"/>
                  </a:cubicBezTo>
                  <a:cubicBezTo>
                    <a:pt x="7544" y="13407"/>
                    <a:pt x="5075" y="13407"/>
                    <a:pt x="3070" y="13460"/>
                  </a:cubicBezTo>
                  <a:cubicBezTo>
                    <a:pt x="1064" y="13513"/>
                    <a:pt x="-479" y="13620"/>
                    <a:pt x="138" y="13460"/>
                  </a:cubicBezTo>
                  <a:cubicBezTo>
                    <a:pt x="755" y="13300"/>
                    <a:pt x="3532" y="12875"/>
                    <a:pt x="6001" y="12662"/>
                  </a:cubicBezTo>
                  <a:cubicBezTo>
                    <a:pt x="8470" y="12449"/>
                    <a:pt x="10630" y="12449"/>
                    <a:pt x="12790" y="12875"/>
                  </a:cubicBezTo>
                  <a:cubicBezTo>
                    <a:pt x="14950" y="13300"/>
                    <a:pt x="17110" y="14152"/>
                    <a:pt x="18344" y="14843"/>
                  </a:cubicBezTo>
                  <a:cubicBezTo>
                    <a:pt x="19578" y="15535"/>
                    <a:pt x="19887" y="16067"/>
                    <a:pt x="20041" y="16812"/>
                  </a:cubicBezTo>
                  <a:cubicBezTo>
                    <a:pt x="20195" y="17557"/>
                    <a:pt x="20195" y="18514"/>
                    <a:pt x="20041" y="18621"/>
                  </a:cubicBezTo>
                  <a:cubicBezTo>
                    <a:pt x="19887" y="18727"/>
                    <a:pt x="19578" y="17982"/>
                    <a:pt x="19115" y="16493"/>
                  </a:cubicBezTo>
                  <a:cubicBezTo>
                    <a:pt x="18652" y="15003"/>
                    <a:pt x="18035" y="12768"/>
                    <a:pt x="18344" y="11492"/>
                  </a:cubicBezTo>
                  <a:cubicBezTo>
                    <a:pt x="18652" y="10215"/>
                    <a:pt x="19887" y="9896"/>
                    <a:pt x="21121" y="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1779276" y="3688109"/>
              <a:ext cx="125724" cy="14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0939" fill="norm" stroke="1" extrusionOk="0">
                  <a:moveTo>
                    <a:pt x="21383" y="209"/>
                  </a:moveTo>
                  <a:cubicBezTo>
                    <a:pt x="17423" y="-87"/>
                    <a:pt x="13463" y="-383"/>
                    <a:pt x="9863" y="1688"/>
                  </a:cubicBezTo>
                  <a:cubicBezTo>
                    <a:pt x="6263" y="3759"/>
                    <a:pt x="3023" y="8198"/>
                    <a:pt x="1403" y="11305"/>
                  </a:cubicBezTo>
                  <a:cubicBezTo>
                    <a:pt x="-217" y="14412"/>
                    <a:pt x="-217" y="16187"/>
                    <a:pt x="323" y="17666"/>
                  </a:cubicBezTo>
                  <a:cubicBezTo>
                    <a:pt x="863" y="19146"/>
                    <a:pt x="1943" y="20329"/>
                    <a:pt x="3383" y="20773"/>
                  </a:cubicBezTo>
                  <a:cubicBezTo>
                    <a:pt x="4823" y="21217"/>
                    <a:pt x="6623" y="20921"/>
                    <a:pt x="8783" y="17962"/>
                  </a:cubicBezTo>
                  <a:cubicBezTo>
                    <a:pt x="10943" y="15003"/>
                    <a:pt x="13463" y="9381"/>
                    <a:pt x="15983" y="3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1924050" y="3649803"/>
              <a:ext cx="88900" cy="17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3970"/>
                  </a:moveTo>
                  <a:cubicBezTo>
                    <a:pt x="0" y="7988"/>
                    <a:pt x="0" y="12007"/>
                    <a:pt x="257" y="14770"/>
                  </a:cubicBezTo>
                  <a:cubicBezTo>
                    <a:pt x="514" y="17533"/>
                    <a:pt x="1029" y="19040"/>
                    <a:pt x="1029" y="18788"/>
                  </a:cubicBezTo>
                  <a:cubicBezTo>
                    <a:pt x="1029" y="18537"/>
                    <a:pt x="514" y="16528"/>
                    <a:pt x="514" y="13388"/>
                  </a:cubicBezTo>
                  <a:cubicBezTo>
                    <a:pt x="514" y="10249"/>
                    <a:pt x="1029" y="5979"/>
                    <a:pt x="2057" y="3342"/>
                  </a:cubicBezTo>
                  <a:cubicBezTo>
                    <a:pt x="3086" y="705"/>
                    <a:pt x="4629" y="-300"/>
                    <a:pt x="6429" y="77"/>
                  </a:cubicBezTo>
                  <a:cubicBezTo>
                    <a:pt x="8229" y="453"/>
                    <a:pt x="10286" y="2212"/>
                    <a:pt x="12857" y="5979"/>
                  </a:cubicBezTo>
                  <a:cubicBezTo>
                    <a:pt x="15429" y="9747"/>
                    <a:pt x="18514" y="15523"/>
                    <a:pt x="2160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1974850" y="3608937"/>
              <a:ext cx="171450" cy="29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1739"/>
                  </a:moveTo>
                  <a:cubicBezTo>
                    <a:pt x="20800" y="1113"/>
                    <a:pt x="20000" y="487"/>
                    <a:pt x="18800" y="174"/>
                  </a:cubicBezTo>
                  <a:cubicBezTo>
                    <a:pt x="17600" y="-139"/>
                    <a:pt x="16000" y="-139"/>
                    <a:pt x="14267" y="1113"/>
                  </a:cubicBezTo>
                  <a:cubicBezTo>
                    <a:pt x="12533" y="2365"/>
                    <a:pt x="10667" y="4870"/>
                    <a:pt x="10667" y="7374"/>
                  </a:cubicBezTo>
                  <a:cubicBezTo>
                    <a:pt x="10667" y="9878"/>
                    <a:pt x="12533" y="12383"/>
                    <a:pt x="13467" y="14026"/>
                  </a:cubicBezTo>
                  <a:cubicBezTo>
                    <a:pt x="14400" y="15670"/>
                    <a:pt x="14400" y="16452"/>
                    <a:pt x="12000" y="17548"/>
                  </a:cubicBezTo>
                  <a:cubicBezTo>
                    <a:pt x="9600" y="18644"/>
                    <a:pt x="4800" y="20052"/>
                    <a:pt x="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761999" y="4127756"/>
              <a:ext cx="10096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7" y="21388"/>
                    <a:pt x="2174" y="21176"/>
                    <a:pt x="3555" y="20012"/>
                  </a:cubicBezTo>
                  <a:cubicBezTo>
                    <a:pt x="4936" y="18847"/>
                    <a:pt x="6611" y="16729"/>
                    <a:pt x="8377" y="14400"/>
                  </a:cubicBezTo>
                  <a:cubicBezTo>
                    <a:pt x="10143" y="12071"/>
                    <a:pt x="12000" y="9529"/>
                    <a:pt x="13925" y="7412"/>
                  </a:cubicBezTo>
                  <a:cubicBezTo>
                    <a:pt x="15849" y="5294"/>
                    <a:pt x="17842" y="3600"/>
                    <a:pt x="19132" y="2435"/>
                  </a:cubicBezTo>
                  <a:cubicBezTo>
                    <a:pt x="20423" y="1271"/>
                    <a:pt x="21011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1263650" y="4083306"/>
              <a:ext cx="5207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9" y="18771"/>
                    <a:pt x="4917" y="15943"/>
                    <a:pt x="7990" y="12857"/>
                  </a:cubicBezTo>
                  <a:cubicBezTo>
                    <a:pt x="11063" y="9771"/>
                    <a:pt x="14751" y="6429"/>
                    <a:pt x="17122" y="4243"/>
                  </a:cubicBezTo>
                  <a:cubicBezTo>
                    <a:pt x="19493" y="2057"/>
                    <a:pt x="2054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2254250" y="3683256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2247899" y="3899156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2829106" y="3491626"/>
              <a:ext cx="241395" cy="46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07" fill="norm" stroke="1" extrusionOk="0">
                  <a:moveTo>
                    <a:pt x="1956" y="7746"/>
                  </a:moveTo>
                  <a:cubicBezTo>
                    <a:pt x="1580" y="10606"/>
                    <a:pt x="1205" y="13466"/>
                    <a:pt x="1017" y="15488"/>
                  </a:cubicBezTo>
                  <a:cubicBezTo>
                    <a:pt x="829" y="17510"/>
                    <a:pt x="829" y="18694"/>
                    <a:pt x="829" y="19680"/>
                  </a:cubicBezTo>
                  <a:cubicBezTo>
                    <a:pt x="829" y="20666"/>
                    <a:pt x="829" y="21455"/>
                    <a:pt x="735" y="21505"/>
                  </a:cubicBezTo>
                  <a:cubicBezTo>
                    <a:pt x="641" y="21554"/>
                    <a:pt x="453" y="20864"/>
                    <a:pt x="266" y="18694"/>
                  </a:cubicBezTo>
                  <a:cubicBezTo>
                    <a:pt x="78" y="16524"/>
                    <a:pt x="-110" y="12875"/>
                    <a:pt x="78" y="9669"/>
                  </a:cubicBezTo>
                  <a:cubicBezTo>
                    <a:pt x="266" y="6464"/>
                    <a:pt x="829" y="3702"/>
                    <a:pt x="1487" y="2075"/>
                  </a:cubicBezTo>
                  <a:cubicBezTo>
                    <a:pt x="2144" y="447"/>
                    <a:pt x="2895" y="-46"/>
                    <a:pt x="3365" y="3"/>
                  </a:cubicBezTo>
                  <a:cubicBezTo>
                    <a:pt x="3834" y="53"/>
                    <a:pt x="4022" y="644"/>
                    <a:pt x="4586" y="2666"/>
                  </a:cubicBezTo>
                  <a:cubicBezTo>
                    <a:pt x="5149" y="4688"/>
                    <a:pt x="6088" y="8140"/>
                    <a:pt x="7215" y="11099"/>
                  </a:cubicBezTo>
                  <a:cubicBezTo>
                    <a:pt x="8342" y="14058"/>
                    <a:pt x="9657" y="16524"/>
                    <a:pt x="10690" y="17905"/>
                  </a:cubicBezTo>
                  <a:cubicBezTo>
                    <a:pt x="11723" y="19286"/>
                    <a:pt x="12474" y="19581"/>
                    <a:pt x="13226" y="19532"/>
                  </a:cubicBezTo>
                  <a:cubicBezTo>
                    <a:pt x="13977" y="19483"/>
                    <a:pt x="14728" y="19088"/>
                    <a:pt x="15855" y="17214"/>
                  </a:cubicBezTo>
                  <a:cubicBezTo>
                    <a:pt x="16982" y="15340"/>
                    <a:pt x="18485" y="11987"/>
                    <a:pt x="19424" y="9275"/>
                  </a:cubicBezTo>
                  <a:cubicBezTo>
                    <a:pt x="20363" y="6562"/>
                    <a:pt x="20739" y="4491"/>
                    <a:pt x="21020" y="3209"/>
                  </a:cubicBezTo>
                  <a:cubicBezTo>
                    <a:pt x="21302" y="1927"/>
                    <a:pt x="21490" y="1433"/>
                    <a:pt x="21396" y="1483"/>
                  </a:cubicBezTo>
                  <a:cubicBezTo>
                    <a:pt x="21302" y="1532"/>
                    <a:pt x="20927" y="2124"/>
                    <a:pt x="20645" y="2568"/>
                  </a:cubicBezTo>
                  <a:cubicBezTo>
                    <a:pt x="20363" y="3012"/>
                    <a:pt x="20175" y="3307"/>
                    <a:pt x="19987" y="3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3083665" y="3740406"/>
              <a:ext cx="91336" cy="13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849" fill="norm" stroke="1" extrusionOk="0">
                  <a:moveTo>
                    <a:pt x="21183" y="5891"/>
                  </a:moveTo>
                  <a:cubicBezTo>
                    <a:pt x="18238" y="5564"/>
                    <a:pt x="15292" y="5236"/>
                    <a:pt x="11856" y="6382"/>
                  </a:cubicBezTo>
                  <a:cubicBezTo>
                    <a:pt x="8419" y="7527"/>
                    <a:pt x="4492" y="10145"/>
                    <a:pt x="2283" y="12600"/>
                  </a:cubicBezTo>
                  <a:cubicBezTo>
                    <a:pt x="74" y="15055"/>
                    <a:pt x="-417" y="17345"/>
                    <a:pt x="319" y="18982"/>
                  </a:cubicBezTo>
                  <a:cubicBezTo>
                    <a:pt x="1056" y="20618"/>
                    <a:pt x="3019" y="21600"/>
                    <a:pt x="6456" y="20127"/>
                  </a:cubicBezTo>
                  <a:cubicBezTo>
                    <a:pt x="9892" y="18655"/>
                    <a:pt x="14801" y="14727"/>
                    <a:pt x="16028" y="10964"/>
                  </a:cubicBezTo>
                  <a:cubicBezTo>
                    <a:pt x="17256" y="7200"/>
                    <a:pt x="14801" y="3600"/>
                    <a:pt x="12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3187700" y="3715143"/>
              <a:ext cx="88900" cy="17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508"/>
                  </a:moveTo>
                  <a:cubicBezTo>
                    <a:pt x="2057" y="4049"/>
                    <a:pt x="4114" y="6590"/>
                    <a:pt x="5143" y="9131"/>
                  </a:cubicBezTo>
                  <a:cubicBezTo>
                    <a:pt x="6171" y="11673"/>
                    <a:pt x="6171" y="14214"/>
                    <a:pt x="5914" y="16247"/>
                  </a:cubicBezTo>
                  <a:cubicBezTo>
                    <a:pt x="5657" y="18280"/>
                    <a:pt x="5143" y="19804"/>
                    <a:pt x="4629" y="19804"/>
                  </a:cubicBezTo>
                  <a:cubicBezTo>
                    <a:pt x="4114" y="19804"/>
                    <a:pt x="3600" y="18280"/>
                    <a:pt x="4114" y="14849"/>
                  </a:cubicBezTo>
                  <a:cubicBezTo>
                    <a:pt x="4629" y="11418"/>
                    <a:pt x="6171" y="6082"/>
                    <a:pt x="8229" y="3160"/>
                  </a:cubicBezTo>
                  <a:cubicBezTo>
                    <a:pt x="10286" y="237"/>
                    <a:pt x="12857" y="-271"/>
                    <a:pt x="14657" y="110"/>
                  </a:cubicBezTo>
                  <a:cubicBezTo>
                    <a:pt x="16457" y="491"/>
                    <a:pt x="17486" y="1762"/>
                    <a:pt x="18514" y="5447"/>
                  </a:cubicBezTo>
                  <a:cubicBezTo>
                    <a:pt x="19543" y="9131"/>
                    <a:pt x="20571" y="15230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3314180" y="3711198"/>
              <a:ext cx="133871" cy="17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022" fill="norm" stroke="1" extrusionOk="0">
                  <a:moveTo>
                    <a:pt x="6157" y="4916"/>
                  </a:moveTo>
                  <a:cubicBezTo>
                    <a:pt x="7507" y="5661"/>
                    <a:pt x="8857" y="6405"/>
                    <a:pt x="10376" y="6405"/>
                  </a:cubicBezTo>
                  <a:cubicBezTo>
                    <a:pt x="11895" y="6405"/>
                    <a:pt x="13582" y="5661"/>
                    <a:pt x="14764" y="4419"/>
                  </a:cubicBezTo>
                  <a:cubicBezTo>
                    <a:pt x="15945" y="3178"/>
                    <a:pt x="16620" y="1440"/>
                    <a:pt x="15945" y="571"/>
                  </a:cubicBezTo>
                  <a:cubicBezTo>
                    <a:pt x="15270" y="-298"/>
                    <a:pt x="13245" y="-298"/>
                    <a:pt x="10545" y="1440"/>
                  </a:cubicBezTo>
                  <a:cubicBezTo>
                    <a:pt x="7845" y="3178"/>
                    <a:pt x="4470" y="6654"/>
                    <a:pt x="2445" y="10005"/>
                  </a:cubicBezTo>
                  <a:cubicBezTo>
                    <a:pt x="420" y="13357"/>
                    <a:pt x="-255" y="16585"/>
                    <a:pt x="82" y="18571"/>
                  </a:cubicBezTo>
                  <a:cubicBezTo>
                    <a:pt x="420" y="20557"/>
                    <a:pt x="1770" y="21302"/>
                    <a:pt x="5482" y="20930"/>
                  </a:cubicBezTo>
                  <a:cubicBezTo>
                    <a:pt x="9195" y="20557"/>
                    <a:pt x="15270" y="19068"/>
                    <a:pt x="21345" y="17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3524250" y="3473706"/>
              <a:ext cx="8890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670"/>
                    <a:pt x="13371" y="3339"/>
                    <a:pt x="10029" y="5896"/>
                  </a:cubicBezTo>
                  <a:cubicBezTo>
                    <a:pt x="6686" y="8452"/>
                    <a:pt x="4114" y="11896"/>
                    <a:pt x="2571" y="14661"/>
                  </a:cubicBezTo>
                  <a:cubicBezTo>
                    <a:pt x="1029" y="17426"/>
                    <a:pt x="514" y="19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3492500" y="4013456"/>
              <a:ext cx="55413" cy="4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0242" fill="norm" stroke="1" extrusionOk="0">
                  <a:moveTo>
                    <a:pt x="12000" y="2945"/>
                  </a:moveTo>
                  <a:cubicBezTo>
                    <a:pt x="11200" y="9818"/>
                    <a:pt x="10400" y="16691"/>
                    <a:pt x="12000" y="19145"/>
                  </a:cubicBezTo>
                  <a:cubicBezTo>
                    <a:pt x="13600" y="21600"/>
                    <a:pt x="17600" y="19636"/>
                    <a:pt x="19600" y="16200"/>
                  </a:cubicBezTo>
                  <a:cubicBezTo>
                    <a:pt x="21600" y="12764"/>
                    <a:pt x="21600" y="7855"/>
                    <a:pt x="18000" y="4909"/>
                  </a:cubicBezTo>
                  <a:cubicBezTo>
                    <a:pt x="14400" y="1964"/>
                    <a:pt x="7200" y="98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62700" y="2680220"/>
              <a:ext cx="1835326" cy="225426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16950" y="1721106"/>
              <a:ext cx="2158468" cy="196586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100" y="2991106"/>
              <a:ext cx="11925300" cy="1790337"/>
            </a:xfrm>
            <a:prstGeom prst="rect">
              <a:avLst/>
            </a:prstGeom>
            <a:effectLst/>
          </p:spPr>
        </p:pic>
        <p:sp>
          <p:nvSpPr>
            <p:cNvPr id="1383" name="Line"/>
            <p:cNvSpPr/>
            <p:nvPr/>
          </p:nvSpPr>
          <p:spPr>
            <a:xfrm>
              <a:off x="154759" y="1740221"/>
              <a:ext cx="277041" cy="39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11" fill="norm" stroke="1" extrusionOk="0">
                  <a:moveTo>
                    <a:pt x="9564" y="3808"/>
                  </a:moveTo>
                  <a:cubicBezTo>
                    <a:pt x="8427" y="3692"/>
                    <a:pt x="7290" y="3577"/>
                    <a:pt x="6478" y="3808"/>
                  </a:cubicBezTo>
                  <a:cubicBezTo>
                    <a:pt x="5666" y="4039"/>
                    <a:pt x="5179" y="4616"/>
                    <a:pt x="4123" y="6349"/>
                  </a:cubicBezTo>
                  <a:cubicBezTo>
                    <a:pt x="3068" y="8082"/>
                    <a:pt x="1443" y="10969"/>
                    <a:pt x="631" y="13337"/>
                  </a:cubicBezTo>
                  <a:cubicBezTo>
                    <a:pt x="-181" y="15705"/>
                    <a:pt x="-181" y="17553"/>
                    <a:pt x="469" y="18939"/>
                  </a:cubicBezTo>
                  <a:cubicBezTo>
                    <a:pt x="1119" y="20325"/>
                    <a:pt x="2418" y="21249"/>
                    <a:pt x="4692" y="21307"/>
                  </a:cubicBezTo>
                  <a:cubicBezTo>
                    <a:pt x="6965" y="21365"/>
                    <a:pt x="10213" y="20556"/>
                    <a:pt x="12893" y="18651"/>
                  </a:cubicBezTo>
                  <a:cubicBezTo>
                    <a:pt x="15573" y="16745"/>
                    <a:pt x="17684" y="13741"/>
                    <a:pt x="18415" y="10912"/>
                  </a:cubicBezTo>
                  <a:cubicBezTo>
                    <a:pt x="19146" y="8082"/>
                    <a:pt x="18496" y="5425"/>
                    <a:pt x="17197" y="3519"/>
                  </a:cubicBezTo>
                  <a:cubicBezTo>
                    <a:pt x="15898" y="1613"/>
                    <a:pt x="13949" y="458"/>
                    <a:pt x="11756" y="112"/>
                  </a:cubicBezTo>
                  <a:cubicBezTo>
                    <a:pt x="9564" y="-235"/>
                    <a:pt x="7128" y="227"/>
                    <a:pt x="4935" y="1440"/>
                  </a:cubicBezTo>
                  <a:cubicBezTo>
                    <a:pt x="2743" y="2653"/>
                    <a:pt x="794" y="4616"/>
                    <a:pt x="225" y="6522"/>
                  </a:cubicBezTo>
                  <a:cubicBezTo>
                    <a:pt x="-343" y="8428"/>
                    <a:pt x="469" y="10276"/>
                    <a:pt x="2824" y="12009"/>
                  </a:cubicBezTo>
                  <a:cubicBezTo>
                    <a:pt x="5179" y="13741"/>
                    <a:pt x="9077" y="15359"/>
                    <a:pt x="12406" y="16571"/>
                  </a:cubicBezTo>
                  <a:cubicBezTo>
                    <a:pt x="15735" y="17784"/>
                    <a:pt x="18496" y="18593"/>
                    <a:pt x="21257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400050" y="1695706"/>
              <a:ext cx="221064" cy="7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8558" y="0"/>
                  </a:moveTo>
                  <a:cubicBezTo>
                    <a:pt x="9781" y="0"/>
                    <a:pt x="11004" y="0"/>
                    <a:pt x="12838" y="707"/>
                  </a:cubicBezTo>
                  <a:cubicBezTo>
                    <a:pt x="14672" y="1414"/>
                    <a:pt x="17117" y="2829"/>
                    <a:pt x="18849" y="4693"/>
                  </a:cubicBezTo>
                  <a:cubicBezTo>
                    <a:pt x="20581" y="6557"/>
                    <a:pt x="21600" y="8871"/>
                    <a:pt x="21192" y="10832"/>
                  </a:cubicBezTo>
                  <a:cubicBezTo>
                    <a:pt x="20785" y="12793"/>
                    <a:pt x="18951" y="14400"/>
                    <a:pt x="15181" y="16136"/>
                  </a:cubicBezTo>
                  <a:cubicBezTo>
                    <a:pt x="11411" y="17871"/>
                    <a:pt x="5706" y="19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4343400" y="6470906"/>
              <a:ext cx="7251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" y="21024"/>
                    <a:pt x="340" y="20448"/>
                    <a:pt x="533" y="20016"/>
                  </a:cubicBezTo>
                  <a:cubicBezTo>
                    <a:pt x="725" y="19584"/>
                    <a:pt x="939" y="19296"/>
                    <a:pt x="1166" y="18720"/>
                  </a:cubicBezTo>
                  <a:cubicBezTo>
                    <a:pt x="1393" y="18144"/>
                    <a:pt x="1633" y="17280"/>
                    <a:pt x="1863" y="16560"/>
                  </a:cubicBezTo>
                  <a:cubicBezTo>
                    <a:pt x="2093" y="15840"/>
                    <a:pt x="2314" y="15264"/>
                    <a:pt x="2550" y="14832"/>
                  </a:cubicBezTo>
                  <a:cubicBezTo>
                    <a:pt x="2787" y="14400"/>
                    <a:pt x="3039" y="14112"/>
                    <a:pt x="3301" y="13824"/>
                  </a:cubicBezTo>
                  <a:cubicBezTo>
                    <a:pt x="3562" y="13536"/>
                    <a:pt x="3833" y="13248"/>
                    <a:pt x="4089" y="13104"/>
                  </a:cubicBezTo>
                  <a:cubicBezTo>
                    <a:pt x="4344" y="12960"/>
                    <a:pt x="4584" y="12960"/>
                    <a:pt x="4836" y="12960"/>
                  </a:cubicBezTo>
                  <a:cubicBezTo>
                    <a:pt x="5088" y="12960"/>
                    <a:pt x="5353" y="12960"/>
                    <a:pt x="5602" y="12816"/>
                  </a:cubicBezTo>
                  <a:cubicBezTo>
                    <a:pt x="5851" y="12672"/>
                    <a:pt x="6084" y="12384"/>
                    <a:pt x="6327" y="11952"/>
                  </a:cubicBezTo>
                  <a:cubicBezTo>
                    <a:pt x="6570" y="11520"/>
                    <a:pt x="6822" y="10944"/>
                    <a:pt x="7080" y="10368"/>
                  </a:cubicBezTo>
                  <a:cubicBezTo>
                    <a:pt x="7339" y="9792"/>
                    <a:pt x="7604" y="9216"/>
                    <a:pt x="7830" y="8640"/>
                  </a:cubicBezTo>
                  <a:cubicBezTo>
                    <a:pt x="8057" y="8064"/>
                    <a:pt x="8247" y="7488"/>
                    <a:pt x="8442" y="7056"/>
                  </a:cubicBezTo>
                  <a:cubicBezTo>
                    <a:pt x="8637" y="6624"/>
                    <a:pt x="8839" y="6336"/>
                    <a:pt x="9032" y="6048"/>
                  </a:cubicBezTo>
                  <a:cubicBezTo>
                    <a:pt x="9224" y="5760"/>
                    <a:pt x="9407" y="5472"/>
                    <a:pt x="9596" y="5040"/>
                  </a:cubicBezTo>
                  <a:cubicBezTo>
                    <a:pt x="9785" y="4608"/>
                    <a:pt x="9980" y="4032"/>
                    <a:pt x="10179" y="3600"/>
                  </a:cubicBezTo>
                  <a:cubicBezTo>
                    <a:pt x="10378" y="3168"/>
                    <a:pt x="10579" y="2880"/>
                    <a:pt x="10778" y="2592"/>
                  </a:cubicBezTo>
                  <a:cubicBezTo>
                    <a:pt x="10977" y="2304"/>
                    <a:pt x="11172" y="2016"/>
                    <a:pt x="11377" y="1728"/>
                  </a:cubicBezTo>
                  <a:cubicBezTo>
                    <a:pt x="11582" y="1440"/>
                    <a:pt x="11796" y="1152"/>
                    <a:pt x="12004" y="1008"/>
                  </a:cubicBezTo>
                  <a:cubicBezTo>
                    <a:pt x="12212" y="864"/>
                    <a:pt x="12414" y="864"/>
                    <a:pt x="12613" y="720"/>
                  </a:cubicBezTo>
                  <a:cubicBezTo>
                    <a:pt x="12811" y="576"/>
                    <a:pt x="13007" y="288"/>
                    <a:pt x="13208" y="144"/>
                  </a:cubicBezTo>
                  <a:cubicBezTo>
                    <a:pt x="13410" y="0"/>
                    <a:pt x="13618" y="0"/>
                    <a:pt x="13833" y="0"/>
                  </a:cubicBezTo>
                  <a:cubicBezTo>
                    <a:pt x="14047" y="0"/>
                    <a:pt x="14268" y="0"/>
                    <a:pt x="14473" y="0"/>
                  </a:cubicBezTo>
                  <a:cubicBezTo>
                    <a:pt x="14677" y="0"/>
                    <a:pt x="14867" y="0"/>
                    <a:pt x="15071" y="0"/>
                  </a:cubicBezTo>
                  <a:cubicBezTo>
                    <a:pt x="15276" y="0"/>
                    <a:pt x="15497" y="0"/>
                    <a:pt x="15705" y="0"/>
                  </a:cubicBezTo>
                  <a:cubicBezTo>
                    <a:pt x="15913" y="0"/>
                    <a:pt x="16109" y="0"/>
                    <a:pt x="16301" y="0"/>
                  </a:cubicBezTo>
                  <a:cubicBezTo>
                    <a:pt x="16493" y="0"/>
                    <a:pt x="16682" y="0"/>
                    <a:pt x="16916" y="0"/>
                  </a:cubicBezTo>
                  <a:cubicBezTo>
                    <a:pt x="17149" y="0"/>
                    <a:pt x="17426" y="0"/>
                    <a:pt x="17701" y="144"/>
                  </a:cubicBezTo>
                  <a:cubicBezTo>
                    <a:pt x="17975" y="288"/>
                    <a:pt x="18246" y="576"/>
                    <a:pt x="18501" y="720"/>
                  </a:cubicBezTo>
                  <a:cubicBezTo>
                    <a:pt x="18757" y="864"/>
                    <a:pt x="18996" y="864"/>
                    <a:pt x="19229" y="864"/>
                  </a:cubicBezTo>
                  <a:cubicBezTo>
                    <a:pt x="19463" y="864"/>
                    <a:pt x="19690" y="864"/>
                    <a:pt x="19929" y="1008"/>
                  </a:cubicBezTo>
                  <a:cubicBezTo>
                    <a:pt x="20169" y="1152"/>
                    <a:pt x="20421" y="1440"/>
                    <a:pt x="20670" y="1584"/>
                  </a:cubicBezTo>
                  <a:cubicBezTo>
                    <a:pt x="20919" y="1728"/>
                    <a:pt x="21165" y="1728"/>
                    <a:pt x="21319" y="1872"/>
                  </a:cubicBezTo>
                  <a:cubicBezTo>
                    <a:pt x="21474" y="2016"/>
                    <a:pt x="21537" y="2304"/>
                    <a:pt x="21600" y="2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5397499" y="3638806"/>
              <a:ext cx="292101" cy="308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0"/>
                  </a:moveTo>
                  <a:cubicBezTo>
                    <a:pt x="157" y="401"/>
                    <a:pt x="313" y="801"/>
                    <a:pt x="861" y="1291"/>
                  </a:cubicBezTo>
                  <a:cubicBezTo>
                    <a:pt x="1409" y="1780"/>
                    <a:pt x="2348" y="2359"/>
                    <a:pt x="3209" y="2878"/>
                  </a:cubicBezTo>
                  <a:cubicBezTo>
                    <a:pt x="4070" y="3397"/>
                    <a:pt x="4852" y="3857"/>
                    <a:pt x="5478" y="4391"/>
                  </a:cubicBezTo>
                  <a:cubicBezTo>
                    <a:pt x="6104" y="4925"/>
                    <a:pt x="6574" y="5534"/>
                    <a:pt x="6809" y="6149"/>
                  </a:cubicBezTo>
                  <a:cubicBezTo>
                    <a:pt x="7043" y="6765"/>
                    <a:pt x="7043" y="7388"/>
                    <a:pt x="7043" y="7989"/>
                  </a:cubicBezTo>
                  <a:cubicBezTo>
                    <a:pt x="7043" y="8590"/>
                    <a:pt x="7043" y="9168"/>
                    <a:pt x="7278" y="9702"/>
                  </a:cubicBezTo>
                  <a:cubicBezTo>
                    <a:pt x="7513" y="10236"/>
                    <a:pt x="7983" y="10726"/>
                    <a:pt x="8530" y="11245"/>
                  </a:cubicBezTo>
                  <a:cubicBezTo>
                    <a:pt x="9078" y="11764"/>
                    <a:pt x="9704" y="12313"/>
                    <a:pt x="10174" y="12832"/>
                  </a:cubicBezTo>
                  <a:cubicBezTo>
                    <a:pt x="10643" y="13352"/>
                    <a:pt x="10957" y="13841"/>
                    <a:pt x="11504" y="14338"/>
                  </a:cubicBezTo>
                  <a:cubicBezTo>
                    <a:pt x="12052" y="14835"/>
                    <a:pt x="12835" y="15340"/>
                    <a:pt x="13617" y="15896"/>
                  </a:cubicBezTo>
                  <a:cubicBezTo>
                    <a:pt x="14400" y="16452"/>
                    <a:pt x="15183" y="17060"/>
                    <a:pt x="15887" y="17609"/>
                  </a:cubicBezTo>
                  <a:cubicBezTo>
                    <a:pt x="16591" y="18158"/>
                    <a:pt x="17217" y="18648"/>
                    <a:pt x="17687" y="19100"/>
                  </a:cubicBezTo>
                  <a:cubicBezTo>
                    <a:pt x="18157" y="19553"/>
                    <a:pt x="18470" y="19968"/>
                    <a:pt x="18704" y="20354"/>
                  </a:cubicBezTo>
                  <a:cubicBezTo>
                    <a:pt x="18939" y="20740"/>
                    <a:pt x="19096" y="21096"/>
                    <a:pt x="19252" y="21311"/>
                  </a:cubicBezTo>
                  <a:cubicBezTo>
                    <a:pt x="19409" y="21526"/>
                    <a:pt x="19565" y="21600"/>
                    <a:pt x="19957" y="21593"/>
                  </a:cubicBezTo>
                  <a:cubicBezTo>
                    <a:pt x="20348" y="21585"/>
                    <a:pt x="20974" y="21496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1385550" y="6338502"/>
              <a:ext cx="264158" cy="310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34" fill="norm" stroke="1" extrusionOk="0">
                  <a:moveTo>
                    <a:pt x="5657" y="1256"/>
                  </a:moveTo>
                  <a:cubicBezTo>
                    <a:pt x="6171" y="669"/>
                    <a:pt x="6686" y="81"/>
                    <a:pt x="7371" y="7"/>
                  </a:cubicBezTo>
                  <a:cubicBezTo>
                    <a:pt x="8057" y="-66"/>
                    <a:pt x="8914" y="375"/>
                    <a:pt x="10714" y="1697"/>
                  </a:cubicBezTo>
                  <a:cubicBezTo>
                    <a:pt x="12514" y="3020"/>
                    <a:pt x="15257" y="5224"/>
                    <a:pt x="17229" y="7134"/>
                  </a:cubicBezTo>
                  <a:cubicBezTo>
                    <a:pt x="19200" y="9044"/>
                    <a:pt x="20400" y="10661"/>
                    <a:pt x="21000" y="11836"/>
                  </a:cubicBezTo>
                  <a:cubicBezTo>
                    <a:pt x="21600" y="13012"/>
                    <a:pt x="21600" y="13746"/>
                    <a:pt x="20400" y="14407"/>
                  </a:cubicBezTo>
                  <a:cubicBezTo>
                    <a:pt x="19200" y="15069"/>
                    <a:pt x="16800" y="15656"/>
                    <a:pt x="13886" y="16244"/>
                  </a:cubicBezTo>
                  <a:cubicBezTo>
                    <a:pt x="10971" y="16832"/>
                    <a:pt x="7543" y="17420"/>
                    <a:pt x="5143" y="18301"/>
                  </a:cubicBezTo>
                  <a:cubicBezTo>
                    <a:pt x="2743" y="19183"/>
                    <a:pt x="1371" y="20358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5187949" y="364515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5272054" y="3612942"/>
              <a:ext cx="277847" cy="28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93" fill="norm" stroke="1" extrusionOk="0">
                  <a:moveTo>
                    <a:pt x="7244" y="3321"/>
                  </a:moveTo>
                  <a:cubicBezTo>
                    <a:pt x="6589" y="3791"/>
                    <a:pt x="5935" y="4261"/>
                    <a:pt x="5444" y="6139"/>
                  </a:cubicBezTo>
                  <a:cubicBezTo>
                    <a:pt x="4953" y="8017"/>
                    <a:pt x="4625" y="11304"/>
                    <a:pt x="4380" y="13417"/>
                  </a:cubicBezTo>
                  <a:cubicBezTo>
                    <a:pt x="4135" y="15530"/>
                    <a:pt x="3971" y="16469"/>
                    <a:pt x="3644" y="17408"/>
                  </a:cubicBezTo>
                  <a:cubicBezTo>
                    <a:pt x="3316" y="18348"/>
                    <a:pt x="2825" y="19287"/>
                    <a:pt x="2171" y="20069"/>
                  </a:cubicBezTo>
                  <a:cubicBezTo>
                    <a:pt x="1516" y="20852"/>
                    <a:pt x="698" y="21478"/>
                    <a:pt x="289" y="21243"/>
                  </a:cubicBezTo>
                  <a:cubicBezTo>
                    <a:pt x="-120" y="21008"/>
                    <a:pt x="-120" y="19913"/>
                    <a:pt x="453" y="16861"/>
                  </a:cubicBezTo>
                  <a:cubicBezTo>
                    <a:pt x="1025" y="13808"/>
                    <a:pt x="2171" y="8800"/>
                    <a:pt x="2989" y="5904"/>
                  </a:cubicBezTo>
                  <a:cubicBezTo>
                    <a:pt x="3807" y="3008"/>
                    <a:pt x="4298" y="2226"/>
                    <a:pt x="4953" y="1521"/>
                  </a:cubicBezTo>
                  <a:cubicBezTo>
                    <a:pt x="5607" y="817"/>
                    <a:pt x="6425" y="191"/>
                    <a:pt x="7244" y="35"/>
                  </a:cubicBezTo>
                  <a:cubicBezTo>
                    <a:pt x="8062" y="-122"/>
                    <a:pt x="8880" y="191"/>
                    <a:pt x="11253" y="2382"/>
                  </a:cubicBezTo>
                  <a:cubicBezTo>
                    <a:pt x="13625" y="4574"/>
                    <a:pt x="17553" y="8643"/>
                    <a:pt x="21480" y="12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9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35550" y="3506464"/>
              <a:ext cx="7118350" cy="3116842"/>
            </a:xfrm>
            <a:prstGeom prst="rect">
              <a:avLst/>
            </a:prstGeom>
            <a:effectLst/>
          </p:spPr>
        </p:pic>
        <p:pic>
          <p:nvPicPr>
            <p:cNvPr id="139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339653" y="3598589"/>
              <a:ext cx="376097" cy="442384"/>
            </a:xfrm>
            <a:prstGeom prst="rect">
              <a:avLst/>
            </a:prstGeom>
            <a:effectLst/>
          </p:spPr>
        </p:pic>
        <p:pic>
          <p:nvPicPr>
            <p:cNvPr id="139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461750" y="3988056"/>
              <a:ext cx="292100" cy="116296"/>
            </a:xfrm>
            <a:prstGeom prst="rect">
              <a:avLst/>
            </a:prstGeom>
            <a:effectLst/>
          </p:spPr>
        </p:pic>
        <p:pic>
          <p:nvPicPr>
            <p:cNvPr id="139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656442" y="3930906"/>
              <a:ext cx="65658" cy="209551"/>
            </a:xfrm>
            <a:prstGeom prst="rect">
              <a:avLst/>
            </a:prstGeom>
            <a:effectLst/>
          </p:spPr>
        </p:pic>
        <p:pic>
          <p:nvPicPr>
            <p:cNvPr id="139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72738" y="4368124"/>
              <a:ext cx="198563" cy="185083"/>
            </a:xfrm>
            <a:prstGeom prst="rect">
              <a:avLst/>
            </a:prstGeom>
            <a:effectLst/>
          </p:spPr>
        </p:pic>
        <p:pic>
          <p:nvPicPr>
            <p:cNvPr id="140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43444" y="4330956"/>
              <a:ext cx="169156" cy="254001"/>
            </a:xfrm>
            <a:prstGeom prst="rect">
              <a:avLst/>
            </a:prstGeom>
            <a:effectLst/>
          </p:spPr>
        </p:pic>
        <p:pic>
          <p:nvPicPr>
            <p:cNvPr id="140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920717" y="4353854"/>
              <a:ext cx="169683" cy="271690"/>
            </a:xfrm>
            <a:prstGeom prst="rect">
              <a:avLst/>
            </a:prstGeom>
            <a:effectLst/>
          </p:spPr>
        </p:pic>
        <p:pic>
          <p:nvPicPr>
            <p:cNvPr id="140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119156" y="4413506"/>
              <a:ext cx="98244" cy="249767"/>
            </a:xfrm>
            <a:prstGeom prst="rect">
              <a:avLst/>
            </a:prstGeom>
            <a:effectLst/>
          </p:spPr>
        </p:pic>
        <p:pic>
          <p:nvPicPr>
            <p:cNvPr id="140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147549" y="4413506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140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147550" y="4553206"/>
              <a:ext cx="190500" cy="25401"/>
            </a:xfrm>
            <a:prstGeom prst="rect">
              <a:avLst/>
            </a:prstGeom>
            <a:effectLst/>
          </p:spPr>
        </p:pic>
        <p:sp>
          <p:nvSpPr>
            <p:cNvPr id="1410" name="Line"/>
            <p:cNvSpPr/>
            <p:nvPr/>
          </p:nvSpPr>
          <p:spPr>
            <a:xfrm>
              <a:off x="5569077" y="6863532"/>
              <a:ext cx="243645" cy="23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083" fill="norm" stroke="1" extrusionOk="0">
                  <a:moveTo>
                    <a:pt x="9791" y="4643"/>
                  </a:moveTo>
                  <a:cubicBezTo>
                    <a:pt x="9791" y="3696"/>
                    <a:pt x="9791" y="2749"/>
                    <a:pt x="9337" y="2370"/>
                  </a:cubicBezTo>
                  <a:cubicBezTo>
                    <a:pt x="8883" y="1991"/>
                    <a:pt x="7976" y="2180"/>
                    <a:pt x="6342" y="3980"/>
                  </a:cubicBezTo>
                  <a:cubicBezTo>
                    <a:pt x="4708" y="5780"/>
                    <a:pt x="2349" y="9191"/>
                    <a:pt x="1078" y="12033"/>
                  </a:cubicBezTo>
                  <a:cubicBezTo>
                    <a:pt x="-192" y="14875"/>
                    <a:pt x="-374" y="17149"/>
                    <a:pt x="715" y="18759"/>
                  </a:cubicBezTo>
                  <a:cubicBezTo>
                    <a:pt x="1804" y="20370"/>
                    <a:pt x="4164" y="21317"/>
                    <a:pt x="7068" y="21033"/>
                  </a:cubicBezTo>
                  <a:cubicBezTo>
                    <a:pt x="9972" y="20749"/>
                    <a:pt x="13421" y="19233"/>
                    <a:pt x="15962" y="16959"/>
                  </a:cubicBezTo>
                  <a:cubicBezTo>
                    <a:pt x="18503" y="14685"/>
                    <a:pt x="20137" y="11654"/>
                    <a:pt x="20681" y="8906"/>
                  </a:cubicBezTo>
                  <a:cubicBezTo>
                    <a:pt x="21226" y="6159"/>
                    <a:pt x="20681" y="3696"/>
                    <a:pt x="19502" y="2085"/>
                  </a:cubicBezTo>
                  <a:cubicBezTo>
                    <a:pt x="18322" y="475"/>
                    <a:pt x="16507" y="-283"/>
                    <a:pt x="14964" y="96"/>
                  </a:cubicBezTo>
                  <a:cubicBezTo>
                    <a:pt x="13421" y="475"/>
                    <a:pt x="12150" y="1991"/>
                    <a:pt x="10880" y="3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1055349" y="3657856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1150600" y="4330956"/>
              <a:ext cx="19050" cy="6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656"/>
                    <a:pt x="16800" y="5313"/>
                    <a:pt x="13200" y="7794"/>
                  </a:cubicBezTo>
                  <a:cubicBezTo>
                    <a:pt x="9600" y="10276"/>
                    <a:pt x="4800" y="12583"/>
                    <a:pt x="2400" y="14854"/>
                  </a:cubicBezTo>
                  <a:cubicBezTo>
                    <a:pt x="0" y="17126"/>
                    <a:pt x="0" y="193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1150600" y="5086606"/>
              <a:ext cx="44450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27"/>
                    <a:pt x="0" y="7855"/>
                    <a:pt x="3086" y="11174"/>
                  </a:cubicBezTo>
                  <a:cubicBezTo>
                    <a:pt x="6171" y="14494"/>
                    <a:pt x="12343" y="17205"/>
                    <a:pt x="15943" y="18842"/>
                  </a:cubicBezTo>
                  <a:cubicBezTo>
                    <a:pt x="19543" y="20478"/>
                    <a:pt x="20571" y="210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11176000" y="5753356"/>
              <a:ext cx="127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40"/>
                    <a:pt x="0" y="10080"/>
                    <a:pt x="3600" y="13680"/>
                  </a:cubicBezTo>
                  <a:cubicBezTo>
                    <a:pt x="7200" y="17280"/>
                    <a:pt x="14400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11138263" y="6153406"/>
              <a:ext cx="3138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6253"/>
                    <a:pt x="3818" y="12505"/>
                    <a:pt x="1118" y="16105"/>
                  </a:cubicBezTo>
                  <a:cubicBezTo>
                    <a:pt x="-1582" y="19705"/>
                    <a:pt x="1118" y="20653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11169650" y="6731256"/>
              <a:ext cx="571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5280"/>
                    <a:pt x="3200" y="10560"/>
                    <a:pt x="4000" y="13680"/>
                  </a:cubicBezTo>
                  <a:cubicBezTo>
                    <a:pt x="4800" y="16800"/>
                    <a:pt x="4800" y="17760"/>
                    <a:pt x="5200" y="18720"/>
                  </a:cubicBezTo>
                  <a:cubicBezTo>
                    <a:pt x="5600" y="19680"/>
                    <a:pt x="6400" y="20640"/>
                    <a:pt x="9200" y="21120"/>
                  </a:cubicBezTo>
                  <a:cubicBezTo>
                    <a:pt x="12000" y="21600"/>
                    <a:pt x="168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1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547783" y="6473277"/>
              <a:ext cx="197152" cy="188130"/>
            </a:xfrm>
            <a:prstGeom prst="rect">
              <a:avLst/>
            </a:prstGeom>
            <a:effectLst/>
          </p:spPr>
        </p:pic>
        <p:pic>
          <p:nvPicPr>
            <p:cNvPr id="141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040492" y="3517605"/>
              <a:ext cx="163025" cy="170351"/>
            </a:xfrm>
            <a:prstGeom prst="rect">
              <a:avLst/>
            </a:prstGeom>
            <a:effectLst/>
          </p:spPr>
        </p:pic>
        <p:pic>
          <p:nvPicPr>
            <p:cNvPr id="142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19750" y="3651506"/>
              <a:ext cx="5505450" cy="2946401"/>
            </a:xfrm>
            <a:prstGeom prst="rect">
              <a:avLst/>
            </a:prstGeom>
            <a:effectLst/>
          </p:spPr>
        </p:pic>
        <p:pic>
          <p:nvPicPr>
            <p:cNvPr id="142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32650" y="4953256"/>
              <a:ext cx="546100" cy="527051"/>
            </a:xfrm>
            <a:prstGeom prst="rect">
              <a:avLst/>
            </a:prstGeom>
            <a:effectLst/>
          </p:spPr>
        </p:pic>
        <p:pic>
          <p:nvPicPr>
            <p:cNvPr id="142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156450" y="4864356"/>
              <a:ext cx="292100" cy="267830"/>
            </a:xfrm>
            <a:prstGeom prst="rect">
              <a:avLst/>
            </a:prstGeom>
            <a:effectLst/>
          </p:spPr>
        </p:pic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527800" y="4492660"/>
              <a:ext cx="221756" cy="328422"/>
            </a:xfrm>
            <a:prstGeom prst="rect">
              <a:avLst/>
            </a:prstGeom>
            <a:effectLst/>
          </p:spPr>
        </p:pic>
        <p:pic>
          <p:nvPicPr>
            <p:cNvPr id="142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75450" y="4571330"/>
              <a:ext cx="152400" cy="153327"/>
            </a:xfrm>
            <a:prstGeom prst="rect">
              <a:avLst/>
            </a:prstGeom>
            <a:effectLst/>
          </p:spPr>
        </p:pic>
        <p:pic>
          <p:nvPicPr>
            <p:cNvPr id="1431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915150" y="4534156"/>
              <a:ext cx="38100" cy="114301"/>
            </a:xfrm>
            <a:prstGeom prst="rect">
              <a:avLst/>
            </a:prstGeom>
            <a:effectLst/>
          </p:spPr>
        </p:pic>
        <p:pic>
          <p:nvPicPr>
            <p:cNvPr id="1433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89750" y="4451606"/>
              <a:ext cx="57150" cy="44451"/>
            </a:xfrm>
            <a:prstGeom prst="rect">
              <a:avLst/>
            </a:prstGeom>
            <a:effectLst/>
          </p:spPr>
        </p:pic>
        <p:pic>
          <p:nvPicPr>
            <p:cNvPr id="143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50050" y="4597656"/>
              <a:ext cx="120650" cy="158751"/>
            </a:xfrm>
            <a:prstGeom prst="rect">
              <a:avLst/>
            </a:prstGeom>
            <a:effectLst/>
          </p:spPr>
        </p:pic>
        <p:pic>
          <p:nvPicPr>
            <p:cNvPr id="143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010400" y="4281098"/>
              <a:ext cx="120650" cy="424509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69855" y="4457956"/>
              <a:ext cx="250095" cy="139701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263900" y="4267456"/>
              <a:ext cx="133850" cy="292101"/>
            </a:xfrm>
            <a:prstGeom prst="rect">
              <a:avLst/>
            </a:prstGeom>
            <a:effectLst/>
          </p:spPr>
        </p:pic>
        <p:pic>
          <p:nvPicPr>
            <p:cNvPr id="144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427383" y="4332239"/>
              <a:ext cx="148203" cy="184822"/>
            </a:xfrm>
            <a:prstGeom prst="rect">
              <a:avLst/>
            </a:prstGeom>
            <a:effectLst/>
          </p:spPr>
        </p:pic>
        <p:pic>
          <p:nvPicPr>
            <p:cNvPr id="1445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556500" y="4457956"/>
              <a:ext cx="95250" cy="88901"/>
            </a:xfrm>
            <a:prstGeom prst="rect">
              <a:avLst/>
            </a:prstGeom>
            <a:effectLst/>
          </p:spPr>
        </p:pic>
        <p:pic>
          <p:nvPicPr>
            <p:cNvPr id="1447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15250" y="4261106"/>
              <a:ext cx="44450" cy="209551"/>
            </a:xfrm>
            <a:prstGeom prst="rect">
              <a:avLst/>
            </a:prstGeom>
            <a:effectLst/>
          </p:spPr>
        </p:pic>
        <p:pic>
          <p:nvPicPr>
            <p:cNvPr id="144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727950" y="4210306"/>
              <a:ext cx="103093" cy="260351"/>
            </a:xfrm>
            <a:prstGeom prst="rect">
              <a:avLst/>
            </a:prstGeom>
            <a:effectLst/>
          </p:spPr>
        </p:pic>
        <p:pic>
          <p:nvPicPr>
            <p:cNvPr id="145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18641" y="4063764"/>
              <a:ext cx="212559" cy="251090"/>
            </a:xfrm>
            <a:prstGeom prst="rect">
              <a:avLst/>
            </a:prstGeom>
            <a:effectLst/>
          </p:spPr>
        </p:pic>
        <p:pic>
          <p:nvPicPr>
            <p:cNvPr id="145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305800" y="4021586"/>
              <a:ext cx="141396" cy="292671"/>
            </a:xfrm>
            <a:prstGeom prst="rect">
              <a:avLst/>
            </a:prstGeom>
            <a:effectLst/>
          </p:spPr>
        </p:pic>
        <p:pic>
          <p:nvPicPr>
            <p:cNvPr id="145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21700" y="4026156"/>
              <a:ext cx="69850" cy="247651"/>
            </a:xfrm>
            <a:prstGeom prst="rect">
              <a:avLst/>
            </a:prstGeom>
            <a:effectLst/>
          </p:spPr>
        </p:pic>
        <p:pic>
          <p:nvPicPr>
            <p:cNvPr id="145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547100" y="3994406"/>
              <a:ext cx="228600" cy="69851"/>
            </a:xfrm>
            <a:prstGeom prst="rect">
              <a:avLst/>
            </a:prstGeom>
            <a:effectLst/>
          </p:spPr>
        </p:pic>
        <p:pic>
          <p:nvPicPr>
            <p:cNvPr id="1459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572500" y="4127756"/>
              <a:ext cx="209550" cy="25401"/>
            </a:xfrm>
            <a:prstGeom prst="rect">
              <a:avLst/>
            </a:prstGeom>
            <a:effectLst/>
          </p:spPr>
        </p:pic>
        <p:pic>
          <p:nvPicPr>
            <p:cNvPr id="146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629400" y="4576489"/>
              <a:ext cx="1070610" cy="370418"/>
            </a:xfrm>
            <a:prstGeom prst="rect">
              <a:avLst/>
            </a:prstGeom>
            <a:effectLst/>
          </p:spPr>
        </p:pic>
        <p:pic>
          <p:nvPicPr>
            <p:cNvPr id="146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528356" y="4515591"/>
              <a:ext cx="127878" cy="539265"/>
            </a:xfrm>
            <a:prstGeom prst="rect">
              <a:avLst/>
            </a:prstGeom>
            <a:effectLst/>
          </p:spPr>
        </p:pic>
        <p:pic>
          <p:nvPicPr>
            <p:cNvPr id="146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403847" y="4504522"/>
              <a:ext cx="286253" cy="272065"/>
            </a:xfrm>
            <a:prstGeom prst="rect">
              <a:avLst/>
            </a:prstGeom>
            <a:effectLst/>
          </p:spPr>
        </p:pic>
        <p:pic>
          <p:nvPicPr>
            <p:cNvPr id="146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328150" y="4845306"/>
              <a:ext cx="323850" cy="196851"/>
            </a:xfrm>
            <a:prstGeom prst="rect">
              <a:avLst/>
            </a:prstGeom>
            <a:effectLst/>
          </p:spPr>
        </p:pic>
        <p:pic>
          <p:nvPicPr>
            <p:cNvPr id="146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486849" y="4851656"/>
              <a:ext cx="209602" cy="228601"/>
            </a:xfrm>
            <a:prstGeom prst="rect">
              <a:avLst/>
            </a:prstGeom>
            <a:effectLst/>
          </p:spPr>
        </p:pic>
        <p:pic>
          <p:nvPicPr>
            <p:cNvPr id="147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550400" y="4798891"/>
              <a:ext cx="298450" cy="782222"/>
            </a:xfrm>
            <a:prstGeom prst="rect">
              <a:avLst/>
            </a:prstGeom>
            <a:effectLst/>
          </p:spPr>
        </p:pic>
        <p:pic>
          <p:nvPicPr>
            <p:cNvPr id="147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703796" y="5392689"/>
              <a:ext cx="184218" cy="271768"/>
            </a:xfrm>
            <a:prstGeom prst="rect">
              <a:avLst/>
            </a:prstGeom>
            <a:effectLst/>
          </p:spPr>
        </p:pic>
        <p:pic>
          <p:nvPicPr>
            <p:cNvPr id="147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982199" y="5435856"/>
              <a:ext cx="279401" cy="241301"/>
            </a:xfrm>
            <a:prstGeom prst="rect">
              <a:avLst/>
            </a:prstGeom>
            <a:effectLst/>
          </p:spPr>
        </p:pic>
        <p:pic>
          <p:nvPicPr>
            <p:cNvPr id="147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150035" y="5444821"/>
              <a:ext cx="251266" cy="209929"/>
            </a:xfrm>
            <a:prstGeom prst="rect">
              <a:avLst/>
            </a:prstGeom>
            <a:effectLst/>
          </p:spPr>
        </p:pic>
        <p:pic>
          <p:nvPicPr>
            <p:cNvPr id="147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325099" y="5473956"/>
              <a:ext cx="266701" cy="209551"/>
            </a:xfrm>
            <a:prstGeom prst="rect">
              <a:avLst/>
            </a:prstGeom>
            <a:effectLst/>
          </p:spPr>
        </p:pic>
        <p:pic>
          <p:nvPicPr>
            <p:cNvPr id="148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318750" y="5487651"/>
              <a:ext cx="254000" cy="278406"/>
            </a:xfrm>
            <a:prstGeom prst="rect">
              <a:avLst/>
            </a:prstGeom>
            <a:effectLst/>
          </p:spPr>
        </p:pic>
        <p:pic>
          <p:nvPicPr>
            <p:cNvPr id="148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220200" y="5737009"/>
              <a:ext cx="303792" cy="421375"/>
            </a:xfrm>
            <a:prstGeom prst="rect">
              <a:avLst/>
            </a:prstGeom>
            <a:effectLst/>
          </p:spPr>
        </p:pic>
        <p:pic>
          <p:nvPicPr>
            <p:cNvPr id="148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655905" y="5791456"/>
              <a:ext cx="167545" cy="380057"/>
            </a:xfrm>
            <a:prstGeom prst="rect">
              <a:avLst/>
            </a:prstGeom>
            <a:effectLst/>
          </p:spPr>
        </p:pic>
        <p:pic>
          <p:nvPicPr>
            <p:cNvPr id="148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771579" y="5958110"/>
              <a:ext cx="223321" cy="238750"/>
            </a:xfrm>
            <a:prstGeom prst="rect">
              <a:avLst/>
            </a:prstGeom>
            <a:effectLst/>
          </p:spPr>
        </p:pic>
        <p:pic>
          <p:nvPicPr>
            <p:cNvPr id="148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951902" y="5759706"/>
              <a:ext cx="163649" cy="428444"/>
            </a:xfrm>
            <a:prstGeom prst="rect">
              <a:avLst/>
            </a:prstGeom>
            <a:effectLst/>
          </p:spPr>
        </p:pic>
        <p:pic>
          <p:nvPicPr>
            <p:cNvPr id="149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886950" y="5950206"/>
              <a:ext cx="273050" cy="101601"/>
            </a:xfrm>
            <a:prstGeom prst="rect">
              <a:avLst/>
            </a:prstGeom>
            <a:effectLst/>
          </p:spPr>
        </p:pic>
        <p:pic>
          <p:nvPicPr>
            <p:cNvPr id="149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071100" y="5924806"/>
              <a:ext cx="292100" cy="253876"/>
            </a:xfrm>
            <a:prstGeom prst="rect">
              <a:avLst/>
            </a:prstGeom>
            <a:effectLst/>
          </p:spPr>
        </p:pic>
        <p:pic>
          <p:nvPicPr>
            <p:cNvPr id="149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312400" y="5916809"/>
              <a:ext cx="177800" cy="223898"/>
            </a:xfrm>
            <a:prstGeom prst="rect">
              <a:avLst/>
            </a:prstGeom>
            <a:effectLst/>
          </p:spPr>
        </p:pic>
        <p:pic>
          <p:nvPicPr>
            <p:cNvPr id="149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463690" y="5951760"/>
              <a:ext cx="204310" cy="209713"/>
            </a:xfrm>
            <a:prstGeom prst="rect">
              <a:avLst/>
            </a:prstGeom>
            <a:effectLst/>
          </p:spPr>
        </p:pic>
        <p:pic>
          <p:nvPicPr>
            <p:cNvPr id="149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565921" y="5925965"/>
              <a:ext cx="290401" cy="250143"/>
            </a:xfrm>
            <a:prstGeom prst="rect">
              <a:avLst/>
            </a:prstGeom>
            <a:effectLst/>
          </p:spPr>
        </p:pic>
        <p:pic>
          <p:nvPicPr>
            <p:cNvPr id="150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388178" y="6224202"/>
              <a:ext cx="257473" cy="229344"/>
            </a:xfrm>
            <a:prstGeom prst="rect">
              <a:avLst/>
            </a:prstGeom>
            <a:effectLst/>
          </p:spPr>
        </p:pic>
        <p:pic>
          <p:nvPicPr>
            <p:cNvPr id="150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582149" y="6228475"/>
              <a:ext cx="177191" cy="263287"/>
            </a:xfrm>
            <a:prstGeom prst="rect">
              <a:avLst/>
            </a:prstGeom>
            <a:effectLst/>
          </p:spPr>
        </p:pic>
        <p:pic>
          <p:nvPicPr>
            <p:cNvPr id="1505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768416" y="6267706"/>
              <a:ext cx="137585" cy="231865"/>
            </a:xfrm>
            <a:prstGeom prst="rect">
              <a:avLst/>
            </a:prstGeom>
            <a:effectLst/>
          </p:spPr>
        </p:pic>
        <p:pic>
          <p:nvPicPr>
            <p:cNvPr id="1507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823450" y="6223205"/>
              <a:ext cx="279400" cy="101652"/>
            </a:xfrm>
            <a:prstGeom prst="rect">
              <a:avLst/>
            </a:prstGeom>
            <a:effectLst/>
          </p:spPr>
        </p:pic>
        <p:pic>
          <p:nvPicPr>
            <p:cNvPr id="1509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759950" y="6331206"/>
              <a:ext cx="311150" cy="114301"/>
            </a:xfrm>
            <a:prstGeom prst="rect">
              <a:avLst/>
            </a:prstGeom>
            <a:effectLst/>
          </p:spPr>
        </p:pic>
        <p:pic>
          <p:nvPicPr>
            <p:cNvPr id="1511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988549" y="6345610"/>
              <a:ext cx="158684" cy="195147"/>
            </a:xfrm>
            <a:prstGeom prst="rect">
              <a:avLst/>
            </a:prstGeom>
            <a:effectLst/>
          </p:spPr>
        </p:pic>
        <p:sp>
          <p:nvSpPr>
            <p:cNvPr id="1513" name="Line"/>
            <p:cNvSpPr/>
            <p:nvPr/>
          </p:nvSpPr>
          <p:spPr>
            <a:xfrm>
              <a:off x="114299" y="5105656"/>
              <a:ext cx="33868" cy="34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0"/>
                  </a:moveTo>
                  <a:cubicBezTo>
                    <a:pt x="5400" y="3313"/>
                    <a:pt x="10800" y="6626"/>
                    <a:pt x="14850" y="10005"/>
                  </a:cubicBezTo>
                  <a:cubicBezTo>
                    <a:pt x="18900" y="13384"/>
                    <a:pt x="21600" y="16829"/>
                    <a:pt x="21600" y="18883"/>
                  </a:cubicBezTo>
                  <a:cubicBezTo>
                    <a:pt x="21600" y="20937"/>
                    <a:pt x="18900" y="21600"/>
                    <a:pt x="18225" y="21467"/>
                  </a:cubicBezTo>
                  <a:cubicBezTo>
                    <a:pt x="17550" y="21335"/>
                    <a:pt x="18900" y="20407"/>
                    <a:pt x="20250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115245" y="5124706"/>
              <a:ext cx="15145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9966" y="294"/>
                    <a:pt x="18466" y="588"/>
                    <a:pt x="15316" y="2204"/>
                  </a:cubicBezTo>
                  <a:cubicBezTo>
                    <a:pt x="12166" y="3820"/>
                    <a:pt x="7366" y="6759"/>
                    <a:pt x="4366" y="8522"/>
                  </a:cubicBezTo>
                  <a:cubicBezTo>
                    <a:pt x="1366" y="10286"/>
                    <a:pt x="166" y="10873"/>
                    <a:pt x="16" y="11461"/>
                  </a:cubicBezTo>
                  <a:cubicBezTo>
                    <a:pt x="-134" y="12049"/>
                    <a:pt x="766" y="12637"/>
                    <a:pt x="3016" y="14106"/>
                  </a:cubicBezTo>
                  <a:cubicBezTo>
                    <a:pt x="5266" y="15576"/>
                    <a:pt x="8866" y="17927"/>
                    <a:pt x="11266" y="19322"/>
                  </a:cubicBezTo>
                  <a:cubicBezTo>
                    <a:pt x="13666" y="20718"/>
                    <a:pt x="14866" y="21159"/>
                    <a:pt x="160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273050" y="5334256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435318" y="5136274"/>
              <a:ext cx="167933" cy="29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28" fill="norm" stroke="1" extrusionOk="0">
                  <a:moveTo>
                    <a:pt x="21421" y="1482"/>
                  </a:moveTo>
                  <a:cubicBezTo>
                    <a:pt x="18991" y="705"/>
                    <a:pt x="16561" y="-72"/>
                    <a:pt x="13321" y="6"/>
                  </a:cubicBezTo>
                  <a:cubicBezTo>
                    <a:pt x="10081" y="83"/>
                    <a:pt x="6031" y="1016"/>
                    <a:pt x="3601" y="2104"/>
                  </a:cubicBezTo>
                  <a:cubicBezTo>
                    <a:pt x="1171" y="3191"/>
                    <a:pt x="361" y="4434"/>
                    <a:pt x="91" y="5445"/>
                  </a:cubicBezTo>
                  <a:cubicBezTo>
                    <a:pt x="-179" y="6455"/>
                    <a:pt x="91" y="7232"/>
                    <a:pt x="1711" y="8086"/>
                  </a:cubicBezTo>
                  <a:cubicBezTo>
                    <a:pt x="3331" y="8941"/>
                    <a:pt x="6301" y="9873"/>
                    <a:pt x="9406" y="11039"/>
                  </a:cubicBezTo>
                  <a:cubicBezTo>
                    <a:pt x="12511" y="12204"/>
                    <a:pt x="15751" y="13603"/>
                    <a:pt x="17506" y="14768"/>
                  </a:cubicBezTo>
                  <a:cubicBezTo>
                    <a:pt x="19261" y="15934"/>
                    <a:pt x="19531" y="16866"/>
                    <a:pt x="18991" y="17721"/>
                  </a:cubicBezTo>
                  <a:cubicBezTo>
                    <a:pt x="18451" y="18575"/>
                    <a:pt x="17101" y="19352"/>
                    <a:pt x="14266" y="19974"/>
                  </a:cubicBezTo>
                  <a:cubicBezTo>
                    <a:pt x="11431" y="20596"/>
                    <a:pt x="7111" y="21062"/>
                    <a:pt x="2791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823759" y="5207256"/>
              <a:ext cx="80498" cy="259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510" fill="norm" stroke="1" extrusionOk="0">
                  <a:moveTo>
                    <a:pt x="14658" y="3688"/>
                  </a:moveTo>
                  <a:cubicBezTo>
                    <a:pt x="15185" y="2810"/>
                    <a:pt x="15712" y="1932"/>
                    <a:pt x="14921" y="1229"/>
                  </a:cubicBezTo>
                  <a:cubicBezTo>
                    <a:pt x="14131" y="527"/>
                    <a:pt x="12024" y="0"/>
                    <a:pt x="9917" y="0"/>
                  </a:cubicBezTo>
                  <a:cubicBezTo>
                    <a:pt x="7809" y="0"/>
                    <a:pt x="5702" y="527"/>
                    <a:pt x="3595" y="1756"/>
                  </a:cubicBezTo>
                  <a:cubicBezTo>
                    <a:pt x="1487" y="2985"/>
                    <a:pt x="-620" y="4917"/>
                    <a:pt x="170" y="6498"/>
                  </a:cubicBezTo>
                  <a:cubicBezTo>
                    <a:pt x="960" y="8078"/>
                    <a:pt x="4648" y="9307"/>
                    <a:pt x="8863" y="10712"/>
                  </a:cubicBezTo>
                  <a:cubicBezTo>
                    <a:pt x="13078" y="12117"/>
                    <a:pt x="17819" y="13698"/>
                    <a:pt x="19400" y="15278"/>
                  </a:cubicBezTo>
                  <a:cubicBezTo>
                    <a:pt x="20980" y="16859"/>
                    <a:pt x="19400" y="18439"/>
                    <a:pt x="17029" y="19493"/>
                  </a:cubicBezTo>
                  <a:cubicBezTo>
                    <a:pt x="14658" y="20546"/>
                    <a:pt x="11497" y="21073"/>
                    <a:pt x="8600" y="21337"/>
                  </a:cubicBezTo>
                  <a:cubicBezTo>
                    <a:pt x="5702" y="21600"/>
                    <a:pt x="3068" y="21600"/>
                    <a:pt x="1751" y="21073"/>
                  </a:cubicBezTo>
                  <a:cubicBezTo>
                    <a:pt x="434" y="20546"/>
                    <a:pt x="434" y="19493"/>
                    <a:pt x="434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985696" y="5080256"/>
              <a:ext cx="81105" cy="34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26" fill="norm" stroke="1" extrusionOk="0">
                  <a:moveTo>
                    <a:pt x="9591" y="0"/>
                  </a:moveTo>
                  <a:cubicBezTo>
                    <a:pt x="6268" y="3333"/>
                    <a:pt x="2945" y="6667"/>
                    <a:pt x="1284" y="9933"/>
                  </a:cubicBezTo>
                  <a:cubicBezTo>
                    <a:pt x="-378" y="13200"/>
                    <a:pt x="-378" y="16400"/>
                    <a:pt x="1007" y="18333"/>
                  </a:cubicBezTo>
                  <a:cubicBezTo>
                    <a:pt x="2391" y="20267"/>
                    <a:pt x="5160" y="20933"/>
                    <a:pt x="7930" y="21267"/>
                  </a:cubicBezTo>
                  <a:cubicBezTo>
                    <a:pt x="10699" y="21600"/>
                    <a:pt x="13468" y="21600"/>
                    <a:pt x="15684" y="21333"/>
                  </a:cubicBezTo>
                  <a:cubicBezTo>
                    <a:pt x="17899" y="21067"/>
                    <a:pt x="19560" y="20533"/>
                    <a:pt x="21222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931333" y="5302506"/>
              <a:ext cx="186268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55" y="21600"/>
                  </a:moveTo>
                  <a:cubicBezTo>
                    <a:pt x="1227" y="19200"/>
                    <a:pt x="0" y="16800"/>
                    <a:pt x="0" y="14400"/>
                  </a:cubicBezTo>
                  <a:cubicBezTo>
                    <a:pt x="0" y="12000"/>
                    <a:pt x="1227" y="9600"/>
                    <a:pt x="5032" y="7200"/>
                  </a:cubicBezTo>
                  <a:cubicBezTo>
                    <a:pt x="8836" y="4800"/>
                    <a:pt x="1521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093937" y="5028327"/>
              <a:ext cx="290363" cy="34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58" fill="norm" stroke="1" extrusionOk="0">
                  <a:moveTo>
                    <a:pt x="8324" y="16464"/>
                  </a:moveTo>
                  <a:cubicBezTo>
                    <a:pt x="8011" y="15814"/>
                    <a:pt x="7698" y="15163"/>
                    <a:pt x="6994" y="14838"/>
                  </a:cubicBezTo>
                  <a:cubicBezTo>
                    <a:pt x="6289" y="14512"/>
                    <a:pt x="5194" y="14512"/>
                    <a:pt x="3942" y="15358"/>
                  </a:cubicBezTo>
                  <a:cubicBezTo>
                    <a:pt x="2689" y="16204"/>
                    <a:pt x="1281" y="17896"/>
                    <a:pt x="576" y="19067"/>
                  </a:cubicBezTo>
                  <a:cubicBezTo>
                    <a:pt x="-128" y="20238"/>
                    <a:pt x="-128" y="20888"/>
                    <a:pt x="263" y="21214"/>
                  </a:cubicBezTo>
                  <a:cubicBezTo>
                    <a:pt x="655" y="21539"/>
                    <a:pt x="1437" y="21539"/>
                    <a:pt x="2142" y="21214"/>
                  </a:cubicBezTo>
                  <a:cubicBezTo>
                    <a:pt x="2846" y="20888"/>
                    <a:pt x="3472" y="20238"/>
                    <a:pt x="4098" y="19652"/>
                  </a:cubicBezTo>
                  <a:cubicBezTo>
                    <a:pt x="4724" y="19067"/>
                    <a:pt x="5350" y="18546"/>
                    <a:pt x="5976" y="18481"/>
                  </a:cubicBezTo>
                  <a:cubicBezTo>
                    <a:pt x="6602" y="18416"/>
                    <a:pt x="7229" y="18806"/>
                    <a:pt x="7933" y="19067"/>
                  </a:cubicBezTo>
                  <a:cubicBezTo>
                    <a:pt x="8637" y="19327"/>
                    <a:pt x="9420" y="19457"/>
                    <a:pt x="10124" y="19262"/>
                  </a:cubicBezTo>
                  <a:cubicBezTo>
                    <a:pt x="10829" y="19067"/>
                    <a:pt x="11455" y="18546"/>
                    <a:pt x="12394" y="16659"/>
                  </a:cubicBezTo>
                  <a:cubicBezTo>
                    <a:pt x="13333" y="14773"/>
                    <a:pt x="14585" y="11520"/>
                    <a:pt x="15211" y="8787"/>
                  </a:cubicBezTo>
                  <a:cubicBezTo>
                    <a:pt x="15837" y="6055"/>
                    <a:pt x="15837" y="3843"/>
                    <a:pt x="15837" y="2346"/>
                  </a:cubicBezTo>
                  <a:cubicBezTo>
                    <a:pt x="15837" y="850"/>
                    <a:pt x="15837" y="69"/>
                    <a:pt x="15759" y="4"/>
                  </a:cubicBezTo>
                  <a:cubicBezTo>
                    <a:pt x="15681" y="-61"/>
                    <a:pt x="15524" y="590"/>
                    <a:pt x="15211" y="3192"/>
                  </a:cubicBezTo>
                  <a:cubicBezTo>
                    <a:pt x="14898" y="5794"/>
                    <a:pt x="14429" y="10349"/>
                    <a:pt x="14350" y="13341"/>
                  </a:cubicBezTo>
                  <a:cubicBezTo>
                    <a:pt x="14272" y="16334"/>
                    <a:pt x="14585" y="17766"/>
                    <a:pt x="15055" y="18806"/>
                  </a:cubicBezTo>
                  <a:cubicBezTo>
                    <a:pt x="15524" y="19847"/>
                    <a:pt x="16150" y="20498"/>
                    <a:pt x="16933" y="20823"/>
                  </a:cubicBezTo>
                  <a:cubicBezTo>
                    <a:pt x="17715" y="21149"/>
                    <a:pt x="18655" y="21149"/>
                    <a:pt x="19437" y="20693"/>
                  </a:cubicBezTo>
                  <a:cubicBezTo>
                    <a:pt x="20220" y="20238"/>
                    <a:pt x="20846" y="19327"/>
                    <a:pt x="21472" y="18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250950" y="5232656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409700" y="5232656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1428750" y="519455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1479550" y="5198703"/>
              <a:ext cx="95250" cy="1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21600" y="4880"/>
                  </a:moveTo>
                  <a:cubicBezTo>
                    <a:pt x="21120" y="3359"/>
                    <a:pt x="20640" y="1838"/>
                    <a:pt x="19200" y="925"/>
                  </a:cubicBezTo>
                  <a:cubicBezTo>
                    <a:pt x="17760" y="12"/>
                    <a:pt x="15360" y="-292"/>
                    <a:pt x="13200" y="316"/>
                  </a:cubicBezTo>
                  <a:cubicBezTo>
                    <a:pt x="11040" y="925"/>
                    <a:pt x="9120" y="2446"/>
                    <a:pt x="8640" y="3967"/>
                  </a:cubicBezTo>
                  <a:cubicBezTo>
                    <a:pt x="8160" y="5488"/>
                    <a:pt x="9120" y="7009"/>
                    <a:pt x="11280" y="8835"/>
                  </a:cubicBezTo>
                  <a:cubicBezTo>
                    <a:pt x="13440" y="10660"/>
                    <a:pt x="16800" y="12790"/>
                    <a:pt x="18480" y="14615"/>
                  </a:cubicBezTo>
                  <a:cubicBezTo>
                    <a:pt x="20160" y="16440"/>
                    <a:pt x="20160" y="17962"/>
                    <a:pt x="18720" y="19178"/>
                  </a:cubicBezTo>
                  <a:cubicBezTo>
                    <a:pt x="17280" y="20395"/>
                    <a:pt x="14400" y="21308"/>
                    <a:pt x="11040" y="21156"/>
                  </a:cubicBezTo>
                  <a:cubicBezTo>
                    <a:pt x="7680" y="21004"/>
                    <a:pt x="3840" y="19787"/>
                    <a:pt x="0" y="18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1668835" y="5023106"/>
              <a:ext cx="71065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35" fill="norm" stroke="1" extrusionOk="0">
                  <a:moveTo>
                    <a:pt x="21329" y="0"/>
                  </a:moveTo>
                  <a:cubicBezTo>
                    <a:pt x="14976" y="2968"/>
                    <a:pt x="8623" y="5936"/>
                    <a:pt x="4811" y="8986"/>
                  </a:cubicBezTo>
                  <a:cubicBezTo>
                    <a:pt x="1000" y="12037"/>
                    <a:pt x="-271" y="15169"/>
                    <a:pt x="47" y="17313"/>
                  </a:cubicBezTo>
                  <a:cubicBezTo>
                    <a:pt x="364" y="19456"/>
                    <a:pt x="2270" y="20611"/>
                    <a:pt x="4811" y="21105"/>
                  </a:cubicBezTo>
                  <a:cubicBezTo>
                    <a:pt x="7353" y="21600"/>
                    <a:pt x="10529" y="21435"/>
                    <a:pt x="13705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1618123" y="5184749"/>
              <a:ext cx="147178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134" fill="norm" stroke="1" extrusionOk="0">
                  <a:moveTo>
                    <a:pt x="1987" y="21134"/>
                  </a:moveTo>
                  <a:cubicBezTo>
                    <a:pt x="770" y="16052"/>
                    <a:pt x="-447" y="10969"/>
                    <a:pt x="161" y="7158"/>
                  </a:cubicBezTo>
                  <a:cubicBezTo>
                    <a:pt x="770" y="3346"/>
                    <a:pt x="3204" y="805"/>
                    <a:pt x="7007" y="169"/>
                  </a:cubicBezTo>
                  <a:cubicBezTo>
                    <a:pt x="10809" y="-466"/>
                    <a:pt x="15981" y="805"/>
                    <a:pt x="21153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1766521" y="5150106"/>
              <a:ext cx="49580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40" fill="norm" stroke="1" extrusionOk="0">
                  <a:moveTo>
                    <a:pt x="18381" y="8361"/>
                  </a:moveTo>
                  <a:cubicBezTo>
                    <a:pt x="14781" y="11845"/>
                    <a:pt x="11181" y="15329"/>
                    <a:pt x="8031" y="17768"/>
                  </a:cubicBezTo>
                  <a:cubicBezTo>
                    <a:pt x="4881" y="20206"/>
                    <a:pt x="2181" y="21600"/>
                    <a:pt x="831" y="21426"/>
                  </a:cubicBezTo>
                  <a:cubicBezTo>
                    <a:pt x="-519" y="21252"/>
                    <a:pt x="-519" y="19510"/>
                    <a:pt x="3081" y="15677"/>
                  </a:cubicBezTo>
                  <a:cubicBezTo>
                    <a:pt x="6681" y="11845"/>
                    <a:pt x="13881" y="5923"/>
                    <a:pt x="210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823264" y="5181856"/>
              <a:ext cx="15158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600" fill="norm" stroke="1" extrusionOk="0">
                  <a:moveTo>
                    <a:pt x="11272" y="0"/>
                  </a:moveTo>
                  <a:cubicBezTo>
                    <a:pt x="9812" y="0"/>
                    <a:pt x="8353" y="0"/>
                    <a:pt x="6455" y="1440"/>
                  </a:cubicBezTo>
                  <a:cubicBezTo>
                    <a:pt x="4558" y="2880"/>
                    <a:pt x="2223" y="5760"/>
                    <a:pt x="909" y="8100"/>
                  </a:cubicBezTo>
                  <a:cubicBezTo>
                    <a:pt x="-404" y="10440"/>
                    <a:pt x="-696" y="12240"/>
                    <a:pt x="2807" y="14400"/>
                  </a:cubicBezTo>
                  <a:cubicBezTo>
                    <a:pt x="6309" y="16560"/>
                    <a:pt x="13607" y="19080"/>
                    <a:pt x="209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444500" y="5512056"/>
              <a:ext cx="1253213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120" fill="norm" stroke="1" extrusionOk="0">
                  <a:moveTo>
                    <a:pt x="0" y="20463"/>
                  </a:moveTo>
                  <a:cubicBezTo>
                    <a:pt x="1202" y="21032"/>
                    <a:pt x="2404" y="21600"/>
                    <a:pt x="3697" y="20463"/>
                  </a:cubicBezTo>
                  <a:cubicBezTo>
                    <a:pt x="4990" y="19326"/>
                    <a:pt x="6374" y="16484"/>
                    <a:pt x="7686" y="13642"/>
                  </a:cubicBezTo>
                  <a:cubicBezTo>
                    <a:pt x="8997" y="10800"/>
                    <a:pt x="10235" y="7958"/>
                    <a:pt x="11492" y="5968"/>
                  </a:cubicBezTo>
                  <a:cubicBezTo>
                    <a:pt x="12749" y="3979"/>
                    <a:pt x="14024" y="2842"/>
                    <a:pt x="15444" y="1989"/>
                  </a:cubicBezTo>
                  <a:cubicBezTo>
                    <a:pt x="16865" y="1137"/>
                    <a:pt x="18431" y="568"/>
                    <a:pt x="19378" y="284"/>
                  </a:cubicBezTo>
                  <a:cubicBezTo>
                    <a:pt x="20325" y="0"/>
                    <a:pt x="20653" y="0"/>
                    <a:pt x="20926" y="0"/>
                  </a:cubicBezTo>
                  <a:cubicBezTo>
                    <a:pt x="21199" y="0"/>
                    <a:pt x="21418" y="0"/>
                    <a:pt x="21509" y="1421"/>
                  </a:cubicBezTo>
                  <a:cubicBezTo>
                    <a:pt x="21600" y="2842"/>
                    <a:pt x="21564" y="5684"/>
                    <a:pt x="21527" y="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696833" y="5562856"/>
              <a:ext cx="88431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813" y="21600"/>
                  </a:moveTo>
                  <a:cubicBezTo>
                    <a:pt x="453" y="20945"/>
                    <a:pt x="92" y="20291"/>
                    <a:pt x="14" y="19473"/>
                  </a:cubicBezTo>
                  <a:cubicBezTo>
                    <a:pt x="-63" y="18655"/>
                    <a:pt x="143" y="17673"/>
                    <a:pt x="1097" y="16200"/>
                  </a:cubicBezTo>
                  <a:cubicBezTo>
                    <a:pt x="2051" y="14727"/>
                    <a:pt x="3752" y="12764"/>
                    <a:pt x="5453" y="10964"/>
                  </a:cubicBezTo>
                  <a:cubicBezTo>
                    <a:pt x="7154" y="9164"/>
                    <a:pt x="8855" y="7527"/>
                    <a:pt x="10917" y="5891"/>
                  </a:cubicBezTo>
                  <a:cubicBezTo>
                    <a:pt x="12979" y="4255"/>
                    <a:pt x="15402" y="2618"/>
                    <a:pt x="17232" y="1636"/>
                  </a:cubicBezTo>
                  <a:cubicBezTo>
                    <a:pt x="19063" y="655"/>
                    <a:pt x="20300" y="327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2241550" y="5150106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2254250" y="5251706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91016" y="6040680"/>
              <a:ext cx="295389" cy="44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66" fill="norm" stroke="1" extrusionOk="0">
                  <a:moveTo>
                    <a:pt x="5863" y="1750"/>
                  </a:moveTo>
                  <a:cubicBezTo>
                    <a:pt x="6480" y="4184"/>
                    <a:pt x="7097" y="6618"/>
                    <a:pt x="7483" y="9407"/>
                  </a:cubicBezTo>
                  <a:cubicBezTo>
                    <a:pt x="7869" y="12195"/>
                    <a:pt x="8023" y="15339"/>
                    <a:pt x="8100" y="17164"/>
                  </a:cubicBezTo>
                  <a:cubicBezTo>
                    <a:pt x="8177" y="18990"/>
                    <a:pt x="8177" y="19497"/>
                    <a:pt x="8177" y="19497"/>
                  </a:cubicBezTo>
                  <a:cubicBezTo>
                    <a:pt x="8177" y="19497"/>
                    <a:pt x="8177" y="18990"/>
                    <a:pt x="8023" y="17164"/>
                  </a:cubicBezTo>
                  <a:cubicBezTo>
                    <a:pt x="7869" y="15339"/>
                    <a:pt x="7560" y="12195"/>
                    <a:pt x="7406" y="9508"/>
                  </a:cubicBezTo>
                  <a:cubicBezTo>
                    <a:pt x="7251" y="6821"/>
                    <a:pt x="7251" y="4590"/>
                    <a:pt x="7483" y="3221"/>
                  </a:cubicBezTo>
                  <a:cubicBezTo>
                    <a:pt x="7714" y="1852"/>
                    <a:pt x="8177" y="1345"/>
                    <a:pt x="8717" y="939"/>
                  </a:cubicBezTo>
                  <a:cubicBezTo>
                    <a:pt x="9257" y="533"/>
                    <a:pt x="9874" y="229"/>
                    <a:pt x="10646" y="77"/>
                  </a:cubicBezTo>
                  <a:cubicBezTo>
                    <a:pt x="11417" y="-75"/>
                    <a:pt x="12343" y="-75"/>
                    <a:pt x="13963" y="787"/>
                  </a:cubicBezTo>
                  <a:cubicBezTo>
                    <a:pt x="15583" y="1649"/>
                    <a:pt x="17897" y="3373"/>
                    <a:pt x="19363" y="5350"/>
                  </a:cubicBezTo>
                  <a:cubicBezTo>
                    <a:pt x="20829" y="7328"/>
                    <a:pt x="21446" y="9559"/>
                    <a:pt x="21523" y="11232"/>
                  </a:cubicBezTo>
                  <a:cubicBezTo>
                    <a:pt x="21600" y="12905"/>
                    <a:pt x="21137" y="14021"/>
                    <a:pt x="19980" y="15238"/>
                  </a:cubicBezTo>
                  <a:cubicBezTo>
                    <a:pt x="18823" y="16455"/>
                    <a:pt x="16971" y="17773"/>
                    <a:pt x="14117" y="18838"/>
                  </a:cubicBezTo>
                  <a:cubicBezTo>
                    <a:pt x="11263" y="19902"/>
                    <a:pt x="7406" y="20714"/>
                    <a:pt x="5091" y="21119"/>
                  </a:cubicBezTo>
                  <a:cubicBezTo>
                    <a:pt x="2777" y="21525"/>
                    <a:pt x="2006" y="21525"/>
                    <a:pt x="1311" y="21373"/>
                  </a:cubicBezTo>
                  <a:cubicBezTo>
                    <a:pt x="617" y="21221"/>
                    <a:pt x="0" y="20917"/>
                    <a:pt x="0" y="20612"/>
                  </a:cubicBezTo>
                  <a:cubicBezTo>
                    <a:pt x="0" y="20308"/>
                    <a:pt x="617" y="20004"/>
                    <a:pt x="1234" y="19750"/>
                  </a:cubicBezTo>
                  <a:cubicBezTo>
                    <a:pt x="1851" y="19497"/>
                    <a:pt x="2469" y="19294"/>
                    <a:pt x="3086" y="19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529421" y="6036989"/>
              <a:ext cx="143680" cy="42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370" fill="norm" stroke="1" extrusionOk="0">
                  <a:moveTo>
                    <a:pt x="20946" y="106"/>
                  </a:moveTo>
                  <a:cubicBezTo>
                    <a:pt x="19403" y="0"/>
                    <a:pt x="17860" y="-105"/>
                    <a:pt x="15855" y="211"/>
                  </a:cubicBezTo>
                  <a:cubicBezTo>
                    <a:pt x="13849" y="527"/>
                    <a:pt x="11380" y="1265"/>
                    <a:pt x="8449" y="3056"/>
                  </a:cubicBezTo>
                  <a:cubicBezTo>
                    <a:pt x="5517" y="4847"/>
                    <a:pt x="2123" y="7692"/>
                    <a:pt x="735" y="10379"/>
                  </a:cubicBezTo>
                  <a:cubicBezTo>
                    <a:pt x="-654" y="13066"/>
                    <a:pt x="-37" y="15595"/>
                    <a:pt x="2277" y="17438"/>
                  </a:cubicBezTo>
                  <a:cubicBezTo>
                    <a:pt x="4592" y="19282"/>
                    <a:pt x="8603" y="20441"/>
                    <a:pt x="11997" y="20968"/>
                  </a:cubicBezTo>
                  <a:cubicBezTo>
                    <a:pt x="15392" y="21495"/>
                    <a:pt x="18169" y="21390"/>
                    <a:pt x="20946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838200" y="6096256"/>
              <a:ext cx="2027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12960" y="0"/>
                  </a:moveTo>
                  <a:cubicBezTo>
                    <a:pt x="17280" y="2267"/>
                    <a:pt x="21600" y="4533"/>
                    <a:pt x="20520" y="7200"/>
                  </a:cubicBezTo>
                  <a:cubicBezTo>
                    <a:pt x="19440" y="9867"/>
                    <a:pt x="12960" y="12933"/>
                    <a:pt x="8640" y="15400"/>
                  </a:cubicBezTo>
                  <a:cubicBezTo>
                    <a:pt x="4320" y="17867"/>
                    <a:pt x="2160" y="19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812800" y="6039106"/>
              <a:ext cx="3175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916"/>
                    <a:pt x="7200" y="10232"/>
                    <a:pt x="10800" y="6632"/>
                  </a:cubicBezTo>
                  <a:cubicBezTo>
                    <a:pt x="14400" y="3032"/>
                    <a:pt x="18000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812800" y="6229606"/>
              <a:ext cx="184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055"/>
                    <a:pt x="11917" y="8509"/>
                    <a:pt x="15517" y="4909"/>
                  </a:cubicBezTo>
                  <a:cubicBezTo>
                    <a:pt x="19117" y="1309"/>
                    <a:pt x="20359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1003300" y="6342100"/>
              <a:ext cx="184150" cy="19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01"/>
                  </a:moveTo>
                  <a:cubicBezTo>
                    <a:pt x="1241" y="-34"/>
                    <a:pt x="2483" y="-269"/>
                    <a:pt x="4593" y="788"/>
                  </a:cubicBezTo>
                  <a:cubicBezTo>
                    <a:pt x="6703" y="1844"/>
                    <a:pt x="9683" y="4192"/>
                    <a:pt x="12662" y="7831"/>
                  </a:cubicBezTo>
                  <a:cubicBezTo>
                    <a:pt x="15641" y="11470"/>
                    <a:pt x="18621" y="16401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028700" y="6356606"/>
              <a:ext cx="1841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24" y="2475"/>
                    <a:pt x="14648" y="4950"/>
                    <a:pt x="11048" y="8550"/>
                  </a:cubicBezTo>
                  <a:cubicBezTo>
                    <a:pt x="7448" y="12150"/>
                    <a:pt x="3724" y="168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1416049" y="6439156"/>
              <a:ext cx="7151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366" y="0"/>
                  </a:moveTo>
                  <a:cubicBezTo>
                    <a:pt x="20983" y="2000"/>
                    <a:pt x="21600" y="4000"/>
                    <a:pt x="18206" y="7600"/>
                  </a:cubicBezTo>
                  <a:cubicBezTo>
                    <a:pt x="14811" y="11200"/>
                    <a:pt x="7406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1836329" y="6115306"/>
              <a:ext cx="30571" cy="36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498" fill="norm" stroke="1" extrusionOk="0">
                  <a:moveTo>
                    <a:pt x="20798" y="0"/>
                  </a:moveTo>
                  <a:cubicBezTo>
                    <a:pt x="20798" y="3789"/>
                    <a:pt x="20798" y="7579"/>
                    <a:pt x="17198" y="10926"/>
                  </a:cubicBezTo>
                  <a:cubicBezTo>
                    <a:pt x="13598" y="14274"/>
                    <a:pt x="6398" y="17179"/>
                    <a:pt x="2798" y="18947"/>
                  </a:cubicBezTo>
                  <a:cubicBezTo>
                    <a:pt x="-802" y="20716"/>
                    <a:pt x="-802" y="21347"/>
                    <a:pt x="2078" y="21474"/>
                  </a:cubicBezTo>
                  <a:cubicBezTo>
                    <a:pt x="4958" y="21600"/>
                    <a:pt x="10718" y="21221"/>
                    <a:pt x="16478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1847849" y="6077206"/>
              <a:ext cx="266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5943"/>
                    <a:pt x="7543" y="10286"/>
                    <a:pt x="11143" y="6686"/>
                  </a:cubicBezTo>
                  <a:cubicBezTo>
                    <a:pt x="14743" y="3086"/>
                    <a:pt x="18171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1822450" y="6248656"/>
              <a:ext cx="260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4" y="15055"/>
                    <a:pt x="10888" y="8509"/>
                    <a:pt x="14488" y="4909"/>
                  </a:cubicBezTo>
                  <a:cubicBezTo>
                    <a:pt x="18088" y="1309"/>
                    <a:pt x="19844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2032000" y="6343906"/>
              <a:ext cx="133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5684"/>
                    <a:pt x="11657" y="11368"/>
                    <a:pt x="15257" y="14968"/>
                  </a:cubicBezTo>
                  <a:cubicBezTo>
                    <a:pt x="18857" y="18568"/>
                    <a:pt x="20229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2151432" y="6375656"/>
              <a:ext cx="8376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21370" y="0"/>
                  </a:moveTo>
                  <a:cubicBezTo>
                    <a:pt x="18670" y="0"/>
                    <a:pt x="15970" y="0"/>
                    <a:pt x="12730" y="1125"/>
                  </a:cubicBezTo>
                  <a:cubicBezTo>
                    <a:pt x="9490" y="2250"/>
                    <a:pt x="5710" y="4500"/>
                    <a:pt x="3280" y="6975"/>
                  </a:cubicBezTo>
                  <a:cubicBezTo>
                    <a:pt x="850" y="9450"/>
                    <a:pt x="-230" y="12150"/>
                    <a:pt x="40" y="14625"/>
                  </a:cubicBezTo>
                  <a:cubicBezTo>
                    <a:pt x="310" y="17100"/>
                    <a:pt x="1930" y="19350"/>
                    <a:pt x="35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2311400" y="6013706"/>
              <a:ext cx="16643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600" fill="norm" stroke="1" extrusionOk="0">
                  <a:moveTo>
                    <a:pt x="3200" y="0"/>
                  </a:moveTo>
                  <a:cubicBezTo>
                    <a:pt x="6667" y="758"/>
                    <a:pt x="10133" y="1516"/>
                    <a:pt x="13333" y="3221"/>
                  </a:cubicBezTo>
                  <a:cubicBezTo>
                    <a:pt x="16533" y="4926"/>
                    <a:pt x="19467" y="7579"/>
                    <a:pt x="20533" y="9947"/>
                  </a:cubicBezTo>
                  <a:cubicBezTo>
                    <a:pt x="21600" y="12316"/>
                    <a:pt x="20800" y="14400"/>
                    <a:pt x="17067" y="16295"/>
                  </a:cubicBezTo>
                  <a:cubicBezTo>
                    <a:pt x="13333" y="18189"/>
                    <a:pt x="6667" y="198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2647949" y="6191506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2654300" y="6274056"/>
              <a:ext cx="1206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2965450" y="6103118"/>
              <a:ext cx="218345" cy="16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819" fill="norm" stroke="1" extrusionOk="0">
                  <a:moveTo>
                    <a:pt x="0" y="2394"/>
                  </a:moveTo>
                  <a:cubicBezTo>
                    <a:pt x="415" y="6495"/>
                    <a:pt x="831" y="10597"/>
                    <a:pt x="1038" y="14014"/>
                  </a:cubicBezTo>
                  <a:cubicBezTo>
                    <a:pt x="1246" y="17432"/>
                    <a:pt x="1246" y="20166"/>
                    <a:pt x="1454" y="20713"/>
                  </a:cubicBezTo>
                  <a:cubicBezTo>
                    <a:pt x="1662" y="21260"/>
                    <a:pt x="2077" y="19619"/>
                    <a:pt x="2492" y="17022"/>
                  </a:cubicBezTo>
                  <a:cubicBezTo>
                    <a:pt x="2908" y="14425"/>
                    <a:pt x="3323" y="10870"/>
                    <a:pt x="3738" y="8409"/>
                  </a:cubicBezTo>
                  <a:cubicBezTo>
                    <a:pt x="4154" y="5949"/>
                    <a:pt x="4569" y="4582"/>
                    <a:pt x="5296" y="3761"/>
                  </a:cubicBezTo>
                  <a:cubicBezTo>
                    <a:pt x="6023" y="2941"/>
                    <a:pt x="7062" y="2668"/>
                    <a:pt x="8100" y="3761"/>
                  </a:cubicBezTo>
                  <a:cubicBezTo>
                    <a:pt x="9138" y="4855"/>
                    <a:pt x="10177" y="7316"/>
                    <a:pt x="10800" y="9230"/>
                  </a:cubicBezTo>
                  <a:cubicBezTo>
                    <a:pt x="11423" y="11144"/>
                    <a:pt x="11631" y="12511"/>
                    <a:pt x="11631" y="12237"/>
                  </a:cubicBezTo>
                  <a:cubicBezTo>
                    <a:pt x="11631" y="11964"/>
                    <a:pt x="11423" y="10050"/>
                    <a:pt x="11942" y="7863"/>
                  </a:cubicBezTo>
                  <a:cubicBezTo>
                    <a:pt x="12462" y="5675"/>
                    <a:pt x="13708" y="3214"/>
                    <a:pt x="14954" y="1711"/>
                  </a:cubicBezTo>
                  <a:cubicBezTo>
                    <a:pt x="16200" y="207"/>
                    <a:pt x="17446" y="-340"/>
                    <a:pt x="18588" y="207"/>
                  </a:cubicBezTo>
                  <a:cubicBezTo>
                    <a:pt x="19731" y="754"/>
                    <a:pt x="20769" y="2394"/>
                    <a:pt x="21185" y="5265"/>
                  </a:cubicBezTo>
                  <a:cubicBezTo>
                    <a:pt x="21600" y="8136"/>
                    <a:pt x="21392" y="12237"/>
                    <a:pt x="21185" y="16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3204809" y="6096247"/>
              <a:ext cx="186091" cy="134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855" fill="norm" stroke="1" extrusionOk="0">
                  <a:moveTo>
                    <a:pt x="10416" y="5892"/>
                  </a:moveTo>
                  <a:cubicBezTo>
                    <a:pt x="10416" y="4256"/>
                    <a:pt x="10416" y="2619"/>
                    <a:pt x="9809" y="1474"/>
                  </a:cubicBezTo>
                  <a:cubicBezTo>
                    <a:pt x="9202" y="329"/>
                    <a:pt x="7989" y="-326"/>
                    <a:pt x="6897" y="165"/>
                  </a:cubicBezTo>
                  <a:cubicBezTo>
                    <a:pt x="5804" y="656"/>
                    <a:pt x="4834" y="2292"/>
                    <a:pt x="3620" y="5074"/>
                  </a:cubicBezTo>
                  <a:cubicBezTo>
                    <a:pt x="2407" y="7856"/>
                    <a:pt x="950" y="11783"/>
                    <a:pt x="344" y="14565"/>
                  </a:cubicBezTo>
                  <a:cubicBezTo>
                    <a:pt x="-263" y="17347"/>
                    <a:pt x="-20" y="18983"/>
                    <a:pt x="708" y="19965"/>
                  </a:cubicBezTo>
                  <a:cubicBezTo>
                    <a:pt x="1436" y="20947"/>
                    <a:pt x="2649" y="21274"/>
                    <a:pt x="4227" y="20129"/>
                  </a:cubicBezTo>
                  <a:cubicBezTo>
                    <a:pt x="5804" y="18983"/>
                    <a:pt x="7746" y="16365"/>
                    <a:pt x="9081" y="14074"/>
                  </a:cubicBezTo>
                  <a:cubicBezTo>
                    <a:pt x="10416" y="11783"/>
                    <a:pt x="11144" y="9819"/>
                    <a:pt x="11872" y="7856"/>
                  </a:cubicBezTo>
                  <a:cubicBezTo>
                    <a:pt x="12600" y="5892"/>
                    <a:pt x="13328" y="3929"/>
                    <a:pt x="13813" y="3765"/>
                  </a:cubicBezTo>
                  <a:cubicBezTo>
                    <a:pt x="14299" y="3601"/>
                    <a:pt x="14541" y="5238"/>
                    <a:pt x="15755" y="8019"/>
                  </a:cubicBezTo>
                  <a:cubicBezTo>
                    <a:pt x="16968" y="10801"/>
                    <a:pt x="19153" y="14729"/>
                    <a:pt x="21337" y="18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3397250" y="6077206"/>
              <a:ext cx="133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4255"/>
                    <a:pt x="6857" y="8509"/>
                    <a:pt x="10457" y="12109"/>
                  </a:cubicBezTo>
                  <a:cubicBezTo>
                    <a:pt x="14057" y="15709"/>
                    <a:pt x="17829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3384550" y="6096256"/>
              <a:ext cx="1714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33" y="4320"/>
                    <a:pt x="11467" y="8640"/>
                    <a:pt x="7867" y="12240"/>
                  </a:cubicBezTo>
                  <a:cubicBezTo>
                    <a:pt x="4267" y="15840"/>
                    <a:pt x="2133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3136891" y="6394706"/>
              <a:ext cx="19051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19940" y="0"/>
                  </a:moveTo>
                  <a:cubicBezTo>
                    <a:pt x="17804" y="4582"/>
                    <a:pt x="15667" y="9164"/>
                    <a:pt x="13056" y="12273"/>
                  </a:cubicBezTo>
                  <a:cubicBezTo>
                    <a:pt x="10445" y="15382"/>
                    <a:pt x="7360" y="17018"/>
                    <a:pt x="5223" y="17509"/>
                  </a:cubicBezTo>
                  <a:cubicBezTo>
                    <a:pt x="3087" y="18000"/>
                    <a:pt x="1900" y="17345"/>
                    <a:pt x="1069" y="16200"/>
                  </a:cubicBezTo>
                  <a:cubicBezTo>
                    <a:pt x="239" y="15055"/>
                    <a:pt x="-236" y="13418"/>
                    <a:pt x="120" y="12273"/>
                  </a:cubicBezTo>
                  <a:cubicBezTo>
                    <a:pt x="476" y="11127"/>
                    <a:pt x="1663" y="10473"/>
                    <a:pt x="3443" y="10309"/>
                  </a:cubicBezTo>
                  <a:cubicBezTo>
                    <a:pt x="5223" y="10145"/>
                    <a:pt x="7597" y="10473"/>
                    <a:pt x="10683" y="12436"/>
                  </a:cubicBezTo>
                  <a:cubicBezTo>
                    <a:pt x="13768" y="14400"/>
                    <a:pt x="17566" y="18000"/>
                    <a:pt x="213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6026928" y="6940806"/>
              <a:ext cx="278623" cy="11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20" fill="norm" stroke="1" extrusionOk="0">
                  <a:moveTo>
                    <a:pt x="13583" y="0"/>
                  </a:moveTo>
                  <a:cubicBezTo>
                    <a:pt x="9847" y="3789"/>
                    <a:pt x="6112" y="7579"/>
                    <a:pt x="3919" y="10232"/>
                  </a:cubicBezTo>
                  <a:cubicBezTo>
                    <a:pt x="1727" y="12884"/>
                    <a:pt x="1077" y="14400"/>
                    <a:pt x="590" y="16105"/>
                  </a:cubicBezTo>
                  <a:cubicBezTo>
                    <a:pt x="103" y="17811"/>
                    <a:pt x="-222" y="19705"/>
                    <a:pt x="184" y="20653"/>
                  </a:cubicBezTo>
                  <a:cubicBezTo>
                    <a:pt x="590" y="21600"/>
                    <a:pt x="1727" y="21600"/>
                    <a:pt x="4975" y="21032"/>
                  </a:cubicBezTo>
                  <a:cubicBezTo>
                    <a:pt x="8223" y="20463"/>
                    <a:pt x="13583" y="19326"/>
                    <a:pt x="16668" y="18379"/>
                  </a:cubicBezTo>
                  <a:cubicBezTo>
                    <a:pt x="19754" y="17432"/>
                    <a:pt x="20566" y="16674"/>
                    <a:pt x="21378" y="15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6188930" y="6959856"/>
              <a:ext cx="511290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117" y="6171"/>
                  </a:moveTo>
                  <a:cubicBezTo>
                    <a:pt x="55" y="5966"/>
                    <a:pt x="-8" y="5760"/>
                    <a:pt x="1" y="5657"/>
                  </a:cubicBezTo>
                  <a:cubicBezTo>
                    <a:pt x="10" y="5554"/>
                    <a:pt x="90" y="5554"/>
                    <a:pt x="296" y="5451"/>
                  </a:cubicBezTo>
                  <a:cubicBezTo>
                    <a:pt x="501" y="5349"/>
                    <a:pt x="832" y="5143"/>
                    <a:pt x="1162" y="4629"/>
                  </a:cubicBezTo>
                  <a:cubicBezTo>
                    <a:pt x="1493" y="4114"/>
                    <a:pt x="1823" y="3291"/>
                    <a:pt x="2158" y="2674"/>
                  </a:cubicBezTo>
                  <a:cubicBezTo>
                    <a:pt x="2493" y="2057"/>
                    <a:pt x="2833" y="1646"/>
                    <a:pt x="3145" y="1337"/>
                  </a:cubicBezTo>
                  <a:cubicBezTo>
                    <a:pt x="3458" y="1029"/>
                    <a:pt x="3744" y="823"/>
                    <a:pt x="4048" y="617"/>
                  </a:cubicBezTo>
                  <a:cubicBezTo>
                    <a:pt x="4351" y="411"/>
                    <a:pt x="4673" y="206"/>
                    <a:pt x="4981" y="103"/>
                  </a:cubicBezTo>
                  <a:cubicBezTo>
                    <a:pt x="5289" y="0"/>
                    <a:pt x="5584" y="0"/>
                    <a:pt x="5888" y="0"/>
                  </a:cubicBezTo>
                  <a:cubicBezTo>
                    <a:pt x="6192" y="0"/>
                    <a:pt x="6504" y="0"/>
                    <a:pt x="6817" y="0"/>
                  </a:cubicBezTo>
                  <a:cubicBezTo>
                    <a:pt x="7129" y="0"/>
                    <a:pt x="7442" y="0"/>
                    <a:pt x="7773" y="103"/>
                  </a:cubicBezTo>
                  <a:cubicBezTo>
                    <a:pt x="8103" y="206"/>
                    <a:pt x="8452" y="411"/>
                    <a:pt x="8800" y="514"/>
                  </a:cubicBezTo>
                  <a:cubicBezTo>
                    <a:pt x="9148" y="617"/>
                    <a:pt x="9497" y="617"/>
                    <a:pt x="9863" y="720"/>
                  </a:cubicBezTo>
                  <a:cubicBezTo>
                    <a:pt x="10229" y="823"/>
                    <a:pt x="10613" y="1029"/>
                    <a:pt x="10993" y="1234"/>
                  </a:cubicBezTo>
                  <a:cubicBezTo>
                    <a:pt x="11373" y="1440"/>
                    <a:pt x="11748" y="1646"/>
                    <a:pt x="12127" y="1954"/>
                  </a:cubicBezTo>
                  <a:cubicBezTo>
                    <a:pt x="12507" y="2263"/>
                    <a:pt x="12891" y="2674"/>
                    <a:pt x="13258" y="3086"/>
                  </a:cubicBezTo>
                  <a:cubicBezTo>
                    <a:pt x="13624" y="3497"/>
                    <a:pt x="13972" y="3909"/>
                    <a:pt x="14303" y="4320"/>
                  </a:cubicBezTo>
                  <a:cubicBezTo>
                    <a:pt x="14633" y="4731"/>
                    <a:pt x="14946" y="5143"/>
                    <a:pt x="15250" y="5554"/>
                  </a:cubicBezTo>
                  <a:cubicBezTo>
                    <a:pt x="15553" y="5966"/>
                    <a:pt x="15848" y="6377"/>
                    <a:pt x="16179" y="6686"/>
                  </a:cubicBezTo>
                  <a:cubicBezTo>
                    <a:pt x="16509" y="6994"/>
                    <a:pt x="16875" y="7200"/>
                    <a:pt x="17233" y="7509"/>
                  </a:cubicBezTo>
                  <a:cubicBezTo>
                    <a:pt x="17590" y="7817"/>
                    <a:pt x="17938" y="8229"/>
                    <a:pt x="18269" y="8537"/>
                  </a:cubicBezTo>
                  <a:cubicBezTo>
                    <a:pt x="18599" y="8846"/>
                    <a:pt x="18912" y="9051"/>
                    <a:pt x="19247" y="9257"/>
                  </a:cubicBezTo>
                  <a:cubicBezTo>
                    <a:pt x="19582" y="9463"/>
                    <a:pt x="19939" y="9669"/>
                    <a:pt x="20292" y="9874"/>
                  </a:cubicBezTo>
                  <a:cubicBezTo>
                    <a:pt x="20645" y="10080"/>
                    <a:pt x="20993" y="10286"/>
                    <a:pt x="21194" y="10389"/>
                  </a:cubicBezTo>
                  <a:cubicBezTo>
                    <a:pt x="21395" y="10491"/>
                    <a:pt x="21449" y="10491"/>
                    <a:pt x="21498" y="10491"/>
                  </a:cubicBezTo>
                  <a:cubicBezTo>
                    <a:pt x="21547" y="10491"/>
                    <a:pt x="21592" y="10491"/>
                    <a:pt x="21574" y="10286"/>
                  </a:cubicBezTo>
                  <a:cubicBezTo>
                    <a:pt x="21556" y="10080"/>
                    <a:pt x="21476" y="9669"/>
                    <a:pt x="21324" y="8846"/>
                  </a:cubicBezTo>
                  <a:cubicBezTo>
                    <a:pt x="21172" y="8023"/>
                    <a:pt x="20949" y="6789"/>
                    <a:pt x="20770" y="5863"/>
                  </a:cubicBezTo>
                  <a:cubicBezTo>
                    <a:pt x="20592" y="4937"/>
                    <a:pt x="20458" y="4320"/>
                    <a:pt x="20364" y="3909"/>
                  </a:cubicBezTo>
                  <a:cubicBezTo>
                    <a:pt x="20270" y="3497"/>
                    <a:pt x="20216" y="3291"/>
                    <a:pt x="20225" y="3497"/>
                  </a:cubicBezTo>
                  <a:cubicBezTo>
                    <a:pt x="20234" y="3703"/>
                    <a:pt x="20306" y="4320"/>
                    <a:pt x="20449" y="5349"/>
                  </a:cubicBezTo>
                  <a:cubicBezTo>
                    <a:pt x="20592" y="6377"/>
                    <a:pt x="20806" y="7817"/>
                    <a:pt x="20935" y="8949"/>
                  </a:cubicBezTo>
                  <a:cubicBezTo>
                    <a:pt x="21065" y="10080"/>
                    <a:pt x="21110" y="10903"/>
                    <a:pt x="21136" y="11829"/>
                  </a:cubicBezTo>
                  <a:cubicBezTo>
                    <a:pt x="21163" y="12754"/>
                    <a:pt x="21172" y="13783"/>
                    <a:pt x="21119" y="14709"/>
                  </a:cubicBezTo>
                  <a:cubicBezTo>
                    <a:pt x="21065" y="15634"/>
                    <a:pt x="20949" y="16457"/>
                    <a:pt x="20734" y="17589"/>
                  </a:cubicBezTo>
                  <a:cubicBezTo>
                    <a:pt x="20520" y="18720"/>
                    <a:pt x="20207" y="20160"/>
                    <a:pt x="198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8900620" y="7124956"/>
              <a:ext cx="30688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449" y="0"/>
                  </a:moveTo>
                  <a:cubicBezTo>
                    <a:pt x="20117" y="3840"/>
                    <a:pt x="18786" y="7680"/>
                    <a:pt x="16641" y="10920"/>
                  </a:cubicBezTo>
                  <a:cubicBezTo>
                    <a:pt x="14496" y="14160"/>
                    <a:pt x="11537" y="16800"/>
                    <a:pt x="9244" y="18120"/>
                  </a:cubicBezTo>
                  <a:cubicBezTo>
                    <a:pt x="6950" y="19440"/>
                    <a:pt x="5323" y="19440"/>
                    <a:pt x="3917" y="18600"/>
                  </a:cubicBezTo>
                  <a:cubicBezTo>
                    <a:pt x="2512" y="17760"/>
                    <a:pt x="1328" y="16080"/>
                    <a:pt x="663" y="14640"/>
                  </a:cubicBezTo>
                  <a:cubicBezTo>
                    <a:pt x="-3" y="13200"/>
                    <a:pt x="-151" y="12000"/>
                    <a:pt x="145" y="11280"/>
                  </a:cubicBezTo>
                  <a:cubicBezTo>
                    <a:pt x="441" y="10560"/>
                    <a:pt x="1181" y="10320"/>
                    <a:pt x="3326" y="11400"/>
                  </a:cubicBezTo>
                  <a:cubicBezTo>
                    <a:pt x="5471" y="12480"/>
                    <a:pt x="9022" y="14880"/>
                    <a:pt x="11981" y="16800"/>
                  </a:cubicBezTo>
                  <a:cubicBezTo>
                    <a:pt x="14939" y="18720"/>
                    <a:pt x="17307" y="20160"/>
                    <a:pt x="196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3759199" y="5835906"/>
              <a:ext cx="34662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0" y="0"/>
                  </a:moveTo>
                  <a:cubicBezTo>
                    <a:pt x="6353" y="1520"/>
                    <a:pt x="12706" y="3040"/>
                    <a:pt x="16518" y="5320"/>
                  </a:cubicBezTo>
                  <a:cubicBezTo>
                    <a:pt x="20329" y="7600"/>
                    <a:pt x="21600" y="10640"/>
                    <a:pt x="20329" y="13240"/>
                  </a:cubicBezTo>
                  <a:cubicBezTo>
                    <a:pt x="19059" y="15840"/>
                    <a:pt x="15247" y="18000"/>
                    <a:pt x="12706" y="19280"/>
                  </a:cubicBezTo>
                  <a:cubicBezTo>
                    <a:pt x="10165" y="20560"/>
                    <a:pt x="8894" y="20960"/>
                    <a:pt x="9529" y="21200"/>
                  </a:cubicBezTo>
                  <a:cubicBezTo>
                    <a:pt x="10165" y="21440"/>
                    <a:pt x="12706" y="21520"/>
                    <a:pt x="152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3895906" y="6064506"/>
              <a:ext cx="15695" cy="30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466" fill="norm" stroke="1" extrusionOk="0">
                  <a:moveTo>
                    <a:pt x="11918" y="0"/>
                  </a:moveTo>
                  <a:cubicBezTo>
                    <a:pt x="11918" y="5770"/>
                    <a:pt x="11918" y="11540"/>
                    <a:pt x="10568" y="14795"/>
                  </a:cubicBezTo>
                  <a:cubicBezTo>
                    <a:pt x="9218" y="18049"/>
                    <a:pt x="6518" y="18789"/>
                    <a:pt x="3818" y="19677"/>
                  </a:cubicBezTo>
                  <a:cubicBezTo>
                    <a:pt x="1118" y="20564"/>
                    <a:pt x="-1582" y="21600"/>
                    <a:pt x="1118" y="21452"/>
                  </a:cubicBezTo>
                  <a:cubicBezTo>
                    <a:pt x="3818" y="21304"/>
                    <a:pt x="11918" y="19973"/>
                    <a:pt x="20018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3892550" y="6030639"/>
              <a:ext cx="209550" cy="7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20983"/>
                  </a:moveTo>
                  <a:cubicBezTo>
                    <a:pt x="218" y="17897"/>
                    <a:pt x="436" y="14812"/>
                    <a:pt x="3491" y="11109"/>
                  </a:cubicBezTo>
                  <a:cubicBezTo>
                    <a:pt x="6545" y="7406"/>
                    <a:pt x="12436" y="3086"/>
                    <a:pt x="15927" y="1234"/>
                  </a:cubicBezTo>
                  <a:cubicBezTo>
                    <a:pt x="19418" y="-617"/>
                    <a:pt x="20509" y="0"/>
                    <a:pt x="21600" y="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3848100" y="6185156"/>
              <a:ext cx="196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364"/>
                    <a:pt x="12077" y="11127"/>
                    <a:pt x="15677" y="7527"/>
                  </a:cubicBezTo>
                  <a:cubicBezTo>
                    <a:pt x="19277" y="3927"/>
                    <a:pt x="2043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3969600" y="5836851"/>
              <a:ext cx="100750" cy="112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939" fill="norm" stroke="1" extrusionOk="0">
                  <a:moveTo>
                    <a:pt x="3869" y="8072"/>
                  </a:moveTo>
                  <a:cubicBezTo>
                    <a:pt x="3419" y="10036"/>
                    <a:pt x="2969" y="12000"/>
                    <a:pt x="2294" y="14552"/>
                  </a:cubicBezTo>
                  <a:cubicBezTo>
                    <a:pt x="1619" y="17105"/>
                    <a:pt x="719" y="20247"/>
                    <a:pt x="269" y="20836"/>
                  </a:cubicBezTo>
                  <a:cubicBezTo>
                    <a:pt x="-181" y="21425"/>
                    <a:pt x="-181" y="19461"/>
                    <a:pt x="1169" y="16123"/>
                  </a:cubicBezTo>
                  <a:cubicBezTo>
                    <a:pt x="2519" y="12785"/>
                    <a:pt x="5219" y="8072"/>
                    <a:pt x="7469" y="4930"/>
                  </a:cubicBezTo>
                  <a:cubicBezTo>
                    <a:pt x="9719" y="1789"/>
                    <a:pt x="11519" y="218"/>
                    <a:pt x="13544" y="21"/>
                  </a:cubicBezTo>
                  <a:cubicBezTo>
                    <a:pt x="15569" y="-175"/>
                    <a:pt x="17819" y="1003"/>
                    <a:pt x="19169" y="3949"/>
                  </a:cubicBezTo>
                  <a:cubicBezTo>
                    <a:pt x="20519" y="6894"/>
                    <a:pt x="20969" y="11607"/>
                    <a:pt x="21419" y="16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4006850" y="6331206"/>
              <a:ext cx="1016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8100" y="3600"/>
                  </a:cubicBezTo>
                  <a:cubicBezTo>
                    <a:pt x="11700" y="7200"/>
                    <a:pt x="1665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4025900" y="6337556"/>
              <a:ext cx="952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00"/>
                    <a:pt x="12000" y="8400"/>
                    <a:pt x="8400" y="12000"/>
                  </a:cubicBezTo>
                  <a:cubicBezTo>
                    <a:pt x="4800" y="15600"/>
                    <a:pt x="240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4184120" y="6077539"/>
              <a:ext cx="83080" cy="240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198" fill="norm" stroke="1" extrusionOk="0">
                  <a:moveTo>
                    <a:pt x="21195" y="1088"/>
                  </a:moveTo>
                  <a:cubicBezTo>
                    <a:pt x="19575" y="343"/>
                    <a:pt x="17955" y="-402"/>
                    <a:pt x="15255" y="250"/>
                  </a:cubicBezTo>
                  <a:cubicBezTo>
                    <a:pt x="12555" y="901"/>
                    <a:pt x="8775" y="2950"/>
                    <a:pt x="5805" y="6022"/>
                  </a:cubicBezTo>
                  <a:cubicBezTo>
                    <a:pt x="2835" y="9095"/>
                    <a:pt x="675" y="13191"/>
                    <a:pt x="135" y="15705"/>
                  </a:cubicBezTo>
                  <a:cubicBezTo>
                    <a:pt x="-405" y="18219"/>
                    <a:pt x="675" y="19150"/>
                    <a:pt x="3375" y="19801"/>
                  </a:cubicBezTo>
                  <a:cubicBezTo>
                    <a:pt x="6075" y="20453"/>
                    <a:pt x="10395" y="20826"/>
                    <a:pt x="14715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4227880" y="6089906"/>
              <a:ext cx="17902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1492" y="0"/>
                  </a:moveTo>
                  <a:cubicBezTo>
                    <a:pt x="18951" y="5236"/>
                    <a:pt x="16410" y="10473"/>
                    <a:pt x="13741" y="13855"/>
                  </a:cubicBezTo>
                  <a:cubicBezTo>
                    <a:pt x="11073" y="17236"/>
                    <a:pt x="8278" y="18764"/>
                    <a:pt x="6245" y="19527"/>
                  </a:cubicBezTo>
                  <a:cubicBezTo>
                    <a:pt x="4212" y="20291"/>
                    <a:pt x="2941" y="20291"/>
                    <a:pt x="1925" y="19855"/>
                  </a:cubicBezTo>
                  <a:cubicBezTo>
                    <a:pt x="908" y="19418"/>
                    <a:pt x="146" y="18545"/>
                    <a:pt x="19" y="17564"/>
                  </a:cubicBezTo>
                  <a:cubicBezTo>
                    <a:pt x="-108" y="16582"/>
                    <a:pt x="400" y="15491"/>
                    <a:pt x="1290" y="14945"/>
                  </a:cubicBezTo>
                  <a:cubicBezTo>
                    <a:pt x="2179" y="14400"/>
                    <a:pt x="3450" y="14400"/>
                    <a:pt x="5610" y="14727"/>
                  </a:cubicBezTo>
                  <a:cubicBezTo>
                    <a:pt x="7770" y="15055"/>
                    <a:pt x="10819" y="15709"/>
                    <a:pt x="13360" y="16909"/>
                  </a:cubicBezTo>
                  <a:cubicBezTo>
                    <a:pt x="15901" y="18109"/>
                    <a:pt x="17934" y="19855"/>
                    <a:pt x="19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4425950" y="6032756"/>
              <a:ext cx="7037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5718" y="0"/>
                  </a:moveTo>
                  <a:cubicBezTo>
                    <a:pt x="8894" y="300"/>
                    <a:pt x="12071" y="600"/>
                    <a:pt x="14929" y="2250"/>
                  </a:cubicBezTo>
                  <a:cubicBezTo>
                    <a:pt x="17788" y="3900"/>
                    <a:pt x="20329" y="6900"/>
                    <a:pt x="20965" y="9975"/>
                  </a:cubicBezTo>
                  <a:cubicBezTo>
                    <a:pt x="21600" y="13050"/>
                    <a:pt x="20329" y="16200"/>
                    <a:pt x="16518" y="18150"/>
                  </a:cubicBezTo>
                  <a:cubicBezTo>
                    <a:pt x="12706" y="20100"/>
                    <a:pt x="6353" y="20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4565650" y="6197856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4819650" y="6013706"/>
              <a:ext cx="381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696"/>
                    <a:pt x="16800" y="9391"/>
                    <a:pt x="13200" y="12991"/>
                  </a:cubicBezTo>
                  <a:cubicBezTo>
                    <a:pt x="9600" y="16591"/>
                    <a:pt x="4800" y="190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4819650" y="6010249"/>
              <a:ext cx="196850" cy="6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3019" y="15368"/>
                    <a:pt x="6039" y="9410"/>
                    <a:pt x="8942" y="5686"/>
                  </a:cubicBezTo>
                  <a:cubicBezTo>
                    <a:pt x="11845" y="1961"/>
                    <a:pt x="14632" y="472"/>
                    <a:pt x="16723" y="99"/>
                  </a:cubicBezTo>
                  <a:cubicBezTo>
                    <a:pt x="18813" y="-273"/>
                    <a:pt x="20206" y="472"/>
                    <a:pt x="21600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4806950" y="6140706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4908550" y="6197856"/>
              <a:ext cx="88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4965700" y="6229606"/>
              <a:ext cx="444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154"/>
                    <a:pt x="9257" y="8308"/>
                    <a:pt x="5657" y="11908"/>
                  </a:cubicBezTo>
                  <a:cubicBezTo>
                    <a:pt x="2057" y="15508"/>
                    <a:pt x="1029" y="185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5060243" y="6053507"/>
              <a:ext cx="115007" cy="23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48" fill="norm" stroke="1" extrusionOk="0">
                  <a:moveTo>
                    <a:pt x="20957" y="985"/>
                  </a:moveTo>
                  <a:cubicBezTo>
                    <a:pt x="19414" y="416"/>
                    <a:pt x="17871" y="-152"/>
                    <a:pt x="16136" y="37"/>
                  </a:cubicBezTo>
                  <a:cubicBezTo>
                    <a:pt x="14400" y="227"/>
                    <a:pt x="12471" y="1174"/>
                    <a:pt x="9578" y="3637"/>
                  </a:cubicBezTo>
                  <a:cubicBezTo>
                    <a:pt x="6686" y="6101"/>
                    <a:pt x="2828" y="10080"/>
                    <a:pt x="1093" y="13016"/>
                  </a:cubicBezTo>
                  <a:cubicBezTo>
                    <a:pt x="-643" y="15953"/>
                    <a:pt x="-257" y="17848"/>
                    <a:pt x="1864" y="19080"/>
                  </a:cubicBezTo>
                  <a:cubicBezTo>
                    <a:pt x="3986" y="20311"/>
                    <a:pt x="7843" y="20880"/>
                    <a:pt x="1170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5121932" y="6121656"/>
              <a:ext cx="123168" cy="13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76" fill="norm" stroke="1" extrusionOk="0">
                  <a:moveTo>
                    <a:pt x="21303" y="0"/>
                  </a:moveTo>
                  <a:cubicBezTo>
                    <a:pt x="19106" y="5236"/>
                    <a:pt x="16910" y="10473"/>
                    <a:pt x="14347" y="14073"/>
                  </a:cubicBezTo>
                  <a:cubicBezTo>
                    <a:pt x="11784" y="17673"/>
                    <a:pt x="8856" y="19636"/>
                    <a:pt x="6476" y="20618"/>
                  </a:cubicBezTo>
                  <a:cubicBezTo>
                    <a:pt x="4096" y="21600"/>
                    <a:pt x="2266" y="21600"/>
                    <a:pt x="1167" y="20782"/>
                  </a:cubicBezTo>
                  <a:cubicBezTo>
                    <a:pt x="69" y="19964"/>
                    <a:pt x="-297" y="18327"/>
                    <a:pt x="252" y="17018"/>
                  </a:cubicBezTo>
                  <a:cubicBezTo>
                    <a:pt x="801" y="15709"/>
                    <a:pt x="2266" y="14727"/>
                    <a:pt x="4828" y="14891"/>
                  </a:cubicBezTo>
                  <a:cubicBezTo>
                    <a:pt x="7391" y="15055"/>
                    <a:pt x="11052" y="16364"/>
                    <a:pt x="13798" y="17345"/>
                  </a:cubicBezTo>
                  <a:cubicBezTo>
                    <a:pt x="16544" y="18327"/>
                    <a:pt x="18374" y="18982"/>
                    <a:pt x="20205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5245099" y="6056610"/>
              <a:ext cx="107439" cy="24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287" fill="norm" stroke="1" extrusionOk="0">
                  <a:moveTo>
                    <a:pt x="2492" y="135"/>
                  </a:moveTo>
                  <a:cubicBezTo>
                    <a:pt x="4569" y="-49"/>
                    <a:pt x="6646" y="-234"/>
                    <a:pt x="9554" y="966"/>
                  </a:cubicBezTo>
                  <a:cubicBezTo>
                    <a:pt x="12462" y="2166"/>
                    <a:pt x="16200" y="4751"/>
                    <a:pt x="18485" y="7335"/>
                  </a:cubicBezTo>
                  <a:cubicBezTo>
                    <a:pt x="20769" y="9920"/>
                    <a:pt x="21600" y="12504"/>
                    <a:pt x="20769" y="14720"/>
                  </a:cubicBezTo>
                  <a:cubicBezTo>
                    <a:pt x="19938" y="16935"/>
                    <a:pt x="17446" y="18781"/>
                    <a:pt x="14538" y="19889"/>
                  </a:cubicBezTo>
                  <a:cubicBezTo>
                    <a:pt x="11631" y="20997"/>
                    <a:pt x="8308" y="21366"/>
                    <a:pt x="5815" y="21274"/>
                  </a:cubicBezTo>
                  <a:cubicBezTo>
                    <a:pt x="3323" y="21181"/>
                    <a:pt x="1662" y="20628"/>
                    <a:pt x="0" y="20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5372100" y="6001006"/>
              <a:ext cx="5715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0"/>
                  </a:moveTo>
                  <a:cubicBezTo>
                    <a:pt x="8800" y="99"/>
                    <a:pt x="12800" y="197"/>
                    <a:pt x="16000" y="937"/>
                  </a:cubicBezTo>
                  <a:cubicBezTo>
                    <a:pt x="19200" y="1677"/>
                    <a:pt x="21600" y="3058"/>
                    <a:pt x="21600" y="5277"/>
                  </a:cubicBezTo>
                  <a:cubicBezTo>
                    <a:pt x="21600" y="7496"/>
                    <a:pt x="19200" y="10553"/>
                    <a:pt x="15200" y="13414"/>
                  </a:cubicBezTo>
                  <a:cubicBezTo>
                    <a:pt x="11200" y="16274"/>
                    <a:pt x="5600" y="189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727699" y="4680206"/>
              <a:ext cx="273051" cy="76201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969354" y="4572256"/>
              <a:ext cx="82197" cy="425451"/>
            </a:xfrm>
            <a:prstGeom prst="rect">
              <a:avLst/>
            </a:prstGeom>
            <a:effectLst/>
          </p:spPr>
        </p:pic>
        <p:pic>
          <p:nvPicPr>
            <p:cNvPr id="1581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146800" y="4737356"/>
              <a:ext cx="190500" cy="57151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191250" y="4819906"/>
              <a:ext cx="209550" cy="50801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222999" y="4927856"/>
              <a:ext cx="196851" cy="63501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360149" y="4814085"/>
              <a:ext cx="838201" cy="50272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423650" y="4945683"/>
              <a:ext cx="711200" cy="45674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569699" y="5270756"/>
              <a:ext cx="63501" cy="349251"/>
            </a:xfrm>
            <a:prstGeom prst="rect">
              <a:avLst/>
            </a:prstGeom>
            <a:effectLst/>
          </p:spPr>
        </p:pic>
        <p:pic>
          <p:nvPicPr>
            <p:cNvPr id="159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557000" y="5257531"/>
              <a:ext cx="330200" cy="89426"/>
            </a:xfrm>
            <a:prstGeom prst="rect">
              <a:avLst/>
            </a:prstGeom>
            <a:effectLst/>
          </p:spPr>
        </p:pic>
        <p:pic>
          <p:nvPicPr>
            <p:cNvPr id="159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563349" y="5397756"/>
              <a:ext cx="241301" cy="76201"/>
            </a:xfrm>
            <a:prstGeom prst="rect">
              <a:avLst/>
            </a:prstGeom>
            <a:effectLst/>
          </p:spPr>
        </p:pic>
        <p:pic>
          <p:nvPicPr>
            <p:cNvPr id="159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671376" y="5036465"/>
              <a:ext cx="234875" cy="242758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677650" y="5583607"/>
              <a:ext cx="139700" cy="163400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652250" y="5607306"/>
              <a:ext cx="196850" cy="1460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2" name="Drawing"/>
          <p:cNvGrpSpPr/>
          <p:nvPr/>
        </p:nvGrpSpPr>
        <p:grpSpPr>
          <a:xfrm>
            <a:off x="406400" y="1345071"/>
            <a:ext cx="12331700" cy="8129129"/>
            <a:chOff x="0" y="0"/>
            <a:chExt cx="12331700" cy="8129128"/>
          </a:xfrm>
        </p:grpSpPr>
        <p:sp>
          <p:nvSpPr>
            <p:cNvPr id="1605" name="Line"/>
            <p:cNvSpPr/>
            <p:nvPr/>
          </p:nvSpPr>
          <p:spPr>
            <a:xfrm>
              <a:off x="387349" y="476248"/>
              <a:ext cx="189443" cy="360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98" fill="norm" stroke="1" extrusionOk="0">
                  <a:moveTo>
                    <a:pt x="0" y="2704"/>
                  </a:moveTo>
                  <a:cubicBezTo>
                    <a:pt x="2880" y="5969"/>
                    <a:pt x="5760" y="9234"/>
                    <a:pt x="8880" y="12248"/>
                  </a:cubicBezTo>
                  <a:cubicBezTo>
                    <a:pt x="12000" y="15262"/>
                    <a:pt x="15360" y="18025"/>
                    <a:pt x="17520" y="19594"/>
                  </a:cubicBezTo>
                  <a:cubicBezTo>
                    <a:pt x="19680" y="21164"/>
                    <a:pt x="20640" y="21541"/>
                    <a:pt x="21120" y="21353"/>
                  </a:cubicBezTo>
                  <a:cubicBezTo>
                    <a:pt x="21600" y="21164"/>
                    <a:pt x="21600" y="20411"/>
                    <a:pt x="21120" y="17899"/>
                  </a:cubicBezTo>
                  <a:cubicBezTo>
                    <a:pt x="20640" y="15388"/>
                    <a:pt x="19680" y="11118"/>
                    <a:pt x="18960" y="8041"/>
                  </a:cubicBezTo>
                  <a:cubicBezTo>
                    <a:pt x="18240" y="4964"/>
                    <a:pt x="17760" y="3081"/>
                    <a:pt x="17640" y="1825"/>
                  </a:cubicBezTo>
                  <a:cubicBezTo>
                    <a:pt x="17520" y="569"/>
                    <a:pt x="17760" y="-59"/>
                    <a:pt x="18120" y="4"/>
                  </a:cubicBezTo>
                  <a:cubicBezTo>
                    <a:pt x="18480" y="67"/>
                    <a:pt x="18960" y="820"/>
                    <a:pt x="19440" y="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649800" y="593603"/>
              <a:ext cx="124900" cy="17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256" fill="norm" stroke="1" extrusionOk="0">
                  <a:moveTo>
                    <a:pt x="6123" y="11828"/>
                  </a:moveTo>
                  <a:cubicBezTo>
                    <a:pt x="5763" y="10572"/>
                    <a:pt x="5403" y="9316"/>
                    <a:pt x="5943" y="8060"/>
                  </a:cubicBezTo>
                  <a:cubicBezTo>
                    <a:pt x="6483" y="6805"/>
                    <a:pt x="7923" y="5549"/>
                    <a:pt x="9003" y="4167"/>
                  </a:cubicBezTo>
                  <a:cubicBezTo>
                    <a:pt x="10083" y="2786"/>
                    <a:pt x="10803" y="1279"/>
                    <a:pt x="10263" y="525"/>
                  </a:cubicBezTo>
                  <a:cubicBezTo>
                    <a:pt x="9723" y="-228"/>
                    <a:pt x="7923" y="-228"/>
                    <a:pt x="5943" y="902"/>
                  </a:cubicBezTo>
                  <a:cubicBezTo>
                    <a:pt x="3963" y="2032"/>
                    <a:pt x="1803" y="4293"/>
                    <a:pt x="723" y="7558"/>
                  </a:cubicBezTo>
                  <a:cubicBezTo>
                    <a:pt x="-357" y="10823"/>
                    <a:pt x="-357" y="15093"/>
                    <a:pt x="1623" y="17730"/>
                  </a:cubicBezTo>
                  <a:cubicBezTo>
                    <a:pt x="3603" y="20367"/>
                    <a:pt x="7563" y="21372"/>
                    <a:pt x="11163" y="21246"/>
                  </a:cubicBezTo>
                  <a:cubicBezTo>
                    <a:pt x="14763" y="21121"/>
                    <a:pt x="18003" y="19865"/>
                    <a:pt x="21243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749300" y="559928"/>
              <a:ext cx="146050" cy="18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6781"/>
                  </a:moveTo>
                  <a:cubicBezTo>
                    <a:pt x="1878" y="6530"/>
                    <a:pt x="3757" y="6279"/>
                    <a:pt x="6261" y="8163"/>
                  </a:cubicBezTo>
                  <a:cubicBezTo>
                    <a:pt x="8765" y="10047"/>
                    <a:pt x="11896" y="14065"/>
                    <a:pt x="13304" y="16828"/>
                  </a:cubicBezTo>
                  <a:cubicBezTo>
                    <a:pt x="14713" y="19591"/>
                    <a:pt x="14400" y="21098"/>
                    <a:pt x="13617" y="21349"/>
                  </a:cubicBezTo>
                  <a:cubicBezTo>
                    <a:pt x="12835" y="21600"/>
                    <a:pt x="11583" y="20595"/>
                    <a:pt x="10800" y="18335"/>
                  </a:cubicBezTo>
                  <a:cubicBezTo>
                    <a:pt x="10017" y="16074"/>
                    <a:pt x="9704" y="12558"/>
                    <a:pt x="11583" y="9293"/>
                  </a:cubicBezTo>
                  <a:cubicBezTo>
                    <a:pt x="13461" y="6028"/>
                    <a:pt x="17530" y="30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900244" y="542580"/>
              <a:ext cx="103765" cy="17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3" h="21021" fill="norm" stroke="1" extrusionOk="0">
                  <a:moveTo>
                    <a:pt x="16486" y="1305"/>
                  </a:moveTo>
                  <a:cubicBezTo>
                    <a:pt x="14824" y="551"/>
                    <a:pt x="13163" y="-202"/>
                    <a:pt x="10463" y="49"/>
                  </a:cubicBezTo>
                  <a:cubicBezTo>
                    <a:pt x="7763" y="300"/>
                    <a:pt x="4024" y="1556"/>
                    <a:pt x="1947" y="2812"/>
                  </a:cubicBezTo>
                  <a:cubicBezTo>
                    <a:pt x="-130" y="4068"/>
                    <a:pt x="-545" y="5324"/>
                    <a:pt x="701" y="6831"/>
                  </a:cubicBezTo>
                  <a:cubicBezTo>
                    <a:pt x="1947" y="8338"/>
                    <a:pt x="4855" y="10096"/>
                    <a:pt x="8593" y="11854"/>
                  </a:cubicBezTo>
                  <a:cubicBezTo>
                    <a:pt x="12332" y="13612"/>
                    <a:pt x="16901" y="15370"/>
                    <a:pt x="18978" y="16877"/>
                  </a:cubicBezTo>
                  <a:cubicBezTo>
                    <a:pt x="21055" y="18384"/>
                    <a:pt x="20640" y="19640"/>
                    <a:pt x="18770" y="20393"/>
                  </a:cubicBezTo>
                  <a:cubicBezTo>
                    <a:pt x="16901" y="21147"/>
                    <a:pt x="13578" y="21398"/>
                    <a:pt x="11086" y="20142"/>
                  </a:cubicBezTo>
                  <a:cubicBezTo>
                    <a:pt x="8593" y="18886"/>
                    <a:pt x="6932" y="16124"/>
                    <a:pt x="5270" y="13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009650" y="578978"/>
              <a:ext cx="2172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662"/>
                    <a:pt x="15709" y="3323"/>
                    <a:pt x="18655" y="6923"/>
                  </a:cubicBezTo>
                  <a:cubicBezTo>
                    <a:pt x="21600" y="10523"/>
                    <a:pt x="19636" y="16062"/>
                    <a:pt x="17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013322" y="496328"/>
              <a:ext cx="21729" cy="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19978" fill="norm" stroke="1" extrusionOk="0">
                  <a:moveTo>
                    <a:pt x="2484" y="19978"/>
                  </a:moveTo>
                  <a:cubicBezTo>
                    <a:pt x="521" y="11670"/>
                    <a:pt x="-1443" y="3363"/>
                    <a:pt x="1502" y="870"/>
                  </a:cubicBezTo>
                  <a:cubicBezTo>
                    <a:pt x="4448" y="-1622"/>
                    <a:pt x="12302" y="1701"/>
                    <a:pt x="20157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103680" y="553578"/>
              <a:ext cx="79537" cy="15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40" fill="norm" stroke="1" extrusionOk="0">
                  <a:moveTo>
                    <a:pt x="10559" y="0"/>
                  </a:moveTo>
                  <a:cubicBezTo>
                    <a:pt x="7717" y="0"/>
                    <a:pt x="4875" y="0"/>
                    <a:pt x="2885" y="876"/>
                  </a:cubicBezTo>
                  <a:cubicBezTo>
                    <a:pt x="896" y="1751"/>
                    <a:pt x="-241" y="3503"/>
                    <a:pt x="43" y="6568"/>
                  </a:cubicBezTo>
                  <a:cubicBezTo>
                    <a:pt x="327" y="9632"/>
                    <a:pt x="2033" y="14011"/>
                    <a:pt x="4022" y="16784"/>
                  </a:cubicBezTo>
                  <a:cubicBezTo>
                    <a:pt x="6012" y="19557"/>
                    <a:pt x="8285" y="20724"/>
                    <a:pt x="10843" y="21162"/>
                  </a:cubicBezTo>
                  <a:cubicBezTo>
                    <a:pt x="13401" y="21600"/>
                    <a:pt x="16243" y="21308"/>
                    <a:pt x="18233" y="19411"/>
                  </a:cubicBezTo>
                  <a:cubicBezTo>
                    <a:pt x="20222" y="17514"/>
                    <a:pt x="21359" y="14011"/>
                    <a:pt x="21359" y="11530"/>
                  </a:cubicBezTo>
                  <a:cubicBezTo>
                    <a:pt x="21359" y="9049"/>
                    <a:pt x="20222" y="7589"/>
                    <a:pt x="17948" y="6859"/>
                  </a:cubicBezTo>
                  <a:cubicBezTo>
                    <a:pt x="15675" y="6130"/>
                    <a:pt x="12264" y="6130"/>
                    <a:pt x="8854" y="6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1193800" y="516427"/>
              <a:ext cx="127000" cy="1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9480"/>
                  </a:moveTo>
                  <a:cubicBezTo>
                    <a:pt x="1800" y="11880"/>
                    <a:pt x="3600" y="14280"/>
                    <a:pt x="4680" y="16547"/>
                  </a:cubicBezTo>
                  <a:cubicBezTo>
                    <a:pt x="5760" y="18813"/>
                    <a:pt x="6120" y="20947"/>
                    <a:pt x="6120" y="21213"/>
                  </a:cubicBezTo>
                  <a:cubicBezTo>
                    <a:pt x="6120" y="21480"/>
                    <a:pt x="5760" y="19880"/>
                    <a:pt x="5580" y="16413"/>
                  </a:cubicBezTo>
                  <a:cubicBezTo>
                    <a:pt x="5400" y="12947"/>
                    <a:pt x="5400" y="7613"/>
                    <a:pt x="5940" y="4413"/>
                  </a:cubicBezTo>
                  <a:cubicBezTo>
                    <a:pt x="6480" y="1213"/>
                    <a:pt x="7560" y="147"/>
                    <a:pt x="8820" y="13"/>
                  </a:cubicBezTo>
                  <a:cubicBezTo>
                    <a:pt x="10080" y="-120"/>
                    <a:pt x="11520" y="680"/>
                    <a:pt x="13680" y="3880"/>
                  </a:cubicBezTo>
                  <a:cubicBezTo>
                    <a:pt x="15840" y="7080"/>
                    <a:pt x="18720" y="12680"/>
                    <a:pt x="21600" y="18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1454149" y="382128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838"/>
                    <a:pt x="14400" y="11676"/>
                    <a:pt x="18000" y="15276"/>
                  </a:cubicBezTo>
                  <a:cubicBezTo>
                    <a:pt x="21600" y="18876"/>
                    <a:pt x="21600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488950" y="770184"/>
              <a:ext cx="958850" cy="265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21373"/>
                  </a:moveTo>
                  <a:cubicBezTo>
                    <a:pt x="1192" y="19332"/>
                    <a:pt x="2384" y="17291"/>
                    <a:pt x="3743" y="15335"/>
                  </a:cubicBezTo>
                  <a:cubicBezTo>
                    <a:pt x="5102" y="13379"/>
                    <a:pt x="6628" y="11508"/>
                    <a:pt x="8344" y="9467"/>
                  </a:cubicBezTo>
                  <a:cubicBezTo>
                    <a:pt x="10061" y="7427"/>
                    <a:pt x="11968" y="5216"/>
                    <a:pt x="13780" y="3515"/>
                  </a:cubicBezTo>
                  <a:cubicBezTo>
                    <a:pt x="15592" y="1814"/>
                    <a:pt x="17309" y="623"/>
                    <a:pt x="18596" y="198"/>
                  </a:cubicBezTo>
                  <a:cubicBezTo>
                    <a:pt x="19883" y="-227"/>
                    <a:pt x="20742" y="113"/>
                    <a:pt x="21600" y="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768350" y="852028"/>
              <a:ext cx="5905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3" y="19742"/>
                    <a:pt x="4645" y="17884"/>
                    <a:pt x="7123" y="15445"/>
                  </a:cubicBezTo>
                  <a:cubicBezTo>
                    <a:pt x="9600" y="13006"/>
                    <a:pt x="12232" y="9987"/>
                    <a:pt x="14671" y="7316"/>
                  </a:cubicBezTo>
                  <a:cubicBezTo>
                    <a:pt x="17110" y="4645"/>
                    <a:pt x="19355" y="2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1670050" y="496428"/>
              <a:ext cx="19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1670050" y="617078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2245463" y="271936"/>
              <a:ext cx="273371" cy="37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01" fill="norm" stroke="1" extrusionOk="0">
                  <a:moveTo>
                    <a:pt x="13151" y="2991"/>
                  </a:moveTo>
                  <a:cubicBezTo>
                    <a:pt x="12819" y="2394"/>
                    <a:pt x="12487" y="1797"/>
                    <a:pt x="12071" y="1260"/>
                  </a:cubicBezTo>
                  <a:cubicBezTo>
                    <a:pt x="11656" y="723"/>
                    <a:pt x="11157" y="246"/>
                    <a:pt x="10410" y="67"/>
                  </a:cubicBezTo>
                  <a:cubicBezTo>
                    <a:pt x="9662" y="-112"/>
                    <a:pt x="8665" y="7"/>
                    <a:pt x="7253" y="1201"/>
                  </a:cubicBezTo>
                  <a:cubicBezTo>
                    <a:pt x="5841" y="2394"/>
                    <a:pt x="4013" y="4661"/>
                    <a:pt x="2601" y="7287"/>
                  </a:cubicBezTo>
                  <a:cubicBezTo>
                    <a:pt x="1188" y="9912"/>
                    <a:pt x="191" y="12896"/>
                    <a:pt x="25" y="15282"/>
                  </a:cubicBezTo>
                  <a:cubicBezTo>
                    <a:pt x="-141" y="17669"/>
                    <a:pt x="524" y="19459"/>
                    <a:pt x="1853" y="20414"/>
                  </a:cubicBezTo>
                  <a:cubicBezTo>
                    <a:pt x="3182" y="21369"/>
                    <a:pt x="5176" y="21488"/>
                    <a:pt x="7336" y="20593"/>
                  </a:cubicBezTo>
                  <a:cubicBezTo>
                    <a:pt x="9496" y="19698"/>
                    <a:pt x="11822" y="17789"/>
                    <a:pt x="13151" y="16536"/>
                  </a:cubicBezTo>
                  <a:cubicBezTo>
                    <a:pt x="14481" y="15282"/>
                    <a:pt x="14813" y="14686"/>
                    <a:pt x="14979" y="14089"/>
                  </a:cubicBezTo>
                  <a:cubicBezTo>
                    <a:pt x="15145" y="13492"/>
                    <a:pt x="15145" y="12896"/>
                    <a:pt x="14730" y="13015"/>
                  </a:cubicBezTo>
                  <a:cubicBezTo>
                    <a:pt x="14314" y="13134"/>
                    <a:pt x="13484" y="13970"/>
                    <a:pt x="13068" y="14745"/>
                  </a:cubicBezTo>
                  <a:cubicBezTo>
                    <a:pt x="12653" y="15521"/>
                    <a:pt x="12653" y="16237"/>
                    <a:pt x="12819" y="16894"/>
                  </a:cubicBezTo>
                  <a:cubicBezTo>
                    <a:pt x="12985" y="17550"/>
                    <a:pt x="13317" y="18147"/>
                    <a:pt x="13816" y="18624"/>
                  </a:cubicBezTo>
                  <a:cubicBezTo>
                    <a:pt x="14314" y="19101"/>
                    <a:pt x="14979" y="19459"/>
                    <a:pt x="15893" y="19638"/>
                  </a:cubicBezTo>
                  <a:cubicBezTo>
                    <a:pt x="16807" y="19817"/>
                    <a:pt x="17970" y="19817"/>
                    <a:pt x="18884" y="19519"/>
                  </a:cubicBezTo>
                  <a:cubicBezTo>
                    <a:pt x="19797" y="19221"/>
                    <a:pt x="20462" y="18624"/>
                    <a:pt x="20877" y="18027"/>
                  </a:cubicBezTo>
                  <a:cubicBezTo>
                    <a:pt x="21293" y="17431"/>
                    <a:pt x="21459" y="16834"/>
                    <a:pt x="21459" y="16237"/>
                  </a:cubicBezTo>
                  <a:cubicBezTo>
                    <a:pt x="21459" y="15640"/>
                    <a:pt x="21293" y="15044"/>
                    <a:pt x="20794" y="14566"/>
                  </a:cubicBezTo>
                  <a:cubicBezTo>
                    <a:pt x="20296" y="14089"/>
                    <a:pt x="19465" y="13731"/>
                    <a:pt x="18551" y="13671"/>
                  </a:cubicBezTo>
                  <a:cubicBezTo>
                    <a:pt x="17637" y="13612"/>
                    <a:pt x="16641" y="13850"/>
                    <a:pt x="16225" y="14268"/>
                  </a:cubicBezTo>
                  <a:cubicBezTo>
                    <a:pt x="15810" y="14686"/>
                    <a:pt x="15976" y="15282"/>
                    <a:pt x="16142" y="15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2597150" y="521556"/>
              <a:ext cx="171450" cy="11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3" fill="norm" stroke="1" extrusionOk="0">
                  <a:moveTo>
                    <a:pt x="0" y="47"/>
                  </a:moveTo>
                  <a:cubicBezTo>
                    <a:pt x="800" y="4074"/>
                    <a:pt x="1600" y="8101"/>
                    <a:pt x="2133" y="11945"/>
                  </a:cubicBezTo>
                  <a:cubicBezTo>
                    <a:pt x="2667" y="15789"/>
                    <a:pt x="2933" y="19450"/>
                    <a:pt x="3067" y="20366"/>
                  </a:cubicBezTo>
                  <a:cubicBezTo>
                    <a:pt x="3200" y="21281"/>
                    <a:pt x="3200" y="19450"/>
                    <a:pt x="3333" y="16522"/>
                  </a:cubicBezTo>
                  <a:cubicBezTo>
                    <a:pt x="3467" y="13593"/>
                    <a:pt x="3733" y="9566"/>
                    <a:pt x="4267" y="6820"/>
                  </a:cubicBezTo>
                  <a:cubicBezTo>
                    <a:pt x="4800" y="4074"/>
                    <a:pt x="5600" y="2610"/>
                    <a:pt x="6400" y="2610"/>
                  </a:cubicBezTo>
                  <a:cubicBezTo>
                    <a:pt x="7200" y="2610"/>
                    <a:pt x="8000" y="4074"/>
                    <a:pt x="8400" y="6454"/>
                  </a:cubicBezTo>
                  <a:cubicBezTo>
                    <a:pt x="8800" y="8834"/>
                    <a:pt x="8800" y="12128"/>
                    <a:pt x="8933" y="12678"/>
                  </a:cubicBezTo>
                  <a:cubicBezTo>
                    <a:pt x="9067" y="13227"/>
                    <a:pt x="9333" y="11030"/>
                    <a:pt x="9600" y="9017"/>
                  </a:cubicBezTo>
                  <a:cubicBezTo>
                    <a:pt x="9867" y="7003"/>
                    <a:pt x="10133" y="5173"/>
                    <a:pt x="10667" y="3342"/>
                  </a:cubicBezTo>
                  <a:cubicBezTo>
                    <a:pt x="11200" y="1512"/>
                    <a:pt x="12000" y="-319"/>
                    <a:pt x="13600" y="47"/>
                  </a:cubicBezTo>
                  <a:cubicBezTo>
                    <a:pt x="15200" y="413"/>
                    <a:pt x="17600" y="2976"/>
                    <a:pt x="19067" y="5905"/>
                  </a:cubicBezTo>
                  <a:cubicBezTo>
                    <a:pt x="20533" y="8834"/>
                    <a:pt x="21067" y="12128"/>
                    <a:pt x="21600" y="15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2826544" y="471975"/>
              <a:ext cx="73290" cy="34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69" fill="norm" stroke="1" extrusionOk="0">
                  <a:moveTo>
                    <a:pt x="1619" y="3497"/>
                  </a:moveTo>
                  <a:cubicBezTo>
                    <a:pt x="2854" y="7843"/>
                    <a:pt x="4088" y="12190"/>
                    <a:pt x="4705" y="14692"/>
                  </a:cubicBezTo>
                  <a:cubicBezTo>
                    <a:pt x="5322" y="17195"/>
                    <a:pt x="5322" y="17853"/>
                    <a:pt x="5014" y="18841"/>
                  </a:cubicBezTo>
                  <a:cubicBezTo>
                    <a:pt x="4705" y="19829"/>
                    <a:pt x="4088" y="21146"/>
                    <a:pt x="3162" y="21343"/>
                  </a:cubicBezTo>
                  <a:cubicBezTo>
                    <a:pt x="2237" y="21541"/>
                    <a:pt x="1002" y="20619"/>
                    <a:pt x="385" y="17787"/>
                  </a:cubicBezTo>
                  <a:cubicBezTo>
                    <a:pt x="-232" y="14956"/>
                    <a:pt x="-232" y="10214"/>
                    <a:pt x="1311" y="7119"/>
                  </a:cubicBezTo>
                  <a:cubicBezTo>
                    <a:pt x="2854" y="4024"/>
                    <a:pt x="5939" y="2575"/>
                    <a:pt x="8717" y="1587"/>
                  </a:cubicBezTo>
                  <a:cubicBezTo>
                    <a:pt x="11494" y="600"/>
                    <a:pt x="13962" y="73"/>
                    <a:pt x="16431" y="7"/>
                  </a:cubicBezTo>
                  <a:cubicBezTo>
                    <a:pt x="18899" y="-59"/>
                    <a:pt x="21368" y="336"/>
                    <a:pt x="21368" y="1521"/>
                  </a:cubicBezTo>
                  <a:cubicBezTo>
                    <a:pt x="21368" y="2707"/>
                    <a:pt x="18899" y="4682"/>
                    <a:pt x="15197" y="6065"/>
                  </a:cubicBezTo>
                  <a:cubicBezTo>
                    <a:pt x="11494" y="7448"/>
                    <a:pt x="6557" y="8239"/>
                    <a:pt x="1619" y="9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2954304" y="460943"/>
              <a:ext cx="125446" cy="13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76" fill="norm" stroke="1" extrusionOk="0">
                  <a:moveTo>
                    <a:pt x="18096" y="6776"/>
                  </a:moveTo>
                  <a:cubicBezTo>
                    <a:pt x="17016" y="4376"/>
                    <a:pt x="15936" y="1976"/>
                    <a:pt x="14136" y="776"/>
                  </a:cubicBezTo>
                  <a:cubicBezTo>
                    <a:pt x="12336" y="-424"/>
                    <a:pt x="9816" y="-424"/>
                    <a:pt x="7296" y="2147"/>
                  </a:cubicBezTo>
                  <a:cubicBezTo>
                    <a:pt x="4776" y="4719"/>
                    <a:pt x="2256" y="9862"/>
                    <a:pt x="996" y="13462"/>
                  </a:cubicBezTo>
                  <a:cubicBezTo>
                    <a:pt x="-264" y="17062"/>
                    <a:pt x="-264" y="19119"/>
                    <a:pt x="636" y="19976"/>
                  </a:cubicBezTo>
                  <a:cubicBezTo>
                    <a:pt x="1536" y="20833"/>
                    <a:pt x="3336" y="20490"/>
                    <a:pt x="4776" y="19633"/>
                  </a:cubicBezTo>
                  <a:cubicBezTo>
                    <a:pt x="6216" y="18776"/>
                    <a:pt x="7296" y="17405"/>
                    <a:pt x="8556" y="15176"/>
                  </a:cubicBezTo>
                  <a:cubicBezTo>
                    <a:pt x="9816" y="12947"/>
                    <a:pt x="11256" y="9862"/>
                    <a:pt x="12156" y="9176"/>
                  </a:cubicBezTo>
                  <a:cubicBezTo>
                    <a:pt x="13056" y="8490"/>
                    <a:pt x="13416" y="10205"/>
                    <a:pt x="14856" y="12605"/>
                  </a:cubicBezTo>
                  <a:cubicBezTo>
                    <a:pt x="16296" y="15005"/>
                    <a:pt x="18816" y="18090"/>
                    <a:pt x="21336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3092450" y="471028"/>
              <a:ext cx="93435" cy="11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41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2653"/>
                  </a:cubicBezTo>
                  <a:cubicBezTo>
                    <a:pt x="12000" y="5305"/>
                    <a:pt x="16800" y="10611"/>
                    <a:pt x="19200" y="14211"/>
                  </a:cubicBezTo>
                  <a:cubicBezTo>
                    <a:pt x="21600" y="17811"/>
                    <a:pt x="21600" y="19705"/>
                    <a:pt x="20400" y="20653"/>
                  </a:cubicBezTo>
                  <a:cubicBezTo>
                    <a:pt x="19200" y="21600"/>
                    <a:pt x="16800" y="21600"/>
                    <a:pt x="15360" y="20463"/>
                  </a:cubicBezTo>
                  <a:cubicBezTo>
                    <a:pt x="13920" y="19326"/>
                    <a:pt x="13440" y="17053"/>
                    <a:pt x="13200" y="14589"/>
                  </a:cubicBezTo>
                  <a:cubicBezTo>
                    <a:pt x="12960" y="12126"/>
                    <a:pt x="12960" y="9474"/>
                    <a:pt x="14160" y="7579"/>
                  </a:cubicBezTo>
                  <a:cubicBezTo>
                    <a:pt x="15360" y="5684"/>
                    <a:pt x="17760" y="4547"/>
                    <a:pt x="20160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3200400" y="422044"/>
              <a:ext cx="184150" cy="11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10853"/>
                  </a:moveTo>
                  <a:cubicBezTo>
                    <a:pt x="2483" y="10853"/>
                    <a:pt x="4966" y="10853"/>
                    <a:pt x="6828" y="9922"/>
                  </a:cubicBezTo>
                  <a:cubicBezTo>
                    <a:pt x="8690" y="8991"/>
                    <a:pt x="9931" y="7129"/>
                    <a:pt x="10800" y="5267"/>
                  </a:cubicBezTo>
                  <a:cubicBezTo>
                    <a:pt x="11669" y="3405"/>
                    <a:pt x="12166" y="1543"/>
                    <a:pt x="11793" y="612"/>
                  </a:cubicBezTo>
                  <a:cubicBezTo>
                    <a:pt x="11421" y="-319"/>
                    <a:pt x="10179" y="-319"/>
                    <a:pt x="8690" y="1543"/>
                  </a:cubicBezTo>
                  <a:cubicBezTo>
                    <a:pt x="7200" y="3405"/>
                    <a:pt x="5462" y="7129"/>
                    <a:pt x="4469" y="9922"/>
                  </a:cubicBezTo>
                  <a:cubicBezTo>
                    <a:pt x="3476" y="12715"/>
                    <a:pt x="3228" y="14578"/>
                    <a:pt x="3103" y="16440"/>
                  </a:cubicBezTo>
                  <a:cubicBezTo>
                    <a:pt x="2979" y="18302"/>
                    <a:pt x="2979" y="20164"/>
                    <a:pt x="5710" y="20722"/>
                  </a:cubicBezTo>
                  <a:cubicBezTo>
                    <a:pt x="8441" y="21281"/>
                    <a:pt x="13903" y="20536"/>
                    <a:pt x="17007" y="19978"/>
                  </a:cubicBezTo>
                  <a:cubicBezTo>
                    <a:pt x="20110" y="19419"/>
                    <a:pt x="20855" y="19047"/>
                    <a:pt x="21600" y="18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3905623" y="397810"/>
              <a:ext cx="132978" cy="36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102" fill="norm" stroke="1" extrusionOk="0">
                  <a:moveTo>
                    <a:pt x="20877" y="3469"/>
                  </a:moveTo>
                  <a:cubicBezTo>
                    <a:pt x="20545" y="2498"/>
                    <a:pt x="20212" y="1528"/>
                    <a:pt x="18219" y="799"/>
                  </a:cubicBezTo>
                  <a:cubicBezTo>
                    <a:pt x="16225" y="71"/>
                    <a:pt x="12569" y="-414"/>
                    <a:pt x="8914" y="496"/>
                  </a:cubicBezTo>
                  <a:cubicBezTo>
                    <a:pt x="5259" y="1406"/>
                    <a:pt x="1603" y="3712"/>
                    <a:pt x="440" y="5471"/>
                  </a:cubicBezTo>
                  <a:cubicBezTo>
                    <a:pt x="-723" y="7231"/>
                    <a:pt x="606" y="8444"/>
                    <a:pt x="2268" y="9051"/>
                  </a:cubicBezTo>
                  <a:cubicBezTo>
                    <a:pt x="3929" y="9658"/>
                    <a:pt x="5923" y="9658"/>
                    <a:pt x="8415" y="8990"/>
                  </a:cubicBezTo>
                  <a:cubicBezTo>
                    <a:pt x="10908" y="8323"/>
                    <a:pt x="13899" y="6988"/>
                    <a:pt x="15560" y="6017"/>
                  </a:cubicBezTo>
                  <a:cubicBezTo>
                    <a:pt x="17222" y="5047"/>
                    <a:pt x="17554" y="4440"/>
                    <a:pt x="17720" y="4501"/>
                  </a:cubicBezTo>
                  <a:cubicBezTo>
                    <a:pt x="17886" y="4561"/>
                    <a:pt x="17886" y="5289"/>
                    <a:pt x="18551" y="7413"/>
                  </a:cubicBezTo>
                  <a:cubicBezTo>
                    <a:pt x="19215" y="9537"/>
                    <a:pt x="20545" y="13056"/>
                    <a:pt x="20545" y="15422"/>
                  </a:cubicBezTo>
                  <a:cubicBezTo>
                    <a:pt x="20545" y="17788"/>
                    <a:pt x="19215" y="19002"/>
                    <a:pt x="17720" y="19790"/>
                  </a:cubicBezTo>
                  <a:cubicBezTo>
                    <a:pt x="16225" y="20579"/>
                    <a:pt x="14563" y="20943"/>
                    <a:pt x="12902" y="21065"/>
                  </a:cubicBezTo>
                  <a:cubicBezTo>
                    <a:pt x="11240" y="21186"/>
                    <a:pt x="9579" y="21065"/>
                    <a:pt x="7751" y="19912"/>
                  </a:cubicBezTo>
                  <a:cubicBezTo>
                    <a:pt x="5923" y="18759"/>
                    <a:pt x="3929" y="16575"/>
                    <a:pt x="3265" y="15179"/>
                  </a:cubicBezTo>
                  <a:cubicBezTo>
                    <a:pt x="2600" y="13784"/>
                    <a:pt x="3265" y="13177"/>
                    <a:pt x="3929" y="12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4076700" y="426578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4095750" y="356728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4159250" y="373509"/>
              <a:ext cx="337773" cy="16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40" fill="norm" stroke="1" extrusionOk="0">
                  <a:moveTo>
                    <a:pt x="0" y="5350"/>
                  </a:moveTo>
                  <a:cubicBezTo>
                    <a:pt x="135" y="8717"/>
                    <a:pt x="270" y="12083"/>
                    <a:pt x="675" y="14046"/>
                  </a:cubicBezTo>
                  <a:cubicBezTo>
                    <a:pt x="1080" y="16010"/>
                    <a:pt x="1755" y="16571"/>
                    <a:pt x="2295" y="16291"/>
                  </a:cubicBezTo>
                  <a:cubicBezTo>
                    <a:pt x="2835" y="16010"/>
                    <a:pt x="3240" y="14888"/>
                    <a:pt x="3578" y="13626"/>
                  </a:cubicBezTo>
                  <a:cubicBezTo>
                    <a:pt x="3915" y="12363"/>
                    <a:pt x="4185" y="10961"/>
                    <a:pt x="4455" y="9558"/>
                  </a:cubicBezTo>
                  <a:cubicBezTo>
                    <a:pt x="4725" y="8156"/>
                    <a:pt x="4995" y="6753"/>
                    <a:pt x="5333" y="6753"/>
                  </a:cubicBezTo>
                  <a:cubicBezTo>
                    <a:pt x="5670" y="6753"/>
                    <a:pt x="6075" y="8156"/>
                    <a:pt x="6615" y="9137"/>
                  </a:cubicBezTo>
                  <a:cubicBezTo>
                    <a:pt x="7155" y="10119"/>
                    <a:pt x="7830" y="10680"/>
                    <a:pt x="8438" y="10540"/>
                  </a:cubicBezTo>
                  <a:cubicBezTo>
                    <a:pt x="9045" y="10400"/>
                    <a:pt x="9585" y="9558"/>
                    <a:pt x="9788" y="8436"/>
                  </a:cubicBezTo>
                  <a:cubicBezTo>
                    <a:pt x="9990" y="7314"/>
                    <a:pt x="9855" y="5911"/>
                    <a:pt x="9450" y="5350"/>
                  </a:cubicBezTo>
                  <a:cubicBezTo>
                    <a:pt x="9045" y="4789"/>
                    <a:pt x="8370" y="5070"/>
                    <a:pt x="7965" y="6052"/>
                  </a:cubicBezTo>
                  <a:cubicBezTo>
                    <a:pt x="7560" y="7034"/>
                    <a:pt x="7425" y="8717"/>
                    <a:pt x="7358" y="10259"/>
                  </a:cubicBezTo>
                  <a:cubicBezTo>
                    <a:pt x="7290" y="11802"/>
                    <a:pt x="7290" y="13205"/>
                    <a:pt x="7830" y="14748"/>
                  </a:cubicBezTo>
                  <a:cubicBezTo>
                    <a:pt x="8370" y="16291"/>
                    <a:pt x="9450" y="17974"/>
                    <a:pt x="10328" y="18675"/>
                  </a:cubicBezTo>
                  <a:cubicBezTo>
                    <a:pt x="11205" y="19376"/>
                    <a:pt x="11880" y="19096"/>
                    <a:pt x="12622" y="17553"/>
                  </a:cubicBezTo>
                  <a:cubicBezTo>
                    <a:pt x="13365" y="16010"/>
                    <a:pt x="14175" y="13205"/>
                    <a:pt x="14648" y="11101"/>
                  </a:cubicBezTo>
                  <a:cubicBezTo>
                    <a:pt x="15120" y="8997"/>
                    <a:pt x="15255" y="7595"/>
                    <a:pt x="15322" y="7735"/>
                  </a:cubicBezTo>
                  <a:cubicBezTo>
                    <a:pt x="15390" y="7875"/>
                    <a:pt x="15390" y="9558"/>
                    <a:pt x="15322" y="11101"/>
                  </a:cubicBezTo>
                  <a:cubicBezTo>
                    <a:pt x="15255" y="12644"/>
                    <a:pt x="15120" y="14046"/>
                    <a:pt x="14985" y="15449"/>
                  </a:cubicBezTo>
                  <a:cubicBezTo>
                    <a:pt x="14850" y="16852"/>
                    <a:pt x="14715" y="18254"/>
                    <a:pt x="14715" y="18114"/>
                  </a:cubicBezTo>
                  <a:cubicBezTo>
                    <a:pt x="14715" y="17974"/>
                    <a:pt x="14850" y="16291"/>
                    <a:pt x="15525" y="13065"/>
                  </a:cubicBezTo>
                  <a:cubicBezTo>
                    <a:pt x="16200" y="9839"/>
                    <a:pt x="17415" y="5070"/>
                    <a:pt x="18360" y="2545"/>
                  </a:cubicBezTo>
                  <a:cubicBezTo>
                    <a:pt x="19305" y="21"/>
                    <a:pt x="19980" y="-260"/>
                    <a:pt x="20520" y="161"/>
                  </a:cubicBezTo>
                  <a:cubicBezTo>
                    <a:pt x="21060" y="582"/>
                    <a:pt x="21465" y="1704"/>
                    <a:pt x="21533" y="5350"/>
                  </a:cubicBezTo>
                  <a:cubicBezTo>
                    <a:pt x="21600" y="8997"/>
                    <a:pt x="21330" y="15169"/>
                    <a:pt x="2106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4865687" y="139359"/>
              <a:ext cx="379413" cy="41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09" fill="norm" stroke="1" extrusionOk="0">
                  <a:moveTo>
                    <a:pt x="7110" y="14403"/>
                  </a:moveTo>
                  <a:cubicBezTo>
                    <a:pt x="7350" y="13643"/>
                    <a:pt x="7590" y="12883"/>
                    <a:pt x="7470" y="12232"/>
                  </a:cubicBezTo>
                  <a:cubicBezTo>
                    <a:pt x="7350" y="11581"/>
                    <a:pt x="6870" y="11038"/>
                    <a:pt x="5910" y="11201"/>
                  </a:cubicBezTo>
                  <a:cubicBezTo>
                    <a:pt x="4950" y="11364"/>
                    <a:pt x="3510" y="12232"/>
                    <a:pt x="2430" y="13751"/>
                  </a:cubicBezTo>
                  <a:cubicBezTo>
                    <a:pt x="1350" y="15271"/>
                    <a:pt x="630" y="17442"/>
                    <a:pt x="270" y="18853"/>
                  </a:cubicBezTo>
                  <a:cubicBezTo>
                    <a:pt x="-90" y="20264"/>
                    <a:pt x="-90" y="20915"/>
                    <a:pt x="270" y="21187"/>
                  </a:cubicBezTo>
                  <a:cubicBezTo>
                    <a:pt x="630" y="21458"/>
                    <a:pt x="1350" y="21349"/>
                    <a:pt x="2430" y="20101"/>
                  </a:cubicBezTo>
                  <a:cubicBezTo>
                    <a:pt x="3510" y="18853"/>
                    <a:pt x="4950" y="16465"/>
                    <a:pt x="5970" y="13480"/>
                  </a:cubicBezTo>
                  <a:cubicBezTo>
                    <a:pt x="6990" y="10495"/>
                    <a:pt x="7590" y="6913"/>
                    <a:pt x="7950" y="4742"/>
                  </a:cubicBezTo>
                  <a:cubicBezTo>
                    <a:pt x="8310" y="2572"/>
                    <a:pt x="8430" y="1812"/>
                    <a:pt x="8490" y="1161"/>
                  </a:cubicBezTo>
                  <a:cubicBezTo>
                    <a:pt x="8550" y="509"/>
                    <a:pt x="8550" y="-33"/>
                    <a:pt x="8370" y="75"/>
                  </a:cubicBezTo>
                  <a:cubicBezTo>
                    <a:pt x="8190" y="184"/>
                    <a:pt x="7830" y="943"/>
                    <a:pt x="7410" y="2951"/>
                  </a:cubicBezTo>
                  <a:cubicBezTo>
                    <a:pt x="6990" y="4960"/>
                    <a:pt x="6510" y="8216"/>
                    <a:pt x="6450" y="10549"/>
                  </a:cubicBezTo>
                  <a:cubicBezTo>
                    <a:pt x="6390" y="12883"/>
                    <a:pt x="6750" y="14294"/>
                    <a:pt x="7170" y="15217"/>
                  </a:cubicBezTo>
                  <a:cubicBezTo>
                    <a:pt x="7590" y="16139"/>
                    <a:pt x="8070" y="16574"/>
                    <a:pt x="8790" y="16736"/>
                  </a:cubicBezTo>
                  <a:cubicBezTo>
                    <a:pt x="9510" y="16899"/>
                    <a:pt x="10470" y="16791"/>
                    <a:pt x="11130" y="16465"/>
                  </a:cubicBezTo>
                  <a:cubicBezTo>
                    <a:pt x="11790" y="16139"/>
                    <a:pt x="12150" y="15597"/>
                    <a:pt x="12450" y="15054"/>
                  </a:cubicBezTo>
                  <a:cubicBezTo>
                    <a:pt x="12750" y="14511"/>
                    <a:pt x="12990" y="13969"/>
                    <a:pt x="12810" y="13589"/>
                  </a:cubicBezTo>
                  <a:cubicBezTo>
                    <a:pt x="12630" y="13209"/>
                    <a:pt x="12030" y="12992"/>
                    <a:pt x="11490" y="13154"/>
                  </a:cubicBezTo>
                  <a:cubicBezTo>
                    <a:pt x="10950" y="13317"/>
                    <a:pt x="10470" y="13860"/>
                    <a:pt x="9990" y="14728"/>
                  </a:cubicBezTo>
                  <a:cubicBezTo>
                    <a:pt x="9510" y="15597"/>
                    <a:pt x="9030" y="16791"/>
                    <a:pt x="8910" y="17659"/>
                  </a:cubicBezTo>
                  <a:cubicBezTo>
                    <a:pt x="8790" y="18527"/>
                    <a:pt x="9030" y="19070"/>
                    <a:pt x="9450" y="19287"/>
                  </a:cubicBezTo>
                  <a:cubicBezTo>
                    <a:pt x="9870" y="19504"/>
                    <a:pt x="10470" y="19396"/>
                    <a:pt x="10950" y="19124"/>
                  </a:cubicBezTo>
                  <a:cubicBezTo>
                    <a:pt x="11430" y="18853"/>
                    <a:pt x="11790" y="18419"/>
                    <a:pt x="12030" y="17930"/>
                  </a:cubicBezTo>
                  <a:cubicBezTo>
                    <a:pt x="12270" y="17442"/>
                    <a:pt x="12390" y="16899"/>
                    <a:pt x="12750" y="16628"/>
                  </a:cubicBezTo>
                  <a:cubicBezTo>
                    <a:pt x="13110" y="16356"/>
                    <a:pt x="13710" y="16356"/>
                    <a:pt x="14430" y="15922"/>
                  </a:cubicBezTo>
                  <a:cubicBezTo>
                    <a:pt x="15150" y="15488"/>
                    <a:pt x="15990" y="14620"/>
                    <a:pt x="16890" y="13100"/>
                  </a:cubicBezTo>
                  <a:cubicBezTo>
                    <a:pt x="17790" y="11581"/>
                    <a:pt x="18750" y="9410"/>
                    <a:pt x="19410" y="7510"/>
                  </a:cubicBezTo>
                  <a:cubicBezTo>
                    <a:pt x="20070" y="5611"/>
                    <a:pt x="20430" y="3983"/>
                    <a:pt x="20670" y="2626"/>
                  </a:cubicBezTo>
                  <a:cubicBezTo>
                    <a:pt x="20910" y="1269"/>
                    <a:pt x="21030" y="184"/>
                    <a:pt x="21030" y="21"/>
                  </a:cubicBezTo>
                  <a:cubicBezTo>
                    <a:pt x="21030" y="-142"/>
                    <a:pt x="20910" y="618"/>
                    <a:pt x="20670" y="3006"/>
                  </a:cubicBezTo>
                  <a:cubicBezTo>
                    <a:pt x="20430" y="5394"/>
                    <a:pt x="20070" y="9410"/>
                    <a:pt x="19890" y="12015"/>
                  </a:cubicBezTo>
                  <a:cubicBezTo>
                    <a:pt x="19710" y="14620"/>
                    <a:pt x="19710" y="15814"/>
                    <a:pt x="19770" y="16682"/>
                  </a:cubicBezTo>
                  <a:cubicBezTo>
                    <a:pt x="19830" y="17550"/>
                    <a:pt x="19950" y="18093"/>
                    <a:pt x="20250" y="18202"/>
                  </a:cubicBezTo>
                  <a:cubicBezTo>
                    <a:pt x="20550" y="18310"/>
                    <a:pt x="21030" y="17985"/>
                    <a:pt x="21510" y="17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136020" y="350378"/>
              <a:ext cx="2043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791" y="21600"/>
                  </a:moveTo>
                  <a:cubicBezTo>
                    <a:pt x="1455" y="18000"/>
                    <a:pt x="119" y="14400"/>
                    <a:pt x="7" y="10800"/>
                  </a:cubicBezTo>
                  <a:cubicBezTo>
                    <a:pt x="-104" y="7200"/>
                    <a:pt x="1009" y="3600"/>
                    <a:pt x="4795" y="1800"/>
                  </a:cubicBezTo>
                  <a:cubicBezTo>
                    <a:pt x="8581" y="0"/>
                    <a:pt x="15038" y="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5296958" y="331328"/>
              <a:ext cx="195793" cy="14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55" fill="norm" stroke="1" extrusionOk="0">
                  <a:moveTo>
                    <a:pt x="11032" y="0"/>
                  </a:moveTo>
                  <a:cubicBezTo>
                    <a:pt x="8245" y="1271"/>
                    <a:pt x="5458" y="2541"/>
                    <a:pt x="3600" y="4924"/>
                  </a:cubicBezTo>
                  <a:cubicBezTo>
                    <a:pt x="1742" y="7306"/>
                    <a:pt x="813" y="10800"/>
                    <a:pt x="349" y="13341"/>
                  </a:cubicBezTo>
                  <a:cubicBezTo>
                    <a:pt x="-116" y="15882"/>
                    <a:pt x="-116" y="17471"/>
                    <a:pt x="349" y="18900"/>
                  </a:cubicBezTo>
                  <a:cubicBezTo>
                    <a:pt x="813" y="20329"/>
                    <a:pt x="1742" y="21600"/>
                    <a:pt x="2671" y="21441"/>
                  </a:cubicBezTo>
                  <a:cubicBezTo>
                    <a:pt x="3600" y="21282"/>
                    <a:pt x="4529" y="19694"/>
                    <a:pt x="5342" y="18106"/>
                  </a:cubicBezTo>
                  <a:cubicBezTo>
                    <a:pt x="6155" y="16518"/>
                    <a:pt x="6852" y="14929"/>
                    <a:pt x="7432" y="13341"/>
                  </a:cubicBezTo>
                  <a:cubicBezTo>
                    <a:pt x="8013" y="11753"/>
                    <a:pt x="8478" y="10165"/>
                    <a:pt x="8826" y="10165"/>
                  </a:cubicBezTo>
                  <a:cubicBezTo>
                    <a:pt x="9174" y="10165"/>
                    <a:pt x="9407" y="11753"/>
                    <a:pt x="10103" y="12865"/>
                  </a:cubicBezTo>
                  <a:cubicBezTo>
                    <a:pt x="10800" y="13976"/>
                    <a:pt x="11961" y="14612"/>
                    <a:pt x="13936" y="15088"/>
                  </a:cubicBezTo>
                  <a:cubicBezTo>
                    <a:pt x="15910" y="15565"/>
                    <a:pt x="18697" y="15882"/>
                    <a:pt x="21484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5849292" y="311069"/>
              <a:ext cx="110002" cy="20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504" fill="norm" stroke="1" extrusionOk="0">
                  <a:moveTo>
                    <a:pt x="20604" y="7554"/>
                  </a:moveTo>
                  <a:cubicBezTo>
                    <a:pt x="21011" y="6429"/>
                    <a:pt x="21419" y="5304"/>
                    <a:pt x="21011" y="4292"/>
                  </a:cubicBezTo>
                  <a:cubicBezTo>
                    <a:pt x="20604" y="3279"/>
                    <a:pt x="19381" y="2379"/>
                    <a:pt x="17344" y="1592"/>
                  </a:cubicBezTo>
                  <a:cubicBezTo>
                    <a:pt x="15306" y="804"/>
                    <a:pt x="12453" y="129"/>
                    <a:pt x="10008" y="17"/>
                  </a:cubicBezTo>
                  <a:cubicBezTo>
                    <a:pt x="7562" y="-96"/>
                    <a:pt x="5525" y="354"/>
                    <a:pt x="5321" y="2267"/>
                  </a:cubicBezTo>
                  <a:cubicBezTo>
                    <a:pt x="5117" y="4179"/>
                    <a:pt x="6747" y="7554"/>
                    <a:pt x="8989" y="10254"/>
                  </a:cubicBezTo>
                  <a:cubicBezTo>
                    <a:pt x="11230" y="12954"/>
                    <a:pt x="14083" y="14979"/>
                    <a:pt x="15713" y="16667"/>
                  </a:cubicBezTo>
                  <a:cubicBezTo>
                    <a:pt x="17344" y="18354"/>
                    <a:pt x="17751" y="19704"/>
                    <a:pt x="16528" y="20491"/>
                  </a:cubicBezTo>
                  <a:cubicBezTo>
                    <a:pt x="15306" y="21279"/>
                    <a:pt x="12453" y="21504"/>
                    <a:pt x="10008" y="21504"/>
                  </a:cubicBezTo>
                  <a:cubicBezTo>
                    <a:pt x="7562" y="21504"/>
                    <a:pt x="5525" y="21279"/>
                    <a:pt x="3691" y="20829"/>
                  </a:cubicBezTo>
                  <a:cubicBezTo>
                    <a:pt x="1857" y="20379"/>
                    <a:pt x="227" y="19704"/>
                    <a:pt x="23" y="18692"/>
                  </a:cubicBezTo>
                  <a:cubicBezTo>
                    <a:pt x="-181" y="17679"/>
                    <a:pt x="1042" y="16329"/>
                    <a:pt x="2264" y="14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5973409" y="340030"/>
              <a:ext cx="363892" cy="16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839" fill="norm" stroke="1" extrusionOk="0">
                  <a:moveTo>
                    <a:pt x="6482" y="3797"/>
                  </a:moveTo>
                  <a:cubicBezTo>
                    <a:pt x="6108" y="2430"/>
                    <a:pt x="5733" y="1063"/>
                    <a:pt x="4984" y="380"/>
                  </a:cubicBezTo>
                  <a:cubicBezTo>
                    <a:pt x="4235" y="-304"/>
                    <a:pt x="3111" y="-304"/>
                    <a:pt x="2175" y="2430"/>
                  </a:cubicBezTo>
                  <a:cubicBezTo>
                    <a:pt x="1238" y="5164"/>
                    <a:pt x="489" y="10633"/>
                    <a:pt x="177" y="14050"/>
                  </a:cubicBezTo>
                  <a:cubicBezTo>
                    <a:pt x="-135" y="17468"/>
                    <a:pt x="-10" y="18835"/>
                    <a:pt x="364" y="19792"/>
                  </a:cubicBezTo>
                  <a:cubicBezTo>
                    <a:pt x="739" y="20749"/>
                    <a:pt x="1363" y="21296"/>
                    <a:pt x="2112" y="20339"/>
                  </a:cubicBezTo>
                  <a:cubicBezTo>
                    <a:pt x="2862" y="19382"/>
                    <a:pt x="3736" y="16921"/>
                    <a:pt x="4360" y="14461"/>
                  </a:cubicBezTo>
                  <a:cubicBezTo>
                    <a:pt x="4984" y="12000"/>
                    <a:pt x="5359" y="9539"/>
                    <a:pt x="5546" y="8992"/>
                  </a:cubicBezTo>
                  <a:cubicBezTo>
                    <a:pt x="5733" y="8445"/>
                    <a:pt x="5733" y="9812"/>
                    <a:pt x="5733" y="11180"/>
                  </a:cubicBezTo>
                  <a:cubicBezTo>
                    <a:pt x="5733" y="12547"/>
                    <a:pt x="5733" y="13914"/>
                    <a:pt x="6045" y="14734"/>
                  </a:cubicBezTo>
                  <a:cubicBezTo>
                    <a:pt x="6357" y="15554"/>
                    <a:pt x="6982" y="15828"/>
                    <a:pt x="7481" y="15281"/>
                  </a:cubicBezTo>
                  <a:cubicBezTo>
                    <a:pt x="7981" y="14734"/>
                    <a:pt x="8355" y="13367"/>
                    <a:pt x="8667" y="12000"/>
                  </a:cubicBezTo>
                  <a:cubicBezTo>
                    <a:pt x="8979" y="10633"/>
                    <a:pt x="9229" y="9266"/>
                    <a:pt x="9479" y="9402"/>
                  </a:cubicBezTo>
                  <a:cubicBezTo>
                    <a:pt x="9729" y="9539"/>
                    <a:pt x="9978" y="11180"/>
                    <a:pt x="10103" y="13230"/>
                  </a:cubicBezTo>
                  <a:cubicBezTo>
                    <a:pt x="10228" y="15281"/>
                    <a:pt x="10228" y="17742"/>
                    <a:pt x="10290" y="18015"/>
                  </a:cubicBezTo>
                  <a:cubicBezTo>
                    <a:pt x="10353" y="18288"/>
                    <a:pt x="10478" y="16374"/>
                    <a:pt x="10727" y="14324"/>
                  </a:cubicBezTo>
                  <a:cubicBezTo>
                    <a:pt x="10977" y="12273"/>
                    <a:pt x="11352" y="10086"/>
                    <a:pt x="11726" y="8445"/>
                  </a:cubicBezTo>
                  <a:cubicBezTo>
                    <a:pt x="12101" y="6805"/>
                    <a:pt x="12475" y="5711"/>
                    <a:pt x="12850" y="5711"/>
                  </a:cubicBezTo>
                  <a:cubicBezTo>
                    <a:pt x="13225" y="5711"/>
                    <a:pt x="13599" y="6805"/>
                    <a:pt x="13786" y="8172"/>
                  </a:cubicBezTo>
                  <a:cubicBezTo>
                    <a:pt x="13974" y="9539"/>
                    <a:pt x="13974" y="11180"/>
                    <a:pt x="14161" y="11453"/>
                  </a:cubicBezTo>
                  <a:cubicBezTo>
                    <a:pt x="14348" y="11726"/>
                    <a:pt x="14723" y="10633"/>
                    <a:pt x="15097" y="9539"/>
                  </a:cubicBezTo>
                  <a:cubicBezTo>
                    <a:pt x="15472" y="8445"/>
                    <a:pt x="15847" y="7352"/>
                    <a:pt x="16096" y="7488"/>
                  </a:cubicBezTo>
                  <a:cubicBezTo>
                    <a:pt x="16346" y="7625"/>
                    <a:pt x="16471" y="8992"/>
                    <a:pt x="16783" y="10086"/>
                  </a:cubicBezTo>
                  <a:cubicBezTo>
                    <a:pt x="17095" y="11180"/>
                    <a:pt x="17594" y="12000"/>
                    <a:pt x="18094" y="12000"/>
                  </a:cubicBezTo>
                  <a:cubicBezTo>
                    <a:pt x="18593" y="12000"/>
                    <a:pt x="19093" y="11180"/>
                    <a:pt x="19655" y="10633"/>
                  </a:cubicBezTo>
                  <a:cubicBezTo>
                    <a:pt x="20216" y="10086"/>
                    <a:pt x="20841" y="9812"/>
                    <a:pt x="21465" y="9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6330950" y="464678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6325394" y="321014"/>
              <a:ext cx="119444" cy="39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291" fill="norm" stroke="1" extrusionOk="0">
                  <a:moveTo>
                    <a:pt x="12150" y="4306"/>
                  </a:moveTo>
                  <a:cubicBezTo>
                    <a:pt x="10288" y="5443"/>
                    <a:pt x="8426" y="6579"/>
                    <a:pt x="7308" y="8398"/>
                  </a:cubicBezTo>
                  <a:cubicBezTo>
                    <a:pt x="6191" y="10217"/>
                    <a:pt x="5819" y="12718"/>
                    <a:pt x="5074" y="14594"/>
                  </a:cubicBezTo>
                  <a:cubicBezTo>
                    <a:pt x="4329" y="16470"/>
                    <a:pt x="3212" y="17720"/>
                    <a:pt x="2281" y="18857"/>
                  </a:cubicBezTo>
                  <a:cubicBezTo>
                    <a:pt x="1350" y="19994"/>
                    <a:pt x="605" y="21017"/>
                    <a:pt x="232" y="21245"/>
                  </a:cubicBezTo>
                  <a:cubicBezTo>
                    <a:pt x="-140" y="21472"/>
                    <a:pt x="-140" y="20904"/>
                    <a:pt x="791" y="18744"/>
                  </a:cubicBezTo>
                  <a:cubicBezTo>
                    <a:pt x="1722" y="16584"/>
                    <a:pt x="3584" y="12832"/>
                    <a:pt x="5446" y="9706"/>
                  </a:cubicBezTo>
                  <a:cubicBezTo>
                    <a:pt x="7308" y="6579"/>
                    <a:pt x="9170" y="4078"/>
                    <a:pt x="10846" y="2487"/>
                  </a:cubicBezTo>
                  <a:cubicBezTo>
                    <a:pt x="12522" y="895"/>
                    <a:pt x="14012" y="213"/>
                    <a:pt x="15501" y="43"/>
                  </a:cubicBezTo>
                  <a:cubicBezTo>
                    <a:pt x="16991" y="-128"/>
                    <a:pt x="18481" y="213"/>
                    <a:pt x="19598" y="1123"/>
                  </a:cubicBezTo>
                  <a:cubicBezTo>
                    <a:pt x="20715" y="2032"/>
                    <a:pt x="21460" y="3510"/>
                    <a:pt x="20715" y="4874"/>
                  </a:cubicBezTo>
                  <a:cubicBezTo>
                    <a:pt x="19970" y="6238"/>
                    <a:pt x="17736" y="7489"/>
                    <a:pt x="15501" y="8228"/>
                  </a:cubicBezTo>
                  <a:cubicBezTo>
                    <a:pt x="13267" y="8967"/>
                    <a:pt x="11032" y="9194"/>
                    <a:pt x="9729" y="9024"/>
                  </a:cubicBezTo>
                  <a:cubicBezTo>
                    <a:pt x="8426" y="8853"/>
                    <a:pt x="8053" y="8285"/>
                    <a:pt x="7867" y="7716"/>
                  </a:cubicBezTo>
                  <a:cubicBezTo>
                    <a:pt x="7681" y="7148"/>
                    <a:pt x="7681" y="6579"/>
                    <a:pt x="7681" y="6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6487022" y="128128"/>
              <a:ext cx="176286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4895" y="0"/>
                  </a:moveTo>
                  <a:cubicBezTo>
                    <a:pt x="4387" y="3295"/>
                    <a:pt x="3879" y="6590"/>
                    <a:pt x="3244" y="9336"/>
                  </a:cubicBezTo>
                  <a:cubicBezTo>
                    <a:pt x="2608" y="12081"/>
                    <a:pt x="1846" y="14278"/>
                    <a:pt x="1338" y="15803"/>
                  </a:cubicBezTo>
                  <a:cubicBezTo>
                    <a:pt x="829" y="17329"/>
                    <a:pt x="575" y="18183"/>
                    <a:pt x="321" y="18976"/>
                  </a:cubicBezTo>
                  <a:cubicBezTo>
                    <a:pt x="67" y="19769"/>
                    <a:pt x="-187" y="20502"/>
                    <a:pt x="194" y="20624"/>
                  </a:cubicBezTo>
                  <a:cubicBezTo>
                    <a:pt x="575" y="20746"/>
                    <a:pt x="1592" y="20258"/>
                    <a:pt x="3244" y="18915"/>
                  </a:cubicBezTo>
                  <a:cubicBezTo>
                    <a:pt x="4895" y="17573"/>
                    <a:pt x="7182" y="15376"/>
                    <a:pt x="8580" y="13973"/>
                  </a:cubicBezTo>
                  <a:cubicBezTo>
                    <a:pt x="9978" y="12569"/>
                    <a:pt x="10486" y="11959"/>
                    <a:pt x="10105" y="11898"/>
                  </a:cubicBezTo>
                  <a:cubicBezTo>
                    <a:pt x="9724" y="11837"/>
                    <a:pt x="8453" y="12325"/>
                    <a:pt x="7309" y="13668"/>
                  </a:cubicBezTo>
                  <a:cubicBezTo>
                    <a:pt x="6166" y="15010"/>
                    <a:pt x="5149" y="17207"/>
                    <a:pt x="4641" y="18610"/>
                  </a:cubicBezTo>
                  <a:cubicBezTo>
                    <a:pt x="4133" y="20014"/>
                    <a:pt x="4133" y="20624"/>
                    <a:pt x="4895" y="20929"/>
                  </a:cubicBezTo>
                  <a:cubicBezTo>
                    <a:pt x="5658" y="21234"/>
                    <a:pt x="7182" y="21234"/>
                    <a:pt x="9215" y="20441"/>
                  </a:cubicBezTo>
                  <a:cubicBezTo>
                    <a:pt x="11248" y="19647"/>
                    <a:pt x="13789" y="18061"/>
                    <a:pt x="15822" y="16475"/>
                  </a:cubicBezTo>
                  <a:cubicBezTo>
                    <a:pt x="17855" y="14888"/>
                    <a:pt x="19380" y="13302"/>
                    <a:pt x="20269" y="12142"/>
                  </a:cubicBezTo>
                  <a:cubicBezTo>
                    <a:pt x="21159" y="10983"/>
                    <a:pt x="21413" y="10251"/>
                    <a:pt x="20905" y="10068"/>
                  </a:cubicBezTo>
                  <a:cubicBezTo>
                    <a:pt x="20397" y="9885"/>
                    <a:pt x="19126" y="10251"/>
                    <a:pt x="17982" y="11166"/>
                  </a:cubicBezTo>
                  <a:cubicBezTo>
                    <a:pt x="16839" y="12081"/>
                    <a:pt x="15822" y="13546"/>
                    <a:pt x="16077" y="14888"/>
                  </a:cubicBezTo>
                  <a:cubicBezTo>
                    <a:pt x="16331" y="16231"/>
                    <a:pt x="17855" y="17451"/>
                    <a:pt x="18745" y="18366"/>
                  </a:cubicBezTo>
                  <a:cubicBezTo>
                    <a:pt x="19634" y="19281"/>
                    <a:pt x="19888" y="19892"/>
                    <a:pt x="19253" y="20380"/>
                  </a:cubicBezTo>
                  <a:cubicBezTo>
                    <a:pt x="18618" y="20868"/>
                    <a:pt x="17093" y="21234"/>
                    <a:pt x="155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7059083" y="107947"/>
              <a:ext cx="235480" cy="34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13" fill="norm" stroke="1" extrusionOk="0">
                  <a:moveTo>
                    <a:pt x="14079" y="1248"/>
                  </a:moveTo>
                  <a:cubicBezTo>
                    <a:pt x="13886" y="594"/>
                    <a:pt x="13693" y="-61"/>
                    <a:pt x="13404" y="4"/>
                  </a:cubicBezTo>
                  <a:cubicBezTo>
                    <a:pt x="13114" y="70"/>
                    <a:pt x="12729" y="855"/>
                    <a:pt x="12054" y="3343"/>
                  </a:cubicBezTo>
                  <a:cubicBezTo>
                    <a:pt x="11379" y="5830"/>
                    <a:pt x="10414" y="10019"/>
                    <a:pt x="9932" y="12964"/>
                  </a:cubicBezTo>
                  <a:cubicBezTo>
                    <a:pt x="9450" y="15910"/>
                    <a:pt x="9450" y="17612"/>
                    <a:pt x="9450" y="18790"/>
                  </a:cubicBezTo>
                  <a:cubicBezTo>
                    <a:pt x="9450" y="19968"/>
                    <a:pt x="9450" y="20623"/>
                    <a:pt x="9932" y="20950"/>
                  </a:cubicBezTo>
                  <a:cubicBezTo>
                    <a:pt x="10414" y="21277"/>
                    <a:pt x="11379" y="21277"/>
                    <a:pt x="12150" y="21015"/>
                  </a:cubicBezTo>
                  <a:cubicBezTo>
                    <a:pt x="12921" y="20754"/>
                    <a:pt x="13500" y="20230"/>
                    <a:pt x="14175" y="19575"/>
                  </a:cubicBezTo>
                  <a:cubicBezTo>
                    <a:pt x="14850" y="18921"/>
                    <a:pt x="15621" y="18135"/>
                    <a:pt x="16104" y="17415"/>
                  </a:cubicBezTo>
                  <a:cubicBezTo>
                    <a:pt x="16586" y="16695"/>
                    <a:pt x="16779" y="16041"/>
                    <a:pt x="16489" y="16041"/>
                  </a:cubicBezTo>
                  <a:cubicBezTo>
                    <a:pt x="16200" y="16041"/>
                    <a:pt x="15429" y="16695"/>
                    <a:pt x="14850" y="17350"/>
                  </a:cubicBezTo>
                  <a:cubicBezTo>
                    <a:pt x="14271" y="18004"/>
                    <a:pt x="13886" y="18659"/>
                    <a:pt x="13693" y="19314"/>
                  </a:cubicBezTo>
                  <a:cubicBezTo>
                    <a:pt x="13500" y="19968"/>
                    <a:pt x="13500" y="20623"/>
                    <a:pt x="14271" y="21015"/>
                  </a:cubicBezTo>
                  <a:cubicBezTo>
                    <a:pt x="15043" y="21408"/>
                    <a:pt x="16586" y="21539"/>
                    <a:pt x="17936" y="21277"/>
                  </a:cubicBezTo>
                  <a:cubicBezTo>
                    <a:pt x="19286" y="21015"/>
                    <a:pt x="20443" y="20361"/>
                    <a:pt x="21021" y="19641"/>
                  </a:cubicBezTo>
                  <a:cubicBezTo>
                    <a:pt x="21600" y="18921"/>
                    <a:pt x="21600" y="18135"/>
                    <a:pt x="21021" y="17154"/>
                  </a:cubicBezTo>
                  <a:cubicBezTo>
                    <a:pt x="20443" y="16172"/>
                    <a:pt x="19286" y="14994"/>
                    <a:pt x="16007" y="14143"/>
                  </a:cubicBezTo>
                  <a:cubicBezTo>
                    <a:pt x="12729" y="13292"/>
                    <a:pt x="7329" y="12768"/>
                    <a:pt x="4146" y="12506"/>
                  </a:cubicBezTo>
                  <a:cubicBezTo>
                    <a:pt x="964" y="12244"/>
                    <a:pt x="0" y="12244"/>
                    <a:pt x="0" y="12114"/>
                  </a:cubicBezTo>
                  <a:cubicBezTo>
                    <a:pt x="0" y="11983"/>
                    <a:pt x="964" y="11721"/>
                    <a:pt x="4629" y="11197"/>
                  </a:cubicBezTo>
                  <a:cubicBezTo>
                    <a:pt x="8293" y="10674"/>
                    <a:pt x="14657" y="9888"/>
                    <a:pt x="21021" y="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7717366" y="248260"/>
              <a:ext cx="258235" cy="14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3" fill="norm" stroke="1" extrusionOk="0">
                  <a:moveTo>
                    <a:pt x="9384" y="9073"/>
                  </a:moveTo>
                  <a:cubicBezTo>
                    <a:pt x="9738" y="7573"/>
                    <a:pt x="10092" y="6073"/>
                    <a:pt x="10180" y="4573"/>
                  </a:cubicBezTo>
                  <a:cubicBezTo>
                    <a:pt x="10269" y="3073"/>
                    <a:pt x="10092" y="1573"/>
                    <a:pt x="9472" y="673"/>
                  </a:cubicBezTo>
                  <a:cubicBezTo>
                    <a:pt x="8852" y="-227"/>
                    <a:pt x="7790" y="-527"/>
                    <a:pt x="6197" y="1723"/>
                  </a:cubicBezTo>
                  <a:cubicBezTo>
                    <a:pt x="4603" y="3973"/>
                    <a:pt x="2479" y="8773"/>
                    <a:pt x="1328" y="11923"/>
                  </a:cubicBezTo>
                  <a:cubicBezTo>
                    <a:pt x="177" y="15073"/>
                    <a:pt x="0" y="16573"/>
                    <a:pt x="0" y="18073"/>
                  </a:cubicBezTo>
                  <a:cubicBezTo>
                    <a:pt x="0" y="19573"/>
                    <a:pt x="177" y="21073"/>
                    <a:pt x="1593" y="20323"/>
                  </a:cubicBezTo>
                  <a:cubicBezTo>
                    <a:pt x="3010" y="19573"/>
                    <a:pt x="5666" y="16573"/>
                    <a:pt x="6993" y="14323"/>
                  </a:cubicBezTo>
                  <a:cubicBezTo>
                    <a:pt x="8321" y="12073"/>
                    <a:pt x="8321" y="10573"/>
                    <a:pt x="8764" y="10123"/>
                  </a:cubicBezTo>
                  <a:cubicBezTo>
                    <a:pt x="9207" y="9673"/>
                    <a:pt x="10092" y="10273"/>
                    <a:pt x="12305" y="11323"/>
                  </a:cubicBezTo>
                  <a:cubicBezTo>
                    <a:pt x="14518" y="12373"/>
                    <a:pt x="18059" y="13873"/>
                    <a:pt x="21600" y="15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299450" y="225089"/>
              <a:ext cx="152400" cy="23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21600" y="5097"/>
                  </a:moveTo>
                  <a:cubicBezTo>
                    <a:pt x="21300" y="3735"/>
                    <a:pt x="21000" y="2373"/>
                    <a:pt x="19350" y="1400"/>
                  </a:cubicBezTo>
                  <a:cubicBezTo>
                    <a:pt x="17700" y="427"/>
                    <a:pt x="14700" y="-157"/>
                    <a:pt x="12000" y="38"/>
                  </a:cubicBezTo>
                  <a:cubicBezTo>
                    <a:pt x="9300" y="232"/>
                    <a:pt x="6900" y="1205"/>
                    <a:pt x="5850" y="2762"/>
                  </a:cubicBezTo>
                  <a:cubicBezTo>
                    <a:pt x="4800" y="4319"/>
                    <a:pt x="5100" y="6459"/>
                    <a:pt x="7200" y="8892"/>
                  </a:cubicBezTo>
                  <a:cubicBezTo>
                    <a:pt x="9300" y="11324"/>
                    <a:pt x="13200" y="14048"/>
                    <a:pt x="15150" y="15897"/>
                  </a:cubicBezTo>
                  <a:cubicBezTo>
                    <a:pt x="17100" y="17746"/>
                    <a:pt x="17100" y="18719"/>
                    <a:pt x="15450" y="19497"/>
                  </a:cubicBezTo>
                  <a:cubicBezTo>
                    <a:pt x="13800" y="20275"/>
                    <a:pt x="10500" y="20859"/>
                    <a:pt x="8100" y="21151"/>
                  </a:cubicBezTo>
                  <a:cubicBezTo>
                    <a:pt x="5700" y="21443"/>
                    <a:pt x="4200" y="21443"/>
                    <a:pt x="3000" y="20178"/>
                  </a:cubicBezTo>
                  <a:cubicBezTo>
                    <a:pt x="1800" y="18913"/>
                    <a:pt x="900" y="16384"/>
                    <a:pt x="0" y="13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8446508" y="174695"/>
              <a:ext cx="148307" cy="43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13" fill="norm" stroke="1" extrusionOk="0">
                  <a:moveTo>
                    <a:pt x="9894" y="6533"/>
                  </a:moveTo>
                  <a:cubicBezTo>
                    <a:pt x="8069" y="9694"/>
                    <a:pt x="6244" y="12855"/>
                    <a:pt x="5027" y="15225"/>
                  </a:cubicBezTo>
                  <a:cubicBezTo>
                    <a:pt x="3810" y="17596"/>
                    <a:pt x="3201" y="19177"/>
                    <a:pt x="2441" y="20178"/>
                  </a:cubicBezTo>
                  <a:cubicBezTo>
                    <a:pt x="1680" y="21179"/>
                    <a:pt x="768" y="21600"/>
                    <a:pt x="311" y="21337"/>
                  </a:cubicBezTo>
                  <a:cubicBezTo>
                    <a:pt x="-145" y="21073"/>
                    <a:pt x="-145" y="20125"/>
                    <a:pt x="616" y="17649"/>
                  </a:cubicBezTo>
                  <a:cubicBezTo>
                    <a:pt x="1376" y="15173"/>
                    <a:pt x="2897" y="11169"/>
                    <a:pt x="4570" y="8113"/>
                  </a:cubicBezTo>
                  <a:cubicBezTo>
                    <a:pt x="6244" y="5058"/>
                    <a:pt x="8069" y="2950"/>
                    <a:pt x="9438" y="1686"/>
                  </a:cubicBezTo>
                  <a:cubicBezTo>
                    <a:pt x="10807" y="421"/>
                    <a:pt x="11720" y="0"/>
                    <a:pt x="13241" y="0"/>
                  </a:cubicBezTo>
                  <a:cubicBezTo>
                    <a:pt x="14762" y="0"/>
                    <a:pt x="16892" y="421"/>
                    <a:pt x="18565" y="1580"/>
                  </a:cubicBezTo>
                  <a:cubicBezTo>
                    <a:pt x="20238" y="2740"/>
                    <a:pt x="21455" y="4636"/>
                    <a:pt x="21303" y="6164"/>
                  </a:cubicBezTo>
                  <a:cubicBezTo>
                    <a:pt x="21151" y="7692"/>
                    <a:pt x="19630" y="8851"/>
                    <a:pt x="17044" y="9694"/>
                  </a:cubicBezTo>
                  <a:cubicBezTo>
                    <a:pt x="14458" y="10537"/>
                    <a:pt x="10807" y="11063"/>
                    <a:pt x="8221" y="11274"/>
                  </a:cubicBezTo>
                  <a:cubicBezTo>
                    <a:pt x="5635" y="11485"/>
                    <a:pt x="4114" y="11380"/>
                    <a:pt x="3354" y="11063"/>
                  </a:cubicBezTo>
                  <a:cubicBezTo>
                    <a:pt x="2593" y="10747"/>
                    <a:pt x="2593" y="10220"/>
                    <a:pt x="2593" y="9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8614081" y="196052"/>
              <a:ext cx="98120" cy="19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344" fill="norm" stroke="1" extrusionOk="0">
                  <a:moveTo>
                    <a:pt x="9854" y="9370"/>
                  </a:moveTo>
                  <a:cubicBezTo>
                    <a:pt x="13381" y="7257"/>
                    <a:pt x="16907" y="5144"/>
                    <a:pt x="18671" y="3501"/>
                  </a:cubicBezTo>
                  <a:cubicBezTo>
                    <a:pt x="20434" y="1857"/>
                    <a:pt x="20434" y="683"/>
                    <a:pt x="19332" y="214"/>
                  </a:cubicBezTo>
                  <a:cubicBezTo>
                    <a:pt x="18230" y="-256"/>
                    <a:pt x="16026" y="-21"/>
                    <a:pt x="12720" y="1622"/>
                  </a:cubicBezTo>
                  <a:cubicBezTo>
                    <a:pt x="9414" y="3266"/>
                    <a:pt x="5005" y="6318"/>
                    <a:pt x="2361" y="9722"/>
                  </a:cubicBezTo>
                  <a:cubicBezTo>
                    <a:pt x="-284" y="13127"/>
                    <a:pt x="-1166" y="16883"/>
                    <a:pt x="2140" y="18879"/>
                  </a:cubicBezTo>
                  <a:cubicBezTo>
                    <a:pt x="5446" y="20874"/>
                    <a:pt x="12940" y="21109"/>
                    <a:pt x="20434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8765116" y="218023"/>
              <a:ext cx="131234" cy="17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21600" y="642"/>
                  </a:moveTo>
                  <a:cubicBezTo>
                    <a:pt x="17768" y="134"/>
                    <a:pt x="13935" y="-374"/>
                    <a:pt x="10800" y="388"/>
                  </a:cubicBezTo>
                  <a:cubicBezTo>
                    <a:pt x="7665" y="1151"/>
                    <a:pt x="5226" y="3184"/>
                    <a:pt x="3310" y="6614"/>
                  </a:cubicBezTo>
                  <a:cubicBezTo>
                    <a:pt x="1394" y="10045"/>
                    <a:pt x="0" y="14873"/>
                    <a:pt x="0" y="17668"/>
                  </a:cubicBezTo>
                  <a:cubicBezTo>
                    <a:pt x="0" y="20464"/>
                    <a:pt x="1394" y="21226"/>
                    <a:pt x="4529" y="21226"/>
                  </a:cubicBezTo>
                  <a:cubicBezTo>
                    <a:pt x="7665" y="21226"/>
                    <a:pt x="12542" y="20464"/>
                    <a:pt x="17419" y="1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8940800" y="223378"/>
              <a:ext cx="38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000"/>
                    <a:pt x="12000" y="6000"/>
                    <a:pt x="8400" y="9600"/>
                  </a:cubicBezTo>
                  <a:cubicBezTo>
                    <a:pt x="4800" y="13200"/>
                    <a:pt x="240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8991600" y="140828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9014610" y="37112"/>
              <a:ext cx="178074" cy="37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05" fill="norm" stroke="1" extrusionOk="0">
                  <a:moveTo>
                    <a:pt x="20871" y="477"/>
                  </a:moveTo>
                  <a:cubicBezTo>
                    <a:pt x="19600" y="239"/>
                    <a:pt x="18330" y="0"/>
                    <a:pt x="17059" y="0"/>
                  </a:cubicBezTo>
                  <a:cubicBezTo>
                    <a:pt x="15788" y="0"/>
                    <a:pt x="14518" y="239"/>
                    <a:pt x="13374" y="1134"/>
                  </a:cubicBezTo>
                  <a:cubicBezTo>
                    <a:pt x="12231" y="2029"/>
                    <a:pt x="11214" y="3580"/>
                    <a:pt x="10579" y="6146"/>
                  </a:cubicBezTo>
                  <a:cubicBezTo>
                    <a:pt x="9944" y="8712"/>
                    <a:pt x="9690" y="12292"/>
                    <a:pt x="9435" y="14619"/>
                  </a:cubicBezTo>
                  <a:cubicBezTo>
                    <a:pt x="9181" y="16946"/>
                    <a:pt x="8927" y="18020"/>
                    <a:pt x="8419" y="19034"/>
                  </a:cubicBezTo>
                  <a:cubicBezTo>
                    <a:pt x="7911" y="20049"/>
                    <a:pt x="7148" y="21003"/>
                    <a:pt x="6132" y="21302"/>
                  </a:cubicBezTo>
                  <a:cubicBezTo>
                    <a:pt x="5115" y="21600"/>
                    <a:pt x="3845" y="21242"/>
                    <a:pt x="2701" y="20347"/>
                  </a:cubicBezTo>
                  <a:cubicBezTo>
                    <a:pt x="1558" y="19452"/>
                    <a:pt x="541" y="18020"/>
                    <a:pt x="160" y="17006"/>
                  </a:cubicBezTo>
                  <a:cubicBezTo>
                    <a:pt x="-221" y="15991"/>
                    <a:pt x="33" y="15394"/>
                    <a:pt x="1431" y="14857"/>
                  </a:cubicBezTo>
                  <a:cubicBezTo>
                    <a:pt x="2828" y="14320"/>
                    <a:pt x="5370" y="13843"/>
                    <a:pt x="7275" y="13604"/>
                  </a:cubicBezTo>
                  <a:cubicBezTo>
                    <a:pt x="9181" y="13366"/>
                    <a:pt x="10452" y="13366"/>
                    <a:pt x="11850" y="13962"/>
                  </a:cubicBezTo>
                  <a:cubicBezTo>
                    <a:pt x="13247" y="14559"/>
                    <a:pt x="14772" y="15752"/>
                    <a:pt x="16297" y="16707"/>
                  </a:cubicBezTo>
                  <a:cubicBezTo>
                    <a:pt x="17821" y="17662"/>
                    <a:pt x="19346" y="18378"/>
                    <a:pt x="20235" y="18438"/>
                  </a:cubicBezTo>
                  <a:cubicBezTo>
                    <a:pt x="21125" y="18497"/>
                    <a:pt x="21379" y="17901"/>
                    <a:pt x="21379" y="16707"/>
                  </a:cubicBezTo>
                  <a:cubicBezTo>
                    <a:pt x="21379" y="15514"/>
                    <a:pt x="21125" y="13724"/>
                    <a:pt x="20871" y="11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9172888" y="251437"/>
              <a:ext cx="161612" cy="18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288" fill="norm" stroke="1" extrusionOk="0">
                  <a:moveTo>
                    <a:pt x="15954" y="5647"/>
                  </a:moveTo>
                  <a:cubicBezTo>
                    <a:pt x="15681" y="3660"/>
                    <a:pt x="15408" y="1674"/>
                    <a:pt x="14314" y="681"/>
                  </a:cubicBezTo>
                  <a:cubicBezTo>
                    <a:pt x="13220" y="-312"/>
                    <a:pt x="11306" y="-312"/>
                    <a:pt x="8572" y="1302"/>
                  </a:cubicBezTo>
                  <a:cubicBezTo>
                    <a:pt x="5838" y="2916"/>
                    <a:pt x="2284" y="6143"/>
                    <a:pt x="780" y="9371"/>
                  </a:cubicBezTo>
                  <a:cubicBezTo>
                    <a:pt x="-724" y="12598"/>
                    <a:pt x="-177" y="15826"/>
                    <a:pt x="3514" y="17812"/>
                  </a:cubicBezTo>
                  <a:cubicBezTo>
                    <a:pt x="7205" y="19798"/>
                    <a:pt x="14041" y="20543"/>
                    <a:pt x="20876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9647595" y="46778"/>
              <a:ext cx="258406" cy="39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102" fill="norm" stroke="1" extrusionOk="0">
                  <a:moveTo>
                    <a:pt x="11860" y="15364"/>
                  </a:moveTo>
                  <a:cubicBezTo>
                    <a:pt x="11511" y="14221"/>
                    <a:pt x="11163" y="13078"/>
                    <a:pt x="10118" y="12278"/>
                  </a:cubicBezTo>
                  <a:cubicBezTo>
                    <a:pt x="9072" y="11478"/>
                    <a:pt x="7331" y="11021"/>
                    <a:pt x="5589" y="11764"/>
                  </a:cubicBezTo>
                  <a:cubicBezTo>
                    <a:pt x="3847" y="12507"/>
                    <a:pt x="2105" y="14450"/>
                    <a:pt x="1060" y="16107"/>
                  </a:cubicBezTo>
                  <a:cubicBezTo>
                    <a:pt x="14" y="17764"/>
                    <a:pt x="-334" y="19135"/>
                    <a:pt x="363" y="20050"/>
                  </a:cubicBezTo>
                  <a:cubicBezTo>
                    <a:pt x="1060" y="20964"/>
                    <a:pt x="2801" y="21421"/>
                    <a:pt x="4631" y="20850"/>
                  </a:cubicBezTo>
                  <a:cubicBezTo>
                    <a:pt x="6460" y="20278"/>
                    <a:pt x="8376" y="18678"/>
                    <a:pt x="9943" y="16107"/>
                  </a:cubicBezTo>
                  <a:cubicBezTo>
                    <a:pt x="11511" y="13535"/>
                    <a:pt x="12731" y="9992"/>
                    <a:pt x="13601" y="7307"/>
                  </a:cubicBezTo>
                  <a:cubicBezTo>
                    <a:pt x="14472" y="4621"/>
                    <a:pt x="14995" y="2792"/>
                    <a:pt x="15256" y="1592"/>
                  </a:cubicBezTo>
                  <a:cubicBezTo>
                    <a:pt x="15518" y="392"/>
                    <a:pt x="15518" y="-179"/>
                    <a:pt x="15256" y="50"/>
                  </a:cubicBezTo>
                  <a:cubicBezTo>
                    <a:pt x="14995" y="278"/>
                    <a:pt x="14472" y="1307"/>
                    <a:pt x="13689" y="3992"/>
                  </a:cubicBezTo>
                  <a:cubicBezTo>
                    <a:pt x="12905" y="6678"/>
                    <a:pt x="11860" y="11021"/>
                    <a:pt x="11337" y="13478"/>
                  </a:cubicBezTo>
                  <a:cubicBezTo>
                    <a:pt x="10814" y="15935"/>
                    <a:pt x="10814" y="16507"/>
                    <a:pt x="10901" y="17135"/>
                  </a:cubicBezTo>
                  <a:cubicBezTo>
                    <a:pt x="10989" y="17764"/>
                    <a:pt x="11163" y="18450"/>
                    <a:pt x="11511" y="18564"/>
                  </a:cubicBezTo>
                  <a:cubicBezTo>
                    <a:pt x="11860" y="18678"/>
                    <a:pt x="12382" y="18221"/>
                    <a:pt x="13253" y="17192"/>
                  </a:cubicBezTo>
                  <a:cubicBezTo>
                    <a:pt x="14124" y="16164"/>
                    <a:pt x="15343" y="14564"/>
                    <a:pt x="16301" y="13592"/>
                  </a:cubicBezTo>
                  <a:cubicBezTo>
                    <a:pt x="17260" y="12621"/>
                    <a:pt x="17956" y="12278"/>
                    <a:pt x="18392" y="12392"/>
                  </a:cubicBezTo>
                  <a:cubicBezTo>
                    <a:pt x="18827" y="12507"/>
                    <a:pt x="19001" y="13078"/>
                    <a:pt x="19001" y="13707"/>
                  </a:cubicBezTo>
                  <a:cubicBezTo>
                    <a:pt x="19001" y="14335"/>
                    <a:pt x="18827" y="15021"/>
                    <a:pt x="18566" y="15821"/>
                  </a:cubicBezTo>
                  <a:cubicBezTo>
                    <a:pt x="18305" y="16621"/>
                    <a:pt x="17956" y="17535"/>
                    <a:pt x="17782" y="17592"/>
                  </a:cubicBezTo>
                  <a:cubicBezTo>
                    <a:pt x="17608" y="17650"/>
                    <a:pt x="17608" y="16850"/>
                    <a:pt x="17782" y="15135"/>
                  </a:cubicBezTo>
                  <a:cubicBezTo>
                    <a:pt x="17956" y="13421"/>
                    <a:pt x="18305" y="10792"/>
                    <a:pt x="18566" y="9192"/>
                  </a:cubicBezTo>
                  <a:cubicBezTo>
                    <a:pt x="18827" y="7592"/>
                    <a:pt x="19001" y="7021"/>
                    <a:pt x="19437" y="6964"/>
                  </a:cubicBezTo>
                  <a:cubicBezTo>
                    <a:pt x="19872" y="6907"/>
                    <a:pt x="20569" y="7364"/>
                    <a:pt x="21266" y="7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9905999" y="199019"/>
              <a:ext cx="88901" cy="21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3782"/>
                  </a:moveTo>
                  <a:cubicBezTo>
                    <a:pt x="20057" y="2918"/>
                    <a:pt x="18514" y="2054"/>
                    <a:pt x="16457" y="1406"/>
                  </a:cubicBezTo>
                  <a:cubicBezTo>
                    <a:pt x="14400" y="758"/>
                    <a:pt x="11829" y="326"/>
                    <a:pt x="9257" y="110"/>
                  </a:cubicBezTo>
                  <a:cubicBezTo>
                    <a:pt x="6686" y="-106"/>
                    <a:pt x="4114" y="-106"/>
                    <a:pt x="3343" y="1082"/>
                  </a:cubicBezTo>
                  <a:cubicBezTo>
                    <a:pt x="2571" y="2270"/>
                    <a:pt x="3600" y="4646"/>
                    <a:pt x="5914" y="7454"/>
                  </a:cubicBezTo>
                  <a:cubicBezTo>
                    <a:pt x="8229" y="10262"/>
                    <a:pt x="11829" y="13502"/>
                    <a:pt x="13886" y="15770"/>
                  </a:cubicBezTo>
                  <a:cubicBezTo>
                    <a:pt x="15943" y="18038"/>
                    <a:pt x="16457" y="19334"/>
                    <a:pt x="15429" y="20198"/>
                  </a:cubicBezTo>
                  <a:cubicBezTo>
                    <a:pt x="14400" y="21062"/>
                    <a:pt x="11829" y="21494"/>
                    <a:pt x="9000" y="21494"/>
                  </a:cubicBezTo>
                  <a:cubicBezTo>
                    <a:pt x="6171" y="21494"/>
                    <a:pt x="3086" y="21062"/>
                    <a:pt x="1543" y="18578"/>
                  </a:cubicBezTo>
                  <a:cubicBezTo>
                    <a:pt x="0" y="16094"/>
                    <a:pt x="0" y="11558"/>
                    <a:pt x="0" y="7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0054166" y="90028"/>
              <a:ext cx="74085" cy="30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21600" y="0"/>
                  </a:moveTo>
                  <a:cubicBezTo>
                    <a:pt x="14811" y="4350"/>
                    <a:pt x="8023" y="8700"/>
                    <a:pt x="4320" y="11625"/>
                  </a:cubicBezTo>
                  <a:cubicBezTo>
                    <a:pt x="617" y="14550"/>
                    <a:pt x="0" y="16050"/>
                    <a:pt x="0" y="17550"/>
                  </a:cubicBezTo>
                  <a:cubicBezTo>
                    <a:pt x="0" y="19050"/>
                    <a:pt x="617" y="20550"/>
                    <a:pt x="3394" y="21075"/>
                  </a:cubicBezTo>
                  <a:cubicBezTo>
                    <a:pt x="6171" y="21600"/>
                    <a:pt x="11109" y="21150"/>
                    <a:pt x="16046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0031869" y="206065"/>
              <a:ext cx="159881" cy="181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41" fill="norm" stroke="1" extrusionOk="0">
                  <a:moveTo>
                    <a:pt x="3563" y="3520"/>
                  </a:moveTo>
                  <a:cubicBezTo>
                    <a:pt x="1857" y="2279"/>
                    <a:pt x="152" y="1037"/>
                    <a:pt x="10" y="417"/>
                  </a:cubicBezTo>
                  <a:cubicBezTo>
                    <a:pt x="-132" y="-204"/>
                    <a:pt x="1289" y="-204"/>
                    <a:pt x="4131" y="913"/>
                  </a:cubicBezTo>
                  <a:cubicBezTo>
                    <a:pt x="6973" y="2030"/>
                    <a:pt x="11236" y="4265"/>
                    <a:pt x="13794" y="7244"/>
                  </a:cubicBezTo>
                  <a:cubicBezTo>
                    <a:pt x="16352" y="10224"/>
                    <a:pt x="17205" y="13948"/>
                    <a:pt x="17063" y="16430"/>
                  </a:cubicBezTo>
                  <a:cubicBezTo>
                    <a:pt x="16921" y="18913"/>
                    <a:pt x="15784" y="20155"/>
                    <a:pt x="14505" y="20775"/>
                  </a:cubicBezTo>
                  <a:cubicBezTo>
                    <a:pt x="13226" y="21396"/>
                    <a:pt x="11805" y="21396"/>
                    <a:pt x="10952" y="20775"/>
                  </a:cubicBezTo>
                  <a:cubicBezTo>
                    <a:pt x="10100" y="20155"/>
                    <a:pt x="9815" y="18913"/>
                    <a:pt x="10100" y="16927"/>
                  </a:cubicBezTo>
                  <a:cubicBezTo>
                    <a:pt x="10384" y="14941"/>
                    <a:pt x="11236" y="12210"/>
                    <a:pt x="13226" y="9851"/>
                  </a:cubicBezTo>
                  <a:cubicBezTo>
                    <a:pt x="15215" y="7493"/>
                    <a:pt x="18342" y="5506"/>
                    <a:pt x="21468" y="3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248900" y="236078"/>
              <a:ext cx="317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0267949" y="147178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0310067" y="0"/>
              <a:ext cx="428272" cy="39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20" fill="norm" stroke="1" extrusionOk="0">
                  <a:moveTo>
                    <a:pt x="4564" y="3527"/>
                  </a:moveTo>
                  <a:cubicBezTo>
                    <a:pt x="4034" y="7339"/>
                    <a:pt x="3505" y="11150"/>
                    <a:pt x="3240" y="13403"/>
                  </a:cubicBezTo>
                  <a:cubicBezTo>
                    <a:pt x="2976" y="15655"/>
                    <a:pt x="2976" y="16348"/>
                    <a:pt x="2870" y="17157"/>
                  </a:cubicBezTo>
                  <a:cubicBezTo>
                    <a:pt x="2764" y="17965"/>
                    <a:pt x="2552" y="18889"/>
                    <a:pt x="2287" y="19063"/>
                  </a:cubicBezTo>
                  <a:cubicBezTo>
                    <a:pt x="2023" y="19236"/>
                    <a:pt x="1705" y="18658"/>
                    <a:pt x="2023" y="17561"/>
                  </a:cubicBezTo>
                  <a:cubicBezTo>
                    <a:pt x="2340" y="16464"/>
                    <a:pt x="3293" y="14847"/>
                    <a:pt x="4087" y="13922"/>
                  </a:cubicBezTo>
                  <a:cubicBezTo>
                    <a:pt x="4881" y="12998"/>
                    <a:pt x="5517" y="12767"/>
                    <a:pt x="5940" y="12998"/>
                  </a:cubicBezTo>
                  <a:cubicBezTo>
                    <a:pt x="6364" y="13229"/>
                    <a:pt x="6576" y="13922"/>
                    <a:pt x="6364" y="15193"/>
                  </a:cubicBezTo>
                  <a:cubicBezTo>
                    <a:pt x="6152" y="16464"/>
                    <a:pt x="5517" y="18312"/>
                    <a:pt x="4564" y="19467"/>
                  </a:cubicBezTo>
                  <a:cubicBezTo>
                    <a:pt x="3611" y="20622"/>
                    <a:pt x="2340" y="21084"/>
                    <a:pt x="1493" y="21142"/>
                  </a:cubicBezTo>
                  <a:cubicBezTo>
                    <a:pt x="646" y="21199"/>
                    <a:pt x="223" y="20853"/>
                    <a:pt x="64" y="20102"/>
                  </a:cubicBezTo>
                  <a:cubicBezTo>
                    <a:pt x="-95" y="19351"/>
                    <a:pt x="11" y="18196"/>
                    <a:pt x="752" y="16926"/>
                  </a:cubicBezTo>
                  <a:cubicBezTo>
                    <a:pt x="1493" y="15655"/>
                    <a:pt x="2870" y="14269"/>
                    <a:pt x="3929" y="13518"/>
                  </a:cubicBezTo>
                  <a:cubicBezTo>
                    <a:pt x="4987" y="12767"/>
                    <a:pt x="5729" y="12652"/>
                    <a:pt x="6258" y="12825"/>
                  </a:cubicBezTo>
                  <a:cubicBezTo>
                    <a:pt x="6787" y="12998"/>
                    <a:pt x="7105" y="13460"/>
                    <a:pt x="7264" y="14269"/>
                  </a:cubicBezTo>
                  <a:cubicBezTo>
                    <a:pt x="7423" y="15078"/>
                    <a:pt x="7423" y="16233"/>
                    <a:pt x="7423" y="17099"/>
                  </a:cubicBezTo>
                  <a:cubicBezTo>
                    <a:pt x="7423" y="17965"/>
                    <a:pt x="7423" y="18543"/>
                    <a:pt x="7634" y="18658"/>
                  </a:cubicBezTo>
                  <a:cubicBezTo>
                    <a:pt x="7846" y="18774"/>
                    <a:pt x="8270" y="18427"/>
                    <a:pt x="8640" y="17907"/>
                  </a:cubicBezTo>
                  <a:cubicBezTo>
                    <a:pt x="9011" y="17388"/>
                    <a:pt x="9329" y="16695"/>
                    <a:pt x="9699" y="16117"/>
                  </a:cubicBezTo>
                  <a:cubicBezTo>
                    <a:pt x="10070" y="15540"/>
                    <a:pt x="10493" y="15078"/>
                    <a:pt x="10705" y="15135"/>
                  </a:cubicBezTo>
                  <a:cubicBezTo>
                    <a:pt x="10917" y="15193"/>
                    <a:pt x="10917" y="15771"/>
                    <a:pt x="10917" y="16348"/>
                  </a:cubicBezTo>
                  <a:cubicBezTo>
                    <a:pt x="10917" y="16926"/>
                    <a:pt x="10917" y="17503"/>
                    <a:pt x="11023" y="18081"/>
                  </a:cubicBezTo>
                  <a:cubicBezTo>
                    <a:pt x="11129" y="18658"/>
                    <a:pt x="11340" y="19236"/>
                    <a:pt x="11711" y="19409"/>
                  </a:cubicBezTo>
                  <a:cubicBezTo>
                    <a:pt x="12081" y="19582"/>
                    <a:pt x="12611" y="19351"/>
                    <a:pt x="13405" y="18139"/>
                  </a:cubicBezTo>
                  <a:cubicBezTo>
                    <a:pt x="14199" y="16926"/>
                    <a:pt x="15258" y="14731"/>
                    <a:pt x="16476" y="11786"/>
                  </a:cubicBezTo>
                  <a:cubicBezTo>
                    <a:pt x="17693" y="8840"/>
                    <a:pt x="19070" y="5144"/>
                    <a:pt x="19970" y="2949"/>
                  </a:cubicBezTo>
                  <a:cubicBezTo>
                    <a:pt x="20870" y="755"/>
                    <a:pt x="21293" y="62"/>
                    <a:pt x="21399" y="4"/>
                  </a:cubicBezTo>
                  <a:cubicBezTo>
                    <a:pt x="21505" y="-54"/>
                    <a:pt x="21293" y="524"/>
                    <a:pt x="20234" y="2834"/>
                  </a:cubicBezTo>
                  <a:cubicBezTo>
                    <a:pt x="19176" y="5144"/>
                    <a:pt x="17270" y="9187"/>
                    <a:pt x="16105" y="12248"/>
                  </a:cubicBezTo>
                  <a:cubicBezTo>
                    <a:pt x="14940" y="15309"/>
                    <a:pt x="14517" y="17388"/>
                    <a:pt x="14358" y="18774"/>
                  </a:cubicBezTo>
                  <a:cubicBezTo>
                    <a:pt x="14199" y="20160"/>
                    <a:pt x="14305" y="20853"/>
                    <a:pt x="14729" y="21199"/>
                  </a:cubicBezTo>
                  <a:cubicBezTo>
                    <a:pt x="15152" y="21546"/>
                    <a:pt x="15893" y="21546"/>
                    <a:pt x="16952" y="20737"/>
                  </a:cubicBezTo>
                  <a:cubicBezTo>
                    <a:pt x="18011" y="19929"/>
                    <a:pt x="19387" y="18312"/>
                    <a:pt x="20764" y="16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0611846" y="166228"/>
              <a:ext cx="151405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8859" y="7674"/>
                  </a:moveTo>
                  <a:cubicBezTo>
                    <a:pt x="7359" y="7389"/>
                    <a:pt x="5859" y="7105"/>
                    <a:pt x="4059" y="6821"/>
                  </a:cubicBezTo>
                  <a:cubicBezTo>
                    <a:pt x="2259" y="6537"/>
                    <a:pt x="159" y="6253"/>
                    <a:pt x="9" y="6111"/>
                  </a:cubicBezTo>
                  <a:cubicBezTo>
                    <a:pt x="-141" y="5968"/>
                    <a:pt x="1659" y="5968"/>
                    <a:pt x="4059" y="6111"/>
                  </a:cubicBezTo>
                  <a:cubicBezTo>
                    <a:pt x="6459" y="6253"/>
                    <a:pt x="9459" y="6537"/>
                    <a:pt x="11709" y="7816"/>
                  </a:cubicBezTo>
                  <a:cubicBezTo>
                    <a:pt x="13959" y="9095"/>
                    <a:pt x="15459" y="11368"/>
                    <a:pt x="16209" y="13358"/>
                  </a:cubicBezTo>
                  <a:cubicBezTo>
                    <a:pt x="16959" y="15347"/>
                    <a:pt x="16959" y="17053"/>
                    <a:pt x="16509" y="18616"/>
                  </a:cubicBezTo>
                  <a:cubicBezTo>
                    <a:pt x="16059" y="20179"/>
                    <a:pt x="15159" y="21600"/>
                    <a:pt x="14559" y="21600"/>
                  </a:cubicBezTo>
                  <a:cubicBezTo>
                    <a:pt x="13959" y="21600"/>
                    <a:pt x="13659" y="20179"/>
                    <a:pt x="13959" y="17053"/>
                  </a:cubicBezTo>
                  <a:cubicBezTo>
                    <a:pt x="14259" y="13926"/>
                    <a:pt x="15159" y="9095"/>
                    <a:pt x="16509" y="5968"/>
                  </a:cubicBezTo>
                  <a:cubicBezTo>
                    <a:pt x="17859" y="2842"/>
                    <a:pt x="19659" y="1421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0759673" y="202073"/>
              <a:ext cx="124227" cy="15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0665" fill="norm" stroke="1" extrusionOk="0">
                  <a:moveTo>
                    <a:pt x="21128" y="2899"/>
                  </a:moveTo>
                  <a:cubicBezTo>
                    <a:pt x="20048" y="1747"/>
                    <a:pt x="18968" y="595"/>
                    <a:pt x="17348" y="163"/>
                  </a:cubicBezTo>
                  <a:cubicBezTo>
                    <a:pt x="15728" y="-269"/>
                    <a:pt x="13568" y="19"/>
                    <a:pt x="10508" y="2755"/>
                  </a:cubicBezTo>
                  <a:cubicBezTo>
                    <a:pt x="7448" y="5491"/>
                    <a:pt x="3488" y="10675"/>
                    <a:pt x="1508" y="13987"/>
                  </a:cubicBezTo>
                  <a:cubicBezTo>
                    <a:pt x="-472" y="17299"/>
                    <a:pt x="-472" y="18739"/>
                    <a:pt x="1328" y="19747"/>
                  </a:cubicBezTo>
                  <a:cubicBezTo>
                    <a:pt x="3128" y="20755"/>
                    <a:pt x="6728" y="21331"/>
                    <a:pt x="9788" y="19315"/>
                  </a:cubicBezTo>
                  <a:cubicBezTo>
                    <a:pt x="12848" y="17299"/>
                    <a:pt x="15368" y="12691"/>
                    <a:pt x="16628" y="9667"/>
                  </a:cubicBezTo>
                  <a:cubicBezTo>
                    <a:pt x="17888" y="6643"/>
                    <a:pt x="17888" y="5203"/>
                    <a:pt x="18248" y="4915"/>
                  </a:cubicBezTo>
                  <a:cubicBezTo>
                    <a:pt x="18608" y="4627"/>
                    <a:pt x="19328" y="5491"/>
                    <a:pt x="20048" y="6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0916287" y="211268"/>
              <a:ext cx="123458" cy="20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15" fill="norm" stroke="1" extrusionOk="0">
                  <a:moveTo>
                    <a:pt x="988" y="3278"/>
                  </a:moveTo>
                  <a:cubicBezTo>
                    <a:pt x="988" y="5505"/>
                    <a:pt x="988" y="7731"/>
                    <a:pt x="805" y="9402"/>
                  </a:cubicBezTo>
                  <a:cubicBezTo>
                    <a:pt x="622" y="11072"/>
                    <a:pt x="256" y="12185"/>
                    <a:pt x="73" y="12185"/>
                  </a:cubicBezTo>
                  <a:cubicBezTo>
                    <a:pt x="-110" y="12185"/>
                    <a:pt x="-110" y="11072"/>
                    <a:pt x="2087" y="8956"/>
                  </a:cubicBezTo>
                  <a:cubicBezTo>
                    <a:pt x="4283" y="6841"/>
                    <a:pt x="8676" y="3723"/>
                    <a:pt x="11971" y="1942"/>
                  </a:cubicBezTo>
                  <a:cubicBezTo>
                    <a:pt x="15266" y="160"/>
                    <a:pt x="17463" y="-285"/>
                    <a:pt x="18927" y="160"/>
                  </a:cubicBezTo>
                  <a:cubicBezTo>
                    <a:pt x="20392" y="606"/>
                    <a:pt x="21124" y="1942"/>
                    <a:pt x="21307" y="5171"/>
                  </a:cubicBezTo>
                  <a:cubicBezTo>
                    <a:pt x="21490" y="8400"/>
                    <a:pt x="21124" y="13521"/>
                    <a:pt x="20392" y="16527"/>
                  </a:cubicBezTo>
                  <a:cubicBezTo>
                    <a:pt x="19659" y="19534"/>
                    <a:pt x="18561" y="20424"/>
                    <a:pt x="17463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584200" y="1487514"/>
              <a:ext cx="203200" cy="28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9635"/>
                  </a:moveTo>
                  <a:cubicBezTo>
                    <a:pt x="3150" y="13020"/>
                    <a:pt x="6300" y="16405"/>
                    <a:pt x="8438" y="18501"/>
                  </a:cubicBezTo>
                  <a:cubicBezTo>
                    <a:pt x="10575" y="20596"/>
                    <a:pt x="11700" y="21402"/>
                    <a:pt x="12262" y="21321"/>
                  </a:cubicBezTo>
                  <a:cubicBezTo>
                    <a:pt x="12825" y="21241"/>
                    <a:pt x="12825" y="20274"/>
                    <a:pt x="12825" y="17211"/>
                  </a:cubicBezTo>
                  <a:cubicBezTo>
                    <a:pt x="12825" y="14148"/>
                    <a:pt x="12825" y="8990"/>
                    <a:pt x="12937" y="6008"/>
                  </a:cubicBezTo>
                  <a:cubicBezTo>
                    <a:pt x="13050" y="3026"/>
                    <a:pt x="13275" y="2220"/>
                    <a:pt x="13612" y="1414"/>
                  </a:cubicBezTo>
                  <a:cubicBezTo>
                    <a:pt x="13950" y="608"/>
                    <a:pt x="14400" y="-198"/>
                    <a:pt x="15750" y="44"/>
                  </a:cubicBezTo>
                  <a:cubicBezTo>
                    <a:pt x="17100" y="286"/>
                    <a:pt x="19350" y="1575"/>
                    <a:pt x="21600" y="2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840595" y="1571296"/>
              <a:ext cx="105555" cy="14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585" fill="norm" stroke="1" extrusionOk="0">
                  <a:moveTo>
                    <a:pt x="3333" y="11147"/>
                  </a:moveTo>
                  <a:cubicBezTo>
                    <a:pt x="3333" y="9687"/>
                    <a:pt x="3333" y="8228"/>
                    <a:pt x="4392" y="6914"/>
                  </a:cubicBezTo>
                  <a:cubicBezTo>
                    <a:pt x="5450" y="5601"/>
                    <a:pt x="7568" y="4433"/>
                    <a:pt x="9050" y="3120"/>
                  </a:cubicBezTo>
                  <a:cubicBezTo>
                    <a:pt x="10533" y="1806"/>
                    <a:pt x="11380" y="347"/>
                    <a:pt x="10745" y="55"/>
                  </a:cubicBezTo>
                  <a:cubicBezTo>
                    <a:pt x="10109" y="-237"/>
                    <a:pt x="7992" y="639"/>
                    <a:pt x="5662" y="2536"/>
                  </a:cubicBezTo>
                  <a:cubicBezTo>
                    <a:pt x="3333" y="4433"/>
                    <a:pt x="792" y="7352"/>
                    <a:pt x="156" y="10855"/>
                  </a:cubicBezTo>
                  <a:cubicBezTo>
                    <a:pt x="-479" y="14358"/>
                    <a:pt x="792" y="18444"/>
                    <a:pt x="4603" y="19904"/>
                  </a:cubicBezTo>
                  <a:cubicBezTo>
                    <a:pt x="8415" y="21363"/>
                    <a:pt x="14768" y="20195"/>
                    <a:pt x="21121" y="19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958799" y="1537828"/>
              <a:ext cx="171502" cy="17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81" fill="norm" stroke="1" extrusionOk="0">
                  <a:moveTo>
                    <a:pt x="797" y="8588"/>
                  </a:moveTo>
                  <a:cubicBezTo>
                    <a:pt x="270" y="7287"/>
                    <a:pt x="-257" y="5986"/>
                    <a:pt x="138" y="5465"/>
                  </a:cubicBezTo>
                  <a:cubicBezTo>
                    <a:pt x="533" y="4945"/>
                    <a:pt x="1850" y="5205"/>
                    <a:pt x="4089" y="6896"/>
                  </a:cubicBezTo>
                  <a:cubicBezTo>
                    <a:pt x="6328" y="8588"/>
                    <a:pt x="9489" y="11711"/>
                    <a:pt x="11202" y="14053"/>
                  </a:cubicBezTo>
                  <a:cubicBezTo>
                    <a:pt x="12914" y="16395"/>
                    <a:pt x="13177" y="17957"/>
                    <a:pt x="12914" y="19258"/>
                  </a:cubicBezTo>
                  <a:cubicBezTo>
                    <a:pt x="12650" y="20559"/>
                    <a:pt x="11860" y="21600"/>
                    <a:pt x="11202" y="21470"/>
                  </a:cubicBezTo>
                  <a:cubicBezTo>
                    <a:pt x="10543" y="21340"/>
                    <a:pt x="10016" y="20039"/>
                    <a:pt x="9753" y="17957"/>
                  </a:cubicBezTo>
                  <a:cubicBezTo>
                    <a:pt x="9489" y="15875"/>
                    <a:pt x="9489" y="13012"/>
                    <a:pt x="11465" y="9889"/>
                  </a:cubicBezTo>
                  <a:cubicBezTo>
                    <a:pt x="13441" y="6766"/>
                    <a:pt x="17392" y="3383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1157423" y="1497721"/>
              <a:ext cx="107447" cy="19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133" fill="norm" stroke="1" extrusionOk="0">
                  <a:moveTo>
                    <a:pt x="14616" y="2975"/>
                  </a:moveTo>
                  <a:cubicBezTo>
                    <a:pt x="13370" y="2056"/>
                    <a:pt x="12124" y="1137"/>
                    <a:pt x="10462" y="562"/>
                  </a:cubicBezTo>
                  <a:cubicBezTo>
                    <a:pt x="8800" y="-12"/>
                    <a:pt x="6724" y="-242"/>
                    <a:pt x="4647" y="332"/>
                  </a:cubicBezTo>
                  <a:cubicBezTo>
                    <a:pt x="2570" y="907"/>
                    <a:pt x="493" y="2286"/>
                    <a:pt x="77" y="4009"/>
                  </a:cubicBezTo>
                  <a:cubicBezTo>
                    <a:pt x="-338" y="5732"/>
                    <a:pt x="908" y="7801"/>
                    <a:pt x="4231" y="9639"/>
                  </a:cubicBezTo>
                  <a:cubicBezTo>
                    <a:pt x="7554" y="11477"/>
                    <a:pt x="12954" y="13086"/>
                    <a:pt x="16277" y="14464"/>
                  </a:cubicBezTo>
                  <a:cubicBezTo>
                    <a:pt x="19600" y="15843"/>
                    <a:pt x="20847" y="16992"/>
                    <a:pt x="21054" y="18141"/>
                  </a:cubicBezTo>
                  <a:cubicBezTo>
                    <a:pt x="21262" y="19290"/>
                    <a:pt x="20431" y="20439"/>
                    <a:pt x="18977" y="20898"/>
                  </a:cubicBezTo>
                  <a:cubicBezTo>
                    <a:pt x="17524" y="21358"/>
                    <a:pt x="15447" y="21128"/>
                    <a:pt x="14408" y="20324"/>
                  </a:cubicBezTo>
                  <a:cubicBezTo>
                    <a:pt x="13370" y="19520"/>
                    <a:pt x="13370" y="18141"/>
                    <a:pt x="13370" y="16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320800" y="1525128"/>
              <a:ext cx="444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327150" y="1442578"/>
              <a:ext cx="19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428750" y="1467978"/>
              <a:ext cx="72053" cy="12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73" fill="norm" stroke="1" extrusionOk="0">
                  <a:moveTo>
                    <a:pt x="12960" y="0"/>
                  </a:moveTo>
                  <a:cubicBezTo>
                    <a:pt x="9874" y="0"/>
                    <a:pt x="6789" y="0"/>
                    <a:pt x="4320" y="871"/>
                  </a:cubicBezTo>
                  <a:cubicBezTo>
                    <a:pt x="1851" y="1742"/>
                    <a:pt x="0" y="3484"/>
                    <a:pt x="0" y="6619"/>
                  </a:cubicBezTo>
                  <a:cubicBezTo>
                    <a:pt x="0" y="9755"/>
                    <a:pt x="1851" y="14284"/>
                    <a:pt x="4011" y="17071"/>
                  </a:cubicBezTo>
                  <a:cubicBezTo>
                    <a:pt x="6171" y="19858"/>
                    <a:pt x="8640" y="20903"/>
                    <a:pt x="11417" y="21252"/>
                  </a:cubicBezTo>
                  <a:cubicBezTo>
                    <a:pt x="14194" y="21600"/>
                    <a:pt x="17280" y="21252"/>
                    <a:pt x="19131" y="19510"/>
                  </a:cubicBezTo>
                  <a:cubicBezTo>
                    <a:pt x="20983" y="17768"/>
                    <a:pt x="21600" y="14632"/>
                    <a:pt x="20366" y="12890"/>
                  </a:cubicBezTo>
                  <a:cubicBezTo>
                    <a:pt x="19131" y="11148"/>
                    <a:pt x="16046" y="10800"/>
                    <a:pt x="12960" y="1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1560877" y="1437175"/>
              <a:ext cx="115524" cy="16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921" fill="norm" stroke="1" extrusionOk="0">
                  <a:moveTo>
                    <a:pt x="1405" y="7784"/>
                  </a:moveTo>
                  <a:cubicBezTo>
                    <a:pt x="619" y="6467"/>
                    <a:pt x="-166" y="5150"/>
                    <a:pt x="30" y="5150"/>
                  </a:cubicBezTo>
                  <a:cubicBezTo>
                    <a:pt x="227" y="5150"/>
                    <a:pt x="1405" y="6467"/>
                    <a:pt x="2387" y="8970"/>
                  </a:cubicBezTo>
                  <a:cubicBezTo>
                    <a:pt x="3369" y="11472"/>
                    <a:pt x="4154" y="15160"/>
                    <a:pt x="4547" y="17662"/>
                  </a:cubicBezTo>
                  <a:cubicBezTo>
                    <a:pt x="4939" y="20165"/>
                    <a:pt x="4939" y="21482"/>
                    <a:pt x="4547" y="20692"/>
                  </a:cubicBezTo>
                  <a:cubicBezTo>
                    <a:pt x="4154" y="19902"/>
                    <a:pt x="3369" y="17004"/>
                    <a:pt x="3369" y="13448"/>
                  </a:cubicBezTo>
                  <a:cubicBezTo>
                    <a:pt x="3369" y="9892"/>
                    <a:pt x="4154" y="5677"/>
                    <a:pt x="5529" y="3175"/>
                  </a:cubicBezTo>
                  <a:cubicBezTo>
                    <a:pt x="6903" y="672"/>
                    <a:pt x="8867" y="-118"/>
                    <a:pt x="10438" y="14"/>
                  </a:cubicBezTo>
                  <a:cubicBezTo>
                    <a:pt x="12009" y="145"/>
                    <a:pt x="13187" y="1199"/>
                    <a:pt x="14954" y="3833"/>
                  </a:cubicBezTo>
                  <a:cubicBezTo>
                    <a:pt x="16721" y="6467"/>
                    <a:pt x="19078" y="10682"/>
                    <a:pt x="21434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1762855" y="1329226"/>
              <a:ext cx="218345" cy="21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18" fill="norm" stroke="1" extrusionOk="0">
                  <a:moveTo>
                    <a:pt x="239" y="6761"/>
                  </a:moveTo>
                  <a:cubicBezTo>
                    <a:pt x="32" y="5099"/>
                    <a:pt x="-176" y="3438"/>
                    <a:pt x="239" y="2192"/>
                  </a:cubicBezTo>
                  <a:cubicBezTo>
                    <a:pt x="655" y="945"/>
                    <a:pt x="1693" y="115"/>
                    <a:pt x="2628" y="11"/>
                  </a:cubicBezTo>
                  <a:cubicBezTo>
                    <a:pt x="3562" y="-93"/>
                    <a:pt x="4393" y="530"/>
                    <a:pt x="5016" y="2607"/>
                  </a:cubicBezTo>
                  <a:cubicBezTo>
                    <a:pt x="5639" y="4684"/>
                    <a:pt x="6055" y="8215"/>
                    <a:pt x="6055" y="11122"/>
                  </a:cubicBezTo>
                  <a:cubicBezTo>
                    <a:pt x="6055" y="14030"/>
                    <a:pt x="5639" y="16315"/>
                    <a:pt x="5328" y="17976"/>
                  </a:cubicBezTo>
                  <a:cubicBezTo>
                    <a:pt x="5016" y="19638"/>
                    <a:pt x="4809" y="20676"/>
                    <a:pt x="5432" y="21092"/>
                  </a:cubicBezTo>
                  <a:cubicBezTo>
                    <a:pt x="6055" y="21507"/>
                    <a:pt x="7509" y="21299"/>
                    <a:pt x="10312" y="20884"/>
                  </a:cubicBezTo>
                  <a:cubicBezTo>
                    <a:pt x="13116" y="20469"/>
                    <a:pt x="17270" y="19845"/>
                    <a:pt x="21424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749300" y="1760078"/>
              <a:ext cx="10668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43" y="19758"/>
                    <a:pt x="2486" y="17916"/>
                    <a:pt x="3879" y="15991"/>
                  </a:cubicBezTo>
                  <a:cubicBezTo>
                    <a:pt x="5271" y="14065"/>
                    <a:pt x="6814" y="12056"/>
                    <a:pt x="8314" y="10298"/>
                  </a:cubicBezTo>
                  <a:cubicBezTo>
                    <a:pt x="9814" y="8540"/>
                    <a:pt x="11271" y="7033"/>
                    <a:pt x="12793" y="5609"/>
                  </a:cubicBezTo>
                  <a:cubicBezTo>
                    <a:pt x="14314" y="4186"/>
                    <a:pt x="15900" y="2847"/>
                    <a:pt x="17379" y="1926"/>
                  </a:cubicBezTo>
                  <a:cubicBezTo>
                    <a:pt x="18857" y="1005"/>
                    <a:pt x="20229" y="5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1270000" y="1779128"/>
              <a:ext cx="5016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2" y="18000"/>
                    <a:pt x="6744" y="14400"/>
                    <a:pt x="10344" y="10800"/>
                  </a:cubicBezTo>
                  <a:cubicBezTo>
                    <a:pt x="13944" y="7200"/>
                    <a:pt x="1777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2032000" y="1429878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2057399" y="1556878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2667507" y="1285479"/>
              <a:ext cx="244281" cy="34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157" fill="norm" stroke="1" extrusionOk="0">
                  <a:moveTo>
                    <a:pt x="11488" y="3803"/>
                  </a:moveTo>
                  <a:cubicBezTo>
                    <a:pt x="11488" y="3152"/>
                    <a:pt x="11488" y="2501"/>
                    <a:pt x="11122" y="1851"/>
                  </a:cubicBezTo>
                  <a:cubicBezTo>
                    <a:pt x="10756" y="1200"/>
                    <a:pt x="10024" y="550"/>
                    <a:pt x="9200" y="224"/>
                  </a:cubicBezTo>
                  <a:cubicBezTo>
                    <a:pt x="8376" y="-101"/>
                    <a:pt x="7461" y="-101"/>
                    <a:pt x="6454" y="419"/>
                  </a:cubicBezTo>
                  <a:cubicBezTo>
                    <a:pt x="5448" y="940"/>
                    <a:pt x="4349" y="1981"/>
                    <a:pt x="3068" y="4323"/>
                  </a:cubicBezTo>
                  <a:cubicBezTo>
                    <a:pt x="1787" y="6665"/>
                    <a:pt x="322" y="10309"/>
                    <a:pt x="48" y="13171"/>
                  </a:cubicBezTo>
                  <a:cubicBezTo>
                    <a:pt x="-227" y="16034"/>
                    <a:pt x="688" y="18116"/>
                    <a:pt x="2702" y="19482"/>
                  </a:cubicBezTo>
                  <a:cubicBezTo>
                    <a:pt x="4715" y="20848"/>
                    <a:pt x="7827" y="21499"/>
                    <a:pt x="10756" y="20979"/>
                  </a:cubicBezTo>
                  <a:cubicBezTo>
                    <a:pt x="13685" y="20458"/>
                    <a:pt x="16431" y="18766"/>
                    <a:pt x="17895" y="17595"/>
                  </a:cubicBezTo>
                  <a:cubicBezTo>
                    <a:pt x="19359" y="16424"/>
                    <a:pt x="19542" y="15774"/>
                    <a:pt x="19726" y="15058"/>
                  </a:cubicBezTo>
                  <a:cubicBezTo>
                    <a:pt x="19909" y="14342"/>
                    <a:pt x="20092" y="13562"/>
                    <a:pt x="19817" y="12976"/>
                  </a:cubicBezTo>
                  <a:cubicBezTo>
                    <a:pt x="19542" y="12391"/>
                    <a:pt x="18810" y="12000"/>
                    <a:pt x="17987" y="12000"/>
                  </a:cubicBezTo>
                  <a:cubicBezTo>
                    <a:pt x="17163" y="12000"/>
                    <a:pt x="16248" y="12391"/>
                    <a:pt x="15424" y="12976"/>
                  </a:cubicBezTo>
                  <a:cubicBezTo>
                    <a:pt x="14600" y="13562"/>
                    <a:pt x="13868" y="14342"/>
                    <a:pt x="13410" y="15188"/>
                  </a:cubicBezTo>
                  <a:cubicBezTo>
                    <a:pt x="12953" y="16034"/>
                    <a:pt x="12770" y="16945"/>
                    <a:pt x="13136" y="17726"/>
                  </a:cubicBezTo>
                  <a:cubicBezTo>
                    <a:pt x="13502" y="18506"/>
                    <a:pt x="14417" y="19157"/>
                    <a:pt x="15332" y="19482"/>
                  </a:cubicBezTo>
                  <a:cubicBezTo>
                    <a:pt x="16248" y="19807"/>
                    <a:pt x="17163" y="19807"/>
                    <a:pt x="18261" y="19287"/>
                  </a:cubicBezTo>
                  <a:cubicBezTo>
                    <a:pt x="19359" y="18766"/>
                    <a:pt x="20641" y="17726"/>
                    <a:pt x="21007" y="16424"/>
                  </a:cubicBezTo>
                  <a:cubicBezTo>
                    <a:pt x="21373" y="15123"/>
                    <a:pt x="20824" y="13562"/>
                    <a:pt x="20275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2971800" y="1434026"/>
              <a:ext cx="209550" cy="17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6439"/>
                  </a:moveTo>
                  <a:cubicBezTo>
                    <a:pt x="1091" y="8753"/>
                    <a:pt x="2182" y="11067"/>
                    <a:pt x="2727" y="13124"/>
                  </a:cubicBezTo>
                  <a:cubicBezTo>
                    <a:pt x="3273" y="15182"/>
                    <a:pt x="3273" y="16982"/>
                    <a:pt x="3273" y="18524"/>
                  </a:cubicBezTo>
                  <a:cubicBezTo>
                    <a:pt x="3273" y="20067"/>
                    <a:pt x="3273" y="21353"/>
                    <a:pt x="3273" y="21353"/>
                  </a:cubicBezTo>
                  <a:cubicBezTo>
                    <a:pt x="3273" y="21353"/>
                    <a:pt x="3273" y="20067"/>
                    <a:pt x="3927" y="17110"/>
                  </a:cubicBezTo>
                  <a:cubicBezTo>
                    <a:pt x="4582" y="14153"/>
                    <a:pt x="5891" y="9524"/>
                    <a:pt x="7309" y="6696"/>
                  </a:cubicBezTo>
                  <a:cubicBezTo>
                    <a:pt x="8727" y="3867"/>
                    <a:pt x="10255" y="2839"/>
                    <a:pt x="11236" y="2967"/>
                  </a:cubicBezTo>
                  <a:cubicBezTo>
                    <a:pt x="12218" y="3096"/>
                    <a:pt x="12655" y="4382"/>
                    <a:pt x="12873" y="6310"/>
                  </a:cubicBezTo>
                  <a:cubicBezTo>
                    <a:pt x="13091" y="8239"/>
                    <a:pt x="13091" y="10810"/>
                    <a:pt x="12982" y="12739"/>
                  </a:cubicBezTo>
                  <a:cubicBezTo>
                    <a:pt x="12873" y="14667"/>
                    <a:pt x="12655" y="15953"/>
                    <a:pt x="12545" y="15953"/>
                  </a:cubicBezTo>
                  <a:cubicBezTo>
                    <a:pt x="12436" y="15953"/>
                    <a:pt x="12436" y="14667"/>
                    <a:pt x="12982" y="12482"/>
                  </a:cubicBezTo>
                  <a:cubicBezTo>
                    <a:pt x="13527" y="10296"/>
                    <a:pt x="14618" y="7210"/>
                    <a:pt x="15491" y="5024"/>
                  </a:cubicBezTo>
                  <a:cubicBezTo>
                    <a:pt x="16364" y="2839"/>
                    <a:pt x="17018" y="1553"/>
                    <a:pt x="17891" y="782"/>
                  </a:cubicBezTo>
                  <a:cubicBezTo>
                    <a:pt x="18764" y="10"/>
                    <a:pt x="19855" y="-247"/>
                    <a:pt x="20509" y="267"/>
                  </a:cubicBezTo>
                  <a:cubicBezTo>
                    <a:pt x="21164" y="782"/>
                    <a:pt x="21382" y="2067"/>
                    <a:pt x="21491" y="5153"/>
                  </a:cubicBezTo>
                  <a:cubicBezTo>
                    <a:pt x="21600" y="8239"/>
                    <a:pt x="21600" y="13124"/>
                    <a:pt x="21600" y="18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3235036" y="1416049"/>
              <a:ext cx="88385" cy="42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550" fill="norm" stroke="1" extrusionOk="0">
                  <a:moveTo>
                    <a:pt x="822" y="2291"/>
                  </a:moveTo>
                  <a:cubicBezTo>
                    <a:pt x="822" y="6547"/>
                    <a:pt x="822" y="10803"/>
                    <a:pt x="822" y="13836"/>
                  </a:cubicBezTo>
                  <a:cubicBezTo>
                    <a:pt x="822" y="16868"/>
                    <a:pt x="822" y="18677"/>
                    <a:pt x="822" y="19848"/>
                  </a:cubicBezTo>
                  <a:cubicBezTo>
                    <a:pt x="822" y="21018"/>
                    <a:pt x="822" y="21550"/>
                    <a:pt x="570" y="21550"/>
                  </a:cubicBezTo>
                  <a:cubicBezTo>
                    <a:pt x="319" y="21550"/>
                    <a:pt x="-183" y="21018"/>
                    <a:pt x="68" y="18943"/>
                  </a:cubicBezTo>
                  <a:cubicBezTo>
                    <a:pt x="319" y="16868"/>
                    <a:pt x="1324" y="13250"/>
                    <a:pt x="3082" y="10005"/>
                  </a:cubicBezTo>
                  <a:cubicBezTo>
                    <a:pt x="4840" y="6760"/>
                    <a:pt x="7352" y="3887"/>
                    <a:pt x="9864" y="2184"/>
                  </a:cubicBezTo>
                  <a:cubicBezTo>
                    <a:pt x="12375" y="482"/>
                    <a:pt x="14887" y="-50"/>
                    <a:pt x="16645" y="3"/>
                  </a:cubicBezTo>
                  <a:cubicBezTo>
                    <a:pt x="18403" y="56"/>
                    <a:pt x="19408" y="695"/>
                    <a:pt x="20161" y="2131"/>
                  </a:cubicBezTo>
                  <a:cubicBezTo>
                    <a:pt x="20915" y="3568"/>
                    <a:pt x="21417" y="5802"/>
                    <a:pt x="20412" y="7398"/>
                  </a:cubicBezTo>
                  <a:cubicBezTo>
                    <a:pt x="19408" y="8994"/>
                    <a:pt x="16896" y="9952"/>
                    <a:pt x="14384" y="10378"/>
                  </a:cubicBezTo>
                  <a:cubicBezTo>
                    <a:pt x="11873" y="10803"/>
                    <a:pt x="9361" y="10697"/>
                    <a:pt x="6850" y="10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3366411" y="1429344"/>
              <a:ext cx="183240" cy="13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02" fill="norm" stroke="1" extrusionOk="0">
                  <a:moveTo>
                    <a:pt x="7341" y="10720"/>
                  </a:moveTo>
                  <a:cubicBezTo>
                    <a:pt x="8334" y="9753"/>
                    <a:pt x="9327" y="8786"/>
                    <a:pt x="10196" y="7174"/>
                  </a:cubicBezTo>
                  <a:cubicBezTo>
                    <a:pt x="11065" y="5562"/>
                    <a:pt x="11810" y="3305"/>
                    <a:pt x="11562" y="1855"/>
                  </a:cubicBezTo>
                  <a:cubicBezTo>
                    <a:pt x="11314" y="404"/>
                    <a:pt x="10072" y="-241"/>
                    <a:pt x="8334" y="81"/>
                  </a:cubicBezTo>
                  <a:cubicBezTo>
                    <a:pt x="6596" y="404"/>
                    <a:pt x="4362" y="1693"/>
                    <a:pt x="2872" y="4272"/>
                  </a:cubicBezTo>
                  <a:cubicBezTo>
                    <a:pt x="1383" y="6852"/>
                    <a:pt x="638" y="10720"/>
                    <a:pt x="265" y="13460"/>
                  </a:cubicBezTo>
                  <a:cubicBezTo>
                    <a:pt x="-107" y="16201"/>
                    <a:pt x="-107" y="17813"/>
                    <a:pt x="390" y="19102"/>
                  </a:cubicBezTo>
                  <a:cubicBezTo>
                    <a:pt x="886" y="20392"/>
                    <a:pt x="1879" y="21359"/>
                    <a:pt x="3369" y="20875"/>
                  </a:cubicBezTo>
                  <a:cubicBezTo>
                    <a:pt x="4859" y="20392"/>
                    <a:pt x="6845" y="18458"/>
                    <a:pt x="8334" y="16523"/>
                  </a:cubicBezTo>
                  <a:cubicBezTo>
                    <a:pt x="9824" y="14589"/>
                    <a:pt x="10817" y="12655"/>
                    <a:pt x="11686" y="12655"/>
                  </a:cubicBezTo>
                  <a:cubicBezTo>
                    <a:pt x="12555" y="12655"/>
                    <a:pt x="13300" y="14589"/>
                    <a:pt x="14293" y="16362"/>
                  </a:cubicBezTo>
                  <a:cubicBezTo>
                    <a:pt x="15286" y="18135"/>
                    <a:pt x="16527" y="19747"/>
                    <a:pt x="17769" y="20069"/>
                  </a:cubicBezTo>
                  <a:cubicBezTo>
                    <a:pt x="19010" y="20392"/>
                    <a:pt x="20252" y="19425"/>
                    <a:pt x="21493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3575050" y="1413678"/>
              <a:ext cx="304800" cy="12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4" fill="norm" stroke="1" extrusionOk="0">
                  <a:moveTo>
                    <a:pt x="0" y="10683"/>
                  </a:moveTo>
                  <a:cubicBezTo>
                    <a:pt x="0" y="8996"/>
                    <a:pt x="0" y="7309"/>
                    <a:pt x="225" y="5790"/>
                  </a:cubicBezTo>
                  <a:cubicBezTo>
                    <a:pt x="450" y="4271"/>
                    <a:pt x="900" y="2921"/>
                    <a:pt x="1500" y="2583"/>
                  </a:cubicBezTo>
                  <a:cubicBezTo>
                    <a:pt x="2100" y="2246"/>
                    <a:pt x="2850" y="2921"/>
                    <a:pt x="3600" y="5115"/>
                  </a:cubicBezTo>
                  <a:cubicBezTo>
                    <a:pt x="4350" y="7309"/>
                    <a:pt x="5100" y="11021"/>
                    <a:pt x="5325" y="13890"/>
                  </a:cubicBezTo>
                  <a:cubicBezTo>
                    <a:pt x="5550" y="16759"/>
                    <a:pt x="5250" y="18784"/>
                    <a:pt x="4950" y="18952"/>
                  </a:cubicBezTo>
                  <a:cubicBezTo>
                    <a:pt x="4650" y="19121"/>
                    <a:pt x="4350" y="17434"/>
                    <a:pt x="4200" y="15746"/>
                  </a:cubicBezTo>
                  <a:cubicBezTo>
                    <a:pt x="4050" y="14059"/>
                    <a:pt x="4050" y="12371"/>
                    <a:pt x="4575" y="10346"/>
                  </a:cubicBezTo>
                  <a:cubicBezTo>
                    <a:pt x="5100" y="8321"/>
                    <a:pt x="6150" y="5958"/>
                    <a:pt x="7425" y="4777"/>
                  </a:cubicBezTo>
                  <a:cubicBezTo>
                    <a:pt x="8700" y="3596"/>
                    <a:pt x="10200" y="3596"/>
                    <a:pt x="11325" y="3258"/>
                  </a:cubicBezTo>
                  <a:cubicBezTo>
                    <a:pt x="12450" y="2921"/>
                    <a:pt x="13200" y="2246"/>
                    <a:pt x="13275" y="1402"/>
                  </a:cubicBezTo>
                  <a:cubicBezTo>
                    <a:pt x="13350" y="558"/>
                    <a:pt x="12750" y="-454"/>
                    <a:pt x="12075" y="221"/>
                  </a:cubicBezTo>
                  <a:cubicBezTo>
                    <a:pt x="11400" y="896"/>
                    <a:pt x="10650" y="3258"/>
                    <a:pt x="10050" y="5790"/>
                  </a:cubicBezTo>
                  <a:cubicBezTo>
                    <a:pt x="9450" y="8321"/>
                    <a:pt x="9000" y="11021"/>
                    <a:pt x="8775" y="13384"/>
                  </a:cubicBezTo>
                  <a:cubicBezTo>
                    <a:pt x="8550" y="15746"/>
                    <a:pt x="8550" y="17771"/>
                    <a:pt x="8925" y="19121"/>
                  </a:cubicBezTo>
                  <a:cubicBezTo>
                    <a:pt x="9300" y="20471"/>
                    <a:pt x="10050" y="21146"/>
                    <a:pt x="12225" y="20302"/>
                  </a:cubicBezTo>
                  <a:cubicBezTo>
                    <a:pt x="14400" y="19459"/>
                    <a:pt x="18000" y="17096"/>
                    <a:pt x="21600" y="14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4412984" y="1169528"/>
              <a:ext cx="362217" cy="370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67" fill="norm" stroke="1" extrusionOk="0">
                  <a:moveTo>
                    <a:pt x="8304" y="0"/>
                  </a:moveTo>
                  <a:cubicBezTo>
                    <a:pt x="7425" y="4418"/>
                    <a:pt x="6546" y="8836"/>
                    <a:pt x="6106" y="12089"/>
                  </a:cubicBezTo>
                  <a:cubicBezTo>
                    <a:pt x="5667" y="15341"/>
                    <a:pt x="5667" y="17427"/>
                    <a:pt x="5792" y="18839"/>
                  </a:cubicBezTo>
                  <a:cubicBezTo>
                    <a:pt x="5918" y="20250"/>
                    <a:pt x="6169" y="20986"/>
                    <a:pt x="6609" y="21293"/>
                  </a:cubicBezTo>
                  <a:cubicBezTo>
                    <a:pt x="7048" y="21600"/>
                    <a:pt x="7676" y="21477"/>
                    <a:pt x="8116" y="21109"/>
                  </a:cubicBezTo>
                  <a:cubicBezTo>
                    <a:pt x="8555" y="20741"/>
                    <a:pt x="8806" y="20127"/>
                    <a:pt x="8555" y="19084"/>
                  </a:cubicBezTo>
                  <a:cubicBezTo>
                    <a:pt x="8304" y="18041"/>
                    <a:pt x="7550" y="16568"/>
                    <a:pt x="6232" y="15586"/>
                  </a:cubicBezTo>
                  <a:cubicBezTo>
                    <a:pt x="4913" y="14605"/>
                    <a:pt x="3030" y="14114"/>
                    <a:pt x="1774" y="13991"/>
                  </a:cubicBezTo>
                  <a:cubicBezTo>
                    <a:pt x="518" y="13868"/>
                    <a:pt x="-110" y="14114"/>
                    <a:pt x="16" y="14236"/>
                  </a:cubicBezTo>
                  <a:cubicBezTo>
                    <a:pt x="141" y="14359"/>
                    <a:pt x="1020" y="14359"/>
                    <a:pt x="2464" y="13991"/>
                  </a:cubicBezTo>
                  <a:cubicBezTo>
                    <a:pt x="3909" y="13623"/>
                    <a:pt x="5918" y="12886"/>
                    <a:pt x="7362" y="12273"/>
                  </a:cubicBezTo>
                  <a:cubicBezTo>
                    <a:pt x="8806" y="11659"/>
                    <a:pt x="9685" y="11168"/>
                    <a:pt x="10062" y="11230"/>
                  </a:cubicBezTo>
                  <a:cubicBezTo>
                    <a:pt x="10439" y="11291"/>
                    <a:pt x="10313" y="11905"/>
                    <a:pt x="10313" y="12825"/>
                  </a:cubicBezTo>
                  <a:cubicBezTo>
                    <a:pt x="10313" y="13745"/>
                    <a:pt x="10439" y="14973"/>
                    <a:pt x="10753" y="15893"/>
                  </a:cubicBezTo>
                  <a:cubicBezTo>
                    <a:pt x="11067" y="16814"/>
                    <a:pt x="11569" y="17427"/>
                    <a:pt x="12134" y="17673"/>
                  </a:cubicBezTo>
                  <a:cubicBezTo>
                    <a:pt x="12699" y="17918"/>
                    <a:pt x="13327" y="17795"/>
                    <a:pt x="13830" y="17366"/>
                  </a:cubicBezTo>
                  <a:cubicBezTo>
                    <a:pt x="14332" y="16936"/>
                    <a:pt x="14709" y="16200"/>
                    <a:pt x="14960" y="15464"/>
                  </a:cubicBezTo>
                  <a:cubicBezTo>
                    <a:pt x="15211" y="14727"/>
                    <a:pt x="15337" y="13991"/>
                    <a:pt x="15337" y="13991"/>
                  </a:cubicBezTo>
                  <a:cubicBezTo>
                    <a:pt x="15337" y="13991"/>
                    <a:pt x="15211" y="14727"/>
                    <a:pt x="15337" y="15341"/>
                  </a:cubicBezTo>
                  <a:cubicBezTo>
                    <a:pt x="15462" y="15955"/>
                    <a:pt x="15839" y="16445"/>
                    <a:pt x="16467" y="16814"/>
                  </a:cubicBezTo>
                  <a:cubicBezTo>
                    <a:pt x="17095" y="17182"/>
                    <a:pt x="17974" y="17427"/>
                    <a:pt x="18853" y="16568"/>
                  </a:cubicBezTo>
                  <a:cubicBezTo>
                    <a:pt x="19732" y="15709"/>
                    <a:pt x="20611" y="13745"/>
                    <a:pt x="21490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4820894" y="1360028"/>
              <a:ext cx="119941" cy="13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214" fill="norm" stroke="1" extrusionOk="0">
                  <a:moveTo>
                    <a:pt x="11668" y="6171"/>
                  </a:moveTo>
                  <a:cubicBezTo>
                    <a:pt x="10588" y="4800"/>
                    <a:pt x="9508" y="3429"/>
                    <a:pt x="8068" y="2571"/>
                  </a:cubicBezTo>
                  <a:cubicBezTo>
                    <a:pt x="6628" y="1714"/>
                    <a:pt x="4828" y="1371"/>
                    <a:pt x="3568" y="2057"/>
                  </a:cubicBezTo>
                  <a:cubicBezTo>
                    <a:pt x="2308" y="2743"/>
                    <a:pt x="1588" y="4457"/>
                    <a:pt x="868" y="7029"/>
                  </a:cubicBezTo>
                  <a:cubicBezTo>
                    <a:pt x="148" y="9600"/>
                    <a:pt x="-572" y="13029"/>
                    <a:pt x="688" y="15771"/>
                  </a:cubicBezTo>
                  <a:cubicBezTo>
                    <a:pt x="1948" y="18514"/>
                    <a:pt x="5188" y="20571"/>
                    <a:pt x="8428" y="21086"/>
                  </a:cubicBezTo>
                  <a:cubicBezTo>
                    <a:pt x="11668" y="21600"/>
                    <a:pt x="14908" y="20571"/>
                    <a:pt x="17248" y="17829"/>
                  </a:cubicBezTo>
                  <a:cubicBezTo>
                    <a:pt x="19588" y="15086"/>
                    <a:pt x="21028" y="10629"/>
                    <a:pt x="20128" y="7371"/>
                  </a:cubicBezTo>
                  <a:cubicBezTo>
                    <a:pt x="19228" y="4114"/>
                    <a:pt x="15988" y="2057"/>
                    <a:pt x="13288" y="1029"/>
                  </a:cubicBezTo>
                  <a:cubicBezTo>
                    <a:pt x="10588" y="0"/>
                    <a:pt x="8428" y="0"/>
                    <a:pt x="62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5466418" y="1084190"/>
              <a:ext cx="210482" cy="42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140" fill="norm" stroke="1" extrusionOk="0">
                  <a:moveTo>
                    <a:pt x="11001" y="13163"/>
                  </a:moveTo>
                  <a:cubicBezTo>
                    <a:pt x="9504" y="13057"/>
                    <a:pt x="8007" y="12951"/>
                    <a:pt x="6082" y="14010"/>
                  </a:cubicBezTo>
                  <a:cubicBezTo>
                    <a:pt x="4157" y="15069"/>
                    <a:pt x="1805" y="17292"/>
                    <a:pt x="735" y="18669"/>
                  </a:cubicBezTo>
                  <a:cubicBezTo>
                    <a:pt x="-334" y="20045"/>
                    <a:pt x="-120" y="20575"/>
                    <a:pt x="628" y="20892"/>
                  </a:cubicBezTo>
                  <a:cubicBezTo>
                    <a:pt x="1377" y="21210"/>
                    <a:pt x="2660" y="21316"/>
                    <a:pt x="4585" y="20628"/>
                  </a:cubicBezTo>
                  <a:cubicBezTo>
                    <a:pt x="6510" y="19940"/>
                    <a:pt x="9076" y="18457"/>
                    <a:pt x="11215" y="15810"/>
                  </a:cubicBezTo>
                  <a:cubicBezTo>
                    <a:pt x="13353" y="13163"/>
                    <a:pt x="15064" y="9351"/>
                    <a:pt x="15919" y="7075"/>
                  </a:cubicBezTo>
                  <a:cubicBezTo>
                    <a:pt x="16775" y="4798"/>
                    <a:pt x="16775" y="4057"/>
                    <a:pt x="16775" y="2998"/>
                  </a:cubicBezTo>
                  <a:cubicBezTo>
                    <a:pt x="16775" y="1940"/>
                    <a:pt x="16775" y="563"/>
                    <a:pt x="16561" y="140"/>
                  </a:cubicBezTo>
                  <a:cubicBezTo>
                    <a:pt x="16347" y="-284"/>
                    <a:pt x="15919" y="245"/>
                    <a:pt x="15385" y="1887"/>
                  </a:cubicBezTo>
                  <a:cubicBezTo>
                    <a:pt x="14850" y="3528"/>
                    <a:pt x="14209" y="6281"/>
                    <a:pt x="13674" y="9034"/>
                  </a:cubicBezTo>
                  <a:cubicBezTo>
                    <a:pt x="13139" y="11787"/>
                    <a:pt x="12712" y="14540"/>
                    <a:pt x="12498" y="16181"/>
                  </a:cubicBezTo>
                  <a:cubicBezTo>
                    <a:pt x="12284" y="17822"/>
                    <a:pt x="12284" y="18351"/>
                    <a:pt x="12712" y="18404"/>
                  </a:cubicBezTo>
                  <a:cubicBezTo>
                    <a:pt x="13139" y="18457"/>
                    <a:pt x="13995" y="18034"/>
                    <a:pt x="14636" y="17504"/>
                  </a:cubicBezTo>
                  <a:cubicBezTo>
                    <a:pt x="15278" y="16975"/>
                    <a:pt x="15706" y="16340"/>
                    <a:pt x="16133" y="15757"/>
                  </a:cubicBezTo>
                  <a:cubicBezTo>
                    <a:pt x="16561" y="15175"/>
                    <a:pt x="16989" y="14645"/>
                    <a:pt x="17630" y="14645"/>
                  </a:cubicBezTo>
                  <a:cubicBezTo>
                    <a:pt x="18272" y="14645"/>
                    <a:pt x="19127" y="15175"/>
                    <a:pt x="19769" y="15810"/>
                  </a:cubicBezTo>
                  <a:cubicBezTo>
                    <a:pt x="20411" y="16445"/>
                    <a:pt x="20838" y="17187"/>
                    <a:pt x="21266" y="17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702300" y="1245728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767821" y="1064534"/>
              <a:ext cx="163080" cy="38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53" fill="norm" stroke="1" extrusionOk="0">
                  <a:moveTo>
                    <a:pt x="21336" y="2301"/>
                  </a:moveTo>
                  <a:cubicBezTo>
                    <a:pt x="20782" y="1714"/>
                    <a:pt x="20228" y="1127"/>
                    <a:pt x="19259" y="716"/>
                  </a:cubicBezTo>
                  <a:cubicBezTo>
                    <a:pt x="18290" y="305"/>
                    <a:pt x="16905" y="70"/>
                    <a:pt x="15521" y="12"/>
                  </a:cubicBezTo>
                  <a:cubicBezTo>
                    <a:pt x="14136" y="-47"/>
                    <a:pt x="12751" y="70"/>
                    <a:pt x="11367" y="1186"/>
                  </a:cubicBezTo>
                  <a:cubicBezTo>
                    <a:pt x="9982" y="2301"/>
                    <a:pt x="8598" y="4414"/>
                    <a:pt x="8044" y="7525"/>
                  </a:cubicBezTo>
                  <a:cubicBezTo>
                    <a:pt x="7490" y="10636"/>
                    <a:pt x="7767" y="14744"/>
                    <a:pt x="7905" y="17092"/>
                  </a:cubicBezTo>
                  <a:cubicBezTo>
                    <a:pt x="8044" y="19440"/>
                    <a:pt x="8044" y="20027"/>
                    <a:pt x="7628" y="20555"/>
                  </a:cubicBezTo>
                  <a:cubicBezTo>
                    <a:pt x="7213" y="21083"/>
                    <a:pt x="6382" y="21553"/>
                    <a:pt x="5551" y="21553"/>
                  </a:cubicBezTo>
                  <a:cubicBezTo>
                    <a:pt x="4721" y="21553"/>
                    <a:pt x="3890" y="21083"/>
                    <a:pt x="2921" y="20320"/>
                  </a:cubicBezTo>
                  <a:cubicBezTo>
                    <a:pt x="1951" y="19557"/>
                    <a:pt x="844" y="18501"/>
                    <a:pt x="290" y="17679"/>
                  </a:cubicBezTo>
                  <a:cubicBezTo>
                    <a:pt x="-264" y="16857"/>
                    <a:pt x="-264" y="16270"/>
                    <a:pt x="2505" y="15390"/>
                  </a:cubicBezTo>
                  <a:cubicBezTo>
                    <a:pt x="5274" y="14510"/>
                    <a:pt x="10813" y="13336"/>
                    <a:pt x="16351" y="12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891277" y="1081636"/>
              <a:ext cx="382524" cy="38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11" fill="norm" stroke="1" extrusionOk="0">
                  <a:moveTo>
                    <a:pt x="8630" y="3131"/>
                  </a:moveTo>
                  <a:cubicBezTo>
                    <a:pt x="8512" y="2423"/>
                    <a:pt x="8393" y="1714"/>
                    <a:pt x="8096" y="1183"/>
                  </a:cubicBezTo>
                  <a:cubicBezTo>
                    <a:pt x="7800" y="652"/>
                    <a:pt x="7325" y="298"/>
                    <a:pt x="6791" y="121"/>
                  </a:cubicBezTo>
                  <a:cubicBezTo>
                    <a:pt x="6257" y="-56"/>
                    <a:pt x="5663" y="-56"/>
                    <a:pt x="5248" y="239"/>
                  </a:cubicBezTo>
                  <a:cubicBezTo>
                    <a:pt x="4833" y="534"/>
                    <a:pt x="4595" y="1124"/>
                    <a:pt x="4299" y="3308"/>
                  </a:cubicBezTo>
                  <a:cubicBezTo>
                    <a:pt x="4002" y="5492"/>
                    <a:pt x="3646" y="9269"/>
                    <a:pt x="3468" y="12278"/>
                  </a:cubicBezTo>
                  <a:cubicBezTo>
                    <a:pt x="3290" y="15288"/>
                    <a:pt x="3290" y="17531"/>
                    <a:pt x="3290" y="19006"/>
                  </a:cubicBezTo>
                  <a:cubicBezTo>
                    <a:pt x="3290" y="20482"/>
                    <a:pt x="3290" y="21190"/>
                    <a:pt x="3052" y="21367"/>
                  </a:cubicBezTo>
                  <a:cubicBezTo>
                    <a:pt x="2815" y="21544"/>
                    <a:pt x="2340" y="21190"/>
                    <a:pt x="1806" y="20364"/>
                  </a:cubicBezTo>
                  <a:cubicBezTo>
                    <a:pt x="1272" y="19537"/>
                    <a:pt x="679" y="18239"/>
                    <a:pt x="323" y="17177"/>
                  </a:cubicBezTo>
                  <a:cubicBezTo>
                    <a:pt x="-33" y="16114"/>
                    <a:pt x="-152" y="15288"/>
                    <a:pt x="263" y="14639"/>
                  </a:cubicBezTo>
                  <a:cubicBezTo>
                    <a:pt x="679" y="13990"/>
                    <a:pt x="1628" y="13518"/>
                    <a:pt x="3052" y="13282"/>
                  </a:cubicBezTo>
                  <a:cubicBezTo>
                    <a:pt x="4477" y="13046"/>
                    <a:pt x="6375" y="13046"/>
                    <a:pt x="7622" y="13046"/>
                  </a:cubicBezTo>
                  <a:cubicBezTo>
                    <a:pt x="8868" y="13046"/>
                    <a:pt x="9461" y="13046"/>
                    <a:pt x="9995" y="12810"/>
                  </a:cubicBezTo>
                  <a:cubicBezTo>
                    <a:pt x="10529" y="12574"/>
                    <a:pt x="11004" y="12101"/>
                    <a:pt x="11123" y="11570"/>
                  </a:cubicBezTo>
                  <a:cubicBezTo>
                    <a:pt x="11241" y="11039"/>
                    <a:pt x="11004" y="10449"/>
                    <a:pt x="10529" y="10213"/>
                  </a:cubicBezTo>
                  <a:cubicBezTo>
                    <a:pt x="10055" y="9977"/>
                    <a:pt x="9343" y="10095"/>
                    <a:pt x="8630" y="10685"/>
                  </a:cubicBezTo>
                  <a:cubicBezTo>
                    <a:pt x="7918" y="11275"/>
                    <a:pt x="7206" y="12337"/>
                    <a:pt x="6850" y="13518"/>
                  </a:cubicBezTo>
                  <a:cubicBezTo>
                    <a:pt x="6494" y="14698"/>
                    <a:pt x="6494" y="15996"/>
                    <a:pt x="6672" y="17059"/>
                  </a:cubicBezTo>
                  <a:cubicBezTo>
                    <a:pt x="6850" y="18121"/>
                    <a:pt x="7206" y="18947"/>
                    <a:pt x="7622" y="19537"/>
                  </a:cubicBezTo>
                  <a:cubicBezTo>
                    <a:pt x="8037" y="20128"/>
                    <a:pt x="8512" y="20482"/>
                    <a:pt x="9046" y="20659"/>
                  </a:cubicBezTo>
                  <a:cubicBezTo>
                    <a:pt x="9580" y="20836"/>
                    <a:pt x="10173" y="20836"/>
                    <a:pt x="10826" y="20246"/>
                  </a:cubicBezTo>
                  <a:cubicBezTo>
                    <a:pt x="11479" y="19655"/>
                    <a:pt x="12191" y="18475"/>
                    <a:pt x="12725" y="17236"/>
                  </a:cubicBezTo>
                  <a:cubicBezTo>
                    <a:pt x="13259" y="15996"/>
                    <a:pt x="13615" y="14698"/>
                    <a:pt x="13912" y="13754"/>
                  </a:cubicBezTo>
                  <a:cubicBezTo>
                    <a:pt x="14208" y="12810"/>
                    <a:pt x="14446" y="12219"/>
                    <a:pt x="14743" y="12160"/>
                  </a:cubicBezTo>
                  <a:cubicBezTo>
                    <a:pt x="15039" y="12101"/>
                    <a:pt x="15395" y="12574"/>
                    <a:pt x="15811" y="13636"/>
                  </a:cubicBezTo>
                  <a:cubicBezTo>
                    <a:pt x="16226" y="14698"/>
                    <a:pt x="16701" y="16351"/>
                    <a:pt x="16879" y="17472"/>
                  </a:cubicBezTo>
                  <a:cubicBezTo>
                    <a:pt x="17057" y="18593"/>
                    <a:pt x="16938" y="19183"/>
                    <a:pt x="16760" y="19006"/>
                  </a:cubicBezTo>
                  <a:cubicBezTo>
                    <a:pt x="16582" y="18829"/>
                    <a:pt x="16345" y="17885"/>
                    <a:pt x="16463" y="16646"/>
                  </a:cubicBezTo>
                  <a:cubicBezTo>
                    <a:pt x="16582" y="15406"/>
                    <a:pt x="17057" y="13872"/>
                    <a:pt x="17947" y="12810"/>
                  </a:cubicBezTo>
                  <a:cubicBezTo>
                    <a:pt x="18837" y="11747"/>
                    <a:pt x="20143" y="11157"/>
                    <a:pt x="21448" y="1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6284012" y="1294882"/>
              <a:ext cx="192988" cy="17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82" fill="norm" stroke="1" extrusionOk="0">
                  <a:moveTo>
                    <a:pt x="1684" y="3325"/>
                  </a:moveTo>
                  <a:cubicBezTo>
                    <a:pt x="2858" y="3586"/>
                    <a:pt x="4032" y="3846"/>
                    <a:pt x="5089" y="3195"/>
                  </a:cubicBezTo>
                  <a:cubicBezTo>
                    <a:pt x="6145" y="2545"/>
                    <a:pt x="7084" y="983"/>
                    <a:pt x="6967" y="333"/>
                  </a:cubicBezTo>
                  <a:cubicBezTo>
                    <a:pt x="6849" y="-318"/>
                    <a:pt x="5676" y="-58"/>
                    <a:pt x="4384" y="1504"/>
                  </a:cubicBezTo>
                  <a:cubicBezTo>
                    <a:pt x="3093" y="3065"/>
                    <a:pt x="1684" y="5928"/>
                    <a:pt x="863" y="9051"/>
                  </a:cubicBezTo>
                  <a:cubicBezTo>
                    <a:pt x="41" y="12174"/>
                    <a:pt x="-194" y="15557"/>
                    <a:pt x="158" y="17639"/>
                  </a:cubicBezTo>
                  <a:cubicBezTo>
                    <a:pt x="510" y="19721"/>
                    <a:pt x="1449" y="20501"/>
                    <a:pt x="3093" y="20111"/>
                  </a:cubicBezTo>
                  <a:cubicBezTo>
                    <a:pt x="4736" y="19721"/>
                    <a:pt x="7084" y="18159"/>
                    <a:pt x="8610" y="16077"/>
                  </a:cubicBezTo>
                  <a:cubicBezTo>
                    <a:pt x="10136" y="13995"/>
                    <a:pt x="10841" y="11393"/>
                    <a:pt x="11428" y="9051"/>
                  </a:cubicBezTo>
                  <a:cubicBezTo>
                    <a:pt x="12015" y="6709"/>
                    <a:pt x="12484" y="4627"/>
                    <a:pt x="12719" y="4236"/>
                  </a:cubicBezTo>
                  <a:cubicBezTo>
                    <a:pt x="12954" y="3846"/>
                    <a:pt x="12954" y="5147"/>
                    <a:pt x="12836" y="7099"/>
                  </a:cubicBezTo>
                  <a:cubicBezTo>
                    <a:pt x="12719" y="9051"/>
                    <a:pt x="12484" y="11653"/>
                    <a:pt x="12367" y="13995"/>
                  </a:cubicBezTo>
                  <a:cubicBezTo>
                    <a:pt x="12249" y="16337"/>
                    <a:pt x="12249" y="18419"/>
                    <a:pt x="12132" y="18810"/>
                  </a:cubicBezTo>
                  <a:cubicBezTo>
                    <a:pt x="12015" y="19200"/>
                    <a:pt x="11780" y="17899"/>
                    <a:pt x="11780" y="15947"/>
                  </a:cubicBezTo>
                  <a:cubicBezTo>
                    <a:pt x="11780" y="13995"/>
                    <a:pt x="12015" y="11393"/>
                    <a:pt x="12484" y="9571"/>
                  </a:cubicBezTo>
                  <a:cubicBezTo>
                    <a:pt x="12954" y="7749"/>
                    <a:pt x="13658" y="6709"/>
                    <a:pt x="14597" y="6188"/>
                  </a:cubicBezTo>
                  <a:cubicBezTo>
                    <a:pt x="15536" y="5668"/>
                    <a:pt x="16710" y="5668"/>
                    <a:pt x="17884" y="8270"/>
                  </a:cubicBezTo>
                  <a:cubicBezTo>
                    <a:pt x="19058" y="10872"/>
                    <a:pt x="20232" y="16077"/>
                    <a:pt x="21406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6566370" y="1109936"/>
              <a:ext cx="42891" cy="36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391" fill="norm" stroke="1" extrusionOk="0">
                  <a:moveTo>
                    <a:pt x="5942" y="3475"/>
                  </a:moveTo>
                  <a:cubicBezTo>
                    <a:pt x="8000" y="2611"/>
                    <a:pt x="10057" y="1747"/>
                    <a:pt x="12628" y="1069"/>
                  </a:cubicBezTo>
                  <a:cubicBezTo>
                    <a:pt x="15200" y="390"/>
                    <a:pt x="18285" y="-104"/>
                    <a:pt x="19828" y="19"/>
                  </a:cubicBezTo>
                  <a:cubicBezTo>
                    <a:pt x="21371" y="143"/>
                    <a:pt x="21371" y="883"/>
                    <a:pt x="18285" y="3475"/>
                  </a:cubicBezTo>
                  <a:cubicBezTo>
                    <a:pt x="15200" y="6067"/>
                    <a:pt x="9028" y="10511"/>
                    <a:pt x="5428" y="13535"/>
                  </a:cubicBezTo>
                  <a:cubicBezTo>
                    <a:pt x="1828" y="16559"/>
                    <a:pt x="800" y="18163"/>
                    <a:pt x="285" y="19336"/>
                  </a:cubicBezTo>
                  <a:cubicBezTo>
                    <a:pt x="-229" y="20509"/>
                    <a:pt x="-229" y="21249"/>
                    <a:pt x="1828" y="21373"/>
                  </a:cubicBezTo>
                  <a:cubicBezTo>
                    <a:pt x="3885" y="21496"/>
                    <a:pt x="8000" y="21002"/>
                    <a:pt x="12114" y="20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521450" y="1321928"/>
              <a:ext cx="171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00" y="21600"/>
                  </a:moveTo>
                  <a:cubicBezTo>
                    <a:pt x="1600" y="18720"/>
                    <a:pt x="0" y="15840"/>
                    <a:pt x="0" y="12960"/>
                  </a:cubicBezTo>
                  <a:cubicBezTo>
                    <a:pt x="0" y="10080"/>
                    <a:pt x="1600" y="7200"/>
                    <a:pt x="5467" y="5040"/>
                  </a:cubicBezTo>
                  <a:cubicBezTo>
                    <a:pt x="9333" y="2880"/>
                    <a:pt x="1546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7047441" y="1031722"/>
              <a:ext cx="450967" cy="42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01" fill="norm" stroke="1" extrusionOk="0">
                  <a:moveTo>
                    <a:pt x="5475" y="17781"/>
                  </a:moveTo>
                  <a:cubicBezTo>
                    <a:pt x="5977" y="16823"/>
                    <a:pt x="6480" y="15866"/>
                    <a:pt x="6580" y="14855"/>
                  </a:cubicBezTo>
                  <a:cubicBezTo>
                    <a:pt x="6681" y="13844"/>
                    <a:pt x="6379" y="12780"/>
                    <a:pt x="5726" y="12301"/>
                  </a:cubicBezTo>
                  <a:cubicBezTo>
                    <a:pt x="5073" y="11822"/>
                    <a:pt x="4069" y="11929"/>
                    <a:pt x="3014" y="12993"/>
                  </a:cubicBezTo>
                  <a:cubicBezTo>
                    <a:pt x="1959" y="14057"/>
                    <a:pt x="854" y="16078"/>
                    <a:pt x="351" y="17621"/>
                  </a:cubicBezTo>
                  <a:cubicBezTo>
                    <a:pt x="-151" y="19164"/>
                    <a:pt x="-51" y="20228"/>
                    <a:pt x="251" y="20813"/>
                  </a:cubicBezTo>
                  <a:cubicBezTo>
                    <a:pt x="552" y="21399"/>
                    <a:pt x="1055" y="21505"/>
                    <a:pt x="2009" y="20867"/>
                  </a:cubicBezTo>
                  <a:cubicBezTo>
                    <a:pt x="2963" y="20228"/>
                    <a:pt x="4370" y="18845"/>
                    <a:pt x="5576" y="16610"/>
                  </a:cubicBezTo>
                  <a:cubicBezTo>
                    <a:pt x="6781" y="14376"/>
                    <a:pt x="7786" y="11290"/>
                    <a:pt x="8389" y="9269"/>
                  </a:cubicBezTo>
                  <a:cubicBezTo>
                    <a:pt x="8991" y="7247"/>
                    <a:pt x="9192" y="6289"/>
                    <a:pt x="9343" y="5119"/>
                  </a:cubicBezTo>
                  <a:cubicBezTo>
                    <a:pt x="9494" y="3948"/>
                    <a:pt x="9594" y="2565"/>
                    <a:pt x="9443" y="2086"/>
                  </a:cubicBezTo>
                  <a:cubicBezTo>
                    <a:pt x="9293" y="1607"/>
                    <a:pt x="8891" y="2033"/>
                    <a:pt x="8338" y="3682"/>
                  </a:cubicBezTo>
                  <a:cubicBezTo>
                    <a:pt x="7786" y="5332"/>
                    <a:pt x="7082" y="8205"/>
                    <a:pt x="6781" y="10758"/>
                  </a:cubicBezTo>
                  <a:cubicBezTo>
                    <a:pt x="6480" y="13312"/>
                    <a:pt x="6580" y="15546"/>
                    <a:pt x="6882" y="16876"/>
                  </a:cubicBezTo>
                  <a:cubicBezTo>
                    <a:pt x="7183" y="18206"/>
                    <a:pt x="7685" y="18632"/>
                    <a:pt x="8238" y="18845"/>
                  </a:cubicBezTo>
                  <a:cubicBezTo>
                    <a:pt x="8790" y="19058"/>
                    <a:pt x="9393" y="19058"/>
                    <a:pt x="10096" y="18526"/>
                  </a:cubicBezTo>
                  <a:cubicBezTo>
                    <a:pt x="10800" y="17994"/>
                    <a:pt x="11603" y="16930"/>
                    <a:pt x="12056" y="16132"/>
                  </a:cubicBezTo>
                  <a:cubicBezTo>
                    <a:pt x="12508" y="15334"/>
                    <a:pt x="12608" y="14802"/>
                    <a:pt x="12407" y="14589"/>
                  </a:cubicBezTo>
                  <a:cubicBezTo>
                    <a:pt x="12206" y="14376"/>
                    <a:pt x="11704" y="14482"/>
                    <a:pt x="11252" y="15121"/>
                  </a:cubicBezTo>
                  <a:cubicBezTo>
                    <a:pt x="10800" y="15759"/>
                    <a:pt x="10398" y="16930"/>
                    <a:pt x="10247" y="17781"/>
                  </a:cubicBezTo>
                  <a:cubicBezTo>
                    <a:pt x="10096" y="18632"/>
                    <a:pt x="10197" y="19164"/>
                    <a:pt x="10498" y="19324"/>
                  </a:cubicBezTo>
                  <a:cubicBezTo>
                    <a:pt x="10800" y="19483"/>
                    <a:pt x="11302" y="19271"/>
                    <a:pt x="12357" y="18366"/>
                  </a:cubicBezTo>
                  <a:cubicBezTo>
                    <a:pt x="13412" y="17462"/>
                    <a:pt x="15019" y="15866"/>
                    <a:pt x="16376" y="13525"/>
                  </a:cubicBezTo>
                  <a:cubicBezTo>
                    <a:pt x="17732" y="11184"/>
                    <a:pt x="18837" y="8098"/>
                    <a:pt x="19540" y="6023"/>
                  </a:cubicBezTo>
                  <a:cubicBezTo>
                    <a:pt x="20243" y="3948"/>
                    <a:pt x="20545" y="2884"/>
                    <a:pt x="20846" y="1927"/>
                  </a:cubicBezTo>
                  <a:cubicBezTo>
                    <a:pt x="21148" y="969"/>
                    <a:pt x="21449" y="118"/>
                    <a:pt x="21399" y="11"/>
                  </a:cubicBezTo>
                  <a:cubicBezTo>
                    <a:pt x="21349" y="-95"/>
                    <a:pt x="20947" y="543"/>
                    <a:pt x="20294" y="2459"/>
                  </a:cubicBezTo>
                  <a:cubicBezTo>
                    <a:pt x="19641" y="4374"/>
                    <a:pt x="18736" y="7566"/>
                    <a:pt x="18184" y="10173"/>
                  </a:cubicBezTo>
                  <a:cubicBezTo>
                    <a:pt x="17631" y="12780"/>
                    <a:pt x="17430" y="14802"/>
                    <a:pt x="17380" y="16132"/>
                  </a:cubicBezTo>
                  <a:cubicBezTo>
                    <a:pt x="17330" y="17462"/>
                    <a:pt x="17430" y="18100"/>
                    <a:pt x="17732" y="18419"/>
                  </a:cubicBezTo>
                  <a:cubicBezTo>
                    <a:pt x="18033" y="18738"/>
                    <a:pt x="18536" y="18738"/>
                    <a:pt x="18887" y="18472"/>
                  </a:cubicBezTo>
                  <a:cubicBezTo>
                    <a:pt x="19239" y="18206"/>
                    <a:pt x="19440" y="17674"/>
                    <a:pt x="19641" y="17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7410450" y="1258428"/>
              <a:ext cx="3302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2" y="7200"/>
                  </a:moveTo>
                  <a:cubicBezTo>
                    <a:pt x="831" y="6000"/>
                    <a:pt x="0" y="4800"/>
                    <a:pt x="0" y="4200"/>
                  </a:cubicBezTo>
                  <a:cubicBezTo>
                    <a:pt x="0" y="3600"/>
                    <a:pt x="831" y="3600"/>
                    <a:pt x="2838" y="3800"/>
                  </a:cubicBezTo>
                  <a:cubicBezTo>
                    <a:pt x="4846" y="4000"/>
                    <a:pt x="8031" y="4400"/>
                    <a:pt x="9969" y="4200"/>
                  </a:cubicBezTo>
                  <a:cubicBezTo>
                    <a:pt x="11908" y="4000"/>
                    <a:pt x="12600" y="3200"/>
                    <a:pt x="12600" y="2200"/>
                  </a:cubicBezTo>
                  <a:cubicBezTo>
                    <a:pt x="12600" y="1200"/>
                    <a:pt x="11908" y="0"/>
                    <a:pt x="11146" y="0"/>
                  </a:cubicBezTo>
                  <a:cubicBezTo>
                    <a:pt x="10385" y="0"/>
                    <a:pt x="9554" y="1200"/>
                    <a:pt x="8723" y="3000"/>
                  </a:cubicBezTo>
                  <a:cubicBezTo>
                    <a:pt x="7892" y="4800"/>
                    <a:pt x="7062" y="7200"/>
                    <a:pt x="6508" y="9800"/>
                  </a:cubicBezTo>
                  <a:cubicBezTo>
                    <a:pt x="5954" y="12400"/>
                    <a:pt x="5677" y="15200"/>
                    <a:pt x="5885" y="16800"/>
                  </a:cubicBezTo>
                  <a:cubicBezTo>
                    <a:pt x="6092" y="18400"/>
                    <a:pt x="6785" y="18800"/>
                    <a:pt x="7892" y="18200"/>
                  </a:cubicBezTo>
                  <a:cubicBezTo>
                    <a:pt x="9000" y="17600"/>
                    <a:pt x="10523" y="16000"/>
                    <a:pt x="12877" y="16400"/>
                  </a:cubicBezTo>
                  <a:cubicBezTo>
                    <a:pt x="15231" y="16800"/>
                    <a:pt x="18415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8158496" y="1168312"/>
              <a:ext cx="140955" cy="22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515" fill="norm" stroke="1" extrusionOk="0">
                  <a:moveTo>
                    <a:pt x="20548" y="5515"/>
                  </a:moveTo>
                  <a:cubicBezTo>
                    <a:pt x="20548" y="3915"/>
                    <a:pt x="20548" y="2315"/>
                    <a:pt x="19777" y="1315"/>
                  </a:cubicBezTo>
                  <a:cubicBezTo>
                    <a:pt x="19005" y="315"/>
                    <a:pt x="17462" y="-85"/>
                    <a:pt x="14377" y="15"/>
                  </a:cubicBezTo>
                  <a:cubicBezTo>
                    <a:pt x="11291" y="115"/>
                    <a:pt x="6662" y="715"/>
                    <a:pt x="3577" y="1815"/>
                  </a:cubicBezTo>
                  <a:cubicBezTo>
                    <a:pt x="491" y="2915"/>
                    <a:pt x="-1052" y="4515"/>
                    <a:pt x="799" y="6615"/>
                  </a:cubicBezTo>
                  <a:cubicBezTo>
                    <a:pt x="2651" y="8715"/>
                    <a:pt x="7897" y="11315"/>
                    <a:pt x="11137" y="13115"/>
                  </a:cubicBezTo>
                  <a:cubicBezTo>
                    <a:pt x="14377" y="14915"/>
                    <a:pt x="15611" y="15915"/>
                    <a:pt x="16382" y="16915"/>
                  </a:cubicBezTo>
                  <a:cubicBezTo>
                    <a:pt x="17154" y="17915"/>
                    <a:pt x="17462" y="18915"/>
                    <a:pt x="16845" y="19615"/>
                  </a:cubicBezTo>
                  <a:cubicBezTo>
                    <a:pt x="16228" y="20315"/>
                    <a:pt x="14685" y="20715"/>
                    <a:pt x="12988" y="21015"/>
                  </a:cubicBezTo>
                  <a:cubicBezTo>
                    <a:pt x="11291" y="21315"/>
                    <a:pt x="9439" y="21515"/>
                    <a:pt x="7742" y="21515"/>
                  </a:cubicBezTo>
                  <a:cubicBezTo>
                    <a:pt x="6045" y="21515"/>
                    <a:pt x="4502" y="21315"/>
                    <a:pt x="4348" y="19915"/>
                  </a:cubicBezTo>
                  <a:cubicBezTo>
                    <a:pt x="4194" y="18515"/>
                    <a:pt x="5428" y="15915"/>
                    <a:pt x="6662" y="13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8259042" y="1218402"/>
              <a:ext cx="356900" cy="17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59" fill="norm" stroke="1" extrusionOk="0">
                  <a:moveTo>
                    <a:pt x="4712" y="5702"/>
                  </a:moveTo>
                  <a:cubicBezTo>
                    <a:pt x="5220" y="4921"/>
                    <a:pt x="5729" y="4140"/>
                    <a:pt x="6046" y="3099"/>
                  </a:cubicBezTo>
                  <a:cubicBezTo>
                    <a:pt x="6364" y="2058"/>
                    <a:pt x="6491" y="757"/>
                    <a:pt x="6237" y="236"/>
                  </a:cubicBezTo>
                  <a:cubicBezTo>
                    <a:pt x="5983" y="-284"/>
                    <a:pt x="5348" y="-24"/>
                    <a:pt x="4458" y="1798"/>
                  </a:cubicBezTo>
                  <a:cubicBezTo>
                    <a:pt x="3569" y="3620"/>
                    <a:pt x="2425" y="7003"/>
                    <a:pt x="1663" y="9475"/>
                  </a:cubicBezTo>
                  <a:cubicBezTo>
                    <a:pt x="900" y="11947"/>
                    <a:pt x="519" y="13509"/>
                    <a:pt x="265" y="15330"/>
                  </a:cubicBezTo>
                  <a:cubicBezTo>
                    <a:pt x="11" y="17152"/>
                    <a:pt x="-116" y="19234"/>
                    <a:pt x="138" y="20275"/>
                  </a:cubicBezTo>
                  <a:cubicBezTo>
                    <a:pt x="392" y="21316"/>
                    <a:pt x="1028" y="21316"/>
                    <a:pt x="2044" y="19234"/>
                  </a:cubicBezTo>
                  <a:cubicBezTo>
                    <a:pt x="3060" y="17152"/>
                    <a:pt x="4458" y="12988"/>
                    <a:pt x="5284" y="10256"/>
                  </a:cubicBezTo>
                  <a:cubicBezTo>
                    <a:pt x="6110" y="7523"/>
                    <a:pt x="6364" y="6222"/>
                    <a:pt x="6491" y="6222"/>
                  </a:cubicBezTo>
                  <a:cubicBezTo>
                    <a:pt x="6618" y="6222"/>
                    <a:pt x="6618" y="7523"/>
                    <a:pt x="6745" y="8824"/>
                  </a:cubicBezTo>
                  <a:cubicBezTo>
                    <a:pt x="6872" y="10126"/>
                    <a:pt x="7126" y="11427"/>
                    <a:pt x="7571" y="11817"/>
                  </a:cubicBezTo>
                  <a:cubicBezTo>
                    <a:pt x="8016" y="12208"/>
                    <a:pt x="8651" y="11687"/>
                    <a:pt x="9223" y="11036"/>
                  </a:cubicBezTo>
                  <a:cubicBezTo>
                    <a:pt x="9795" y="10386"/>
                    <a:pt x="10303" y="9605"/>
                    <a:pt x="10493" y="10256"/>
                  </a:cubicBezTo>
                  <a:cubicBezTo>
                    <a:pt x="10684" y="10906"/>
                    <a:pt x="10557" y="12988"/>
                    <a:pt x="10366" y="14680"/>
                  </a:cubicBezTo>
                  <a:cubicBezTo>
                    <a:pt x="10176" y="16371"/>
                    <a:pt x="9922" y="17673"/>
                    <a:pt x="9922" y="17673"/>
                  </a:cubicBezTo>
                  <a:cubicBezTo>
                    <a:pt x="9922" y="17673"/>
                    <a:pt x="10176" y="16371"/>
                    <a:pt x="10875" y="14029"/>
                  </a:cubicBezTo>
                  <a:cubicBezTo>
                    <a:pt x="11573" y="11687"/>
                    <a:pt x="12717" y="8304"/>
                    <a:pt x="13606" y="6092"/>
                  </a:cubicBezTo>
                  <a:cubicBezTo>
                    <a:pt x="14496" y="3880"/>
                    <a:pt x="15131" y="2839"/>
                    <a:pt x="15322" y="3489"/>
                  </a:cubicBezTo>
                  <a:cubicBezTo>
                    <a:pt x="15512" y="4140"/>
                    <a:pt x="15258" y="6482"/>
                    <a:pt x="15131" y="8304"/>
                  </a:cubicBezTo>
                  <a:cubicBezTo>
                    <a:pt x="15004" y="10126"/>
                    <a:pt x="15004" y="11427"/>
                    <a:pt x="15004" y="12728"/>
                  </a:cubicBezTo>
                  <a:cubicBezTo>
                    <a:pt x="15004" y="14029"/>
                    <a:pt x="15004" y="15330"/>
                    <a:pt x="15131" y="15200"/>
                  </a:cubicBezTo>
                  <a:cubicBezTo>
                    <a:pt x="15258" y="15070"/>
                    <a:pt x="15512" y="13509"/>
                    <a:pt x="16020" y="11427"/>
                  </a:cubicBezTo>
                  <a:cubicBezTo>
                    <a:pt x="16529" y="9345"/>
                    <a:pt x="17291" y="6743"/>
                    <a:pt x="17926" y="4921"/>
                  </a:cubicBezTo>
                  <a:cubicBezTo>
                    <a:pt x="18562" y="3099"/>
                    <a:pt x="19070" y="2058"/>
                    <a:pt x="19642" y="1668"/>
                  </a:cubicBezTo>
                  <a:cubicBezTo>
                    <a:pt x="20213" y="1277"/>
                    <a:pt x="20849" y="1538"/>
                    <a:pt x="21166" y="2579"/>
                  </a:cubicBezTo>
                  <a:cubicBezTo>
                    <a:pt x="21484" y="3620"/>
                    <a:pt x="21484" y="5441"/>
                    <a:pt x="21293" y="7783"/>
                  </a:cubicBezTo>
                  <a:cubicBezTo>
                    <a:pt x="21103" y="10126"/>
                    <a:pt x="20722" y="12988"/>
                    <a:pt x="20340" y="15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8614785" y="1230871"/>
              <a:ext cx="165819" cy="38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84" fill="norm" stroke="1" extrusionOk="0">
                  <a:moveTo>
                    <a:pt x="11616" y="828"/>
                  </a:moveTo>
                  <a:cubicBezTo>
                    <a:pt x="9456" y="4015"/>
                    <a:pt x="7296" y="7202"/>
                    <a:pt x="5676" y="10448"/>
                  </a:cubicBezTo>
                  <a:cubicBezTo>
                    <a:pt x="4056" y="13694"/>
                    <a:pt x="2976" y="16999"/>
                    <a:pt x="2166" y="18946"/>
                  </a:cubicBezTo>
                  <a:cubicBezTo>
                    <a:pt x="1356" y="20894"/>
                    <a:pt x="816" y="21484"/>
                    <a:pt x="411" y="21484"/>
                  </a:cubicBezTo>
                  <a:cubicBezTo>
                    <a:pt x="6" y="21484"/>
                    <a:pt x="-264" y="20894"/>
                    <a:pt x="411" y="19241"/>
                  </a:cubicBezTo>
                  <a:cubicBezTo>
                    <a:pt x="1086" y="17589"/>
                    <a:pt x="2706" y="14874"/>
                    <a:pt x="5001" y="11746"/>
                  </a:cubicBezTo>
                  <a:cubicBezTo>
                    <a:pt x="7296" y="8618"/>
                    <a:pt x="10266" y="5077"/>
                    <a:pt x="12426" y="3012"/>
                  </a:cubicBezTo>
                  <a:cubicBezTo>
                    <a:pt x="14586" y="946"/>
                    <a:pt x="15936" y="356"/>
                    <a:pt x="17286" y="120"/>
                  </a:cubicBezTo>
                  <a:cubicBezTo>
                    <a:pt x="18636" y="-116"/>
                    <a:pt x="19986" y="2"/>
                    <a:pt x="20661" y="415"/>
                  </a:cubicBezTo>
                  <a:cubicBezTo>
                    <a:pt x="21336" y="828"/>
                    <a:pt x="21336" y="1536"/>
                    <a:pt x="20526" y="2776"/>
                  </a:cubicBezTo>
                  <a:cubicBezTo>
                    <a:pt x="19716" y="4015"/>
                    <a:pt x="18096" y="5786"/>
                    <a:pt x="16746" y="6907"/>
                  </a:cubicBezTo>
                  <a:cubicBezTo>
                    <a:pt x="15396" y="8028"/>
                    <a:pt x="14316" y="8500"/>
                    <a:pt x="12966" y="8795"/>
                  </a:cubicBezTo>
                  <a:cubicBezTo>
                    <a:pt x="11616" y="9091"/>
                    <a:pt x="9996" y="9209"/>
                    <a:pt x="9051" y="8382"/>
                  </a:cubicBezTo>
                  <a:cubicBezTo>
                    <a:pt x="8106" y="7556"/>
                    <a:pt x="7836" y="5786"/>
                    <a:pt x="7566" y="4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8801033" y="998078"/>
              <a:ext cx="1884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fill="norm" stroke="1" extrusionOk="0">
                  <a:moveTo>
                    <a:pt x="4280" y="0"/>
                  </a:moveTo>
                  <a:cubicBezTo>
                    <a:pt x="4992" y="939"/>
                    <a:pt x="5704" y="1878"/>
                    <a:pt x="5229" y="3965"/>
                  </a:cubicBezTo>
                  <a:cubicBezTo>
                    <a:pt x="4755" y="6052"/>
                    <a:pt x="3093" y="9287"/>
                    <a:pt x="2144" y="11217"/>
                  </a:cubicBezTo>
                  <a:cubicBezTo>
                    <a:pt x="1194" y="13148"/>
                    <a:pt x="957" y="13774"/>
                    <a:pt x="601" y="14348"/>
                  </a:cubicBezTo>
                  <a:cubicBezTo>
                    <a:pt x="245" y="14922"/>
                    <a:pt x="-230" y="15443"/>
                    <a:pt x="126" y="15704"/>
                  </a:cubicBezTo>
                  <a:cubicBezTo>
                    <a:pt x="482" y="15965"/>
                    <a:pt x="1669" y="15965"/>
                    <a:pt x="2618" y="15600"/>
                  </a:cubicBezTo>
                  <a:cubicBezTo>
                    <a:pt x="3568" y="15235"/>
                    <a:pt x="4280" y="14504"/>
                    <a:pt x="4992" y="13878"/>
                  </a:cubicBezTo>
                  <a:cubicBezTo>
                    <a:pt x="5704" y="13252"/>
                    <a:pt x="6416" y="12730"/>
                    <a:pt x="6416" y="12783"/>
                  </a:cubicBezTo>
                  <a:cubicBezTo>
                    <a:pt x="6416" y="12835"/>
                    <a:pt x="5704" y="13461"/>
                    <a:pt x="5348" y="14035"/>
                  </a:cubicBezTo>
                  <a:cubicBezTo>
                    <a:pt x="4992" y="14609"/>
                    <a:pt x="4992" y="15130"/>
                    <a:pt x="4992" y="15652"/>
                  </a:cubicBezTo>
                  <a:cubicBezTo>
                    <a:pt x="4992" y="16174"/>
                    <a:pt x="4992" y="16696"/>
                    <a:pt x="5467" y="17113"/>
                  </a:cubicBezTo>
                  <a:cubicBezTo>
                    <a:pt x="5941" y="17530"/>
                    <a:pt x="6891" y="17843"/>
                    <a:pt x="8078" y="17948"/>
                  </a:cubicBezTo>
                  <a:cubicBezTo>
                    <a:pt x="9265" y="18052"/>
                    <a:pt x="10689" y="17948"/>
                    <a:pt x="12469" y="17009"/>
                  </a:cubicBezTo>
                  <a:cubicBezTo>
                    <a:pt x="14249" y="16070"/>
                    <a:pt x="16385" y="14296"/>
                    <a:pt x="17572" y="13096"/>
                  </a:cubicBezTo>
                  <a:cubicBezTo>
                    <a:pt x="18759" y="11896"/>
                    <a:pt x="18996" y="11270"/>
                    <a:pt x="18522" y="11113"/>
                  </a:cubicBezTo>
                  <a:cubicBezTo>
                    <a:pt x="18047" y="10957"/>
                    <a:pt x="16860" y="11270"/>
                    <a:pt x="16267" y="11791"/>
                  </a:cubicBezTo>
                  <a:cubicBezTo>
                    <a:pt x="15673" y="12313"/>
                    <a:pt x="15673" y="13043"/>
                    <a:pt x="16623" y="14087"/>
                  </a:cubicBezTo>
                  <a:cubicBezTo>
                    <a:pt x="17572" y="15130"/>
                    <a:pt x="19471" y="16487"/>
                    <a:pt x="20421" y="17478"/>
                  </a:cubicBezTo>
                  <a:cubicBezTo>
                    <a:pt x="21370" y="18470"/>
                    <a:pt x="21370" y="19096"/>
                    <a:pt x="20421" y="19722"/>
                  </a:cubicBezTo>
                  <a:cubicBezTo>
                    <a:pt x="19471" y="20348"/>
                    <a:pt x="17572" y="20974"/>
                    <a:pt x="16029" y="21287"/>
                  </a:cubicBezTo>
                  <a:cubicBezTo>
                    <a:pt x="14486" y="21600"/>
                    <a:pt x="13300" y="21600"/>
                    <a:pt x="121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9390563" y="950326"/>
              <a:ext cx="382088" cy="44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93" fill="norm" stroke="1" extrusionOk="0">
                  <a:moveTo>
                    <a:pt x="14659" y="2266"/>
                  </a:moveTo>
                  <a:cubicBezTo>
                    <a:pt x="13472" y="1462"/>
                    <a:pt x="12286" y="659"/>
                    <a:pt x="11395" y="257"/>
                  </a:cubicBezTo>
                  <a:cubicBezTo>
                    <a:pt x="10505" y="-145"/>
                    <a:pt x="9912" y="-145"/>
                    <a:pt x="9081" y="759"/>
                  </a:cubicBezTo>
                  <a:cubicBezTo>
                    <a:pt x="8250" y="1663"/>
                    <a:pt x="7182" y="3472"/>
                    <a:pt x="6529" y="5933"/>
                  </a:cubicBezTo>
                  <a:cubicBezTo>
                    <a:pt x="5877" y="8395"/>
                    <a:pt x="5639" y="11509"/>
                    <a:pt x="5580" y="13920"/>
                  </a:cubicBezTo>
                  <a:cubicBezTo>
                    <a:pt x="5521" y="16331"/>
                    <a:pt x="5639" y="18039"/>
                    <a:pt x="5699" y="19144"/>
                  </a:cubicBezTo>
                  <a:cubicBezTo>
                    <a:pt x="5758" y="20249"/>
                    <a:pt x="5758" y="20752"/>
                    <a:pt x="5461" y="21053"/>
                  </a:cubicBezTo>
                  <a:cubicBezTo>
                    <a:pt x="5165" y="21355"/>
                    <a:pt x="4571" y="21455"/>
                    <a:pt x="3622" y="20852"/>
                  </a:cubicBezTo>
                  <a:cubicBezTo>
                    <a:pt x="2672" y="20249"/>
                    <a:pt x="1367" y="18943"/>
                    <a:pt x="655" y="17989"/>
                  </a:cubicBezTo>
                  <a:cubicBezTo>
                    <a:pt x="-57" y="17035"/>
                    <a:pt x="-176" y="16432"/>
                    <a:pt x="239" y="15980"/>
                  </a:cubicBezTo>
                  <a:cubicBezTo>
                    <a:pt x="655" y="15528"/>
                    <a:pt x="1604" y="15226"/>
                    <a:pt x="3384" y="14875"/>
                  </a:cubicBezTo>
                  <a:cubicBezTo>
                    <a:pt x="5165" y="14523"/>
                    <a:pt x="7776" y="14121"/>
                    <a:pt x="9378" y="13870"/>
                  </a:cubicBezTo>
                  <a:cubicBezTo>
                    <a:pt x="10980" y="13619"/>
                    <a:pt x="11573" y="13518"/>
                    <a:pt x="11514" y="13468"/>
                  </a:cubicBezTo>
                  <a:cubicBezTo>
                    <a:pt x="11455" y="13418"/>
                    <a:pt x="10743" y="13418"/>
                    <a:pt x="10031" y="13669"/>
                  </a:cubicBezTo>
                  <a:cubicBezTo>
                    <a:pt x="9319" y="13920"/>
                    <a:pt x="8606" y="14422"/>
                    <a:pt x="8132" y="14975"/>
                  </a:cubicBezTo>
                  <a:cubicBezTo>
                    <a:pt x="7657" y="15528"/>
                    <a:pt x="7420" y="16130"/>
                    <a:pt x="7301" y="16683"/>
                  </a:cubicBezTo>
                  <a:cubicBezTo>
                    <a:pt x="7182" y="17235"/>
                    <a:pt x="7182" y="17738"/>
                    <a:pt x="7420" y="18140"/>
                  </a:cubicBezTo>
                  <a:cubicBezTo>
                    <a:pt x="7657" y="18542"/>
                    <a:pt x="8132" y="18843"/>
                    <a:pt x="8666" y="18943"/>
                  </a:cubicBezTo>
                  <a:cubicBezTo>
                    <a:pt x="9200" y="19044"/>
                    <a:pt x="9793" y="18943"/>
                    <a:pt x="10209" y="18642"/>
                  </a:cubicBezTo>
                  <a:cubicBezTo>
                    <a:pt x="10624" y="18341"/>
                    <a:pt x="10861" y="17838"/>
                    <a:pt x="11039" y="17286"/>
                  </a:cubicBezTo>
                  <a:cubicBezTo>
                    <a:pt x="11217" y="16733"/>
                    <a:pt x="11336" y="16130"/>
                    <a:pt x="11455" y="15578"/>
                  </a:cubicBezTo>
                  <a:cubicBezTo>
                    <a:pt x="11573" y="15025"/>
                    <a:pt x="11692" y="14523"/>
                    <a:pt x="11989" y="14121"/>
                  </a:cubicBezTo>
                  <a:cubicBezTo>
                    <a:pt x="12286" y="13719"/>
                    <a:pt x="12760" y="13418"/>
                    <a:pt x="13235" y="13468"/>
                  </a:cubicBezTo>
                  <a:cubicBezTo>
                    <a:pt x="13710" y="13518"/>
                    <a:pt x="14184" y="13920"/>
                    <a:pt x="14659" y="14774"/>
                  </a:cubicBezTo>
                  <a:cubicBezTo>
                    <a:pt x="15134" y="15628"/>
                    <a:pt x="15609" y="16934"/>
                    <a:pt x="15787" y="17838"/>
                  </a:cubicBezTo>
                  <a:cubicBezTo>
                    <a:pt x="15965" y="18742"/>
                    <a:pt x="15846" y="19245"/>
                    <a:pt x="15668" y="19195"/>
                  </a:cubicBezTo>
                  <a:cubicBezTo>
                    <a:pt x="15490" y="19144"/>
                    <a:pt x="15253" y="18542"/>
                    <a:pt x="15312" y="17688"/>
                  </a:cubicBezTo>
                  <a:cubicBezTo>
                    <a:pt x="15371" y="16834"/>
                    <a:pt x="15727" y="15728"/>
                    <a:pt x="16795" y="14774"/>
                  </a:cubicBezTo>
                  <a:cubicBezTo>
                    <a:pt x="17864" y="13820"/>
                    <a:pt x="19644" y="13016"/>
                    <a:pt x="21424" y="12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0041231" y="1161959"/>
              <a:ext cx="182270" cy="19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057" fill="norm" stroke="1" extrusionOk="0">
                  <a:moveTo>
                    <a:pt x="1254" y="6270"/>
                  </a:moveTo>
                  <a:cubicBezTo>
                    <a:pt x="1500" y="7407"/>
                    <a:pt x="1745" y="8544"/>
                    <a:pt x="2850" y="9112"/>
                  </a:cubicBezTo>
                  <a:cubicBezTo>
                    <a:pt x="3954" y="9681"/>
                    <a:pt x="5918" y="9681"/>
                    <a:pt x="8250" y="8771"/>
                  </a:cubicBezTo>
                  <a:cubicBezTo>
                    <a:pt x="10581" y="7862"/>
                    <a:pt x="13281" y="6043"/>
                    <a:pt x="14631" y="4565"/>
                  </a:cubicBezTo>
                  <a:cubicBezTo>
                    <a:pt x="15981" y="3087"/>
                    <a:pt x="15981" y="1950"/>
                    <a:pt x="15368" y="1155"/>
                  </a:cubicBezTo>
                  <a:cubicBezTo>
                    <a:pt x="14754" y="359"/>
                    <a:pt x="13527" y="-96"/>
                    <a:pt x="11809" y="18"/>
                  </a:cubicBezTo>
                  <a:cubicBezTo>
                    <a:pt x="10091" y="131"/>
                    <a:pt x="7881" y="813"/>
                    <a:pt x="5672" y="3315"/>
                  </a:cubicBezTo>
                  <a:cubicBezTo>
                    <a:pt x="3463" y="5816"/>
                    <a:pt x="1254" y="10136"/>
                    <a:pt x="395" y="13546"/>
                  </a:cubicBezTo>
                  <a:cubicBezTo>
                    <a:pt x="-464" y="16957"/>
                    <a:pt x="27" y="19458"/>
                    <a:pt x="2359" y="20481"/>
                  </a:cubicBezTo>
                  <a:cubicBezTo>
                    <a:pt x="4691" y="21504"/>
                    <a:pt x="8863" y="21049"/>
                    <a:pt x="12300" y="20026"/>
                  </a:cubicBezTo>
                  <a:cubicBezTo>
                    <a:pt x="15736" y="19003"/>
                    <a:pt x="18436" y="17411"/>
                    <a:pt x="21136" y="15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0155237" y="1024476"/>
              <a:ext cx="518215" cy="49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11" fill="norm" stroke="1" extrusionOk="0">
                  <a:moveTo>
                    <a:pt x="4939" y="9332"/>
                  </a:moveTo>
                  <a:cubicBezTo>
                    <a:pt x="5027" y="8689"/>
                    <a:pt x="5114" y="8046"/>
                    <a:pt x="4983" y="7586"/>
                  </a:cubicBezTo>
                  <a:cubicBezTo>
                    <a:pt x="4851" y="7126"/>
                    <a:pt x="4500" y="6851"/>
                    <a:pt x="3885" y="6943"/>
                  </a:cubicBezTo>
                  <a:cubicBezTo>
                    <a:pt x="3271" y="7034"/>
                    <a:pt x="2393" y="7494"/>
                    <a:pt x="1690" y="8183"/>
                  </a:cubicBezTo>
                  <a:cubicBezTo>
                    <a:pt x="988" y="8873"/>
                    <a:pt x="461" y="9792"/>
                    <a:pt x="197" y="10481"/>
                  </a:cubicBezTo>
                  <a:cubicBezTo>
                    <a:pt x="-66" y="11171"/>
                    <a:pt x="-66" y="11630"/>
                    <a:pt x="197" y="11860"/>
                  </a:cubicBezTo>
                  <a:cubicBezTo>
                    <a:pt x="461" y="12090"/>
                    <a:pt x="988" y="12090"/>
                    <a:pt x="1734" y="11814"/>
                  </a:cubicBezTo>
                  <a:cubicBezTo>
                    <a:pt x="2480" y="11538"/>
                    <a:pt x="3446" y="10987"/>
                    <a:pt x="3885" y="11079"/>
                  </a:cubicBezTo>
                  <a:cubicBezTo>
                    <a:pt x="4324" y="11171"/>
                    <a:pt x="4236" y="11906"/>
                    <a:pt x="3885" y="13423"/>
                  </a:cubicBezTo>
                  <a:cubicBezTo>
                    <a:pt x="3534" y="14939"/>
                    <a:pt x="2919" y="17237"/>
                    <a:pt x="2480" y="18800"/>
                  </a:cubicBezTo>
                  <a:cubicBezTo>
                    <a:pt x="2041" y="20362"/>
                    <a:pt x="1778" y="21189"/>
                    <a:pt x="1778" y="21373"/>
                  </a:cubicBezTo>
                  <a:cubicBezTo>
                    <a:pt x="1778" y="21557"/>
                    <a:pt x="2041" y="21097"/>
                    <a:pt x="2788" y="19489"/>
                  </a:cubicBezTo>
                  <a:cubicBezTo>
                    <a:pt x="3534" y="17880"/>
                    <a:pt x="4763" y="15123"/>
                    <a:pt x="5685" y="12917"/>
                  </a:cubicBezTo>
                  <a:cubicBezTo>
                    <a:pt x="6607" y="10711"/>
                    <a:pt x="7222" y="9057"/>
                    <a:pt x="7617" y="7954"/>
                  </a:cubicBezTo>
                  <a:cubicBezTo>
                    <a:pt x="8012" y="6851"/>
                    <a:pt x="8188" y="6299"/>
                    <a:pt x="8188" y="6253"/>
                  </a:cubicBezTo>
                  <a:cubicBezTo>
                    <a:pt x="8188" y="6207"/>
                    <a:pt x="8012" y="6667"/>
                    <a:pt x="7661" y="7862"/>
                  </a:cubicBezTo>
                  <a:cubicBezTo>
                    <a:pt x="7310" y="9057"/>
                    <a:pt x="6783" y="10987"/>
                    <a:pt x="6563" y="12182"/>
                  </a:cubicBezTo>
                  <a:cubicBezTo>
                    <a:pt x="6344" y="13377"/>
                    <a:pt x="6432" y="13836"/>
                    <a:pt x="6695" y="13974"/>
                  </a:cubicBezTo>
                  <a:cubicBezTo>
                    <a:pt x="6958" y="14112"/>
                    <a:pt x="7397" y="13928"/>
                    <a:pt x="7968" y="13377"/>
                  </a:cubicBezTo>
                  <a:cubicBezTo>
                    <a:pt x="8539" y="12825"/>
                    <a:pt x="9241" y="11906"/>
                    <a:pt x="9768" y="11033"/>
                  </a:cubicBezTo>
                  <a:cubicBezTo>
                    <a:pt x="10295" y="10160"/>
                    <a:pt x="10646" y="9332"/>
                    <a:pt x="10778" y="9240"/>
                  </a:cubicBezTo>
                  <a:cubicBezTo>
                    <a:pt x="10910" y="9148"/>
                    <a:pt x="10822" y="9792"/>
                    <a:pt x="10778" y="10389"/>
                  </a:cubicBezTo>
                  <a:cubicBezTo>
                    <a:pt x="10734" y="10987"/>
                    <a:pt x="10734" y="11538"/>
                    <a:pt x="10910" y="11952"/>
                  </a:cubicBezTo>
                  <a:cubicBezTo>
                    <a:pt x="11085" y="12366"/>
                    <a:pt x="11436" y="12641"/>
                    <a:pt x="11875" y="12779"/>
                  </a:cubicBezTo>
                  <a:cubicBezTo>
                    <a:pt x="12314" y="12917"/>
                    <a:pt x="12841" y="12917"/>
                    <a:pt x="13544" y="12503"/>
                  </a:cubicBezTo>
                  <a:cubicBezTo>
                    <a:pt x="14246" y="12090"/>
                    <a:pt x="15124" y="11263"/>
                    <a:pt x="15651" y="10573"/>
                  </a:cubicBezTo>
                  <a:cubicBezTo>
                    <a:pt x="16178" y="9884"/>
                    <a:pt x="16354" y="9332"/>
                    <a:pt x="16222" y="9148"/>
                  </a:cubicBezTo>
                  <a:cubicBezTo>
                    <a:pt x="16090" y="8965"/>
                    <a:pt x="15651" y="9148"/>
                    <a:pt x="15080" y="9608"/>
                  </a:cubicBezTo>
                  <a:cubicBezTo>
                    <a:pt x="14510" y="10068"/>
                    <a:pt x="13807" y="10803"/>
                    <a:pt x="13368" y="11400"/>
                  </a:cubicBezTo>
                  <a:cubicBezTo>
                    <a:pt x="12929" y="11998"/>
                    <a:pt x="12754" y="12457"/>
                    <a:pt x="12841" y="12825"/>
                  </a:cubicBezTo>
                  <a:cubicBezTo>
                    <a:pt x="12929" y="13193"/>
                    <a:pt x="13280" y="13468"/>
                    <a:pt x="13807" y="13377"/>
                  </a:cubicBezTo>
                  <a:cubicBezTo>
                    <a:pt x="14334" y="13285"/>
                    <a:pt x="15036" y="12825"/>
                    <a:pt x="15563" y="12733"/>
                  </a:cubicBezTo>
                  <a:cubicBezTo>
                    <a:pt x="16090" y="12641"/>
                    <a:pt x="16441" y="12917"/>
                    <a:pt x="16793" y="12917"/>
                  </a:cubicBezTo>
                  <a:cubicBezTo>
                    <a:pt x="17144" y="12917"/>
                    <a:pt x="17495" y="12641"/>
                    <a:pt x="18066" y="11446"/>
                  </a:cubicBezTo>
                  <a:cubicBezTo>
                    <a:pt x="18636" y="10251"/>
                    <a:pt x="19427" y="8137"/>
                    <a:pt x="19954" y="6299"/>
                  </a:cubicBezTo>
                  <a:cubicBezTo>
                    <a:pt x="20480" y="4461"/>
                    <a:pt x="20744" y="2898"/>
                    <a:pt x="20963" y="1795"/>
                  </a:cubicBezTo>
                  <a:cubicBezTo>
                    <a:pt x="21183" y="692"/>
                    <a:pt x="21358" y="49"/>
                    <a:pt x="21446" y="3"/>
                  </a:cubicBezTo>
                  <a:cubicBezTo>
                    <a:pt x="21534" y="-43"/>
                    <a:pt x="21534" y="508"/>
                    <a:pt x="21227" y="1933"/>
                  </a:cubicBezTo>
                  <a:cubicBezTo>
                    <a:pt x="20919" y="3358"/>
                    <a:pt x="20305" y="5656"/>
                    <a:pt x="19910" y="7448"/>
                  </a:cubicBezTo>
                  <a:cubicBezTo>
                    <a:pt x="19514" y="9240"/>
                    <a:pt x="19339" y="10527"/>
                    <a:pt x="19295" y="11400"/>
                  </a:cubicBezTo>
                  <a:cubicBezTo>
                    <a:pt x="19251" y="12274"/>
                    <a:pt x="19339" y="12733"/>
                    <a:pt x="19558" y="12871"/>
                  </a:cubicBezTo>
                  <a:cubicBezTo>
                    <a:pt x="19778" y="13009"/>
                    <a:pt x="20129" y="12825"/>
                    <a:pt x="20480" y="12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0706099" y="1233028"/>
              <a:ext cx="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0774865" y="1017128"/>
              <a:ext cx="18096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11171" y="0"/>
                  </a:moveTo>
                  <a:cubicBezTo>
                    <a:pt x="8962" y="2304"/>
                    <a:pt x="6753" y="4608"/>
                    <a:pt x="5280" y="6624"/>
                  </a:cubicBezTo>
                  <a:cubicBezTo>
                    <a:pt x="3808" y="8640"/>
                    <a:pt x="3071" y="10368"/>
                    <a:pt x="2703" y="11472"/>
                  </a:cubicBezTo>
                  <a:cubicBezTo>
                    <a:pt x="2335" y="12576"/>
                    <a:pt x="2335" y="13056"/>
                    <a:pt x="2949" y="13200"/>
                  </a:cubicBezTo>
                  <a:cubicBezTo>
                    <a:pt x="3562" y="13344"/>
                    <a:pt x="4790" y="13152"/>
                    <a:pt x="5526" y="12816"/>
                  </a:cubicBezTo>
                  <a:cubicBezTo>
                    <a:pt x="6262" y="12480"/>
                    <a:pt x="6508" y="12000"/>
                    <a:pt x="6753" y="11520"/>
                  </a:cubicBezTo>
                  <a:cubicBezTo>
                    <a:pt x="6999" y="11040"/>
                    <a:pt x="7244" y="10560"/>
                    <a:pt x="6876" y="10032"/>
                  </a:cubicBezTo>
                  <a:cubicBezTo>
                    <a:pt x="6508" y="9504"/>
                    <a:pt x="5526" y="8928"/>
                    <a:pt x="4053" y="8592"/>
                  </a:cubicBezTo>
                  <a:cubicBezTo>
                    <a:pt x="2580" y="8256"/>
                    <a:pt x="617" y="8160"/>
                    <a:pt x="126" y="8304"/>
                  </a:cubicBezTo>
                  <a:cubicBezTo>
                    <a:pt x="-365" y="8448"/>
                    <a:pt x="617" y="8832"/>
                    <a:pt x="2458" y="9168"/>
                  </a:cubicBezTo>
                  <a:cubicBezTo>
                    <a:pt x="4299" y="9504"/>
                    <a:pt x="6999" y="9792"/>
                    <a:pt x="9821" y="9744"/>
                  </a:cubicBezTo>
                  <a:cubicBezTo>
                    <a:pt x="12644" y="9696"/>
                    <a:pt x="15590" y="9312"/>
                    <a:pt x="17430" y="8928"/>
                  </a:cubicBezTo>
                  <a:cubicBezTo>
                    <a:pt x="19271" y="8544"/>
                    <a:pt x="20008" y="8160"/>
                    <a:pt x="20499" y="7728"/>
                  </a:cubicBezTo>
                  <a:cubicBezTo>
                    <a:pt x="20990" y="7296"/>
                    <a:pt x="21235" y="6816"/>
                    <a:pt x="20621" y="6864"/>
                  </a:cubicBezTo>
                  <a:cubicBezTo>
                    <a:pt x="20008" y="6912"/>
                    <a:pt x="18535" y="7488"/>
                    <a:pt x="17430" y="8592"/>
                  </a:cubicBezTo>
                  <a:cubicBezTo>
                    <a:pt x="16326" y="9696"/>
                    <a:pt x="15590" y="11328"/>
                    <a:pt x="15712" y="13248"/>
                  </a:cubicBezTo>
                  <a:cubicBezTo>
                    <a:pt x="15835" y="15168"/>
                    <a:pt x="16817" y="17376"/>
                    <a:pt x="17308" y="18720"/>
                  </a:cubicBezTo>
                  <a:cubicBezTo>
                    <a:pt x="17799" y="20064"/>
                    <a:pt x="17799" y="20544"/>
                    <a:pt x="17308" y="20928"/>
                  </a:cubicBezTo>
                  <a:cubicBezTo>
                    <a:pt x="16817" y="21312"/>
                    <a:pt x="15835" y="21600"/>
                    <a:pt x="14117" y="21600"/>
                  </a:cubicBezTo>
                  <a:cubicBezTo>
                    <a:pt x="12399" y="21600"/>
                    <a:pt x="9944" y="21312"/>
                    <a:pt x="8103" y="20592"/>
                  </a:cubicBezTo>
                  <a:cubicBezTo>
                    <a:pt x="6262" y="19872"/>
                    <a:pt x="5035" y="18720"/>
                    <a:pt x="3808" y="17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1148108" y="1029828"/>
              <a:ext cx="288242" cy="4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530" fill="norm" stroke="1" extrusionOk="0">
                  <a:moveTo>
                    <a:pt x="11454" y="7541"/>
                  </a:moveTo>
                  <a:cubicBezTo>
                    <a:pt x="9263" y="7262"/>
                    <a:pt x="7072" y="6983"/>
                    <a:pt x="5272" y="7076"/>
                  </a:cubicBezTo>
                  <a:cubicBezTo>
                    <a:pt x="3472" y="7169"/>
                    <a:pt x="2063" y="7634"/>
                    <a:pt x="1124" y="8426"/>
                  </a:cubicBezTo>
                  <a:cubicBezTo>
                    <a:pt x="185" y="9217"/>
                    <a:pt x="-285" y="10334"/>
                    <a:pt x="185" y="11126"/>
                  </a:cubicBezTo>
                  <a:cubicBezTo>
                    <a:pt x="654" y="11917"/>
                    <a:pt x="2063" y="12383"/>
                    <a:pt x="3472" y="12290"/>
                  </a:cubicBezTo>
                  <a:cubicBezTo>
                    <a:pt x="4880" y="12197"/>
                    <a:pt x="6289" y="11545"/>
                    <a:pt x="7150" y="9916"/>
                  </a:cubicBezTo>
                  <a:cubicBezTo>
                    <a:pt x="8011" y="8286"/>
                    <a:pt x="8324" y="5679"/>
                    <a:pt x="8480" y="4097"/>
                  </a:cubicBezTo>
                  <a:cubicBezTo>
                    <a:pt x="8637" y="2514"/>
                    <a:pt x="8637" y="1955"/>
                    <a:pt x="9341" y="1443"/>
                  </a:cubicBezTo>
                  <a:cubicBezTo>
                    <a:pt x="10045" y="931"/>
                    <a:pt x="11454" y="466"/>
                    <a:pt x="13019" y="233"/>
                  </a:cubicBezTo>
                  <a:cubicBezTo>
                    <a:pt x="14585" y="0"/>
                    <a:pt x="16306" y="0"/>
                    <a:pt x="17558" y="0"/>
                  </a:cubicBezTo>
                  <a:cubicBezTo>
                    <a:pt x="18811" y="0"/>
                    <a:pt x="19593" y="0"/>
                    <a:pt x="20219" y="186"/>
                  </a:cubicBezTo>
                  <a:cubicBezTo>
                    <a:pt x="20845" y="372"/>
                    <a:pt x="21315" y="745"/>
                    <a:pt x="21080" y="1210"/>
                  </a:cubicBezTo>
                  <a:cubicBezTo>
                    <a:pt x="20845" y="1676"/>
                    <a:pt x="19906" y="2234"/>
                    <a:pt x="18028" y="3631"/>
                  </a:cubicBezTo>
                  <a:cubicBezTo>
                    <a:pt x="16150" y="5028"/>
                    <a:pt x="13332" y="7262"/>
                    <a:pt x="11063" y="9729"/>
                  </a:cubicBezTo>
                  <a:cubicBezTo>
                    <a:pt x="8793" y="12197"/>
                    <a:pt x="7072" y="14897"/>
                    <a:pt x="6211" y="16759"/>
                  </a:cubicBezTo>
                  <a:cubicBezTo>
                    <a:pt x="5350" y="18621"/>
                    <a:pt x="5350" y="19645"/>
                    <a:pt x="5663" y="20343"/>
                  </a:cubicBezTo>
                  <a:cubicBezTo>
                    <a:pt x="5976" y="21041"/>
                    <a:pt x="6602" y="21414"/>
                    <a:pt x="7306" y="21507"/>
                  </a:cubicBezTo>
                  <a:cubicBezTo>
                    <a:pt x="8011" y="21600"/>
                    <a:pt x="8793" y="21414"/>
                    <a:pt x="9341" y="20809"/>
                  </a:cubicBezTo>
                  <a:cubicBezTo>
                    <a:pt x="9889" y="20203"/>
                    <a:pt x="10202" y="19179"/>
                    <a:pt x="10358" y="18434"/>
                  </a:cubicBezTo>
                  <a:cubicBezTo>
                    <a:pt x="10515" y="17690"/>
                    <a:pt x="10515" y="17224"/>
                    <a:pt x="10437" y="16572"/>
                  </a:cubicBezTo>
                  <a:cubicBezTo>
                    <a:pt x="10358" y="15921"/>
                    <a:pt x="10202" y="15083"/>
                    <a:pt x="11298" y="14478"/>
                  </a:cubicBezTo>
                  <a:cubicBezTo>
                    <a:pt x="12393" y="13872"/>
                    <a:pt x="14741" y="13500"/>
                    <a:pt x="16619" y="13267"/>
                  </a:cubicBezTo>
                  <a:cubicBezTo>
                    <a:pt x="18498" y="13034"/>
                    <a:pt x="19906" y="12941"/>
                    <a:pt x="21315" y="12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1615800" y="996406"/>
              <a:ext cx="179144" cy="34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15" fill="norm" stroke="1" extrusionOk="0">
                  <a:moveTo>
                    <a:pt x="15627" y="16700"/>
                  </a:moveTo>
                  <a:cubicBezTo>
                    <a:pt x="14874" y="16173"/>
                    <a:pt x="14120" y="15646"/>
                    <a:pt x="12488" y="15317"/>
                  </a:cubicBezTo>
                  <a:cubicBezTo>
                    <a:pt x="10855" y="14987"/>
                    <a:pt x="8344" y="14856"/>
                    <a:pt x="6083" y="15580"/>
                  </a:cubicBezTo>
                  <a:cubicBezTo>
                    <a:pt x="3823" y="16304"/>
                    <a:pt x="1813" y="17885"/>
                    <a:pt x="809" y="19004"/>
                  </a:cubicBezTo>
                  <a:cubicBezTo>
                    <a:pt x="-196" y="20124"/>
                    <a:pt x="-196" y="20782"/>
                    <a:pt x="432" y="21112"/>
                  </a:cubicBezTo>
                  <a:cubicBezTo>
                    <a:pt x="1060" y="21441"/>
                    <a:pt x="2316" y="21441"/>
                    <a:pt x="4451" y="20585"/>
                  </a:cubicBezTo>
                  <a:cubicBezTo>
                    <a:pt x="6585" y="19729"/>
                    <a:pt x="9599" y="18017"/>
                    <a:pt x="12362" y="15185"/>
                  </a:cubicBezTo>
                  <a:cubicBezTo>
                    <a:pt x="15125" y="12353"/>
                    <a:pt x="17637" y="8402"/>
                    <a:pt x="19018" y="6031"/>
                  </a:cubicBezTo>
                  <a:cubicBezTo>
                    <a:pt x="20399" y="3661"/>
                    <a:pt x="20651" y="2870"/>
                    <a:pt x="20902" y="2014"/>
                  </a:cubicBezTo>
                  <a:cubicBezTo>
                    <a:pt x="21153" y="1158"/>
                    <a:pt x="21404" y="236"/>
                    <a:pt x="21153" y="39"/>
                  </a:cubicBezTo>
                  <a:cubicBezTo>
                    <a:pt x="20902" y="-159"/>
                    <a:pt x="20148" y="368"/>
                    <a:pt x="19144" y="2607"/>
                  </a:cubicBezTo>
                  <a:cubicBezTo>
                    <a:pt x="18139" y="4846"/>
                    <a:pt x="16883" y="8797"/>
                    <a:pt x="16255" y="11892"/>
                  </a:cubicBezTo>
                  <a:cubicBezTo>
                    <a:pt x="15627" y="14987"/>
                    <a:pt x="15627" y="17226"/>
                    <a:pt x="15627" y="19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1784379" y="1142164"/>
              <a:ext cx="64721" cy="15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868" fill="norm" stroke="1" extrusionOk="0">
                  <a:moveTo>
                    <a:pt x="10853" y="14091"/>
                  </a:moveTo>
                  <a:cubicBezTo>
                    <a:pt x="8763" y="15243"/>
                    <a:pt x="6673" y="16395"/>
                    <a:pt x="4582" y="17835"/>
                  </a:cubicBezTo>
                  <a:cubicBezTo>
                    <a:pt x="2492" y="19275"/>
                    <a:pt x="402" y="21003"/>
                    <a:pt x="53" y="20859"/>
                  </a:cubicBezTo>
                  <a:cubicBezTo>
                    <a:pt x="-295" y="20715"/>
                    <a:pt x="1099" y="18699"/>
                    <a:pt x="3189" y="16251"/>
                  </a:cubicBezTo>
                  <a:cubicBezTo>
                    <a:pt x="5279" y="13803"/>
                    <a:pt x="8066" y="10923"/>
                    <a:pt x="10505" y="7899"/>
                  </a:cubicBezTo>
                  <a:cubicBezTo>
                    <a:pt x="12944" y="4875"/>
                    <a:pt x="15034" y="1707"/>
                    <a:pt x="16776" y="555"/>
                  </a:cubicBezTo>
                  <a:cubicBezTo>
                    <a:pt x="18518" y="-597"/>
                    <a:pt x="19911" y="267"/>
                    <a:pt x="21305" y="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1879132" y="1129121"/>
              <a:ext cx="65219" cy="18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294" fill="norm" stroke="1" extrusionOk="0">
                  <a:moveTo>
                    <a:pt x="20798" y="5955"/>
                  </a:moveTo>
                  <a:cubicBezTo>
                    <a:pt x="20123" y="4769"/>
                    <a:pt x="19448" y="3582"/>
                    <a:pt x="17761" y="2632"/>
                  </a:cubicBezTo>
                  <a:cubicBezTo>
                    <a:pt x="16073" y="1683"/>
                    <a:pt x="13373" y="971"/>
                    <a:pt x="10335" y="496"/>
                  </a:cubicBezTo>
                  <a:cubicBezTo>
                    <a:pt x="7298" y="21"/>
                    <a:pt x="3923" y="-216"/>
                    <a:pt x="1898" y="259"/>
                  </a:cubicBezTo>
                  <a:cubicBezTo>
                    <a:pt x="-127" y="733"/>
                    <a:pt x="-802" y="1920"/>
                    <a:pt x="1223" y="3819"/>
                  </a:cubicBezTo>
                  <a:cubicBezTo>
                    <a:pt x="3248" y="5718"/>
                    <a:pt x="7973" y="8329"/>
                    <a:pt x="12023" y="11177"/>
                  </a:cubicBezTo>
                  <a:cubicBezTo>
                    <a:pt x="16073" y="14026"/>
                    <a:pt x="19448" y="17111"/>
                    <a:pt x="19448" y="18892"/>
                  </a:cubicBezTo>
                  <a:cubicBezTo>
                    <a:pt x="19448" y="20672"/>
                    <a:pt x="16073" y="21147"/>
                    <a:pt x="12360" y="21265"/>
                  </a:cubicBezTo>
                  <a:cubicBezTo>
                    <a:pt x="8648" y="21384"/>
                    <a:pt x="4598" y="21147"/>
                    <a:pt x="2235" y="20316"/>
                  </a:cubicBezTo>
                  <a:cubicBezTo>
                    <a:pt x="-127" y="19485"/>
                    <a:pt x="-802" y="18061"/>
                    <a:pt x="1560" y="15569"/>
                  </a:cubicBezTo>
                  <a:cubicBezTo>
                    <a:pt x="3923" y="13076"/>
                    <a:pt x="9323" y="9516"/>
                    <a:pt x="14723" y="5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1981930" y="1080628"/>
              <a:ext cx="76720" cy="22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511" fill="norm" stroke="1" extrusionOk="0">
                  <a:moveTo>
                    <a:pt x="19409" y="0"/>
                  </a:moveTo>
                  <a:cubicBezTo>
                    <a:pt x="13571" y="4800"/>
                    <a:pt x="7733" y="9600"/>
                    <a:pt x="4230" y="13000"/>
                  </a:cubicBezTo>
                  <a:cubicBezTo>
                    <a:pt x="728" y="16400"/>
                    <a:pt x="-440" y="18400"/>
                    <a:pt x="144" y="19700"/>
                  </a:cubicBezTo>
                  <a:cubicBezTo>
                    <a:pt x="728" y="21000"/>
                    <a:pt x="3063" y="21600"/>
                    <a:pt x="6857" y="21500"/>
                  </a:cubicBezTo>
                  <a:cubicBezTo>
                    <a:pt x="10652" y="21400"/>
                    <a:pt x="15906" y="20600"/>
                    <a:pt x="2116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1976100" y="1146245"/>
              <a:ext cx="203200" cy="15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5030"/>
                  </a:moveTo>
                  <a:cubicBezTo>
                    <a:pt x="0" y="3551"/>
                    <a:pt x="0" y="2071"/>
                    <a:pt x="562" y="1184"/>
                  </a:cubicBezTo>
                  <a:cubicBezTo>
                    <a:pt x="1125" y="296"/>
                    <a:pt x="2250" y="0"/>
                    <a:pt x="3375" y="0"/>
                  </a:cubicBezTo>
                  <a:cubicBezTo>
                    <a:pt x="4500" y="0"/>
                    <a:pt x="5625" y="296"/>
                    <a:pt x="6975" y="3255"/>
                  </a:cubicBezTo>
                  <a:cubicBezTo>
                    <a:pt x="8325" y="6214"/>
                    <a:pt x="9900" y="11836"/>
                    <a:pt x="10687" y="15534"/>
                  </a:cubicBezTo>
                  <a:cubicBezTo>
                    <a:pt x="11475" y="19233"/>
                    <a:pt x="11475" y="21008"/>
                    <a:pt x="11138" y="21304"/>
                  </a:cubicBezTo>
                  <a:cubicBezTo>
                    <a:pt x="10800" y="21600"/>
                    <a:pt x="10125" y="20416"/>
                    <a:pt x="10125" y="18937"/>
                  </a:cubicBezTo>
                  <a:cubicBezTo>
                    <a:pt x="10125" y="17458"/>
                    <a:pt x="10800" y="15682"/>
                    <a:pt x="12825" y="13907"/>
                  </a:cubicBezTo>
                  <a:cubicBezTo>
                    <a:pt x="14850" y="12132"/>
                    <a:pt x="18225" y="10356"/>
                    <a:pt x="21600" y="8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2058649" y="1015997"/>
              <a:ext cx="30743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99" fill="norm" stroke="1" extrusionOk="0">
                  <a:moveTo>
                    <a:pt x="8640" y="2059"/>
                  </a:moveTo>
                  <a:cubicBezTo>
                    <a:pt x="12960" y="979"/>
                    <a:pt x="17280" y="-101"/>
                    <a:pt x="19440" y="7"/>
                  </a:cubicBezTo>
                  <a:cubicBezTo>
                    <a:pt x="21600" y="115"/>
                    <a:pt x="21600" y="1411"/>
                    <a:pt x="18000" y="5191"/>
                  </a:cubicBezTo>
                  <a:cubicBezTo>
                    <a:pt x="14400" y="8971"/>
                    <a:pt x="7200" y="15235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2130087" y="1244505"/>
              <a:ext cx="112713" cy="1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0986" fill="norm" stroke="1" extrusionOk="0">
                  <a:moveTo>
                    <a:pt x="17700" y="1171"/>
                  </a:moveTo>
                  <a:cubicBezTo>
                    <a:pt x="15700" y="517"/>
                    <a:pt x="13700" y="-138"/>
                    <a:pt x="11900" y="26"/>
                  </a:cubicBezTo>
                  <a:cubicBezTo>
                    <a:pt x="10100" y="189"/>
                    <a:pt x="8500" y="1171"/>
                    <a:pt x="6500" y="3626"/>
                  </a:cubicBezTo>
                  <a:cubicBezTo>
                    <a:pt x="4500" y="6080"/>
                    <a:pt x="2100" y="10007"/>
                    <a:pt x="900" y="13117"/>
                  </a:cubicBezTo>
                  <a:cubicBezTo>
                    <a:pt x="-300" y="16226"/>
                    <a:pt x="-300" y="18517"/>
                    <a:pt x="900" y="19826"/>
                  </a:cubicBezTo>
                  <a:cubicBezTo>
                    <a:pt x="2100" y="21135"/>
                    <a:pt x="4500" y="21462"/>
                    <a:pt x="7300" y="20153"/>
                  </a:cubicBezTo>
                  <a:cubicBezTo>
                    <a:pt x="10100" y="18844"/>
                    <a:pt x="13300" y="15898"/>
                    <a:pt x="15700" y="12626"/>
                  </a:cubicBezTo>
                  <a:cubicBezTo>
                    <a:pt x="18100" y="9353"/>
                    <a:pt x="19700" y="5753"/>
                    <a:pt x="21300" y="2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2236450" y="1224161"/>
              <a:ext cx="82550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5641"/>
                  </a:moveTo>
                  <a:cubicBezTo>
                    <a:pt x="20492" y="3899"/>
                    <a:pt x="19385" y="2157"/>
                    <a:pt x="17446" y="1112"/>
                  </a:cubicBezTo>
                  <a:cubicBezTo>
                    <a:pt x="15508" y="66"/>
                    <a:pt x="12738" y="-282"/>
                    <a:pt x="10523" y="241"/>
                  </a:cubicBezTo>
                  <a:cubicBezTo>
                    <a:pt x="8308" y="763"/>
                    <a:pt x="6646" y="2157"/>
                    <a:pt x="6646" y="4944"/>
                  </a:cubicBezTo>
                  <a:cubicBezTo>
                    <a:pt x="6646" y="7731"/>
                    <a:pt x="8308" y="11912"/>
                    <a:pt x="9415" y="14873"/>
                  </a:cubicBezTo>
                  <a:cubicBezTo>
                    <a:pt x="10523" y="17834"/>
                    <a:pt x="11077" y="19576"/>
                    <a:pt x="9415" y="20447"/>
                  </a:cubicBezTo>
                  <a:cubicBezTo>
                    <a:pt x="7754" y="21318"/>
                    <a:pt x="3877" y="21318"/>
                    <a:pt x="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12319000" y="134732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155768" y="193745"/>
              <a:ext cx="1962325" cy="95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3432" y="21600"/>
                  </a:moveTo>
                  <a:cubicBezTo>
                    <a:pt x="4218" y="21504"/>
                    <a:pt x="5005" y="21408"/>
                    <a:pt x="5803" y="21263"/>
                  </a:cubicBezTo>
                  <a:cubicBezTo>
                    <a:pt x="6601" y="21119"/>
                    <a:pt x="7410" y="20927"/>
                    <a:pt x="8266" y="20614"/>
                  </a:cubicBezTo>
                  <a:cubicBezTo>
                    <a:pt x="9121" y="20301"/>
                    <a:pt x="10023" y="19868"/>
                    <a:pt x="10879" y="19411"/>
                  </a:cubicBezTo>
                  <a:cubicBezTo>
                    <a:pt x="11735" y="18954"/>
                    <a:pt x="12544" y="18473"/>
                    <a:pt x="13365" y="17920"/>
                  </a:cubicBezTo>
                  <a:cubicBezTo>
                    <a:pt x="14186" y="17367"/>
                    <a:pt x="15018" y="16741"/>
                    <a:pt x="15874" y="15947"/>
                  </a:cubicBezTo>
                  <a:cubicBezTo>
                    <a:pt x="16730" y="15154"/>
                    <a:pt x="17609" y="14192"/>
                    <a:pt x="18383" y="13181"/>
                  </a:cubicBezTo>
                  <a:cubicBezTo>
                    <a:pt x="19158" y="12171"/>
                    <a:pt x="19829" y="11113"/>
                    <a:pt x="20349" y="9814"/>
                  </a:cubicBezTo>
                  <a:cubicBezTo>
                    <a:pt x="20869" y="8515"/>
                    <a:pt x="21239" y="6976"/>
                    <a:pt x="21378" y="5604"/>
                  </a:cubicBezTo>
                  <a:cubicBezTo>
                    <a:pt x="21517" y="4233"/>
                    <a:pt x="21424" y="3031"/>
                    <a:pt x="21078" y="2141"/>
                  </a:cubicBezTo>
                  <a:cubicBezTo>
                    <a:pt x="20731" y="1251"/>
                    <a:pt x="20129" y="673"/>
                    <a:pt x="19378" y="361"/>
                  </a:cubicBezTo>
                  <a:cubicBezTo>
                    <a:pt x="18626" y="48"/>
                    <a:pt x="17724" y="0"/>
                    <a:pt x="16857" y="0"/>
                  </a:cubicBezTo>
                  <a:cubicBezTo>
                    <a:pt x="15990" y="0"/>
                    <a:pt x="15157" y="48"/>
                    <a:pt x="14267" y="216"/>
                  </a:cubicBezTo>
                  <a:cubicBezTo>
                    <a:pt x="13377" y="385"/>
                    <a:pt x="12428" y="673"/>
                    <a:pt x="11550" y="1058"/>
                  </a:cubicBezTo>
                  <a:cubicBezTo>
                    <a:pt x="10671" y="1443"/>
                    <a:pt x="9861" y="1924"/>
                    <a:pt x="9040" y="2478"/>
                  </a:cubicBezTo>
                  <a:cubicBezTo>
                    <a:pt x="8219" y="3031"/>
                    <a:pt x="7387" y="3656"/>
                    <a:pt x="6577" y="4378"/>
                  </a:cubicBezTo>
                  <a:cubicBezTo>
                    <a:pt x="5768" y="5099"/>
                    <a:pt x="4982" y="5917"/>
                    <a:pt x="4172" y="6879"/>
                  </a:cubicBezTo>
                  <a:cubicBezTo>
                    <a:pt x="3363" y="7841"/>
                    <a:pt x="2530" y="8948"/>
                    <a:pt x="1825" y="10199"/>
                  </a:cubicBezTo>
                  <a:cubicBezTo>
                    <a:pt x="1120" y="11449"/>
                    <a:pt x="541" y="12845"/>
                    <a:pt x="241" y="14216"/>
                  </a:cubicBezTo>
                  <a:cubicBezTo>
                    <a:pt x="-60" y="15587"/>
                    <a:pt x="-83" y="16934"/>
                    <a:pt x="195" y="18016"/>
                  </a:cubicBezTo>
                  <a:cubicBezTo>
                    <a:pt x="472" y="19098"/>
                    <a:pt x="1050" y="19916"/>
                    <a:pt x="1756" y="20469"/>
                  </a:cubicBezTo>
                  <a:cubicBezTo>
                    <a:pt x="2461" y="21023"/>
                    <a:pt x="3293" y="21311"/>
                    <a:pt x="4288" y="21456"/>
                  </a:cubicBezTo>
                  <a:cubicBezTo>
                    <a:pt x="5282" y="21600"/>
                    <a:pt x="6439" y="21600"/>
                    <a:pt x="7236" y="21576"/>
                  </a:cubicBezTo>
                  <a:cubicBezTo>
                    <a:pt x="8034" y="21552"/>
                    <a:pt x="8474" y="21504"/>
                    <a:pt x="8913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66975" y="1099678"/>
              <a:ext cx="1063325" cy="163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79" fill="norm" stroke="1" extrusionOk="0">
                  <a:moveTo>
                    <a:pt x="18316" y="0"/>
                  </a:moveTo>
                  <a:cubicBezTo>
                    <a:pt x="17201" y="140"/>
                    <a:pt x="16087" y="280"/>
                    <a:pt x="15080" y="644"/>
                  </a:cubicBezTo>
                  <a:cubicBezTo>
                    <a:pt x="14073" y="1007"/>
                    <a:pt x="13173" y="1595"/>
                    <a:pt x="12016" y="2266"/>
                  </a:cubicBezTo>
                  <a:cubicBezTo>
                    <a:pt x="10859" y="2938"/>
                    <a:pt x="9444" y="3693"/>
                    <a:pt x="8137" y="4477"/>
                  </a:cubicBezTo>
                  <a:cubicBezTo>
                    <a:pt x="6830" y="5260"/>
                    <a:pt x="5630" y="6072"/>
                    <a:pt x="4601" y="6911"/>
                  </a:cubicBezTo>
                  <a:cubicBezTo>
                    <a:pt x="3573" y="7750"/>
                    <a:pt x="2716" y="8618"/>
                    <a:pt x="2009" y="9583"/>
                  </a:cubicBezTo>
                  <a:cubicBezTo>
                    <a:pt x="1301" y="10548"/>
                    <a:pt x="744" y="11611"/>
                    <a:pt x="401" y="12619"/>
                  </a:cubicBezTo>
                  <a:cubicBezTo>
                    <a:pt x="59" y="13626"/>
                    <a:pt x="-70" y="14577"/>
                    <a:pt x="37" y="15542"/>
                  </a:cubicBezTo>
                  <a:cubicBezTo>
                    <a:pt x="144" y="16508"/>
                    <a:pt x="487" y="17487"/>
                    <a:pt x="1087" y="18312"/>
                  </a:cubicBezTo>
                  <a:cubicBezTo>
                    <a:pt x="1687" y="19138"/>
                    <a:pt x="2544" y="19809"/>
                    <a:pt x="3680" y="20313"/>
                  </a:cubicBezTo>
                  <a:cubicBezTo>
                    <a:pt x="4816" y="20817"/>
                    <a:pt x="6230" y="21152"/>
                    <a:pt x="7773" y="21348"/>
                  </a:cubicBezTo>
                  <a:cubicBezTo>
                    <a:pt x="9316" y="21544"/>
                    <a:pt x="10987" y="21600"/>
                    <a:pt x="12637" y="21572"/>
                  </a:cubicBezTo>
                  <a:cubicBezTo>
                    <a:pt x="14287" y="21544"/>
                    <a:pt x="15916" y="21432"/>
                    <a:pt x="17394" y="21222"/>
                  </a:cubicBezTo>
                  <a:cubicBezTo>
                    <a:pt x="18873" y="21012"/>
                    <a:pt x="20201" y="20705"/>
                    <a:pt x="21530" y="20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996949" y="2591928"/>
              <a:ext cx="889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360"/>
                    <a:pt x="21600" y="6720"/>
                    <a:pt x="18000" y="10320"/>
                  </a:cubicBezTo>
                  <a:cubicBezTo>
                    <a:pt x="14400" y="13920"/>
                    <a:pt x="7200" y="17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003300" y="2533367"/>
              <a:ext cx="133350" cy="20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147"/>
                  </a:moveTo>
                  <a:cubicBezTo>
                    <a:pt x="1714" y="-74"/>
                    <a:pt x="3429" y="-294"/>
                    <a:pt x="6343" y="1469"/>
                  </a:cubicBezTo>
                  <a:cubicBezTo>
                    <a:pt x="9257" y="3233"/>
                    <a:pt x="13371" y="6979"/>
                    <a:pt x="16114" y="10616"/>
                  </a:cubicBezTo>
                  <a:cubicBezTo>
                    <a:pt x="18857" y="14253"/>
                    <a:pt x="20229" y="17779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898650" y="2352805"/>
              <a:ext cx="206863" cy="49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82" fill="norm" stroke="1" extrusionOk="0">
                  <a:moveTo>
                    <a:pt x="0" y="7288"/>
                  </a:moveTo>
                  <a:cubicBezTo>
                    <a:pt x="1091" y="10205"/>
                    <a:pt x="2182" y="13121"/>
                    <a:pt x="2836" y="15217"/>
                  </a:cubicBezTo>
                  <a:cubicBezTo>
                    <a:pt x="3491" y="17314"/>
                    <a:pt x="3709" y="18590"/>
                    <a:pt x="3927" y="19547"/>
                  </a:cubicBezTo>
                  <a:cubicBezTo>
                    <a:pt x="4145" y="20503"/>
                    <a:pt x="4364" y="21141"/>
                    <a:pt x="4255" y="21233"/>
                  </a:cubicBezTo>
                  <a:cubicBezTo>
                    <a:pt x="4145" y="21324"/>
                    <a:pt x="3709" y="20868"/>
                    <a:pt x="3273" y="19182"/>
                  </a:cubicBezTo>
                  <a:cubicBezTo>
                    <a:pt x="2836" y="17496"/>
                    <a:pt x="2400" y="14579"/>
                    <a:pt x="2400" y="11617"/>
                  </a:cubicBezTo>
                  <a:cubicBezTo>
                    <a:pt x="2400" y="8655"/>
                    <a:pt x="2836" y="5648"/>
                    <a:pt x="3273" y="3916"/>
                  </a:cubicBezTo>
                  <a:cubicBezTo>
                    <a:pt x="3709" y="2184"/>
                    <a:pt x="4145" y="1729"/>
                    <a:pt x="4691" y="1273"/>
                  </a:cubicBezTo>
                  <a:cubicBezTo>
                    <a:pt x="5236" y="817"/>
                    <a:pt x="5891" y="362"/>
                    <a:pt x="6764" y="134"/>
                  </a:cubicBezTo>
                  <a:cubicBezTo>
                    <a:pt x="7636" y="-94"/>
                    <a:pt x="8727" y="-94"/>
                    <a:pt x="10473" y="635"/>
                  </a:cubicBezTo>
                  <a:cubicBezTo>
                    <a:pt x="12218" y="1364"/>
                    <a:pt x="14618" y="2822"/>
                    <a:pt x="16800" y="5055"/>
                  </a:cubicBezTo>
                  <a:cubicBezTo>
                    <a:pt x="18982" y="7288"/>
                    <a:pt x="20945" y="10296"/>
                    <a:pt x="21273" y="12848"/>
                  </a:cubicBezTo>
                  <a:cubicBezTo>
                    <a:pt x="21600" y="15400"/>
                    <a:pt x="20291" y="17496"/>
                    <a:pt x="18436" y="18863"/>
                  </a:cubicBezTo>
                  <a:cubicBezTo>
                    <a:pt x="16582" y="20230"/>
                    <a:pt x="14182" y="20868"/>
                    <a:pt x="12000" y="21187"/>
                  </a:cubicBezTo>
                  <a:cubicBezTo>
                    <a:pt x="9818" y="21506"/>
                    <a:pt x="7855" y="21506"/>
                    <a:pt x="6327" y="21460"/>
                  </a:cubicBezTo>
                  <a:cubicBezTo>
                    <a:pt x="4800" y="21415"/>
                    <a:pt x="3709" y="21324"/>
                    <a:pt x="3709" y="21187"/>
                  </a:cubicBezTo>
                  <a:cubicBezTo>
                    <a:pt x="3709" y="21050"/>
                    <a:pt x="4800" y="20868"/>
                    <a:pt x="6655" y="20595"/>
                  </a:cubicBezTo>
                  <a:cubicBezTo>
                    <a:pt x="8509" y="20321"/>
                    <a:pt x="11127" y="19957"/>
                    <a:pt x="13745" y="19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2216150" y="2725278"/>
              <a:ext cx="1333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14" y="5635"/>
                    <a:pt x="13029" y="11270"/>
                    <a:pt x="16629" y="14870"/>
                  </a:cubicBezTo>
                  <a:cubicBezTo>
                    <a:pt x="20229" y="18470"/>
                    <a:pt x="20914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2247899" y="2712578"/>
              <a:ext cx="1143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3019"/>
                    <a:pt x="13600" y="6039"/>
                    <a:pt x="10000" y="9639"/>
                  </a:cubicBezTo>
                  <a:cubicBezTo>
                    <a:pt x="6400" y="13239"/>
                    <a:pt x="3200" y="174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2546350" y="2566528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2540000" y="2630028"/>
              <a:ext cx="215900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2541" y="14954"/>
                  </a:moveTo>
                  <a:cubicBezTo>
                    <a:pt x="1271" y="17446"/>
                    <a:pt x="0" y="19938"/>
                    <a:pt x="0" y="20769"/>
                  </a:cubicBezTo>
                  <a:cubicBezTo>
                    <a:pt x="0" y="21600"/>
                    <a:pt x="1271" y="20769"/>
                    <a:pt x="5082" y="17031"/>
                  </a:cubicBezTo>
                  <a:cubicBezTo>
                    <a:pt x="8894" y="13292"/>
                    <a:pt x="15247" y="66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3071197" y="2256932"/>
              <a:ext cx="180004" cy="44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79" fill="norm" stroke="1" extrusionOk="0">
                  <a:moveTo>
                    <a:pt x="21359" y="2065"/>
                  </a:moveTo>
                  <a:cubicBezTo>
                    <a:pt x="19601" y="1351"/>
                    <a:pt x="17843" y="638"/>
                    <a:pt x="16210" y="282"/>
                  </a:cubicBezTo>
                  <a:cubicBezTo>
                    <a:pt x="14578" y="-75"/>
                    <a:pt x="13071" y="-75"/>
                    <a:pt x="11312" y="180"/>
                  </a:cubicBezTo>
                  <a:cubicBezTo>
                    <a:pt x="9554" y="434"/>
                    <a:pt x="7545" y="944"/>
                    <a:pt x="6540" y="1453"/>
                  </a:cubicBezTo>
                  <a:cubicBezTo>
                    <a:pt x="5536" y="1963"/>
                    <a:pt x="5536" y="2472"/>
                    <a:pt x="6792" y="3287"/>
                  </a:cubicBezTo>
                  <a:cubicBezTo>
                    <a:pt x="8047" y="4102"/>
                    <a:pt x="10559" y="5223"/>
                    <a:pt x="12317" y="6395"/>
                  </a:cubicBezTo>
                  <a:cubicBezTo>
                    <a:pt x="14075" y="7567"/>
                    <a:pt x="15080" y="8789"/>
                    <a:pt x="14075" y="10063"/>
                  </a:cubicBezTo>
                  <a:cubicBezTo>
                    <a:pt x="13071" y="11336"/>
                    <a:pt x="10057" y="12661"/>
                    <a:pt x="7922" y="13425"/>
                  </a:cubicBezTo>
                  <a:cubicBezTo>
                    <a:pt x="5787" y="14189"/>
                    <a:pt x="4531" y="14393"/>
                    <a:pt x="3275" y="14444"/>
                  </a:cubicBezTo>
                  <a:cubicBezTo>
                    <a:pt x="2019" y="14495"/>
                    <a:pt x="764" y="14393"/>
                    <a:pt x="261" y="14087"/>
                  </a:cubicBezTo>
                  <a:cubicBezTo>
                    <a:pt x="-241" y="13782"/>
                    <a:pt x="10" y="13272"/>
                    <a:pt x="764" y="12814"/>
                  </a:cubicBezTo>
                  <a:cubicBezTo>
                    <a:pt x="1517" y="12355"/>
                    <a:pt x="2773" y="11948"/>
                    <a:pt x="4406" y="11744"/>
                  </a:cubicBezTo>
                  <a:cubicBezTo>
                    <a:pt x="6038" y="11540"/>
                    <a:pt x="8047" y="11540"/>
                    <a:pt x="9052" y="11795"/>
                  </a:cubicBezTo>
                  <a:cubicBezTo>
                    <a:pt x="10057" y="12050"/>
                    <a:pt x="10057" y="12559"/>
                    <a:pt x="9178" y="13629"/>
                  </a:cubicBezTo>
                  <a:cubicBezTo>
                    <a:pt x="8299" y="14699"/>
                    <a:pt x="6540" y="16329"/>
                    <a:pt x="5285" y="17551"/>
                  </a:cubicBezTo>
                  <a:cubicBezTo>
                    <a:pt x="4029" y="18774"/>
                    <a:pt x="3275" y="19589"/>
                    <a:pt x="3024" y="20251"/>
                  </a:cubicBezTo>
                  <a:cubicBezTo>
                    <a:pt x="2773" y="20914"/>
                    <a:pt x="3024" y="21423"/>
                    <a:pt x="5033" y="21474"/>
                  </a:cubicBezTo>
                  <a:cubicBezTo>
                    <a:pt x="7043" y="21525"/>
                    <a:pt x="10810" y="21117"/>
                    <a:pt x="14578" y="20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3324722" y="2384115"/>
              <a:ext cx="167778" cy="27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66" fill="norm" stroke="1" extrusionOk="0">
                  <a:moveTo>
                    <a:pt x="342" y="1830"/>
                  </a:moveTo>
                  <a:cubicBezTo>
                    <a:pt x="72" y="1011"/>
                    <a:pt x="-198" y="193"/>
                    <a:pt x="207" y="30"/>
                  </a:cubicBezTo>
                  <a:cubicBezTo>
                    <a:pt x="612" y="-134"/>
                    <a:pt x="1692" y="357"/>
                    <a:pt x="4257" y="2239"/>
                  </a:cubicBezTo>
                  <a:cubicBezTo>
                    <a:pt x="6822" y="4121"/>
                    <a:pt x="10872" y="7393"/>
                    <a:pt x="13977" y="10830"/>
                  </a:cubicBezTo>
                  <a:cubicBezTo>
                    <a:pt x="17082" y="14266"/>
                    <a:pt x="19242" y="17866"/>
                    <a:pt x="21402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3409950" y="2382106"/>
              <a:ext cx="107950" cy="27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1517"/>
                  </a:moveTo>
                  <a:cubicBezTo>
                    <a:pt x="19482" y="686"/>
                    <a:pt x="17365" y="-145"/>
                    <a:pt x="16094" y="21"/>
                  </a:cubicBezTo>
                  <a:cubicBezTo>
                    <a:pt x="14824" y="187"/>
                    <a:pt x="14400" y="1350"/>
                    <a:pt x="12706" y="3843"/>
                  </a:cubicBezTo>
                  <a:cubicBezTo>
                    <a:pt x="11012" y="6335"/>
                    <a:pt x="8047" y="10157"/>
                    <a:pt x="5718" y="13313"/>
                  </a:cubicBezTo>
                  <a:cubicBezTo>
                    <a:pt x="3388" y="16470"/>
                    <a:pt x="1694" y="18963"/>
                    <a:pt x="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600450" y="2553828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3683000" y="2642728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873500" y="2655428"/>
              <a:ext cx="152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4279900" y="2623115"/>
              <a:ext cx="762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400" y="2735"/>
                    <a:pt x="10800" y="-1585"/>
                    <a:pt x="14400" y="575"/>
                  </a:cubicBezTo>
                  <a:cubicBezTo>
                    <a:pt x="18000" y="2735"/>
                    <a:pt x="198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4641850" y="2339752"/>
              <a:ext cx="215900" cy="30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2518"/>
                  </a:moveTo>
                  <a:cubicBezTo>
                    <a:pt x="0" y="1636"/>
                    <a:pt x="0" y="755"/>
                    <a:pt x="529" y="314"/>
                  </a:cubicBezTo>
                  <a:cubicBezTo>
                    <a:pt x="1059" y="-127"/>
                    <a:pt x="2118" y="-127"/>
                    <a:pt x="3388" y="461"/>
                  </a:cubicBezTo>
                  <a:cubicBezTo>
                    <a:pt x="4659" y="1049"/>
                    <a:pt x="6141" y="2224"/>
                    <a:pt x="8471" y="5089"/>
                  </a:cubicBezTo>
                  <a:cubicBezTo>
                    <a:pt x="10800" y="7955"/>
                    <a:pt x="13976" y="12510"/>
                    <a:pt x="16306" y="15522"/>
                  </a:cubicBezTo>
                  <a:cubicBezTo>
                    <a:pt x="18635" y="18534"/>
                    <a:pt x="20118" y="20004"/>
                    <a:pt x="2160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4699000" y="2337928"/>
              <a:ext cx="1651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1630"/>
                    <a:pt x="16062" y="3260"/>
                    <a:pt x="12877" y="5909"/>
                  </a:cubicBezTo>
                  <a:cubicBezTo>
                    <a:pt x="9692" y="8558"/>
                    <a:pt x="6092" y="12226"/>
                    <a:pt x="3877" y="15011"/>
                  </a:cubicBezTo>
                  <a:cubicBezTo>
                    <a:pt x="1662" y="17796"/>
                    <a:pt x="831" y="196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878916" y="2562549"/>
              <a:ext cx="80435" cy="10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6253" y="7292"/>
                  </a:moveTo>
                  <a:cubicBezTo>
                    <a:pt x="4547" y="9452"/>
                    <a:pt x="2842" y="11612"/>
                    <a:pt x="1705" y="14420"/>
                  </a:cubicBezTo>
                  <a:cubicBezTo>
                    <a:pt x="568" y="17228"/>
                    <a:pt x="0" y="20684"/>
                    <a:pt x="0" y="20900"/>
                  </a:cubicBezTo>
                  <a:cubicBezTo>
                    <a:pt x="0" y="21116"/>
                    <a:pt x="568" y="18092"/>
                    <a:pt x="2274" y="14420"/>
                  </a:cubicBezTo>
                  <a:cubicBezTo>
                    <a:pt x="3979" y="10748"/>
                    <a:pt x="6821" y="6428"/>
                    <a:pt x="9379" y="3620"/>
                  </a:cubicBezTo>
                  <a:cubicBezTo>
                    <a:pt x="11937" y="812"/>
                    <a:pt x="14211" y="-484"/>
                    <a:pt x="15916" y="164"/>
                  </a:cubicBezTo>
                  <a:cubicBezTo>
                    <a:pt x="17621" y="812"/>
                    <a:pt x="18758" y="3404"/>
                    <a:pt x="19611" y="7076"/>
                  </a:cubicBezTo>
                  <a:cubicBezTo>
                    <a:pt x="20463" y="10748"/>
                    <a:pt x="21032" y="15500"/>
                    <a:pt x="21600" y="20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5060949" y="2299828"/>
              <a:ext cx="62493" cy="44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40" fill="norm" stroke="1" extrusionOk="0">
                  <a:moveTo>
                    <a:pt x="0" y="0"/>
                  </a:moveTo>
                  <a:cubicBezTo>
                    <a:pt x="3600" y="102"/>
                    <a:pt x="7200" y="204"/>
                    <a:pt x="9720" y="509"/>
                  </a:cubicBezTo>
                  <a:cubicBezTo>
                    <a:pt x="12240" y="815"/>
                    <a:pt x="13680" y="1325"/>
                    <a:pt x="12240" y="2089"/>
                  </a:cubicBezTo>
                  <a:cubicBezTo>
                    <a:pt x="10800" y="2853"/>
                    <a:pt x="6480" y="3872"/>
                    <a:pt x="3960" y="4636"/>
                  </a:cubicBezTo>
                  <a:cubicBezTo>
                    <a:pt x="1440" y="5400"/>
                    <a:pt x="720" y="5909"/>
                    <a:pt x="2880" y="7132"/>
                  </a:cubicBezTo>
                  <a:cubicBezTo>
                    <a:pt x="5040" y="8355"/>
                    <a:pt x="10080" y="10291"/>
                    <a:pt x="13680" y="12430"/>
                  </a:cubicBezTo>
                  <a:cubicBezTo>
                    <a:pt x="17280" y="14570"/>
                    <a:pt x="19440" y="16913"/>
                    <a:pt x="20520" y="18340"/>
                  </a:cubicBezTo>
                  <a:cubicBezTo>
                    <a:pt x="21600" y="19766"/>
                    <a:pt x="21600" y="20275"/>
                    <a:pt x="19800" y="20683"/>
                  </a:cubicBezTo>
                  <a:cubicBezTo>
                    <a:pt x="18000" y="21091"/>
                    <a:pt x="14400" y="21396"/>
                    <a:pt x="10800" y="21498"/>
                  </a:cubicBezTo>
                  <a:cubicBezTo>
                    <a:pt x="7200" y="21600"/>
                    <a:pt x="3600" y="21498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5518584" y="2523794"/>
              <a:ext cx="367867" cy="9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235" fill="norm" stroke="1" extrusionOk="0">
                  <a:moveTo>
                    <a:pt x="2196" y="21235"/>
                  </a:moveTo>
                  <a:cubicBezTo>
                    <a:pt x="1579" y="21235"/>
                    <a:pt x="962" y="21235"/>
                    <a:pt x="530" y="20110"/>
                  </a:cubicBezTo>
                  <a:cubicBezTo>
                    <a:pt x="98" y="18985"/>
                    <a:pt x="-149" y="16735"/>
                    <a:pt x="98" y="13585"/>
                  </a:cubicBezTo>
                  <a:cubicBezTo>
                    <a:pt x="345" y="10435"/>
                    <a:pt x="1085" y="6385"/>
                    <a:pt x="2196" y="3685"/>
                  </a:cubicBezTo>
                  <a:cubicBezTo>
                    <a:pt x="3307" y="985"/>
                    <a:pt x="4788" y="-365"/>
                    <a:pt x="6084" y="85"/>
                  </a:cubicBezTo>
                  <a:cubicBezTo>
                    <a:pt x="7380" y="535"/>
                    <a:pt x="8491" y="2785"/>
                    <a:pt x="9849" y="6160"/>
                  </a:cubicBezTo>
                  <a:cubicBezTo>
                    <a:pt x="11206" y="9535"/>
                    <a:pt x="12811" y="14035"/>
                    <a:pt x="13922" y="16285"/>
                  </a:cubicBezTo>
                  <a:cubicBezTo>
                    <a:pt x="15033" y="18535"/>
                    <a:pt x="15650" y="18535"/>
                    <a:pt x="16822" y="15835"/>
                  </a:cubicBezTo>
                  <a:cubicBezTo>
                    <a:pt x="17995" y="13135"/>
                    <a:pt x="19723" y="7735"/>
                    <a:pt x="21451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5613400" y="2325228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5626099" y="2236328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5721349" y="2356978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5721349" y="2246765"/>
              <a:ext cx="444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0" y="12793"/>
                    <a:pt x="0" y="5170"/>
                    <a:pt x="3600" y="1993"/>
                  </a:cubicBezTo>
                  <a:cubicBezTo>
                    <a:pt x="7200" y="-1183"/>
                    <a:pt x="144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811429" y="2105321"/>
              <a:ext cx="125821" cy="32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85" fill="norm" stroke="1" extrusionOk="0">
                  <a:moveTo>
                    <a:pt x="13839" y="15632"/>
                  </a:moveTo>
                  <a:cubicBezTo>
                    <a:pt x="13839" y="14939"/>
                    <a:pt x="13839" y="14247"/>
                    <a:pt x="13119" y="13693"/>
                  </a:cubicBezTo>
                  <a:cubicBezTo>
                    <a:pt x="12399" y="13139"/>
                    <a:pt x="10959" y="12724"/>
                    <a:pt x="9339" y="12655"/>
                  </a:cubicBezTo>
                  <a:cubicBezTo>
                    <a:pt x="7719" y="12585"/>
                    <a:pt x="5919" y="12862"/>
                    <a:pt x="4299" y="13901"/>
                  </a:cubicBezTo>
                  <a:cubicBezTo>
                    <a:pt x="2679" y="14939"/>
                    <a:pt x="1239" y="16739"/>
                    <a:pt x="519" y="17985"/>
                  </a:cubicBezTo>
                  <a:cubicBezTo>
                    <a:pt x="-201" y="19232"/>
                    <a:pt x="-201" y="19924"/>
                    <a:pt x="699" y="20478"/>
                  </a:cubicBezTo>
                  <a:cubicBezTo>
                    <a:pt x="1599" y="21032"/>
                    <a:pt x="3399" y="21447"/>
                    <a:pt x="5019" y="21378"/>
                  </a:cubicBezTo>
                  <a:cubicBezTo>
                    <a:pt x="6639" y="21309"/>
                    <a:pt x="8079" y="20755"/>
                    <a:pt x="10239" y="19232"/>
                  </a:cubicBezTo>
                  <a:cubicBezTo>
                    <a:pt x="12399" y="17709"/>
                    <a:pt x="15279" y="15216"/>
                    <a:pt x="17079" y="12309"/>
                  </a:cubicBezTo>
                  <a:cubicBezTo>
                    <a:pt x="18879" y="9401"/>
                    <a:pt x="19599" y="6078"/>
                    <a:pt x="19959" y="4070"/>
                  </a:cubicBezTo>
                  <a:cubicBezTo>
                    <a:pt x="20319" y="2062"/>
                    <a:pt x="20319" y="1370"/>
                    <a:pt x="19599" y="816"/>
                  </a:cubicBezTo>
                  <a:cubicBezTo>
                    <a:pt x="18879" y="262"/>
                    <a:pt x="17439" y="-153"/>
                    <a:pt x="16359" y="55"/>
                  </a:cubicBezTo>
                  <a:cubicBezTo>
                    <a:pt x="15279" y="262"/>
                    <a:pt x="14559" y="1093"/>
                    <a:pt x="14559" y="3032"/>
                  </a:cubicBezTo>
                  <a:cubicBezTo>
                    <a:pt x="14559" y="4970"/>
                    <a:pt x="15279" y="8016"/>
                    <a:pt x="16539" y="10578"/>
                  </a:cubicBezTo>
                  <a:cubicBezTo>
                    <a:pt x="17799" y="13139"/>
                    <a:pt x="19599" y="15216"/>
                    <a:pt x="21399" y="17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6261100" y="2312528"/>
              <a:ext cx="2159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65" y="2038"/>
                    <a:pt x="5929" y="4075"/>
                    <a:pt x="9212" y="7268"/>
                  </a:cubicBezTo>
                  <a:cubicBezTo>
                    <a:pt x="12494" y="10460"/>
                    <a:pt x="16094" y="14808"/>
                    <a:pt x="18212" y="17389"/>
                  </a:cubicBezTo>
                  <a:cubicBezTo>
                    <a:pt x="20329" y="19970"/>
                    <a:pt x="20965" y="20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6288238" y="2318878"/>
              <a:ext cx="220512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8962" y="1626"/>
                    <a:pt x="16494" y="3252"/>
                    <a:pt x="13100" y="5690"/>
                  </a:cubicBezTo>
                  <a:cubicBezTo>
                    <a:pt x="9705" y="8129"/>
                    <a:pt x="5385" y="11381"/>
                    <a:pt x="2917" y="13761"/>
                  </a:cubicBezTo>
                  <a:cubicBezTo>
                    <a:pt x="448" y="16142"/>
                    <a:pt x="-169" y="17652"/>
                    <a:pt x="37" y="18813"/>
                  </a:cubicBezTo>
                  <a:cubicBezTo>
                    <a:pt x="242" y="19974"/>
                    <a:pt x="1271" y="20787"/>
                    <a:pt x="2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6178550" y="2833228"/>
              <a:ext cx="311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0" y="16200"/>
                    <a:pt x="6759" y="10800"/>
                    <a:pt x="10359" y="7200"/>
                  </a:cubicBezTo>
                  <a:cubicBezTo>
                    <a:pt x="13959" y="3600"/>
                    <a:pt x="177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6229837" y="2896728"/>
              <a:ext cx="272563" cy="3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24" fill="norm" stroke="1" extrusionOk="0">
                  <a:moveTo>
                    <a:pt x="4448" y="11435"/>
                  </a:moveTo>
                  <a:cubicBezTo>
                    <a:pt x="3451" y="12706"/>
                    <a:pt x="2454" y="13976"/>
                    <a:pt x="1541" y="15882"/>
                  </a:cubicBezTo>
                  <a:cubicBezTo>
                    <a:pt x="627" y="17788"/>
                    <a:pt x="-204" y="20329"/>
                    <a:pt x="45" y="20965"/>
                  </a:cubicBezTo>
                  <a:cubicBezTo>
                    <a:pt x="294" y="21600"/>
                    <a:pt x="1624" y="20329"/>
                    <a:pt x="4864" y="17153"/>
                  </a:cubicBezTo>
                  <a:cubicBezTo>
                    <a:pt x="8104" y="13976"/>
                    <a:pt x="13254" y="8894"/>
                    <a:pt x="16328" y="5718"/>
                  </a:cubicBezTo>
                  <a:cubicBezTo>
                    <a:pt x="19402" y="2541"/>
                    <a:pt x="20399" y="1271"/>
                    <a:pt x="213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6282266" y="3055478"/>
              <a:ext cx="182034" cy="184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4270" y="0"/>
                  </a:moveTo>
                  <a:cubicBezTo>
                    <a:pt x="3014" y="2427"/>
                    <a:pt x="1758" y="4854"/>
                    <a:pt x="1005" y="7645"/>
                  </a:cubicBezTo>
                  <a:cubicBezTo>
                    <a:pt x="251" y="10436"/>
                    <a:pt x="0" y="13591"/>
                    <a:pt x="0" y="15897"/>
                  </a:cubicBezTo>
                  <a:cubicBezTo>
                    <a:pt x="0" y="18202"/>
                    <a:pt x="251" y="19658"/>
                    <a:pt x="1005" y="20508"/>
                  </a:cubicBezTo>
                  <a:cubicBezTo>
                    <a:pt x="1758" y="21357"/>
                    <a:pt x="3014" y="21600"/>
                    <a:pt x="4772" y="19901"/>
                  </a:cubicBezTo>
                  <a:cubicBezTo>
                    <a:pt x="6530" y="18202"/>
                    <a:pt x="8791" y="14562"/>
                    <a:pt x="10047" y="11892"/>
                  </a:cubicBezTo>
                  <a:cubicBezTo>
                    <a:pt x="11302" y="9222"/>
                    <a:pt x="11553" y="7524"/>
                    <a:pt x="11553" y="7281"/>
                  </a:cubicBezTo>
                  <a:cubicBezTo>
                    <a:pt x="11553" y="7038"/>
                    <a:pt x="11302" y="8252"/>
                    <a:pt x="11302" y="9708"/>
                  </a:cubicBezTo>
                  <a:cubicBezTo>
                    <a:pt x="11302" y="11164"/>
                    <a:pt x="11553" y="12863"/>
                    <a:pt x="12181" y="14198"/>
                  </a:cubicBezTo>
                  <a:cubicBezTo>
                    <a:pt x="12809" y="15533"/>
                    <a:pt x="13814" y="16503"/>
                    <a:pt x="15447" y="16139"/>
                  </a:cubicBezTo>
                  <a:cubicBezTo>
                    <a:pt x="17079" y="15775"/>
                    <a:pt x="19340" y="14076"/>
                    <a:pt x="21600" y="12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6460843" y="3064917"/>
              <a:ext cx="86007" cy="16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71" fill="norm" stroke="1" extrusionOk="0">
                  <a:moveTo>
                    <a:pt x="5602" y="6323"/>
                  </a:moveTo>
                  <a:cubicBezTo>
                    <a:pt x="6129" y="4920"/>
                    <a:pt x="6656" y="3518"/>
                    <a:pt x="6129" y="3377"/>
                  </a:cubicBezTo>
                  <a:cubicBezTo>
                    <a:pt x="5602" y="3237"/>
                    <a:pt x="4022" y="4359"/>
                    <a:pt x="3231" y="6744"/>
                  </a:cubicBezTo>
                  <a:cubicBezTo>
                    <a:pt x="2441" y="9128"/>
                    <a:pt x="2441" y="12775"/>
                    <a:pt x="2178" y="15580"/>
                  </a:cubicBezTo>
                  <a:cubicBezTo>
                    <a:pt x="1914" y="18385"/>
                    <a:pt x="1387" y="20349"/>
                    <a:pt x="861" y="20629"/>
                  </a:cubicBezTo>
                  <a:cubicBezTo>
                    <a:pt x="334" y="20910"/>
                    <a:pt x="-193" y="19507"/>
                    <a:pt x="70" y="16281"/>
                  </a:cubicBezTo>
                  <a:cubicBezTo>
                    <a:pt x="334" y="13055"/>
                    <a:pt x="1387" y="8006"/>
                    <a:pt x="3231" y="4780"/>
                  </a:cubicBezTo>
                  <a:cubicBezTo>
                    <a:pt x="5075" y="1554"/>
                    <a:pt x="7709" y="152"/>
                    <a:pt x="9817" y="11"/>
                  </a:cubicBezTo>
                  <a:cubicBezTo>
                    <a:pt x="11924" y="-129"/>
                    <a:pt x="13505" y="993"/>
                    <a:pt x="15348" y="4780"/>
                  </a:cubicBezTo>
                  <a:cubicBezTo>
                    <a:pt x="17192" y="8567"/>
                    <a:pt x="19300" y="15019"/>
                    <a:pt x="21407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6614392" y="2934828"/>
              <a:ext cx="97558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1531" y="0"/>
                  </a:moveTo>
                  <a:cubicBezTo>
                    <a:pt x="10152" y="4818"/>
                    <a:pt x="8773" y="9637"/>
                    <a:pt x="7625" y="12960"/>
                  </a:cubicBezTo>
                  <a:cubicBezTo>
                    <a:pt x="6476" y="16283"/>
                    <a:pt x="5556" y="18111"/>
                    <a:pt x="4408" y="19440"/>
                  </a:cubicBezTo>
                  <a:cubicBezTo>
                    <a:pt x="3259" y="20769"/>
                    <a:pt x="1880" y="21600"/>
                    <a:pt x="961" y="21600"/>
                  </a:cubicBezTo>
                  <a:cubicBezTo>
                    <a:pt x="42" y="21600"/>
                    <a:pt x="-418" y="20769"/>
                    <a:pt x="501" y="18526"/>
                  </a:cubicBezTo>
                  <a:cubicBezTo>
                    <a:pt x="1420" y="16283"/>
                    <a:pt x="3718" y="12628"/>
                    <a:pt x="5556" y="10385"/>
                  </a:cubicBezTo>
                  <a:cubicBezTo>
                    <a:pt x="7395" y="8142"/>
                    <a:pt x="8773" y="7311"/>
                    <a:pt x="10612" y="7145"/>
                  </a:cubicBezTo>
                  <a:cubicBezTo>
                    <a:pt x="12450" y="6978"/>
                    <a:pt x="14748" y="7477"/>
                    <a:pt x="15897" y="8142"/>
                  </a:cubicBezTo>
                  <a:cubicBezTo>
                    <a:pt x="17046" y="8806"/>
                    <a:pt x="17046" y="9637"/>
                    <a:pt x="17046" y="10551"/>
                  </a:cubicBezTo>
                  <a:cubicBezTo>
                    <a:pt x="17046" y="11465"/>
                    <a:pt x="17046" y="12462"/>
                    <a:pt x="16127" y="13209"/>
                  </a:cubicBezTo>
                  <a:cubicBezTo>
                    <a:pt x="15208" y="13957"/>
                    <a:pt x="13369" y="14455"/>
                    <a:pt x="11071" y="14954"/>
                  </a:cubicBezTo>
                  <a:cubicBezTo>
                    <a:pt x="8773" y="15452"/>
                    <a:pt x="6016" y="15951"/>
                    <a:pt x="4408" y="16615"/>
                  </a:cubicBezTo>
                  <a:cubicBezTo>
                    <a:pt x="2799" y="17280"/>
                    <a:pt x="2339" y="18111"/>
                    <a:pt x="3488" y="18775"/>
                  </a:cubicBezTo>
                  <a:cubicBezTo>
                    <a:pt x="4637" y="19440"/>
                    <a:pt x="7395" y="19938"/>
                    <a:pt x="10612" y="20105"/>
                  </a:cubicBezTo>
                  <a:cubicBezTo>
                    <a:pt x="13829" y="20271"/>
                    <a:pt x="17505" y="20105"/>
                    <a:pt x="2118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6762186" y="3055478"/>
              <a:ext cx="10851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04" fill="norm" stroke="1" extrusionOk="0">
                  <a:moveTo>
                    <a:pt x="1357" y="0"/>
                  </a:moveTo>
                  <a:cubicBezTo>
                    <a:pt x="526" y="7397"/>
                    <a:pt x="-305" y="14794"/>
                    <a:pt x="110" y="16126"/>
                  </a:cubicBezTo>
                  <a:cubicBezTo>
                    <a:pt x="526" y="17457"/>
                    <a:pt x="2187" y="12723"/>
                    <a:pt x="3433" y="9468"/>
                  </a:cubicBezTo>
                  <a:cubicBezTo>
                    <a:pt x="4680" y="6214"/>
                    <a:pt x="5510" y="4438"/>
                    <a:pt x="7380" y="2811"/>
                  </a:cubicBezTo>
                  <a:cubicBezTo>
                    <a:pt x="9249" y="1183"/>
                    <a:pt x="12157" y="-296"/>
                    <a:pt x="14026" y="296"/>
                  </a:cubicBezTo>
                  <a:cubicBezTo>
                    <a:pt x="15895" y="888"/>
                    <a:pt x="16726" y="3551"/>
                    <a:pt x="17764" y="7397"/>
                  </a:cubicBezTo>
                  <a:cubicBezTo>
                    <a:pt x="18803" y="11244"/>
                    <a:pt x="20049" y="16274"/>
                    <a:pt x="21295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6947694" y="3044061"/>
              <a:ext cx="94457" cy="14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939" fill="norm" stroke="1" extrusionOk="0">
                  <a:moveTo>
                    <a:pt x="9900" y="3516"/>
                  </a:moveTo>
                  <a:cubicBezTo>
                    <a:pt x="10380" y="1973"/>
                    <a:pt x="10860" y="430"/>
                    <a:pt x="9660" y="739"/>
                  </a:cubicBezTo>
                  <a:cubicBezTo>
                    <a:pt x="8460" y="1047"/>
                    <a:pt x="5580" y="3207"/>
                    <a:pt x="3660" y="5984"/>
                  </a:cubicBezTo>
                  <a:cubicBezTo>
                    <a:pt x="1740" y="8762"/>
                    <a:pt x="780" y="12156"/>
                    <a:pt x="300" y="14624"/>
                  </a:cubicBezTo>
                  <a:cubicBezTo>
                    <a:pt x="-180" y="17093"/>
                    <a:pt x="-180" y="18636"/>
                    <a:pt x="1020" y="19716"/>
                  </a:cubicBezTo>
                  <a:cubicBezTo>
                    <a:pt x="2220" y="20796"/>
                    <a:pt x="4620" y="21413"/>
                    <a:pt x="7740" y="20487"/>
                  </a:cubicBezTo>
                  <a:cubicBezTo>
                    <a:pt x="10860" y="19562"/>
                    <a:pt x="14700" y="17093"/>
                    <a:pt x="17340" y="14007"/>
                  </a:cubicBezTo>
                  <a:cubicBezTo>
                    <a:pt x="19980" y="10922"/>
                    <a:pt x="21420" y="7219"/>
                    <a:pt x="21420" y="4750"/>
                  </a:cubicBezTo>
                  <a:cubicBezTo>
                    <a:pt x="21420" y="2282"/>
                    <a:pt x="19980" y="1047"/>
                    <a:pt x="18060" y="430"/>
                  </a:cubicBezTo>
                  <a:cubicBezTo>
                    <a:pt x="16140" y="-187"/>
                    <a:pt x="13740" y="-187"/>
                    <a:pt x="11820" y="739"/>
                  </a:cubicBezTo>
                  <a:cubicBezTo>
                    <a:pt x="9900" y="1664"/>
                    <a:pt x="8460" y="3516"/>
                    <a:pt x="7020" y="5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7067550" y="3059712"/>
              <a:ext cx="170945" cy="10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40" fill="norm" stroke="1" extrusionOk="0">
                  <a:moveTo>
                    <a:pt x="0" y="2908"/>
                  </a:moveTo>
                  <a:cubicBezTo>
                    <a:pt x="533" y="7062"/>
                    <a:pt x="1067" y="11215"/>
                    <a:pt x="1600" y="14331"/>
                  </a:cubicBezTo>
                  <a:cubicBezTo>
                    <a:pt x="2133" y="17446"/>
                    <a:pt x="2667" y="19523"/>
                    <a:pt x="3600" y="20562"/>
                  </a:cubicBezTo>
                  <a:cubicBezTo>
                    <a:pt x="4533" y="21600"/>
                    <a:pt x="5867" y="21600"/>
                    <a:pt x="6933" y="20562"/>
                  </a:cubicBezTo>
                  <a:cubicBezTo>
                    <a:pt x="8000" y="19523"/>
                    <a:pt x="8800" y="17446"/>
                    <a:pt x="9333" y="15162"/>
                  </a:cubicBezTo>
                  <a:cubicBezTo>
                    <a:pt x="9867" y="12877"/>
                    <a:pt x="10133" y="10385"/>
                    <a:pt x="10400" y="10177"/>
                  </a:cubicBezTo>
                  <a:cubicBezTo>
                    <a:pt x="10667" y="9969"/>
                    <a:pt x="10933" y="12046"/>
                    <a:pt x="11467" y="13915"/>
                  </a:cubicBezTo>
                  <a:cubicBezTo>
                    <a:pt x="12000" y="15785"/>
                    <a:pt x="12800" y="17446"/>
                    <a:pt x="13867" y="17654"/>
                  </a:cubicBezTo>
                  <a:cubicBezTo>
                    <a:pt x="14933" y="17862"/>
                    <a:pt x="16267" y="16615"/>
                    <a:pt x="17600" y="14123"/>
                  </a:cubicBezTo>
                  <a:cubicBezTo>
                    <a:pt x="18933" y="11631"/>
                    <a:pt x="20267" y="7892"/>
                    <a:pt x="20933" y="4985"/>
                  </a:cubicBezTo>
                  <a:cubicBezTo>
                    <a:pt x="21600" y="2077"/>
                    <a:pt x="21600" y="0"/>
                    <a:pt x="21467" y="0"/>
                  </a:cubicBezTo>
                  <a:cubicBezTo>
                    <a:pt x="21333" y="0"/>
                    <a:pt x="21067" y="2077"/>
                    <a:pt x="20800" y="3531"/>
                  </a:cubicBezTo>
                  <a:cubicBezTo>
                    <a:pt x="20533" y="4985"/>
                    <a:pt x="20267" y="5815"/>
                    <a:pt x="20000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7258050" y="3005676"/>
              <a:ext cx="101600" cy="18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2847"/>
                  </a:moveTo>
                  <a:cubicBezTo>
                    <a:pt x="900" y="11647"/>
                    <a:pt x="1800" y="10447"/>
                    <a:pt x="2475" y="10447"/>
                  </a:cubicBezTo>
                  <a:cubicBezTo>
                    <a:pt x="3150" y="10447"/>
                    <a:pt x="3600" y="11647"/>
                    <a:pt x="3600" y="13207"/>
                  </a:cubicBezTo>
                  <a:cubicBezTo>
                    <a:pt x="3600" y="14767"/>
                    <a:pt x="3150" y="16687"/>
                    <a:pt x="2925" y="17047"/>
                  </a:cubicBezTo>
                  <a:cubicBezTo>
                    <a:pt x="2700" y="17407"/>
                    <a:pt x="2700" y="16207"/>
                    <a:pt x="4050" y="13687"/>
                  </a:cubicBezTo>
                  <a:cubicBezTo>
                    <a:pt x="5400" y="11167"/>
                    <a:pt x="8100" y="7327"/>
                    <a:pt x="10575" y="4567"/>
                  </a:cubicBezTo>
                  <a:cubicBezTo>
                    <a:pt x="13050" y="1807"/>
                    <a:pt x="15300" y="127"/>
                    <a:pt x="16875" y="7"/>
                  </a:cubicBezTo>
                  <a:cubicBezTo>
                    <a:pt x="18450" y="-113"/>
                    <a:pt x="19350" y="1327"/>
                    <a:pt x="20025" y="5167"/>
                  </a:cubicBezTo>
                  <a:cubicBezTo>
                    <a:pt x="20700" y="9007"/>
                    <a:pt x="21150" y="15247"/>
                    <a:pt x="2160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7410450" y="3125328"/>
              <a:ext cx="38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7100"/>
                    <a:pt x="2400" y="12600"/>
                    <a:pt x="6000" y="9000"/>
                  </a:cubicBezTo>
                  <a:cubicBezTo>
                    <a:pt x="9600" y="5400"/>
                    <a:pt x="156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1642070" y="3710123"/>
              <a:ext cx="223548" cy="367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00" fill="norm" stroke="1" extrusionOk="0">
                  <a:moveTo>
                    <a:pt x="5644" y="6922"/>
                  </a:moveTo>
                  <a:cubicBezTo>
                    <a:pt x="5044" y="6434"/>
                    <a:pt x="4444" y="5946"/>
                    <a:pt x="3644" y="5763"/>
                  </a:cubicBezTo>
                  <a:cubicBezTo>
                    <a:pt x="2844" y="5580"/>
                    <a:pt x="1844" y="5702"/>
                    <a:pt x="1044" y="6068"/>
                  </a:cubicBezTo>
                  <a:cubicBezTo>
                    <a:pt x="244" y="6434"/>
                    <a:pt x="-356" y="7044"/>
                    <a:pt x="244" y="8875"/>
                  </a:cubicBezTo>
                  <a:cubicBezTo>
                    <a:pt x="844" y="10705"/>
                    <a:pt x="2644" y="13756"/>
                    <a:pt x="4544" y="15403"/>
                  </a:cubicBezTo>
                  <a:cubicBezTo>
                    <a:pt x="6444" y="17051"/>
                    <a:pt x="8444" y="17295"/>
                    <a:pt x="10744" y="15831"/>
                  </a:cubicBezTo>
                  <a:cubicBezTo>
                    <a:pt x="13044" y="14366"/>
                    <a:pt x="15644" y="11193"/>
                    <a:pt x="16444" y="8325"/>
                  </a:cubicBezTo>
                  <a:cubicBezTo>
                    <a:pt x="17244" y="5458"/>
                    <a:pt x="16244" y="2895"/>
                    <a:pt x="14344" y="1431"/>
                  </a:cubicBezTo>
                  <a:cubicBezTo>
                    <a:pt x="12444" y="-34"/>
                    <a:pt x="9644" y="-400"/>
                    <a:pt x="7344" y="454"/>
                  </a:cubicBezTo>
                  <a:cubicBezTo>
                    <a:pt x="5044" y="1308"/>
                    <a:pt x="3244" y="3383"/>
                    <a:pt x="3944" y="5702"/>
                  </a:cubicBezTo>
                  <a:cubicBezTo>
                    <a:pt x="4644" y="8020"/>
                    <a:pt x="7844" y="10583"/>
                    <a:pt x="10744" y="12597"/>
                  </a:cubicBezTo>
                  <a:cubicBezTo>
                    <a:pt x="13644" y="14610"/>
                    <a:pt x="16244" y="16075"/>
                    <a:pt x="17944" y="17051"/>
                  </a:cubicBezTo>
                  <a:cubicBezTo>
                    <a:pt x="19644" y="18027"/>
                    <a:pt x="20444" y="18515"/>
                    <a:pt x="20844" y="19064"/>
                  </a:cubicBezTo>
                  <a:cubicBezTo>
                    <a:pt x="21244" y="19614"/>
                    <a:pt x="21244" y="20224"/>
                    <a:pt x="20644" y="20590"/>
                  </a:cubicBezTo>
                  <a:cubicBezTo>
                    <a:pt x="20044" y="20956"/>
                    <a:pt x="18844" y="21078"/>
                    <a:pt x="17644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1936750" y="3778005"/>
              <a:ext cx="124583" cy="35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28" fill="norm" stroke="1" extrusionOk="0">
                  <a:moveTo>
                    <a:pt x="0" y="82"/>
                  </a:moveTo>
                  <a:cubicBezTo>
                    <a:pt x="3541" y="-45"/>
                    <a:pt x="7082" y="-172"/>
                    <a:pt x="10800" y="908"/>
                  </a:cubicBezTo>
                  <a:cubicBezTo>
                    <a:pt x="14518" y="1988"/>
                    <a:pt x="18413" y="4275"/>
                    <a:pt x="20007" y="7070"/>
                  </a:cubicBezTo>
                  <a:cubicBezTo>
                    <a:pt x="21600" y="9866"/>
                    <a:pt x="20892" y="13169"/>
                    <a:pt x="18059" y="15647"/>
                  </a:cubicBezTo>
                  <a:cubicBezTo>
                    <a:pt x="15226" y="18124"/>
                    <a:pt x="10269" y="19776"/>
                    <a:pt x="5311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527300" y="3868278"/>
              <a:ext cx="2794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27" y="1029"/>
                    <a:pt x="4255" y="2057"/>
                    <a:pt x="6791" y="4050"/>
                  </a:cubicBezTo>
                  <a:cubicBezTo>
                    <a:pt x="9327" y="6043"/>
                    <a:pt x="12273" y="9000"/>
                    <a:pt x="14809" y="12086"/>
                  </a:cubicBezTo>
                  <a:cubicBezTo>
                    <a:pt x="17345" y="15171"/>
                    <a:pt x="19473" y="183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2603527" y="3804778"/>
              <a:ext cx="215874" cy="44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88" fill="norm" stroke="1" extrusionOk="0">
                  <a:moveTo>
                    <a:pt x="21388" y="0"/>
                  </a:moveTo>
                  <a:cubicBezTo>
                    <a:pt x="19081" y="1927"/>
                    <a:pt x="16774" y="3854"/>
                    <a:pt x="14153" y="6490"/>
                  </a:cubicBezTo>
                  <a:cubicBezTo>
                    <a:pt x="11532" y="9127"/>
                    <a:pt x="8596" y="12473"/>
                    <a:pt x="6289" y="14856"/>
                  </a:cubicBezTo>
                  <a:cubicBezTo>
                    <a:pt x="3982" y="17239"/>
                    <a:pt x="2305" y="18659"/>
                    <a:pt x="1256" y="19673"/>
                  </a:cubicBezTo>
                  <a:cubicBezTo>
                    <a:pt x="207" y="20687"/>
                    <a:pt x="-212" y="21296"/>
                    <a:pt x="103" y="21448"/>
                  </a:cubicBezTo>
                  <a:cubicBezTo>
                    <a:pt x="417" y="21600"/>
                    <a:pt x="1466" y="21296"/>
                    <a:pt x="2514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3016250" y="3963528"/>
              <a:ext cx="177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3022600" y="4052428"/>
              <a:ext cx="133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3054350" y="4103228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3568149" y="3841365"/>
              <a:ext cx="196989" cy="38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31" fill="norm" stroke="1" extrusionOk="0">
                  <a:moveTo>
                    <a:pt x="6198" y="2221"/>
                  </a:moveTo>
                  <a:cubicBezTo>
                    <a:pt x="5516" y="1509"/>
                    <a:pt x="4834" y="796"/>
                    <a:pt x="4152" y="796"/>
                  </a:cubicBezTo>
                  <a:cubicBezTo>
                    <a:pt x="3470" y="796"/>
                    <a:pt x="2788" y="1509"/>
                    <a:pt x="1992" y="3645"/>
                  </a:cubicBezTo>
                  <a:cubicBezTo>
                    <a:pt x="1196" y="5781"/>
                    <a:pt x="287" y="9342"/>
                    <a:pt x="59" y="12249"/>
                  </a:cubicBezTo>
                  <a:cubicBezTo>
                    <a:pt x="-168" y="15157"/>
                    <a:pt x="287" y="17412"/>
                    <a:pt x="969" y="18836"/>
                  </a:cubicBezTo>
                  <a:cubicBezTo>
                    <a:pt x="1651" y="20260"/>
                    <a:pt x="2560" y="20854"/>
                    <a:pt x="3811" y="21150"/>
                  </a:cubicBezTo>
                  <a:cubicBezTo>
                    <a:pt x="5061" y="21447"/>
                    <a:pt x="6653" y="21447"/>
                    <a:pt x="9040" y="20616"/>
                  </a:cubicBezTo>
                  <a:cubicBezTo>
                    <a:pt x="11428" y="19785"/>
                    <a:pt x="14611" y="18124"/>
                    <a:pt x="16885" y="15632"/>
                  </a:cubicBezTo>
                  <a:cubicBezTo>
                    <a:pt x="19158" y="13139"/>
                    <a:pt x="20523" y="9816"/>
                    <a:pt x="20977" y="7443"/>
                  </a:cubicBezTo>
                  <a:cubicBezTo>
                    <a:pt x="21432" y="5069"/>
                    <a:pt x="20977" y="3645"/>
                    <a:pt x="20295" y="2517"/>
                  </a:cubicBezTo>
                  <a:cubicBezTo>
                    <a:pt x="19613" y="1390"/>
                    <a:pt x="18704" y="559"/>
                    <a:pt x="17680" y="203"/>
                  </a:cubicBezTo>
                  <a:cubicBezTo>
                    <a:pt x="16657" y="-153"/>
                    <a:pt x="15520" y="-34"/>
                    <a:pt x="14838" y="500"/>
                  </a:cubicBezTo>
                  <a:cubicBezTo>
                    <a:pt x="14156" y="1034"/>
                    <a:pt x="13929" y="1983"/>
                    <a:pt x="14156" y="2814"/>
                  </a:cubicBezTo>
                  <a:cubicBezTo>
                    <a:pt x="14384" y="3645"/>
                    <a:pt x="15066" y="4357"/>
                    <a:pt x="15748" y="5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3812910" y="4046078"/>
              <a:ext cx="8599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856" y="0"/>
                  </a:moveTo>
                  <a:cubicBezTo>
                    <a:pt x="1909" y="5322"/>
                    <a:pt x="2963" y="10643"/>
                    <a:pt x="3226" y="14243"/>
                  </a:cubicBezTo>
                  <a:cubicBezTo>
                    <a:pt x="3490" y="17843"/>
                    <a:pt x="2963" y="19722"/>
                    <a:pt x="2173" y="19878"/>
                  </a:cubicBezTo>
                  <a:cubicBezTo>
                    <a:pt x="1382" y="20035"/>
                    <a:pt x="329" y="18470"/>
                    <a:pt x="65" y="15496"/>
                  </a:cubicBezTo>
                  <a:cubicBezTo>
                    <a:pt x="-198" y="12522"/>
                    <a:pt x="329" y="8139"/>
                    <a:pt x="1646" y="5478"/>
                  </a:cubicBezTo>
                  <a:cubicBezTo>
                    <a:pt x="2963" y="2817"/>
                    <a:pt x="5070" y="1878"/>
                    <a:pt x="7704" y="1252"/>
                  </a:cubicBezTo>
                  <a:cubicBezTo>
                    <a:pt x="10339" y="626"/>
                    <a:pt x="13500" y="313"/>
                    <a:pt x="15870" y="3757"/>
                  </a:cubicBezTo>
                  <a:cubicBezTo>
                    <a:pt x="18241" y="7200"/>
                    <a:pt x="19822" y="14400"/>
                    <a:pt x="214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3994150" y="4033378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3987800" y="3969878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4108450" y="3806151"/>
              <a:ext cx="114300" cy="39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1319"/>
                  </a:moveTo>
                  <a:cubicBezTo>
                    <a:pt x="18800" y="854"/>
                    <a:pt x="16000" y="390"/>
                    <a:pt x="13400" y="157"/>
                  </a:cubicBezTo>
                  <a:cubicBezTo>
                    <a:pt x="10800" y="-75"/>
                    <a:pt x="8400" y="-75"/>
                    <a:pt x="6600" y="331"/>
                  </a:cubicBezTo>
                  <a:cubicBezTo>
                    <a:pt x="4800" y="738"/>
                    <a:pt x="3600" y="1551"/>
                    <a:pt x="3000" y="3873"/>
                  </a:cubicBezTo>
                  <a:cubicBezTo>
                    <a:pt x="2400" y="6196"/>
                    <a:pt x="2400" y="10028"/>
                    <a:pt x="2000" y="13222"/>
                  </a:cubicBezTo>
                  <a:cubicBezTo>
                    <a:pt x="1600" y="16415"/>
                    <a:pt x="800" y="18970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4064000" y="4039728"/>
              <a:ext cx="101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8327"/>
                    <a:pt x="900" y="15055"/>
                    <a:pt x="4500" y="11455"/>
                  </a:cubicBezTo>
                  <a:cubicBezTo>
                    <a:pt x="8100" y="7855"/>
                    <a:pt x="1485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335960" y="3856686"/>
              <a:ext cx="134440" cy="32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83" fill="norm" stroke="1" extrusionOk="0">
                  <a:moveTo>
                    <a:pt x="15124" y="2436"/>
                  </a:moveTo>
                  <a:cubicBezTo>
                    <a:pt x="15789" y="1460"/>
                    <a:pt x="16454" y="485"/>
                    <a:pt x="15955" y="136"/>
                  </a:cubicBezTo>
                  <a:cubicBezTo>
                    <a:pt x="15457" y="-212"/>
                    <a:pt x="13795" y="67"/>
                    <a:pt x="11303" y="1460"/>
                  </a:cubicBezTo>
                  <a:cubicBezTo>
                    <a:pt x="8811" y="2854"/>
                    <a:pt x="5488" y="5362"/>
                    <a:pt x="3161" y="8358"/>
                  </a:cubicBezTo>
                  <a:cubicBezTo>
                    <a:pt x="835" y="11354"/>
                    <a:pt x="-494" y="14838"/>
                    <a:pt x="171" y="17138"/>
                  </a:cubicBezTo>
                  <a:cubicBezTo>
                    <a:pt x="835" y="19437"/>
                    <a:pt x="3494" y="20552"/>
                    <a:pt x="7315" y="20970"/>
                  </a:cubicBezTo>
                  <a:cubicBezTo>
                    <a:pt x="11137" y="21388"/>
                    <a:pt x="16121" y="21109"/>
                    <a:pt x="21106" y="20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567766" y="3937640"/>
              <a:ext cx="150917" cy="216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081" fill="norm" stroke="1" extrusionOk="0">
                  <a:moveTo>
                    <a:pt x="13719" y="1899"/>
                  </a:moveTo>
                  <a:cubicBezTo>
                    <a:pt x="12551" y="1282"/>
                    <a:pt x="11384" y="665"/>
                    <a:pt x="10070" y="562"/>
                  </a:cubicBezTo>
                  <a:cubicBezTo>
                    <a:pt x="8757" y="459"/>
                    <a:pt x="7297" y="871"/>
                    <a:pt x="5692" y="2825"/>
                  </a:cubicBezTo>
                  <a:cubicBezTo>
                    <a:pt x="4086" y="4779"/>
                    <a:pt x="2335" y="8276"/>
                    <a:pt x="1314" y="11053"/>
                  </a:cubicBezTo>
                  <a:cubicBezTo>
                    <a:pt x="292" y="13831"/>
                    <a:pt x="0" y="15888"/>
                    <a:pt x="0" y="17431"/>
                  </a:cubicBezTo>
                  <a:cubicBezTo>
                    <a:pt x="0" y="18973"/>
                    <a:pt x="292" y="20002"/>
                    <a:pt x="1897" y="20619"/>
                  </a:cubicBezTo>
                  <a:cubicBezTo>
                    <a:pt x="3503" y="21236"/>
                    <a:pt x="6422" y="21442"/>
                    <a:pt x="10070" y="19899"/>
                  </a:cubicBezTo>
                  <a:cubicBezTo>
                    <a:pt x="13719" y="18356"/>
                    <a:pt x="18097" y="15065"/>
                    <a:pt x="19849" y="11568"/>
                  </a:cubicBezTo>
                  <a:cubicBezTo>
                    <a:pt x="21600" y="8071"/>
                    <a:pt x="20724" y="4368"/>
                    <a:pt x="19119" y="2311"/>
                  </a:cubicBezTo>
                  <a:cubicBezTo>
                    <a:pt x="17514" y="253"/>
                    <a:pt x="15178" y="-158"/>
                    <a:pt x="13573" y="48"/>
                  </a:cubicBezTo>
                  <a:cubicBezTo>
                    <a:pt x="11968" y="253"/>
                    <a:pt x="11092" y="1076"/>
                    <a:pt x="10216" y="1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754033" y="4122278"/>
              <a:ext cx="4021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4320"/>
                    <a:pt x="5400" y="8640"/>
                    <a:pt x="2160" y="12240"/>
                  </a:cubicBezTo>
                  <a:cubicBezTo>
                    <a:pt x="-1080" y="15840"/>
                    <a:pt x="0" y="18720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965700" y="3957178"/>
              <a:ext cx="63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4933949" y="3861928"/>
              <a:ext cx="16179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600" fill="norm" stroke="1" extrusionOk="0">
                  <a:moveTo>
                    <a:pt x="19440" y="0"/>
                  </a:moveTo>
                  <a:cubicBezTo>
                    <a:pt x="20520" y="3545"/>
                    <a:pt x="21600" y="7089"/>
                    <a:pt x="19170" y="10468"/>
                  </a:cubicBezTo>
                  <a:cubicBezTo>
                    <a:pt x="16740" y="13846"/>
                    <a:pt x="10800" y="17058"/>
                    <a:pt x="7020" y="18886"/>
                  </a:cubicBezTo>
                  <a:cubicBezTo>
                    <a:pt x="3240" y="20714"/>
                    <a:pt x="1620" y="21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2514600" y="4681078"/>
              <a:ext cx="2984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04" y="1440"/>
                    <a:pt x="5209" y="2880"/>
                    <a:pt x="8349" y="4975"/>
                  </a:cubicBezTo>
                  <a:cubicBezTo>
                    <a:pt x="11489" y="7069"/>
                    <a:pt x="15166" y="9818"/>
                    <a:pt x="17464" y="12698"/>
                  </a:cubicBezTo>
                  <a:cubicBezTo>
                    <a:pt x="19762" y="15578"/>
                    <a:pt x="20681" y="185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2591795" y="4687428"/>
              <a:ext cx="28475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1367" y="0"/>
                  </a:moveTo>
                  <a:cubicBezTo>
                    <a:pt x="18508" y="1516"/>
                    <a:pt x="15649" y="3032"/>
                    <a:pt x="12632" y="5305"/>
                  </a:cubicBezTo>
                  <a:cubicBezTo>
                    <a:pt x="9614" y="7579"/>
                    <a:pt x="6438" y="10611"/>
                    <a:pt x="4214" y="13137"/>
                  </a:cubicBezTo>
                  <a:cubicBezTo>
                    <a:pt x="1991" y="15663"/>
                    <a:pt x="720" y="17684"/>
                    <a:pt x="243" y="19011"/>
                  </a:cubicBezTo>
                  <a:cubicBezTo>
                    <a:pt x="-233" y="20337"/>
                    <a:pt x="85" y="20968"/>
                    <a:pt x="4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3067049" y="4801728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3035300" y="4901212"/>
              <a:ext cx="177800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0800"/>
                    <a:pt x="11314" y="0"/>
                    <a:pt x="14914" y="0"/>
                  </a:cubicBezTo>
                  <a:cubicBezTo>
                    <a:pt x="18514" y="0"/>
                    <a:pt x="2005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3105150" y="4954128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3558893" y="4657571"/>
              <a:ext cx="235508" cy="34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96" fill="norm" stroke="1" extrusionOk="0">
                  <a:moveTo>
                    <a:pt x="4943" y="11070"/>
                  </a:moveTo>
                  <a:cubicBezTo>
                    <a:pt x="3979" y="11456"/>
                    <a:pt x="3015" y="11842"/>
                    <a:pt x="2340" y="13256"/>
                  </a:cubicBezTo>
                  <a:cubicBezTo>
                    <a:pt x="1665" y="14670"/>
                    <a:pt x="1279" y="17113"/>
                    <a:pt x="990" y="18656"/>
                  </a:cubicBezTo>
                  <a:cubicBezTo>
                    <a:pt x="700" y="20199"/>
                    <a:pt x="508" y="20842"/>
                    <a:pt x="315" y="20585"/>
                  </a:cubicBezTo>
                  <a:cubicBezTo>
                    <a:pt x="122" y="20327"/>
                    <a:pt x="-71" y="19170"/>
                    <a:pt x="25" y="16470"/>
                  </a:cubicBezTo>
                  <a:cubicBezTo>
                    <a:pt x="122" y="13770"/>
                    <a:pt x="508" y="9527"/>
                    <a:pt x="700" y="7085"/>
                  </a:cubicBezTo>
                  <a:cubicBezTo>
                    <a:pt x="893" y="4642"/>
                    <a:pt x="893" y="3999"/>
                    <a:pt x="1183" y="3356"/>
                  </a:cubicBezTo>
                  <a:cubicBezTo>
                    <a:pt x="1472" y="2713"/>
                    <a:pt x="2050" y="2070"/>
                    <a:pt x="2725" y="1942"/>
                  </a:cubicBezTo>
                  <a:cubicBezTo>
                    <a:pt x="3400" y="1813"/>
                    <a:pt x="4172" y="2199"/>
                    <a:pt x="5136" y="4127"/>
                  </a:cubicBezTo>
                  <a:cubicBezTo>
                    <a:pt x="6100" y="6056"/>
                    <a:pt x="7258" y="9527"/>
                    <a:pt x="8222" y="12292"/>
                  </a:cubicBezTo>
                  <a:cubicBezTo>
                    <a:pt x="9186" y="15056"/>
                    <a:pt x="9958" y="17113"/>
                    <a:pt x="10633" y="18463"/>
                  </a:cubicBezTo>
                  <a:cubicBezTo>
                    <a:pt x="11308" y="19813"/>
                    <a:pt x="11886" y="20456"/>
                    <a:pt x="12658" y="20842"/>
                  </a:cubicBezTo>
                  <a:cubicBezTo>
                    <a:pt x="13429" y="21227"/>
                    <a:pt x="14393" y="21356"/>
                    <a:pt x="15743" y="19877"/>
                  </a:cubicBezTo>
                  <a:cubicBezTo>
                    <a:pt x="17093" y="18399"/>
                    <a:pt x="18829" y="15313"/>
                    <a:pt x="19890" y="11906"/>
                  </a:cubicBezTo>
                  <a:cubicBezTo>
                    <a:pt x="20950" y="8499"/>
                    <a:pt x="21336" y="4770"/>
                    <a:pt x="21433" y="2585"/>
                  </a:cubicBezTo>
                  <a:cubicBezTo>
                    <a:pt x="21529" y="399"/>
                    <a:pt x="21336" y="-244"/>
                    <a:pt x="21047" y="77"/>
                  </a:cubicBezTo>
                  <a:cubicBezTo>
                    <a:pt x="20758" y="399"/>
                    <a:pt x="20372" y="1685"/>
                    <a:pt x="19986" y="2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3839633" y="4789028"/>
              <a:ext cx="243417" cy="17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5823" y="8693"/>
                  </a:moveTo>
                  <a:cubicBezTo>
                    <a:pt x="5071" y="7902"/>
                    <a:pt x="4320" y="7112"/>
                    <a:pt x="3475" y="6585"/>
                  </a:cubicBezTo>
                  <a:cubicBezTo>
                    <a:pt x="2630" y="6059"/>
                    <a:pt x="1690" y="5795"/>
                    <a:pt x="1033" y="6322"/>
                  </a:cubicBezTo>
                  <a:cubicBezTo>
                    <a:pt x="376" y="6849"/>
                    <a:pt x="0" y="8166"/>
                    <a:pt x="0" y="10141"/>
                  </a:cubicBezTo>
                  <a:cubicBezTo>
                    <a:pt x="0" y="12117"/>
                    <a:pt x="376" y="14751"/>
                    <a:pt x="939" y="16463"/>
                  </a:cubicBezTo>
                  <a:cubicBezTo>
                    <a:pt x="1503" y="18176"/>
                    <a:pt x="2254" y="18966"/>
                    <a:pt x="3099" y="18966"/>
                  </a:cubicBezTo>
                  <a:cubicBezTo>
                    <a:pt x="3944" y="18966"/>
                    <a:pt x="4883" y="18176"/>
                    <a:pt x="5353" y="16463"/>
                  </a:cubicBezTo>
                  <a:cubicBezTo>
                    <a:pt x="5823" y="14751"/>
                    <a:pt x="5823" y="12117"/>
                    <a:pt x="5823" y="10141"/>
                  </a:cubicBezTo>
                  <a:cubicBezTo>
                    <a:pt x="5823" y="8166"/>
                    <a:pt x="5823" y="6849"/>
                    <a:pt x="6292" y="6190"/>
                  </a:cubicBezTo>
                  <a:cubicBezTo>
                    <a:pt x="6762" y="5532"/>
                    <a:pt x="7701" y="5532"/>
                    <a:pt x="8922" y="6717"/>
                  </a:cubicBezTo>
                  <a:cubicBezTo>
                    <a:pt x="10143" y="7902"/>
                    <a:pt x="11645" y="10273"/>
                    <a:pt x="12678" y="11985"/>
                  </a:cubicBezTo>
                  <a:cubicBezTo>
                    <a:pt x="13711" y="13698"/>
                    <a:pt x="14275" y="14751"/>
                    <a:pt x="14557" y="16463"/>
                  </a:cubicBezTo>
                  <a:cubicBezTo>
                    <a:pt x="14838" y="18176"/>
                    <a:pt x="14838" y="20546"/>
                    <a:pt x="14650" y="21073"/>
                  </a:cubicBezTo>
                  <a:cubicBezTo>
                    <a:pt x="14463" y="21600"/>
                    <a:pt x="14087" y="20283"/>
                    <a:pt x="14275" y="17517"/>
                  </a:cubicBezTo>
                  <a:cubicBezTo>
                    <a:pt x="14463" y="14751"/>
                    <a:pt x="15214" y="10537"/>
                    <a:pt x="16529" y="7376"/>
                  </a:cubicBezTo>
                  <a:cubicBezTo>
                    <a:pt x="17843" y="4215"/>
                    <a:pt x="19722" y="21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4254008" y="4636068"/>
              <a:ext cx="171943" cy="33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05" fill="norm" stroke="1" extrusionOk="0">
                  <a:moveTo>
                    <a:pt x="17236" y="2836"/>
                  </a:moveTo>
                  <a:cubicBezTo>
                    <a:pt x="16976" y="1769"/>
                    <a:pt x="16716" y="702"/>
                    <a:pt x="15935" y="236"/>
                  </a:cubicBezTo>
                  <a:cubicBezTo>
                    <a:pt x="15154" y="-231"/>
                    <a:pt x="13853" y="-98"/>
                    <a:pt x="11381" y="1502"/>
                  </a:cubicBezTo>
                  <a:cubicBezTo>
                    <a:pt x="8909" y="3102"/>
                    <a:pt x="5265" y="6169"/>
                    <a:pt x="2923" y="9302"/>
                  </a:cubicBezTo>
                  <a:cubicBezTo>
                    <a:pt x="581" y="12436"/>
                    <a:pt x="-460" y="15636"/>
                    <a:pt x="191" y="17836"/>
                  </a:cubicBezTo>
                  <a:cubicBezTo>
                    <a:pt x="841" y="20036"/>
                    <a:pt x="3183" y="21236"/>
                    <a:pt x="6436" y="21302"/>
                  </a:cubicBezTo>
                  <a:cubicBezTo>
                    <a:pt x="9689" y="21369"/>
                    <a:pt x="13853" y="20302"/>
                    <a:pt x="16456" y="19302"/>
                  </a:cubicBezTo>
                  <a:cubicBezTo>
                    <a:pt x="19058" y="18302"/>
                    <a:pt x="20099" y="17369"/>
                    <a:pt x="21140" y="16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4495800" y="4655678"/>
              <a:ext cx="381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070"/>
                    <a:pt x="9600" y="8139"/>
                    <a:pt x="13200" y="11739"/>
                  </a:cubicBezTo>
                  <a:cubicBezTo>
                    <a:pt x="16800" y="15339"/>
                    <a:pt x="1920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4597400" y="4884278"/>
              <a:ext cx="825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4839063" y="4649328"/>
              <a:ext cx="196487" cy="26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16276" y="1037"/>
                    <a:pt x="11220" y="2074"/>
                    <a:pt x="8003" y="2765"/>
                  </a:cubicBezTo>
                  <a:cubicBezTo>
                    <a:pt x="4786" y="3456"/>
                    <a:pt x="3408" y="3802"/>
                    <a:pt x="2374" y="4320"/>
                  </a:cubicBezTo>
                  <a:cubicBezTo>
                    <a:pt x="1340" y="4838"/>
                    <a:pt x="650" y="5530"/>
                    <a:pt x="650" y="6739"/>
                  </a:cubicBezTo>
                  <a:cubicBezTo>
                    <a:pt x="650" y="7949"/>
                    <a:pt x="1340" y="9677"/>
                    <a:pt x="2259" y="10714"/>
                  </a:cubicBezTo>
                  <a:cubicBezTo>
                    <a:pt x="3178" y="11750"/>
                    <a:pt x="4327" y="12096"/>
                    <a:pt x="5935" y="12182"/>
                  </a:cubicBezTo>
                  <a:cubicBezTo>
                    <a:pt x="7544" y="12269"/>
                    <a:pt x="9612" y="12096"/>
                    <a:pt x="10991" y="12442"/>
                  </a:cubicBezTo>
                  <a:cubicBezTo>
                    <a:pt x="12369" y="12787"/>
                    <a:pt x="13059" y="13651"/>
                    <a:pt x="13518" y="14515"/>
                  </a:cubicBezTo>
                  <a:cubicBezTo>
                    <a:pt x="13978" y="15379"/>
                    <a:pt x="14208" y="16243"/>
                    <a:pt x="14322" y="17107"/>
                  </a:cubicBezTo>
                  <a:cubicBezTo>
                    <a:pt x="14437" y="17971"/>
                    <a:pt x="14437" y="18835"/>
                    <a:pt x="13863" y="19526"/>
                  </a:cubicBezTo>
                  <a:cubicBezTo>
                    <a:pt x="13288" y="20218"/>
                    <a:pt x="12140" y="20736"/>
                    <a:pt x="10301" y="21082"/>
                  </a:cubicBezTo>
                  <a:cubicBezTo>
                    <a:pt x="8463" y="21427"/>
                    <a:pt x="5935" y="21600"/>
                    <a:pt x="3982" y="21600"/>
                  </a:cubicBezTo>
                  <a:cubicBezTo>
                    <a:pt x="2029" y="21600"/>
                    <a:pt x="650" y="21427"/>
                    <a:pt x="191" y="20909"/>
                  </a:cubicBezTo>
                  <a:cubicBezTo>
                    <a:pt x="-269" y="20390"/>
                    <a:pt x="191" y="19526"/>
                    <a:pt x="650" y="18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4965699" y="4594003"/>
              <a:ext cx="209551" cy="42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13745" y="225"/>
                  </a:moveTo>
                  <a:cubicBezTo>
                    <a:pt x="15491" y="15"/>
                    <a:pt x="17236" y="-196"/>
                    <a:pt x="18764" y="331"/>
                  </a:cubicBezTo>
                  <a:cubicBezTo>
                    <a:pt x="20291" y="858"/>
                    <a:pt x="21600" y="2122"/>
                    <a:pt x="21600" y="4282"/>
                  </a:cubicBezTo>
                  <a:cubicBezTo>
                    <a:pt x="21600" y="6442"/>
                    <a:pt x="20291" y="9498"/>
                    <a:pt x="16473" y="12501"/>
                  </a:cubicBezTo>
                  <a:cubicBezTo>
                    <a:pt x="12655" y="15504"/>
                    <a:pt x="6327" y="18454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18992" y="3457645"/>
              <a:ext cx="2111033" cy="1047886"/>
            </a:xfrm>
            <a:prstGeom prst="rect">
              <a:avLst/>
            </a:prstGeom>
            <a:effectLst/>
          </p:spPr>
        </p:pic>
        <p:pic>
          <p:nvPicPr>
            <p:cNvPr id="177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15000" y="3751322"/>
              <a:ext cx="304800" cy="193157"/>
            </a:xfrm>
            <a:prstGeom prst="rect">
              <a:avLst/>
            </a:prstGeom>
            <a:effectLst/>
          </p:spPr>
        </p:pic>
        <p:pic>
          <p:nvPicPr>
            <p:cNvPr id="177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78434" y="3787855"/>
              <a:ext cx="142966" cy="410624"/>
            </a:xfrm>
            <a:prstGeom prst="rect">
              <a:avLst/>
            </a:prstGeom>
            <a:effectLst/>
          </p:spPr>
        </p:pic>
        <p:pic>
          <p:nvPicPr>
            <p:cNvPr id="177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5706" y="4455378"/>
              <a:ext cx="2334215" cy="668085"/>
            </a:xfrm>
            <a:prstGeom prst="rect">
              <a:avLst/>
            </a:prstGeom>
            <a:effectLst/>
          </p:spPr>
        </p:pic>
        <p:pic>
          <p:nvPicPr>
            <p:cNvPr id="178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67400" y="4584100"/>
              <a:ext cx="292100" cy="173179"/>
            </a:xfrm>
            <a:prstGeom prst="rect">
              <a:avLst/>
            </a:prstGeom>
            <a:effectLst/>
          </p:spPr>
        </p:pic>
        <p:pic>
          <p:nvPicPr>
            <p:cNvPr id="178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26149" y="4558447"/>
              <a:ext cx="230682" cy="402032"/>
            </a:xfrm>
            <a:prstGeom prst="rect">
              <a:avLst/>
            </a:prstGeom>
            <a:effectLst/>
          </p:spPr>
        </p:pic>
        <p:sp>
          <p:nvSpPr>
            <p:cNvPr id="1784" name="Line"/>
            <p:cNvSpPr/>
            <p:nvPr/>
          </p:nvSpPr>
          <p:spPr>
            <a:xfrm>
              <a:off x="1263649" y="5629345"/>
              <a:ext cx="151152" cy="399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52" fill="norm" stroke="1" extrusionOk="0">
                  <a:moveTo>
                    <a:pt x="0" y="3638"/>
                  </a:moveTo>
                  <a:cubicBezTo>
                    <a:pt x="888" y="7617"/>
                    <a:pt x="1775" y="11596"/>
                    <a:pt x="2367" y="13869"/>
                  </a:cubicBezTo>
                  <a:cubicBezTo>
                    <a:pt x="2959" y="16143"/>
                    <a:pt x="3255" y="16712"/>
                    <a:pt x="3403" y="17280"/>
                  </a:cubicBezTo>
                  <a:cubicBezTo>
                    <a:pt x="3551" y="17848"/>
                    <a:pt x="3551" y="18417"/>
                    <a:pt x="3699" y="19269"/>
                  </a:cubicBezTo>
                  <a:cubicBezTo>
                    <a:pt x="3847" y="20122"/>
                    <a:pt x="4142" y="21259"/>
                    <a:pt x="4142" y="21429"/>
                  </a:cubicBezTo>
                  <a:cubicBezTo>
                    <a:pt x="4142" y="21600"/>
                    <a:pt x="3847" y="20804"/>
                    <a:pt x="3403" y="18303"/>
                  </a:cubicBezTo>
                  <a:cubicBezTo>
                    <a:pt x="2959" y="15802"/>
                    <a:pt x="2367" y="11596"/>
                    <a:pt x="2219" y="8583"/>
                  </a:cubicBezTo>
                  <a:cubicBezTo>
                    <a:pt x="2071" y="5571"/>
                    <a:pt x="2367" y="3752"/>
                    <a:pt x="2811" y="2558"/>
                  </a:cubicBezTo>
                  <a:cubicBezTo>
                    <a:pt x="3255" y="1364"/>
                    <a:pt x="3847" y="796"/>
                    <a:pt x="4882" y="455"/>
                  </a:cubicBezTo>
                  <a:cubicBezTo>
                    <a:pt x="5918" y="114"/>
                    <a:pt x="7397" y="0"/>
                    <a:pt x="8877" y="0"/>
                  </a:cubicBezTo>
                  <a:cubicBezTo>
                    <a:pt x="10356" y="0"/>
                    <a:pt x="11836" y="114"/>
                    <a:pt x="13759" y="1251"/>
                  </a:cubicBezTo>
                  <a:cubicBezTo>
                    <a:pt x="15682" y="2387"/>
                    <a:pt x="18049" y="4547"/>
                    <a:pt x="19529" y="6878"/>
                  </a:cubicBezTo>
                  <a:cubicBezTo>
                    <a:pt x="21008" y="9208"/>
                    <a:pt x="21600" y="11709"/>
                    <a:pt x="20712" y="13699"/>
                  </a:cubicBezTo>
                  <a:cubicBezTo>
                    <a:pt x="19825" y="15688"/>
                    <a:pt x="17458" y="17166"/>
                    <a:pt x="14499" y="18246"/>
                  </a:cubicBezTo>
                  <a:cubicBezTo>
                    <a:pt x="11540" y="19326"/>
                    <a:pt x="7989" y="20008"/>
                    <a:pt x="5326" y="20463"/>
                  </a:cubicBezTo>
                  <a:cubicBezTo>
                    <a:pt x="2663" y="20918"/>
                    <a:pt x="888" y="21145"/>
                    <a:pt x="740" y="21032"/>
                  </a:cubicBezTo>
                  <a:cubicBezTo>
                    <a:pt x="592" y="20918"/>
                    <a:pt x="2071" y="20463"/>
                    <a:pt x="3551" y="20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549879" y="5628965"/>
              <a:ext cx="126522" cy="39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05" fill="norm" stroke="1" extrusionOk="0">
                  <a:moveTo>
                    <a:pt x="18734" y="1299"/>
                  </a:moveTo>
                  <a:cubicBezTo>
                    <a:pt x="18734" y="718"/>
                    <a:pt x="18734" y="137"/>
                    <a:pt x="18037" y="21"/>
                  </a:cubicBezTo>
                  <a:cubicBezTo>
                    <a:pt x="17340" y="-95"/>
                    <a:pt x="15947" y="253"/>
                    <a:pt x="13159" y="1589"/>
                  </a:cubicBezTo>
                  <a:cubicBezTo>
                    <a:pt x="10372" y="2924"/>
                    <a:pt x="6192" y="5247"/>
                    <a:pt x="3405" y="7802"/>
                  </a:cubicBezTo>
                  <a:cubicBezTo>
                    <a:pt x="618" y="10357"/>
                    <a:pt x="-776" y="13144"/>
                    <a:pt x="443" y="15408"/>
                  </a:cubicBezTo>
                  <a:cubicBezTo>
                    <a:pt x="1663" y="17673"/>
                    <a:pt x="5495" y="19415"/>
                    <a:pt x="9327" y="20344"/>
                  </a:cubicBezTo>
                  <a:cubicBezTo>
                    <a:pt x="13159" y="21273"/>
                    <a:pt x="16992" y="21389"/>
                    <a:pt x="20824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817011" y="5716128"/>
              <a:ext cx="43540" cy="22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27" fill="norm" stroke="1" extrusionOk="0">
                  <a:moveTo>
                    <a:pt x="21157" y="0"/>
                  </a:moveTo>
                  <a:cubicBezTo>
                    <a:pt x="17043" y="4360"/>
                    <a:pt x="12928" y="8719"/>
                    <a:pt x="9328" y="11989"/>
                  </a:cubicBezTo>
                  <a:cubicBezTo>
                    <a:pt x="5728" y="15259"/>
                    <a:pt x="2643" y="17439"/>
                    <a:pt x="1100" y="19024"/>
                  </a:cubicBezTo>
                  <a:cubicBezTo>
                    <a:pt x="-443" y="20609"/>
                    <a:pt x="-443" y="21600"/>
                    <a:pt x="1614" y="21402"/>
                  </a:cubicBezTo>
                  <a:cubicBezTo>
                    <a:pt x="3671" y="21204"/>
                    <a:pt x="7786" y="19817"/>
                    <a:pt x="11900" y="1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822450" y="5665328"/>
              <a:ext cx="260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15000"/>
                    <a:pt x="9132" y="8400"/>
                    <a:pt x="12732" y="4800"/>
                  </a:cubicBezTo>
                  <a:cubicBezTo>
                    <a:pt x="16332" y="1200"/>
                    <a:pt x="18966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1790700" y="5817728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8000"/>
                    <a:pt x="9969" y="14400"/>
                    <a:pt x="13569" y="10800"/>
                  </a:cubicBezTo>
                  <a:cubicBezTo>
                    <a:pt x="17169" y="7200"/>
                    <a:pt x="1938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981200" y="5912978"/>
              <a:ext cx="825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5305"/>
                    <a:pt x="13292" y="10611"/>
                    <a:pt x="16892" y="14211"/>
                  </a:cubicBezTo>
                  <a:cubicBezTo>
                    <a:pt x="20492" y="17811"/>
                    <a:pt x="21046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937839" y="5912978"/>
              <a:ext cx="13861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21432" y="0"/>
                  </a:moveTo>
                  <a:cubicBezTo>
                    <a:pt x="16196" y="3733"/>
                    <a:pt x="10959" y="7467"/>
                    <a:pt x="7359" y="10400"/>
                  </a:cubicBezTo>
                  <a:cubicBezTo>
                    <a:pt x="3759" y="13333"/>
                    <a:pt x="1796" y="15467"/>
                    <a:pt x="814" y="17200"/>
                  </a:cubicBezTo>
                  <a:cubicBezTo>
                    <a:pt x="-168" y="18933"/>
                    <a:pt x="-168" y="20267"/>
                    <a:pt x="323" y="20933"/>
                  </a:cubicBezTo>
                  <a:cubicBezTo>
                    <a:pt x="814" y="21600"/>
                    <a:pt x="1796" y="21600"/>
                    <a:pt x="27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2197100" y="5982828"/>
              <a:ext cx="825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2540000" y="5741528"/>
              <a:ext cx="825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600"/>
                    <a:pt x="11631" y="7200"/>
                    <a:pt x="8031" y="10800"/>
                  </a:cubicBezTo>
                  <a:cubicBezTo>
                    <a:pt x="4431" y="14400"/>
                    <a:pt x="2215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2546350" y="5709778"/>
              <a:ext cx="260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" y="18327"/>
                    <a:pt x="702" y="15055"/>
                    <a:pt x="2107" y="11782"/>
                  </a:cubicBezTo>
                  <a:cubicBezTo>
                    <a:pt x="3512" y="8509"/>
                    <a:pt x="5971" y="5236"/>
                    <a:pt x="9395" y="3273"/>
                  </a:cubicBezTo>
                  <a:cubicBezTo>
                    <a:pt x="12820" y="1309"/>
                    <a:pt x="1721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2552700" y="5862178"/>
              <a:ext cx="196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2730500" y="5938378"/>
              <a:ext cx="825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781299" y="5944728"/>
              <a:ext cx="698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14"/>
                    <a:pt x="7200" y="8229"/>
                    <a:pt x="3600" y="11829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984500" y="5684378"/>
              <a:ext cx="12051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9885" y="0"/>
                  </a:moveTo>
                  <a:cubicBezTo>
                    <a:pt x="13912" y="3212"/>
                    <a:pt x="17939" y="6425"/>
                    <a:pt x="19769" y="9305"/>
                  </a:cubicBezTo>
                  <a:cubicBezTo>
                    <a:pt x="21600" y="12185"/>
                    <a:pt x="21234" y="14732"/>
                    <a:pt x="17573" y="16726"/>
                  </a:cubicBezTo>
                  <a:cubicBezTo>
                    <a:pt x="13912" y="18720"/>
                    <a:pt x="6956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3511550" y="5881228"/>
              <a:ext cx="184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3524249" y="6008228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4204708" y="5865266"/>
              <a:ext cx="202192" cy="20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98" fill="norm" stroke="1" extrusionOk="0">
                  <a:moveTo>
                    <a:pt x="1243" y="3609"/>
                  </a:moveTo>
                  <a:cubicBezTo>
                    <a:pt x="1468" y="8627"/>
                    <a:pt x="1693" y="13645"/>
                    <a:pt x="1468" y="16809"/>
                  </a:cubicBezTo>
                  <a:cubicBezTo>
                    <a:pt x="1243" y="19973"/>
                    <a:pt x="568" y="21282"/>
                    <a:pt x="231" y="21391"/>
                  </a:cubicBezTo>
                  <a:cubicBezTo>
                    <a:pt x="-107" y="21500"/>
                    <a:pt x="-107" y="20409"/>
                    <a:pt x="456" y="17027"/>
                  </a:cubicBezTo>
                  <a:cubicBezTo>
                    <a:pt x="1018" y="13645"/>
                    <a:pt x="2143" y="7973"/>
                    <a:pt x="3268" y="4591"/>
                  </a:cubicBezTo>
                  <a:cubicBezTo>
                    <a:pt x="4393" y="1209"/>
                    <a:pt x="5518" y="118"/>
                    <a:pt x="6418" y="9"/>
                  </a:cubicBezTo>
                  <a:cubicBezTo>
                    <a:pt x="7318" y="-100"/>
                    <a:pt x="7993" y="773"/>
                    <a:pt x="8556" y="2955"/>
                  </a:cubicBezTo>
                  <a:cubicBezTo>
                    <a:pt x="9118" y="5136"/>
                    <a:pt x="9568" y="8627"/>
                    <a:pt x="9793" y="11027"/>
                  </a:cubicBezTo>
                  <a:cubicBezTo>
                    <a:pt x="10018" y="13427"/>
                    <a:pt x="10018" y="14736"/>
                    <a:pt x="9906" y="14736"/>
                  </a:cubicBezTo>
                  <a:cubicBezTo>
                    <a:pt x="9793" y="14736"/>
                    <a:pt x="9568" y="13427"/>
                    <a:pt x="10356" y="11027"/>
                  </a:cubicBezTo>
                  <a:cubicBezTo>
                    <a:pt x="11143" y="8627"/>
                    <a:pt x="12943" y="5136"/>
                    <a:pt x="14293" y="3064"/>
                  </a:cubicBezTo>
                  <a:cubicBezTo>
                    <a:pt x="15643" y="991"/>
                    <a:pt x="16543" y="336"/>
                    <a:pt x="17556" y="118"/>
                  </a:cubicBezTo>
                  <a:cubicBezTo>
                    <a:pt x="18568" y="-100"/>
                    <a:pt x="19693" y="118"/>
                    <a:pt x="20368" y="3173"/>
                  </a:cubicBezTo>
                  <a:cubicBezTo>
                    <a:pt x="21043" y="6227"/>
                    <a:pt x="21268" y="12118"/>
                    <a:pt x="21493" y="18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4437127" y="5878912"/>
              <a:ext cx="147573" cy="17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035" fill="norm" stroke="1" extrusionOk="0">
                  <a:moveTo>
                    <a:pt x="18472" y="8767"/>
                  </a:moveTo>
                  <a:cubicBezTo>
                    <a:pt x="19080" y="7481"/>
                    <a:pt x="19689" y="6196"/>
                    <a:pt x="19993" y="4396"/>
                  </a:cubicBezTo>
                  <a:cubicBezTo>
                    <a:pt x="20297" y="2596"/>
                    <a:pt x="20297" y="281"/>
                    <a:pt x="18016" y="24"/>
                  </a:cubicBezTo>
                  <a:cubicBezTo>
                    <a:pt x="15734" y="-233"/>
                    <a:pt x="11171" y="1567"/>
                    <a:pt x="7672" y="4781"/>
                  </a:cubicBezTo>
                  <a:cubicBezTo>
                    <a:pt x="4173" y="7996"/>
                    <a:pt x="1740" y="12624"/>
                    <a:pt x="675" y="15710"/>
                  </a:cubicBezTo>
                  <a:cubicBezTo>
                    <a:pt x="-390" y="18796"/>
                    <a:pt x="-86" y="20338"/>
                    <a:pt x="827" y="20853"/>
                  </a:cubicBezTo>
                  <a:cubicBezTo>
                    <a:pt x="1740" y="21367"/>
                    <a:pt x="3261" y="20853"/>
                    <a:pt x="5390" y="18538"/>
                  </a:cubicBezTo>
                  <a:cubicBezTo>
                    <a:pt x="7520" y="16224"/>
                    <a:pt x="10258" y="12110"/>
                    <a:pt x="12083" y="9281"/>
                  </a:cubicBezTo>
                  <a:cubicBezTo>
                    <a:pt x="13909" y="6453"/>
                    <a:pt x="14821" y="4910"/>
                    <a:pt x="15278" y="4910"/>
                  </a:cubicBezTo>
                  <a:cubicBezTo>
                    <a:pt x="15734" y="4910"/>
                    <a:pt x="15734" y="6453"/>
                    <a:pt x="16647" y="8767"/>
                  </a:cubicBezTo>
                  <a:cubicBezTo>
                    <a:pt x="17559" y="11081"/>
                    <a:pt x="19385" y="14167"/>
                    <a:pt x="21210" y="17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4648200" y="5912978"/>
              <a:ext cx="1206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4635499" y="5932028"/>
              <a:ext cx="171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1067"/>
                    <a:pt x="16267" y="2133"/>
                    <a:pt x="12667" y="5733"/>
                  </a:cubicBezTo>
                  <a:cubicBezTo>
                    <a:pt x="9067" y="9333"/>
                    <a:pt x="4533" y="15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4291380" y="6293978"/>
              <a:ext cx="172671" cy="17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89" fill="norm" stroke="1" extrusionOk="0">
                  <a:moveTo>
                    <a:pt x="21488" y="0"/>
                  </a:moveTo>
                  <a:cubicBezTo>
                    <a:pt x="19644" y="4886"/>
                    <a:pt x="17800" y="9771"/>
                    <a:pt x="15034" y="13371"/>
                  </a:cubicBezTo>
                  <a:cubicBezTo>
                    <a:pt x="12268" y="16971"/>
                    <a:pt x="8581" y="19286"/>
                    <a:pt x="6078" y="20443"/>
                  </a:cubicBezTo>
                  <a:cubicBezTo>
                    <a:pt x="3576" y="21600"/>
                    <a:pt x="2259" y="21600"/>
                    <a:pt x="1337" y="20957"/>
                  </a:cubicBezTo>
                  <a:cubicBezTo>
                    <a:pt x="415" y="20314"/>
                    <a:pt x="-112" y="19029"/>
                    <a:pt x="20" y="17743"/>
                  </a:cubicBezTo>
                  <a:cubicBezTo>
                    <a:pt x="151" y="16457"/>
                    <a:pt x="942" y="15171"/>
                    <a:pt x="3049" y="14143"/>
                  </a:cubicBezTo>
                  <a:cubicBezTo>
                    <a:pt x="5156" y="13114"/>
                    <a:pt x="8581" y="12343"/>
                    <a:pt x="11610" y="12343"/>
                  </a:cubicBezTo>
                  <a:cubicBezTo>
                    <a:pt x="14639" y="12343"/>
                    <a:pt x="17273" y="13114"/>
                    <a:pt x="18854" y="14271"/>
                  </a:cubicBezTo>
                  <a:cubicBezTo>
                    <a:pt x="20434" y="15429"/>
                    <a:pt x="20961" y="16971"/>
                    <a:pt x="2148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5130799" y="5601828"/>
              <a:ext cx="37676" cy="8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8000" y="0"/>
                  </a:moveTo>
                  <a:cubicBezTo>
                    <a:pt x="19200" y="1827"/>
                    <a:pt x="20400" y="3654"/>
                    <a:pt x="21000" y="5669"/>
                  </a:cubicBezTo>
                  <a:cubicBezTo>
                    <a:pt x="21600" y="7684"/>
                    <a:pt x="21600" y="9887"/>
                    <a:pt x="19800" y="11955"/>
                  </a:cubicBezTo>
                  <a:cubicBezTo>
                    <a:pt x="18000" y="14024"/>
                    <a:pt x="14400" y="15958"/>
                    <a:pt x="10800" y="17543"/>
                  </a:cubicBezTo>
                  <a:cubicBezTo>
                    <a:pt x="7200" y="19128"/>
                    <a:pt x="3600" y="203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5454649" y="5849478"/>
              <a:ext cx="825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3761"/>
                    <a:pt x="13846" y="7522"/>
                    <a:pt x="10246" y="11122"/>
                  </a:cubicBezTo>
                  <a:cubicBezTo>
                    <a:pt x="6646" y="14722"/>
                    <a:pt x="3323" y="181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5492749" y="5830428"/>
              <a:ext cx="3238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82"/>
                    <a:pt x="0" y="17365"/>
                    <a:pt x="1624" y="14824"/>
                  </a:cubicBezTo>
                  <a:cubicBezTo>
                    <a:pt x="3247" y="12282"/>
                    <a:pt x="6494" y="9318"/>
                    <a:pt x="10094" y="6776"/>
                  </a:cubicBezTo>
                  <a:cubicBezTo>
                    <a:pt x="13694" y="4235"/>
                    <a:pt x="17647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5499100" y="6059028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4400"/>
                    <a:pt x="12077" y="7200"/>
                    <a:pt x="15677" y="3600"/>
                  </a:cubicBezTo>
                  <a:cubicBezTo>
                    <a:pt x="19277" y="0"/>
                    <a:pt x="204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5632450" y="6208984"/>
              <a:ext cx="107950" cy="154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337"/>
                  </a:moveTo>
                  <a:cubicBezTo>
                    <a:pt x="2118" y="45"/>
                    <a:pt x="4235" y="-247"/>
                    <a:pt x="5929" y="337"/>
                  </a:cubicBezTo>
                  <a:cubicBezTo>
                    <a:pt x="7624" y="921"/>
                    <a:pt x="8894" y="2380"/>
                    <a:pt x="11435" y="6029"/>
                  </a:cubicBezTo>
                  <a:cubicBezTo>
                    <a:pt x="13976" y="9677"/>
                    <a:pt x="17788" y="15515"/>
                    <a:pt x="216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5594349" y="6249528"/>
              <a:ext cx="1905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640" y="1108"/>
                  </a:cubicBezTo>
                  <a:cubicBezTo>
                    <a:pt x="16080" y="2215"/>
                    <a:pt x="14160" y="4431"/>
                    <a:pt x="11160" y="8031"/>
                  </a:cubicBezTo>
                  <a:cubicBezTo>
                    <a:pt x="8160" y="11631"/>
                    <a:pt x="4080" y="16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5546952" y="5572459"/>
              <a:ext cx="174399" cy="21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4" fill="norm" stroke="1" extrusionOk="0">
                  <a:moveTo>
                    <a:pt x="7389" y="4797"/>
                  </a:moveTo>
                  <a:cubicBezTo>
                    <a:pt x="5828" y="8152"/>
                    <a:pt x="4266" y="11508"/>
                    <a:pt x="3095" y="13919"/>
                  </a:cubicBezTo>
                  <a:cubicBezTo>
                    <a:pt x="1924" y="16331"/>
                    <a:pt x="1143" y="17799"/>
                    <a:pt x="623" y="19057"/>
                  </a:cubicBezTo>
                  <a:cubicBezTo>
                    <a:pt x="102" y="20315"/>
                    <a:pt x="-158" y="21364"/>
                    <a:pt x="102" y="21364"/>
                  </a:cubicBezTo>
                  <a:cubicBezTo>
                    <a:pt x="362" y="21364"/>
                    <a:pt x="1143" y="20315"/>
                    <a:pt x="3355" y="17065"/>
                  </a:cubicBezTo>
                  <a:cubicBezTo>
                    <a:pt x="5567" y="13814"/>
                    <a:pt x="9211" y="8362"/>
                    <a:pt x="11683" y="5007"/>
                  </a:cubicBezTo>
                  <a:cubicBezTo>
                    <a:pt x="14155" y="1651"/>
                    <a:pt x="15456" y="393"/>
                    <a:pt x="16628" y="79"/>
                  </a:cubicBezTo>
                  <a:cubicBezTo>
                    <a:pt x="17799" y="-236"/>
                    <a:pt x="18840" y="393"/>
                    <a:pt x="19360" y="1966"/>
                  </a:cubicBezTo>
                  <a:cubicBezTo>
                    <a:pt x="19881" y="3539"/>
                    <a:pt x="19881" y="6055"/>
                    <a:pt x="20141" y="8467"/>
                  </a:cubicBezTo>
                  <a:cubicBezTo>
                    <a:pt x="20401" y="10879"/>
                    <a:pt x="20922" y="13185"/>
                    <a:pt x="21442" y="15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5880608" y="5874828"/>
              <a:ext cx="189993" cy="46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04" fill="norm" stroke="1" extrusionOk="0">
                  <a:moveTo>
                    <a:pt x="21306" y="297"/>
                  </a:moveTo>
                  <a:cubicBezTo>
                    <a:pt x="20119" y="100"/>
                    <a:pt x="18932" y="-96"/>
                    <a:pt x="17864" y="51"/>
                  </a:cubicBezTo>
                  <a:cubicBezTo>
                    <a:pt x="16796" y="199"/>
                    <a:pt x="15847" y="689"/>
                    <a:pt x="13236" y="2211"/>
                  </a:cubicBezTo>
                  <a:cubicBezTo>
                    <a:pt x="10625" y="3733"/>
                    <a:pt x="6352" y="6286"/>
                    <a:pt x="3622" y="8593"/>
                  </a:cubicBezTo>
                  <a:cubicBezTo>
                    <a:pt x="893" y="10900"/>
                    <a:pt x="-294" y="12962"/>
                    <a:pt x="62" y="14779"/>
                  </a:cubicBezTo>
                  <a:cubicBezTo>
                    <a:pt x="418" y="16595"/>
                    <a:pt x="2317" y="18166"/>
                    <a:pt x="5284" y="19246"/>
                  </a:cubicBezTo>
                  <a:cubicBezTo>
                    <a:pt x="8251" y="20326"/>
                    <a:pt x="12286" y="20915"/>
                    <a:pt x="16321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6109493" y="5989178"/>
              <a:ext cx="234157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527" y="0"/>
                  </a:moveTo>
                  <a:cubicBezTo>
                    <a:pt x="19970" y="2769"/>
                    <a:pt x="18413" y="5538"/>
                    <a:pt x="16565" y="8308"/>
                  </a:cubicBezTo>
                  <a:cubicBezTo>
                    <a:pt x="14716" y="11077"/>
                    <a:pt x="12576" y="13846"/>
                    <a:pt x="10532" y="15692"/>
                  </a:cubicBezTo>
                  <a:cubicBezTo>
                    <a:pt x="8489" y="17538"/>
                    <a:pt x="6543" y="18462"/>
                    <a:pt x="5084" y="18831"/>
                  </a:cubicBezTo>
                  <a:cubicBezTo>
                    <a:pt x="3624" y="19200"/>
                    <a:pt x="2651" y="19015"/>
                    <a:pt x="1873" y="18462"/>
                  </a:cubicBezTo>
                  <a:cubicBezTo>
                    <a:pt x="1095" y="17908"/>
                    <a:pt x="511" y="16985"/>
                    <a:pt x="219" y="15877"/>
                  </a:cubicBezTo>
                  <a:cubicBezTo>
                    <a:pt x="-73" y="14769"/>
                    <a:pt x="-73" y="13477"/>
                    <a:pt x="219" y="12462"/>
                  </a:cubicBezTo>
                  <a:cubicBezTo>
                    <a:pt x="511" y="11446"/>
                    <a:pt x="1095" y="10708"/>
                    <a:pt x="2068" y="10338"/>
                  </a:cubicBezTo>
                  <a:cubicBezTo>
                    <a:pt x="3041" y="9969"/>
                    <a:pt x="4403" y="9969"/>
                    <a:pt x="6446" y="11077"/>
                  </a:cubicBezTo>
                  <a:cubicBezTo>
                    <a:pt x="8489" y="12185"/>
                    <a:pt x="11213" y="14400"/>
                    <a:pt x="13451" y="16338"/>
                  </a:cubicBezTo>
                  <a:cubicBezTo>
                    <a:pt x="15689" y="18277"/>
                    <a:pt x="17441" y="19938"/>
                    <a:pt x="191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407150" y="5854331"/>
              <a:ext cx="162164" cy="49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480" fill="norm" stroke="1" extrusionOk="0">
                  <a:moveTo>
                    <a:pt x="9023" y="65"/>
                  </a:moveTo>
                  <a:cubicBezTo>
                    <a:pt x="10663" y="-27"/>
                    <a:pt x="12304" y="-120"/>
                    <a:pt x="14218" y="529"/>
                  </a:cubicBezTo>
                  <a:cubicBezTo>
                    <a:pt x="16132" y="1178"/>
                    <a:pt x="18319" y="2568"/>
                    <a:pt x="19686" y="4562"/>
                  </a:cubicBezTo>
                  <a:cubicBezTo>
                    <a:pt x="21053" y="6555"/>
                    <a:pt x="21600" y="9150"/>
                    <a:pt x="19823" y="11792"/>
                  </a:cubicBezTo>
                  <a:cubicBezTo>
                    <a:pt x="18046" y="14435"/>
                    <a:pt x="13944" y="17123"/>
                    <a:pt x="10253" y="18745"/>
                  </a:cubicBezTo>
                  <a:cubicBezTo>
                    <a:pt x="6562" y="20368"/>
                    <a:pt x="3281" y="20924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7048500" y="6122528"/>
              <a:ext cx="311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1" y="20160"/>
                    <a:pt x="8522" y="18720"/>
                    <a:pt x="12122" y="15120"/>
                  </a:cubicBezTo>
                  <a:cubicBezTo>
                    <a:pt x="15722" y="11520"/>
                    <a:pt x="18661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7683500" y="5881228"/>
              <a:ext cx="444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320"/>
                    <a:pt x="11314" y="8640"/>
                    <a:pt x="7714" y="12240"/>
                  </a:cubicBezTo>
                  <a:cubicBezTo>
                    <a:pt x="4114" y="15840"/>
                    <a:pt x="2057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7689850" y="5836778"/>
              <a:ext cx="3365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5" y="17788"/>
                    <a:pt x="4891" y="13976"/>
                    <a:pt x="8491" y="10376"/>
                  </a:cubicBezTo>
                  <a:cubicBezTo>
                    <a:pt x="12091" y="6776"/>
                    <a:pt x="16845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7708900" y="6017935"/>
              <a:ext cx="2349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49" y="11918"/>
                    <a:pt x="10897" y="3818"/>
                    <a:pt x="14497" y="1118"/>
                  </a:cubicBezTo>
                  <a:cubicBezTo>
                    <a:pt x="18097" y="-1582"/>
                    <a:pt x="1984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7874000" y="6166978"/>
              <a:ext cx="133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7029" y="3600"/>
                  </a:cubicBezTo>
                  <a:cubicBezTo>
                    <a:pt x="10629" y="7200"/>
                    <a:pt x="1611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7989005" y="6189701"/>
              <a:ext cx="88196" cy="2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443" fill="norm" stroke="1" extrusionOk="0">
                  <a:moveTo>
                    <a:pt x="20930" y="271"/>
                  </a:moveTo>
                  <a:cubicBezTo>
                    <a:pt x="18418" y="57"/>
                    <a:pt x="15907" y="-157"/>
                    <a:pt x="13897" y="164"/>
                  </a:cubicBezTo>
                  <a:cubicBezTo>
                    <a:pt x="11888" y="485"/>
                    <a:pt x="10381" y="1340"/>
                    <a:pt x="7870" y="2516"/>
                  </a:cubicBezTo>
                  <a:cubicBezTo>
                    <a:pt x="5358" y="3693"/>
                    <a:pt x="1842" y="5190"/>
                    <a:pt x="586" y="8397"/>
                  </a:cubicBezTo>
                  <a:cubicBezTo>
                    <a:pt x="-670" y="11605"/>
                    <a:pt x="335" y="16524"/>
                    <a:pt x="1339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8256727" y="5816714"/>
              <a:ext cx="157024" cy="36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10" fill="norm" stroke="1" extrusionOk="0">
                  <a:moveTo>
                    <a:pt x="21365" y="2307"/>
                  </a:moveTo>
                  <a:cubicBezTo>
                    <a:pt x="21077" y="1308"/>
                    <a:pt x="20789" y="309"/>
                    <a:pt x="19637" y="60"/>
                  </a:cubicBezTo>
                  <a:cubicBezTo>
                    <a:pt x="18485" y="-190"/>
                    <a:pt x="16469" y="309"/>
                    <a:pt x="13301" y="2182"/>
                  </a:cubicBezTo>
                  <a:cubicBezTo>
                    <a:pt x="10133" y="4055"/>
                    <a:pt x="5813" y="7301"/>
                    <a:pt x="3221" y="10173"/>
                  </a:cubicBezTo>
                  <a:cubicBezTo>
                    <a:pt x="629" y="13045"/>
                    <a:pt x="-235" y="15542"/>
                    <a:pt x="53" y="17290"/>
                  </a:cubicBezTo>
                  <a:cubicBezTo>
                    <a:pt x="341" y="19038"/>
                    <a:pt x="1781" y="20037"/>
                    <a:pt x="4085" y="20598"/>
                  </a:cubicBezTo>
                  <a:cubicBezTo>
                    <a:pt x="6389" y="21160"/>
                    <a:pt x="9557" y="21285"/>
                    <a:pt x="12725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8462297" y="5874878"/>
              <a:ext cx="21815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21406" y="0"/>
                  </a:moveTo>
                  <a:cubicBezTo>
                    <a:pt x="19121" y="3960"/>
                    <a:pt x="16837" y="7920"/>
                    <a:pt x="14760" y="10800"/>
                  </a:cubicBezTo>
                  <a:cubicBezTo>
                    <a:pt x="12683" y="13680"/>
                    <a:pt x="10814" y="15480"/>
                    <a:pt x="9360" y="16560"/>
                  </a:cubicBezTo>
                  <a:cubicBezTo>
                    <a:pt x="7906" y="17640"/>
                    <a:pt x="6868" y="18000"/>
                    <a:pt x="5829" y="18270"/>
                  </a:cubicBezTo>
                  <a:cubicBezTo>
                    <a:pt x="4791" y="18540"/>
                    <a:pt x="3752" y="18720"/>
                    <a:pt x="2818" y="18360"/>
                  </a:cubicBezTo>
                  <a:cubicBezTo>
                    <a:pt x="1883" y="18000"/>
                    <a:pt x="1052" y="17100"/>
                    <a:pt x="533" y="16110"/>
                  </a:cubicBezTo>
                  <a:cubicBezTo>
                    <a:pt x="14" y="15120"/>
                    <a:pt x="-194" y="14040"/>
                    <a:pt x="221" y="13410"/>
                  </a:cubicBezTo>
                  <a:cubicBezTo>
                    <a:pt x="637" y="12780"/>
                    <a:pt x="1675" y="12600"/>
                    <a:pt x="3233" y="12780"/>
                  </a:cubicBezTo>
                  <a:cubicBezTo>
                    <a:pt x="4791" y="12960"/>
                    <a:pt x="6868" y="13500"/>
                    <a:pt x="9360" y="15030"/>
                  </a:cubicBezTo>
                  <a:cubicBezTo>
                    <a:pt x="11852" y="16560"/>
                    <a:pt x="14760" y="19080"/>
                    <a:pt x="176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8756650" y="5773278"/>
              <a:ext cx="132962" cy="4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50" fill="norm" stroke="1" extrusionOk="0">
                  <a:moveTo>
                    <a:pt x="12150" y="0"/>
                  </a:moveTo>
                  <a:cubicBezTo>
                    <a:pt x="13838" y="225"/>
                    <a:pt x="15525" y="450"/>
                    <a:pt x="16875" y="1406"/>
                  </a:cubicBezTo>
                  <a:cubicBezTo>
                    <a:pt x="18225" y="2362"/>
                    <a:pt x="19237" y="4050"/>
                    <a:pt x="20081" y="6412"/>
                  </a:cubicBezTo>
                  <a:cubicBezTo>
                    <a:pt x="20925" y="8775"/>
                    <a:pt x="21600" y="11812"/>
                    <a:pt x="20925" y="14287"/>
                  </a:cubicBezTo>
                  <a:cubicBezTo>
                    <a:pt x="20250" y="16763"/>
                    <a:pt x="18225" y="18675"/>
                    <a:pt x="15356" y="19856"/>
                  </a:cubicBezTo>
                  <a:cubicBezTo>
                    <a:pt x="12487" y="21037"/>
                    <a:pt x="8775" y="21488"/>
                    <a:pt x="6075" y="21544"/>
                  </a:cubicBezTo>
                  <a:cubicBezTo>
                    <a:pt x="3375" y="21600"/>
                    <a:pt x="1687" y="21262"/>
                    <a:pt x="0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9099550" y="5557378"/>
              <a:ext cx="107950" cy="7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53" y="2066"/>
                    <a:pt x="19906" y="4132"/>
                    <a:pt x="18635" y="6261"/>
                  </a:cubicBezTo>
                  <a:cubicBezTo>
                    <a:pt x="17365" y="8390"/>
                    <a:pt x="15671" y="10581"/>
                    <a:pt x="14400" y="12678"/>
                  </a:cubicBezTo>
                  <a:cubicBezTo>
                    <a:pt x="13129" y="14776"/>
                    <a:pt x="12282" y="16779"/>
                    <a:pt x="11435" y="18125"/>
                  </a:cubicBezTo>
                  <a:cubicBezTo>
                    <a:pt x="10588" y="19471"/>
                    <a:pt x="9741" y="20160"/>
                    <a:pt x="7835" y="20630"/>
                  </a:cubicBezTo>
                  <a:cubicBezTo>
                    <a:pt x="5929" y="21099"/>
                    <a:pt x="2965" y="21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49255" y="6376528"/>
              <a:ext cx="1186745" cy="177801"/>
            </a:xfrm>
            <a:prstGeom prst="rect">
              <a:avLst/>
            </a:prstGeom>
            <a:effectLst/>
          </p:spPr>
        </p:pic>
        <p:pic>
          <p:nvPicPr>
            <p:cNvPr id="182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880350" y="6687678"/>
              <a:ext cx="120650" cy="349251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639050" y="6696943"/>
              <a:ext cx="520700" cy="111386"/>
            </a:xfrm>
            <a:prstGeom prst="rect">
              <a:avLst/>
            </a:prstGeom>
            <a:effectLst/>
          </p:spPr>
        </p:pic>
        <p:pic>
          <p:nvPicPr>
            <p:cNvPr id="183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113406" y="6666499"/>
              <a:ext cx="265709" cy="403312"/>
            </a:xfrm>
            <a:prstGeom prst="rect">
              <a:avLst/>
            </a:prstGeom>
            <a:effectLst/>
          </p:spPr>
        </p:pic>
        <p:pic>
          <p:nvPicPr>
            <p:cNvPr id="183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35715" y="6713078"/>
              <a:ext cx="299583" cy="385777"/>
            </a:xfrm>
            <a:prstGeom prst="rect">
              <a:avLst/>
            </a:prstGeom>
            <a:effectLst/>
          </p:spPr>
        </p:pic>
        <p:pic>
          <p:nvPicPr>
            <p:cNvPr id="183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806227" y="6750120"/>
              <a:ext cx="363174" cy="387683"/>
            </a:xfrm>
            <a:prstGeom prst="rect">
              <a:avLst/>
            </a:prstGeom>
            <a:effectLst/>
          </p:spPr>
        </p:pic>
        <p:pic>
          <p:nvPicPr>
            <p:cNvPr id="183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851900" y="6934778"/>
              <a:ext cx="381000" cy="108501"/>
            </a:xfrm>
            <a:prstGeom prst="rect">
              <a:avLst/>
            </a:prstGeom>
            <a:effectLst/>
          </p:spPr>
        </p:pic>
        <p:pic>
          <p:nvPicPr>
            <p:cNvPr id="183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40349" y="6481022"/>
              <a:ext cx="1022351" cy="98707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46700" y="6552021"/>
              <a:ext cx="1073150" cy="103908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27584" y="6853456"/>
              <a:ext cx="256111" cy="285073"/>
            </a:xfrm>
            <a:prstGeom prst="rect">
              <a:avLst/>
            </a:prstGeom>
            <a:effectLst/>
          </p:spPr>
        </p:pic>
        <p:pic>
          <p:nvPicPr>
            <p:cNvPr id="184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06251" y="6810126"/>
              <a:ext cx="250049" cy="347453"/>
            </a:xfrm>
            <a:prstGeom prst="rect">
              <a:avLst/>
            </a:prstGeom>
            <a:effectLst/>
          </p:spPr>
        </p:pic>
        <p:pic>
          <p:nvPicPr>
            <p:cNvPr id="184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58006" y="6830152"/>
              <a:ext cx="273635" cy="371877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286500" y="6877918"/>
              <a:ext cx="152930" cy="305061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24600" y="6874728"/>
              <a:ext cx="368300" cy="143151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11900" y="7036928"/>
              <a:ext cx="323850" cy="95251"/>
            </a:xfrm>
            <a:prstGeom prst="rect">
              <a:avLst/>
            </a:prstGeom>
            <a:effectLst/>
          </p:spPr>
        </p:pic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23000" y="6916278"/>
              <a:ext cx="234950" cy="469901"/>
            </a:xfrm>
            <a:prstGeom prst="rect">
              <a:avLst/>
            </a:prstGeom>
            <a:effectLst/>
          </p:spPr>
        </p:pic>
        <p:sp>
          <p:nvSpPr>
            <p:cNvPr id="1857" name="Line"/>
            <p:cNvSpPr/>
            <p:nvPr/>
          </p:nvSpPr>
          <p:spPr>
            <a:xfrm>
              <a:off x="184150" y="7544928"/>
              <a:ext cx="1810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3404"/>
                    <a:pt x="19200" y="6807"/>
                    <a:pt x="20400" y="10407"/>
                  </a:cubicBezTo>
                  <a:cubicBezTo>
                    <a:pt x="21600" y="14007"/>
                    <a:pt x="14400" y="17804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0" y="7500478"/>
              <a:ext cx="3937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6" y="20100"/>
                    <a:pt x="232" y="18600"/>
                    <a:pt x="1335" y="16800"/>
                  </a:cubicBezTo>
                  <a:cubicBezTo>
                    <a:pt x="2439" y="15000"/>
                    <a:pt x="4529" y="12900"/>
                    <a:pt x="7142" y="10350"/>
                  </a:cubicBezTo>
                  <a:cubicBezTo>
                    <a:pt x="9755" y="7800"/>
                    <a:pt x="12890" y="4800"/>
                    <a:pt x="15387" y="3000"/>
                  </a:cubicBezTo>
                  <a:cubicBezTo>
                    <a:pt x="17884" y="1200"/>
                    <a:pt x="19742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293418" y="7663597"/>
              <a:ext cx="208232" cy="13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0956" fill="norm" stroke="1" extrusionOk="0">
                  <a:moveTo>
                    <a:pt x="1173" y="14491"/>
                  </a:moveTo>
                  <a:cubicBezTo>
                    <a:pt x="4009" y="11116"/>
                    <a:pt x="6846" y="7741"/>
                    <a:pt x="8482" y="5210"/>
                  </a:cubicBezTo>
                  <a:cubicBezTo>
                    <a:pt x="10119" y="2678"/>
                    <a:pt x="10555" y="991"/>
                    <a:pt x="10228" y="316"/>
                  </a:cubicBezTo>
                  <a:cubicBezTo>
                    <a:pt x="9900" y="-359"/>
                    <a:pt x="8809" y="-22"/>
                    <a:pt x="7173" y="2003"/>
                  </a:cubicBezTo>
                  <a:cubicBezTo>
                    <a:pt x="5537" y="4028"/>
                    <a:pt x="3355" y="7741"/>
                    <a:pt x="2046" y="10441"/>
                  </a:cubicBezTo>
                  <a:cubicBezTo>
                    <a:pt x="737" y="13141"/>
                    <a:pt x="300" y="14828"/>
                    <a:pt x="82" y="16685"/>
                  </a:cubicBezTo>
                  <a:cubicBezTo>
                    <a:pt x="-136" y="18541"/>
                    <a:pt x="-136" y="20566"/>
                    <a:pt x="2919" y="20903"/>
                  </a:cubicBezTo>
                  <a:cubicBezTo>
                    <a:pt x="5973" y="21241"/>
                    <a:pt x="12082" y="19891"/>
                    <a:pt x="15682" y="18710"/>
                  </a:cubicBezTo>
                  <a:cubicBezTo>
                    <a:pt x="19282" y="17528"/>
                    <a:pt x="20373" y="16516"/>
                    <a:pt x="21464" y="15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494089" y="7671365"/>
              <a:ext cx="77412" cy="17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413" fill="norm" stroke="1" extrusionOk="0">
                  <a:moveTo>
                    <a:pt x="20788" y="829"/>
                  </a:moveTo>
                  <a:cubicBezTo>
                    <a:pt x="17946" y="321"/>
                    <a:pt x="15104" y="-187"/>
                    <a:pt x="11409" y="67"/>
                  </a:cubicBezTo>
                  <a:cubicBezTo>
                    <a:pt x="7714" y="321"/>
                    <a:pt x="3167" y="1338"/>
                    <a:pt x="1177" y="2481"/>
                  </a:cubicBezTo>
                  <a:cubicBezTo>
                    <a:pt x="-812" y="3625"/>
                    <a:pt x="-244" y="4895"/>
                    <a:pt x="2599" y="6547"/>
                  </a:cubicBezTo>
                  <a:cubicBezTo>
                    <a:pt x="5441" y="8199"/>
                    <a:pt x="10556" y="10232"/>
                    <a:pt x="12546" y="12773"/>
                  </a:cubicBezTo>
                  <a:cubicBezTo>
                    <a:pt x="14535" y="15314"/>
                    <a:pt x="13399" y="18364"/>
                    <a:pt x="11125" y="19888"/>
                  </a:cubicBezTo>
                  <a:cubicBezTo>
                    <a:pt x="8851" y="21413"/>
                    <a:pt x="5441" y="21413"/>
                    <a:pt x="203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641350" y="7490863"/>
              <a:ext cx="63500" cy="342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999"/>
                  </a:moveTo>
                  <a:cubicBezTo>
                    <a:pt x="2160" y="469"/>
                    <a:pt x="4320" y="-61"/>
                    <a:pt x="6480" y="5"/>
                  </a:cubicBezTo>
                  <a:cubicBezTo>
                    <a:pt x="8640" y="72"/>
                    <a:pt x="10800" y="734"/>
                    <a:pt x="10800" y="2589"/>
                  </a:cubicBezTo>
                  <a:cubicBezTo>
                    <a:pt x="10800" y="4445"/>
                    <a:pt x="8640" y="7492"/>
                    <a:pt x="6480" y="10540"/>
                  </a:cubicBezTo>
                  <a:cubicBezTo>
                    <a:pt x="4320" y="13588"/>
                    <a:pt x="2160" y="16636"/>
                    <a:pt x="2160" y="18491"/>
                  </a:cubicBezTo>
                  <a:cubicBezTo>
                    <a:pt x="2160" y="20346"/>
                    <a:pt x="4320" y="21009"/>
                    <a:pt x="7200" y="21274"/>
                  </a:cubicBezTo>
                  <a:cubicBezTo>
                    <a:pt x="10080" y="21539"/>
                    <a:pt x="13680" y="21406"/>
                    <a:pt x="16200" y="21009"/>
                  </a:cubicBezTo>
                  <a:cubicBezTo>
                    <a:pt x="18720" y="20611"/>
                    <a:pt x="20160" y="19949"/>
                    <a:pt x="21600" y="19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647699" y="7720051"/>
              <a:ext cx="1143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200" y="12302"/>
                    <a:pt x="2400" y="4448"/>
                    <a:pt x="6000" y="1502"/>
                  </a:cubicBezTo>
                  <a:cubicBezTo>
                    <a:pt x="9600" y="-1443"/>
                    <a:pt x="15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152400" y="7925928"/>
              <a:ext cx="4508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46" y="16800"/>
                    <a:pt x="6693" y="12000"/>
                    <a:pt x="10293" y="8400"/>
                  </a:cubicBezTo>
                  <a:cubicBezTo>
                    <a:pt x="13893" y="4800"/>
                    <a:pt x="1774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361950" y="7925928"/>
              <a:ext cx="3492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1" y="16650"/>
                    <a:pt x="8902" y="11700"/>
                    <a:pt x="12502" y="8100"/>
                  </a:cubicBezTo>
                  <a:cubicBezTo>
                    <a:pt x="16102" y="4500"/>
                    <a:pt x="18851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933450" y="7684628"/>
              <a:ext cx="25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965200" y="7837028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274523" y="7470432"/>
              <a:ext cx="376477" cy="59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05" fill="norm" stroke="1" extrusionOk="0">
                  <a:moveTo>
                    <a:pt x="4086" y="3641"/>
                  </a:moveTo>
                  <a:cubicBezTo>
                    <a:pt x="3604" y="3949"/>
                    <a:pt x="3121" y="4258"/>
                    <a:pt x="2457" y="4451"/>
                  </a:cubicBezTo>
                  <a:cubicBezTo>
                    <a:pt x="1794" y="4644"/>
                    <a:pt x="949" y="4721"/>
                    <a:pt x="466" y="4528"/>
                  </a:cubicBezTo>
                  <a:cubicBezTo>
                    <a:pt x="-16" y="4335"/>
                    <a:pt x="-137" y="3872"/>
                    <a:pt x="165" y="3294"/>
                  </a:cubicBezTo>
                  <a:cubicBezTo>
                    <a:pt x="466" y="2715"/>
                    <a:pt x="1190" y="2021"/>
                    <a:pt x="1794" y="1519"/>
                  </a:cubicBezTo>
                  <a:cubicBezTo>
                    <a:pt x="2397" y="1018"/>
                    <a:pt x="2880" y="709"/>
                    <a:pt x="3483" y="439"/>
                  </a:cubicBezTo>
                  <a:cubicBezTo>
                    <a:pt x="4086" y="169"/>
                    <a:pt x="4810" y="-62"/>
                    <a:pt x="5293" y="15"/>
                  </a:cubicBezTo>
                  <a:cubicBezTo>
                    <a:pt x="5776" y="92"/>
                    <a:pt x="6017" y="478"/>
                    <a:pt x="6017" y="1674"/>
                  </a:cubicBezTo>
                  <a:cubicBezTo>
                    <a:pt x="6017" y="2869"/>
                    <a:pt x="5776" y="4875"/>
                    <a:pt x="5354" y="6727"/>
                  </a:cubicBezTo>
                  <a:cubicBezTo>
                    <a:pt x="4931" y="8578"/>
                    <a:pt x="4328" y="10275"/>
                    <a:pt x="3845" y="11355"/>
                  </a:cubicBezTo>
                  <a:cubicBezTo>
                    <a:pt x="3362" y="12435"/>
                    <a:pt x="3000" y="12898"/>
                    <a:pt x="2518" y="13284"/>
                  </a:cubicBezTo>
                  <a:cubicBezTo>
                    <a:pt x="2035" y="13669"/>
                    <a:pt x="1432" y="13978"/>
                    <a:pt x="1070" y="13939"/>
                  </a:cubicBezTo>
                  <a:cubicBezTo>
                    <a:pt x="708" y="13901"/>
                    <a:pt x="587" y="13515"/>
                    <a:pt x="1130" y="12551"/>
                  </a:cubicBezTo>
                  <a:cubicBezTo>
                    <a:pt x="1673" y="11587"/>
                    <a:pt x="2880" y="10044"/>
                    <a:pt x="4991" y="8269"/>
                  </a:cubicBezTo>
                  <a:cubicBezTo>
                    <a:pt x="7103" y="6495"/>
                    <a:pt x="10120" y="4489"/>
                    <a:pt x="11870" y="3332"/>
                  </a:cubicBezTo>
                  <a:cubicBezTo>
                    <a:pt x="13619" y="2175"/>
                    <a:pt x="14102" y="1867"/>
                    <a:pt x="14766" y="1481"/>
                  </a:cubicBezTo>
                  <a:cubicBezTo>
                    <a:pt x="15429" y="1095"/>
                    <a:pt x="16274" y="632"/>
                    <a:pt x="16274" y="748"/>
                  </a:cubicBezTo>
                  <a:cubicBezTo>
                    <a:pt x="16274" y="864"/>
                    <a:pt x="15429" y="1558"/>
                    <a:pt x="14102" y="3178"/>
                  </a:cubicBezTo>
                  <a:cubicBezTo>
                    <a:pt x="12775" y="4798"/>
                    <a:pt x="10965" y="7344"/>
                    <a:pt x="9698" y="9812"/>
                  </a:cubicBezTo>
                  <a:cubicBezTo>
                    <a:pt x="8431" y="12281"/>
                    <a:pt x="7707" y="14672"/>
                    <a:pt x="7526" y="16524"/>
                  </a:cubicBezTo>
                  <a:cubicBezTo>
                    <a:pt x="7345" y="18375"/>
                    <a:pt x="7707" y="19687"/>
                    <a:pt x="8129" y="20458"/>
                  </a:cubicBezTo>
                  <a:cubicBezTo>
                    <a:pt x="8551" y="21229"/>
                    <a:pt x="9034" y="21461"/>
                    <a:pt x="9577" y="21499"/>
                  </a:cubicBezTo>
                  <a:cubicBezTo>
                    <a:pt x="10120" y="21538"/>
                    <a:pt x="10723" y="21384"/>
                    <a:pt x="11266" y="20921"/>
                  </a:cubicBezTo>
                  <a:cubicBezTo>
                    <a:pt x="11809" y="20458"/>
                    <a:pt x="12292" y="19687"/>
                    <a:pt x="12594" y="18915"/>
                  </a:cubicBezTo>
                  <a:cubicBezTo>
                    <a:pt x="12895" y="18144"/>
                    <a:pt x="13016" y="17372"/>
                    <a:pt x="13076" y="16755"/>
                  </a:cubicBezTo>
                  <a:cubicBezTo>
                    <a:pt x="13137" y="16138"/>
                    <a:pt x="13137" y="15675"/>
                    <a:pt x="13318" y="15289"/>
                  </a:cubicBezTo>
                  <a:cubicBezTo>
                    <a:pt x="13499" y="14904"/>
                    <a:pt x="13861" y="14595"/>
                    <a:pt x="15248" y="14132"/>
                  </a:cubicBezTo>
                  <a:cubicBezTo>
                    <a:pt x="16636" y="13669"/>
                    <a:pt x="19050" y="13052"/>
                    <a:pt x="21463" y="12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2139949" y="7563978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2146300" y="7538063"/>
              <a:ext cx="146050" cy="36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766"/>
                  </a:moveTo>
                  <a:cubicBezTo>
                    <a:pt x="0" y="5921"/>
                    <a:pt x="0" y="11075"/>
                    <a:pt x="157" y="14327"/>
                  </a:cubicBezTo>
                  <a:cubicBezTo>
                    <a:pt x="313" y="17580"/>
                    <a:pt x="626" y="18930"/>
                    <a:pt x="939" y="19912"/>
                  </a:cubicBezTo>
                  <a:cubicBezTo>
                    <a:pt x="1252" y="20893"/>
                    <a:pt x="1565" y="21507"/>
                    <a:pt x="1722" y="21323"/>
                  </a:cubicBezTo>
                  <a:cubicBezTo>
                    <a:pt x="1878" y="21139"/>
                    <a:pt x="1878" y="20157"/>
                    <a:pt x="2035" y="17457"/>
                  </a:cubicBezTo>
                  <a:cubicBezTo>
                    <a:pt x="2191" y="14757"/>
                    <a:pt x="2504" y="10339"/>
                    <a:pt x="3130" y="7332"/>
                  </a:cubicBezTo>
                  <a:cubicBezTo>
                    <a:pt x="3757" y="4325"/>
                    <a:pt x="4696" y="2730"/>
                    <a:pt x="5791" y="1687"/>
                  </a:cubicBezTo>
                  <a:cubicBezTo>
                    <a:pt x="6887" y="643"/>
                    <a:pt x="8139" y="152"/>
                    <a:pt x="9548" y="30"/>
                  </a:cubicBezTo>
                  <a:cubicBezTo>
                    <a:pt x="10957" y="-93"/>
                    <a:pt x="12522" y="152"/>
                    <a:pt x="14243" y="950"/>
                  </a:cubicBezTo>
                  <a:cubicBezTo>
                    <a:pt x="15965" y="1748"/>
                    <a:pt x="17843" y="3098"/>
                    <a:pt x="19252" y="5552"/>
                  </a:cubicBezTo>
                  <a:cubicBezTo>
                    <a:pt x="20661" y="8007"/>
                    <a:pt x="21600" y="11566"/>
                    <a:pt x="21600" y="14021"/>
                  </a:cubicBezTo>
                  <a:cubicBezTo>
                    <a:pt x="21600" y="16475"/>
                    <a:pt x="20661" y="17825"/>
                    <a:pt x="18470" y="18868"/>
                  </a:cubicBezTo>
                  <a:cubicBezTo>
                    <a:pt x="16278" y="19912"/>
                    <a:pt x="12835" y="20648"/>
                    <a:pt x="9548" y="20955"/>
                  </a:cubicBezTo>
                  <a:cubicBezTo>
                    <a:pt x="6261" y="21262"/>
                    <a:pt x="3130" y="21139"/>
                    <a:pt x="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2404850" y="7525159"/>
              <a:ext cx="118546" cy="38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350" fill="norm" stroke="1" extrusionOk="0">
                  <a:moveTo>
                    <a:pt x="18193" y="2889"/>
                  </a:moveTo>
                  <a:cubicBezTo>
                    <a:pt x="19682" y="1821"/>
                    <a:pt x="21172" y="752"/>
                    <a:pt x="20800" y="278"/>
                  </a:cubicBezTo>
                  <a:cubicBezTo>
                    <a:pt x="20427" y="-197"/>
                    <a:pt x="18193" y="-78"/>
                    <a:pt x="15586" y="752"/>
                  </a:cubicBezTo>
                  <a:cubicBezTo>
                    <a:pt x="12979" y="1583"/>
                    <a:pt x="10000" y="3126"/>
                    <a:pt x="7206" y="5559"/>
                  </a:cubicBezTo>
                  <a:cubicBezTo>
                    <a:pt x="4413" y="7992"/>
                    <a:pt x="1806" y="11315"/>
                    <a:pt x="689" y="13985"/>
                  </a:cubicBezTo>
                  <a:cubicBezTo>
                    <a:pt x="-428" y="16656"/>
                    <a:pt x="-56" y="18673"/>
                    <a:pt x="875" y="19860"/>
                  </a:cubicBezTo>
                  <a:cubicBezTo>
                    <a:pt x="1806" y="21047"/>
                    <a:pt x="3296" y="21403"/>
                    <a:pt x="5717" y="21344"/>
                  </a:cubicBezTo>
                  <a:cubicBezTo>
                    <a:pt x="8138" y="21284"/>
                    <a:pt x="11489" y="20810"/>
                    <a:pt x="14841" y="2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2592916" y="7602078"/>
              <a:ext cx="23285" cy="21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21600" y="0"/>
                  </a:moveTo>
                  <a:cubicBezTo>
                    <a:pt x="15709" y="5662"/>
                    <a:pt x="9818" y="11324"/>
                    <a:pt x="5891" y="14994"/>
                  </a:cubicBezTo>
                  <a:cubicBezTo>
                    <a:pt x="1964" y="18664"/>
                    <a:pt x="0" y="20342"/>
                    <a:pt x="0" y="20971"/>
                  </a:cubicBezTo>
                  <a:cubicBezTo>
                    <a:pt x="0" y="21600"/>
                    <a:pt x="1964" y="21181"/>
                    <a:pt x="3927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2595604" y="7544928"/>
              <a:ext cx="22379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148" y="21600"/>
                  </a:moveTo>
                  <a:cubicBezTo>
                    <a:pt x="-54" y="18800"/>
                    <a:pt x="-256" y="16000"/>
                    <a:pt x="1056" y="13200"/>
                  </a:cubicBezTo>
                  <a:cubicBezTo>
                    <a:pt x="2368" y="10400"/>
                    <a:pt x="5194" y="7600"/>
                    <a:pt x="8828" y="5400"/>
                  </a:cubicBezTo>
                  <a:cubicBezTo>
                    <a:pt x="12462" y="3200"/>
                    <a:pt x="16903" y="1600"/>
                    <a:pt x="213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2578100" y="7716378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2730500" y="7767178"/>
              <a:ext cx="88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2730500" y="7760828"/>
              <a:ext cx="1143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118"/>
                    <a:pt x="13600" y="4235"/>
                    <a:pt x="10000" y="7835"/>
                  </a:cubicBezTo>
                  <a:cubicBezTo>
                    <a:pt x="6400" y="11435"/>
                    <a:pt x="3200" y="16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2838449" y="7811628"/>
              <a:ext cx="952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3105150" y="7563978"/>
              <a:ext cx="762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371"/>
                    <a:pt x="14400" y="2743"/>
                    <a:pt x="11100" y="5400"/>
                  </a:cubicBezTo>
                  <a:cubicBezTo>
                    <a:pt x="7800" y="8057"/>
                    <a:pt x="4800" y="12000"/>
                    <a:pt x="3000" y="14914"/>
                  </a:cubicBezTo>
                  <a:cubicBezTo>
                    <a:pt x="1200" y="17829"/>
                    <a:pt x="600" y="19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130550" y="7538578"/>
              <a:ext cx="2286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8000"/>
                    <a:pt x="800" y="14400"/>
                    <a:pt x="4400" y="10800"/>
                  </a:cubicBezTo>
                  <a:cubicBezTo>
                    <a:pt x="8000" y="7200"/>
                    <a:pt x="14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3073400" y="7697328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3238499" y="7741778"/>
              <a:ext cx="952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3282950" y="7773528"/>
              <a:ext cx="952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274"/>
                    <a:pt x="12960" y="4547"/>
                    <a:pt x="9840" y="6632"/>
                  </a:cubicBezTo>
                  <a:cubicBezTo>
                    <a:pt x="6720" y="8716"/>
                    <a:pt x="4800" y="10611"/>
                    <a:pt x="3120" y="12316"/>
                  </a:cubicBezTo>
                  <a:cubicBezTo>
                    <a:pt x="1440" y="14021"/>
                    <a:pt x="0" y="15537"/>
                    <a:pt x="0" y="17053"/>
                  </a:cubicBezTo>
                  <a:cubicBezTo>
                    <a:pt x="0" y="18568"/>
                    <a:pt x="1440" y="20084"/>
                    <a:pt x="2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454400" y="7523434"/>
              <a:ext cx="110962" cy="38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500" fill="norm" stroke="1" extrusionOk="0">
                  <a:moveTo>
                    <a:pt x="8400" y="137"/>
                  </a:moveTo>
                  <a:cubicBezTo>
                    <a:pt x="10400" y="19"/>
                    <a:pt x="12400" y="-100"/>
                    <a:pt x="14200" y="137"/>
                  </a:cubicBezTo>
                  <a:cubicBezTo>
                    <a:pt x="16000" y="375"/>
                    <a:pt x="17600" y="968"/>
                    <a:pt x="19000" y="2689"/>
                  </a:cubicBezTo>
                  <a:cubicBezTo>
                    <a:pt x="20400" y="4410"/>
                    <a:pt x="21600" y="7258"/>
                    <a:pt x="20600" y="9988"/>
                  </a:cubicBezTo>
                  <a:cubicBezTo>
                    <a:pt x="19600" y="12718"/>
                    <a:pt x="16400" y="15329"/>
                    <a:pt x="12600" y="17227"/>
                  </a:cubicBezTo>
                  <a:cubicBezTo>
                    <a:pt x="8800" y="19126"/>
                    <a:pt x="4400" y="20313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3956050" y="7544928"/>
              <a:ext cx="23376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0" y="0"/>
                  </a:moveTo>
                  <a:cubicBezTo>
                    <a:pt x="4281" y="1872"/>
                    <a:pt x="8562" y="3744"/>
                    <a:pt x="11968" y="5400"/>
                  </a:cubicBezTo>
                  <a:cubicBezTo>
                    <a:pt x="15373" y="7056"/>
                    <a:pt x="17903" y="8496"/>
                    <a:pt x="19362" y="9576"/>
                  </a:cubicBezTo>
                  <a:cubicBezTo>
                    <a:pt x="20822" y="10656"/>
                    <a:pt x="21211" y="11376"/>
                    <a:pt x="21405" y="12096"/>
                  </a:cubicBezTo>
                  <a:cubicBezTo>
                    <a:pt x="21600" y="12816"/>
                    <a:pt x="21600" y="13536"/>
                    <a:pt x="19849" y="14544"/>
                  </a:cubicBezTo>
                  <a:cubicBezTo>
                    <a:pt x="18097" y="15552"/>
                    <a:pt x="14595" y="16848"/>
                    <a:pt x="11481" y="17712"/>
                  </a:cubicBezTo>
                  <a:cubicBezTo>
                    <a:pt x="8368" y="18576"/>
                    <a:pt x="5643" y="19008"/>
                    <a:pt x="3892" y="19440"/>
                  </a:cubicBezTo>
                  <a:cubicBezTo>
                    <a:pt x="2141" y="19872"/>
                    <a:pt x="1362" y="20304"/>
                    <a:pt x="1654" y="20664"/>
                  </a:cubicBezTo>
                  <a:cubicBezTo>
                    <a:pt x="1946" y="21024"/>
                    <a:pt x="3308" y="21312"/>
                    <a:pt x="46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5156199" y="7868778"/>
              <a:ext cx="8043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9440" y="0"/>
                  </a:moveTo>
                  <a:cubicBezTo>
                    <a:pt x="20520" y="1565"/>
                    <a:pt x="21600" y="3130"/>
                    <a:pt x="18360" y="6730"/>
                  </a:cubicBezTo>
                  <a:cubicBezTo>
                    <a:pt x="15120" y="10330"/>
                    <a:pt x="7560" y="159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5505450" y="7767178"/>
              <a:ext cx="190500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4909"/>
                  </a:moveTo>
                  <a:cubicBezTo>
                    <a:pt x="3120" y="4255"/>
                    <a:pt x="6240" y="3600"/>
                    <a:pt x="8280" y="3927"/>
                  </a:cubicBezTo>
                  <a:cubicBezTo>
                    <a:pt x="10320" y="4255"/>
                    <a:pt x="11280" y="5564"/>
                    <a:pt x="11760" y="8182"/>
                  </a:cubicBezTo>
                  <a:cubicBezTo>
                    <a:pt x="12240" y="10800"/>
                    <a:pt x="12240" y="14727"/>
                    <a:pt x="11880" y="17345"/>
                  </a:cubicBezTo>
                  <a:cubicBezTo>
                    <a:pt x="11520" y="19964"/>
                    <a:pt x="10800" y="21273"/>
                    <a:pt x="9960" y="21436"/>
                  </a:cubicBezTo>
                  <a:cubicBezTo>
                    <a:pt x="9120" y="21600"/>
                    <a:pt x="8160" y="20618"/>
                    <a:pt x="8160" y="17673"/>
                  </a:cubicBezTo>
                  <a:cubicBezTo>
                    <a:pt x="8160" y="14727"/>
                    <a:pt x="9120" y="9818"/>
                    <a:pt x="11520" y="6545"/>
                  </a:cubicBezTo>
                  <a:cubicBezTo>
                    <a:pt x="13920" y="3273"/>
                    <a:pt x="17760" y="16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5717091" y="7756945"/>
              <a:ext cx="112210" cy="12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0823" fill="norm" stroke="1" extrusionOk="0">
                  <a:moveTo>
                    <a:pt x="805" y="9887"/>
                  </a:moveTo>
                  <a:cubicBezTo>
                    <a:pt x="2805" y="9201"/>
                    <a:pt x="4805" y="8515"/>
                    <a:pt x="7005" y="6801"/>
                  </a:cubicBezTo>
                  <a:cubicBezTo>
                    <a:pt x="9205" y="5087"/>
                    <a:pt x="11605" y="2344"/>
                    <a:pt x="11805" y="972"/>
                  </a:cubicBezTo>
                  <a:cubicBezTo>
                    <a:pt x="12005" y="-399"/>
                    <a:pt x="10005" y="-399"/>
                    <a:pt x="7605" y="1487"/>
                  </a:cubicBezTo>
                  <a:cubicBezTo>
                    <a:pt x="5205" y="3372"/>
                    <a:pt x="2405" y="7144"/>
                    <a:pt x="1005" y="9887"/>
                  </a:cubicBezTo>
                  <a:cubicBezTo>
                    <a:pt x="-395" y="12630"/>
                    <a:pt x="-395" y="14344"/>
                    <a:pt x="1405" y="16230"/>
                  </a:cubicBezTo>
                  <a:cubicBezTo>
                    <a:pt x="3205" y="18115"/>
                    <a:pt x="6805" y="20172"/>
                    <a:pt x="10405" y="20687"/>
                  </a:cubicBezTo>
                  <a:cubicBezTo>
                    <a:pt x="14005" y="21201"/>
                    <a:pt x="17605" y="20172"/>
                    <a:pt x="21205" y="19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797549" y="7817978"/>
              <a:ext cx="76201" cy="25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0"/>
                  </a:moveTo>
                  <a:cubicBezTo>
                    <a:pt x="19200" y="4215"/>
                    <a:pt x="16800" y="8429"/>
                    <a:pt x="15900" y="11590"/>
                  </a:cubicBezTo>
                  <a:cubicBezTo>
                    <a:pt x="15000" y="14751"/>
                    <a:pt x="15600" y="16859"/>
                    <a:pt x="15600" y="18351"/>
                  </a:cubicBezTo>
                  <a:cubicBezTo>
                    <a:pt x="15600" y="19844"/>
                    <a:pt x="15000" y="20722"/>
                    <a:pt x="13200" y="21161"/>
                  </a:cubicBezTo>
                  <a:cubicBezTo>
                    <a:pt x="11400" y="21600"/>
                    <a:pt x="8400" y="21600"/>
                    <a:pt x="6000" y="20195"/>
                  </a:cubicBezTo>
                  <a:cubicBezTo>
                    <a:pt x="3600" y="18790"/>
                    <a:pt x="1800" y="15980"/>
                    <a:pt x="0" y="13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5905500" y="7735428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5942024" y="7778423"/>
              <a:ext cx="90476" cy="13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0820" fill="norm" stroke="1" extrusionOk="0">
                  <a:moveTo>
                    <a:pt x="366" y="12382"/>
                  </a:moveTo>
                  <a:cubicBezTo>
                    <a:pt x="4784" y="10357"/>
                    <a:pt x="9202" y="8332"/>
                    <a:pt x="12148" y="6138"/>
                  </a:cubicBezTo>
                  <a:cubicBezTo>
                    <a:pt x="15093" y="3944"/>
                    <a:pt x="16566" y="1582"/>
                    <a:pt x="16075" y="569"/>
                  </a:cubicBezTo>
                  <a:cubicBezTo>
                    <a:pt x="15584" y="-443"/>
                    <a:pt x="13129" y="-106"/>
                    <a:pt x="10184" y="1582"/>
                  </a:cubicBezTo>
                  <a:cubicBezTo>
                    <a:pt x="7239" y="3269"/>
                    <a:pt x="3802" y="6307"/>
                    <a:pt x="1839" y="8669"/>
                  </a:cubicBezTo>
                  <a:cubicBezTo>
                    <a:pt x="-125" y="11032"/>
                    <a:pt x="-616" y="12719"/>
                    <a:pt x="857" y="14744"/>
                  </a:cubicBezTo>
                  <a:cubicBezTo>
                    <a:pt x="2329" y="16769"/>
                    <a:pt x="5766" y="19132"/>
                    <a:pt x="9448" y="20145"/>
                  </a:cubicBezTo>
                  <a:cubicBezTo>
                    <a:pt x="13129" y="21157"/>
                    <a:pt x="17057" y="20819"/>
                    <a:pt x="20984" y="20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6002765" y="7786228"/>
              <a:ext cx="163085" cy="13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061" fill="norm" stroke="1" extrusionOk="0">
                  <a:moveTo>
                    <a:pt x="18013" y="0"/>
                  </a:moveTo>
                  <a:cubicBezTo>
                    <a:pt x="13305" y="1934"/>
                    <a:pt x="8598" y="3869"/>
                    <a:pt x="5551" y="6448"/>
                  </a:cubicBezTo>
                  <a:cubicBezTo>
                    <a:pt x="2505" y="9027"/>
                    <a:pt x="1121" y="12251"/>
                    <a:pt x="428" y="14669"/>
                  </a:cubicBezTo>
                  <a:cubicBezTo>
                    <a:pt x="-264" y="17087"/>
                    <a:pt x="-264" y="18699"/>
                    <a:pt x="1536" y="19827"/>
                  </a:cubicBezTo>
                  <a:cubicBezTo>
                    <a:pt x="3336" y="20955"/>
                    <a:pt x="6936" y="21600"/>
                    <a:pt x="10536" y="20472"/>
                  </a:cubicBezTo>
                  <a:cubicBezTo>
                    <a:pt x="14136" y="19343"/>
                    <a:pt x="17736" y="16442"/>
                    <a:pt x="21336" y="13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6229077" y="7583028"/>
              <a:ext cx="82823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1130" y="0"/>
                  </a:moveTo>
                  <a:cubicBezTo>
                    <a:pt x="16810" y="1467"/>
                    <a:pt x="12490" y="2933"/>
                    <a:pt x="8440" y="5733"/>
                  </a:cubicBezTo>
                  <a:cubicBezTo>
                    <a:pt x="4390" y="8533"/>
                    <a:pt x="610" y="12667"/>
                    <a:pt x="70" y="15533"/>
                  </a:cubicBezTo>
                  <a:cubicBezTo>
                    <a:pt x="-470" y="18400"/>
                    <a:pt x="2230" y="20000"/>
                    <a:pt x="49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6134100" y="7792578"/>
              <a:ext cx="190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6643077" y="7614778"/>
              <a:ext cx="284774" cy="33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05" fill="norm" stroke="1" extrusionOk="0">
                  <a:moveTo>
                    <a:pt x="3286" y="6000"/>
                  </a:moveTo>
                  <a:cubicBezTo>
                    <a:pt x="2486" y="9334"/>
                    <a:pt x="1686" y="12667"/>
                    <a:pt x="1286" y="14667"/>
                  </a:cubicBezTo>
                  <a:cubicBezTo>
                    <a:pt x="886" y="16667"/>
                    <a:pt x="886" y="17334"/>
                    <a:pt x="726" y="18067"/>
                  </a:cubicBezTo>
                  <a:cubicBezTo>
                    <a:pt x="566" y="18800"/>
                    <a:pt x="246" y="19600"/>
                    <a:pt x="86" y="19667"/>
                  </a:cubicBezTo>
                  <a:cubicBezTo>
                    <a:pt x="-74" y="19734"/>
                    <a:pt x="-74" y="19067"/>
                    <a:pt x="646" y="16467"/>
                  </a:cubicBezTo>
                  <a:cubicBezTo>
                    <a:pt x="1366" y="13867"/>
                    <a:pt x="2806" y="9334"/>
                    <a:pt x="3686" y="6667"/>
                  </a:cubicBezTo>
                  <a:cubicBezTo>
                    <a:pt x="4566" y="4000"/>
                    <a:pt x="4886" y="3200"/>
                    <a:pt x="5366" y="2267"/>
                  </a:cubicBezTo>
                  <a:cubicBezTo>
                    <a:pt x="5846" y="1334"/>
                    <a:pt x="6486" y="267"/>
                    <a:pt x="7046" y="67"/>
                  </a:cubicBezTo>
                  <a:cubicBezTo>
                    <a:pt x="7606" y="-133"/>
                    <a:pt x="8086" y="534"/>
                    <a:pt x="8486" y="2800"/>
                  </a:cubicBezTo>
                  <a:cubicBezTo>
                    <a:pt x="8886" y="5067"/>
                    <a:pt x="9206" y="8934"/>
                    <a:pt x="9366" y="12067"/>
                  </a:cubicBezTo>
                  <a:cubicBezTo>
                    <a:pt x="9526" y="15200"/>
                    <a:pt x="9526" y="17600"/>
                    <a:pt x="9686" y="19134"/>
                  </a:cubicBezTo>
                  <a:cubicBezTo>
                    <a:pt x="9846" y="20667"/>
                    <a:pt x="10166" y="21334"/>
                    <a:pt x="10726" y="21400"/>
                  </a:cubicBezTo>
                  <a:cubicBezTo>
                    <a:pt x="11286" y="21467"/>
                    <a:pt x="12086" y="20934"/>
                    <a:pt x="13606" y="18600"/>
                  </a:cubicBezTo>
                  <a:cubicBezTo>
                    <a:pt x="15126" y="16267"/>
                    <a:pt x="17366" y="12134"/>
                    <a:pt x="18806" y="8734"/>
                  </a:cubicBezTo>
                  <a:cubicBezTo>
                    <a:pt x="20246" y="5334"/>
                    <a:pt x="20886" y="2667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6928474" y="7574252"/>
              <a:ext cx="446427" cy="36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10" fill="norm" stroke="1" extrusionOk="0">
                  <a:moveTo>
                    <a:pt x="276" y="16624"/>
                  </a:moveTo>
                  <a:cubicBezTo>
                    <a:pt x="174" y="17248"/>
                    <a:pt x="72" y="17872"/>
                    <a:pt x="21" y="18496"/>
                  </a:cubicBezTo>
                  <a:cubicBezTo>
                    <a:pt x="-30" y="19121"/>
                    <a:pt x="-30" y="19745"/>
                    <a:pt x="530" y="19995"/>
                  </a:cubicBezTo>
                  <a:cubicBezTo>
                    <a:pt x="1091" y="20244"/>
                    <a:pt x="2212" y="20120"/>
                    <a:pt x="2925" y="19807"/>
                  </a:cubicBezTo>
                  <a:cubicBezTo>
                    <a:pt x="3638" y="19495"/>
                    <a:pt x="3944" y="18996"/>
                    <a:pt x="4249" y="18372"/>
                  </a:cubicBezTo>
                  <a:cubicBezTo>
                    <a:pt x="4555" y="17747"/>
                    <a:pt x="4861" y="16998"/>
                    <a:pt x="4912" y="16936"/>
                  </a:cubicBezTo>
                  <a:cubicBezTo>
                    <a:pt x="4962" y="16873"/>
                    <a:pt x="4759" y="17498"/>
                    <a:pt x="4606" y="18372"/>
                  </a:cubicBezTo>
                  <a:cubicBezTo>
                    <a:pt x="4453" y="19246"/>
                    <a:pt x="4351" y="20369"/>
                    <a:pt x="4555" y="20931"/>
                  </a:cubicBezTo>
                  <a:cubicBezTo>
                    <a:pt x="4759" y="21493"/>
                    <a:pt x="5268" y="21493"/>
                    <a:pt x="6236" y="20494"/>
                  </a:cubicBezTo>
                  <a:cubicBezTo>
                    <a:pt x="7204" y="19495"/>
                    <a:pt x="8630" y="17498"/>
                    <a:pt x="10159" y="14439"/>
                  </a:cubicBezTo>
                  <a:cubicBezTo>
                    <a:pt x="11687" y="11380"/>
                    <a:pt x="13317" y="7259"/>
                    <a:pt x="14183" y="4825"/>
                  </a:cubicBezTo>
                  <a:cubicBezTo>
                    <a:pt x="15049" y="2390"/>
                    <a:pt x="15151" y="1641"/>
                    <a:pt x="14998" y="1454"/>
                  </a:cubicBezTo>
                  <a:cubicBezTo>
                    <a:pt x="14845" y="1266"/>
                    <a:pt x="14438" y="1641"/>
                    <a:pt x="13674" y="3077"/>
                  </a:cubicBezTo>
                  <a:cubicBezTo>
                    <a:pt x="12910" y="4513"/>
                    <a:pt x="11789" y="7010"/>
                    <a:pt x="10974" y="9757"/>
                  </a:cubicBezTo>
                  <a:cubicBezTo>
                    <a:pt x="10159" y="12503"/>
                    <a:pt x="9649" y="15500"/>
                    <a:pt x="9445" y="17310"/>
                  </a:cubicBezTo>
                  <a:cubicBezTo>
                    <a:pt x="9242" y="19121"/>
                    <a:pt x="9344" y="19745"/>
                    <a:pt x="9649" y="20182"/>
                  </a:cubicBezTo>
                  <a:cubicBezTo>
                    <a:pt x="9955" y="20619"/>
                    <a:pt x="10464" y="20869"/>
                    <a:pt x="11381" y="20369"/>
                  </a:cubicBezTo>
                  <a:cubicBezTo>
                    <a:pt x="12298" y="19870"/>
                    <a:pt x="13623" y="18621"/>
                    <a:pt x="15202" y="16187"/>
                  </a:cubicBezTo>
                  <a:cubicBezTo>
                    <a:pt x="16781" y="13752"/>
                    <a:pt x="18615" y="10131"/>
                    <a:pt x="19736" y="7509"/>
                  </a:cubicBezTo>
                  <a:cubicBezTo>
                    <a:pt x="20857" y="4887"/>
                    <a:pt x="21264" y="3264"/>
                    <a:pt x="21417" y="2078"/>
                  </a:cubicBezTo>
                  <a:cubicBezTo>
                    <a:pt x="21570" y="892"/>
                    <a:pt x="21468" y="143"/>
                    <a:pt x="21213" y="18"/>
                  </a:cubicBezTo>
                  <a:cubicBezTo>
                    <a:pt x="20959" y="-107"/>
                    <a:pt x="20551" y="392"/>
                    <a:pt x="20144" y="2016"/>
                  </a:cubicBezTo>
                  <a:cubicBezTo>
                    <a:pt x="19736" y="3639"/>
                    <a:pt x="19328" y="6385"/>
                    <a:pt x="18972" y="9507"/>
                  </a:cubicBezTo>
                  <a:cubicBezTo>
                    <a:pt x="18615" y="12628"/>
                    <a:pt x="18310" y="16124"/>
                    <a:pt x="18004" y="19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7467600" y="7868778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7708904" y="3614278"/>
              <a:ext cx="273046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499" y="0"/>
                  </a:moveTo>
                  <a:cubicBezTo>
                    <a:pt x="1828" y="3884"/>
                    <a:pt x="3157" y="7768"/>
                    <a:pt x="3988" y="11084"/>
                  </a:cubicBezTo>
                  <a:cubicBezTo>
                    <a:pt x="4819" y="14400"/>
                    <a:pt x="5151" y="17147"/>
                    <a:pt x="5234" y="18758"/>
                  </a:cubicBezTo>
                  <a:cubicBezTo>
                    <a:pt x="5317" y="20368"/>
                    <a:pt x="5151" y="20842"/>
                    <a:pt x="4819" y="20889"/>
                  </a:cubicBezTo>
                  <a:cubicBezTo>
                    <a:pt x="4486" y="20937"/>
                    <a:pt x="3988" y="20558"/>
                    <a:pt x="3240" y="19611"/>
                  </a:cubicBezTo>
                  <a:cubicBezTo>
                    <a:pt x="2492" y="18663"/>
                    <a:pt x="1496" y="17147"/>
                    <a:pt x="831" y="16058"/>
                  </a:cubicBezTo>
                  <a:cubicBezTo>
                    <a:pt x="166" y="14968"/>
                    <a:pt x="-166" y="14305"/>
                    <a:pt x="83" y="13926"/>
                  </a:cubicBezTo>
                  <a:cubicBezTo>
                    <a:pt x="332" y="13547"/>
                    <a:pt x="1163" y="13453"/>
                    <a:pt x="3323" y="12647"/>
                  </a:cubicBezTo>
                  <a:cubicBezTo>
                    <a:pt x="5483" y="11842"/>
                    <a:pt x="8972" y="10326"/>
                    <a:pt x="11465" y="8621"/>
                  </a:cubicBezTo>
                  <a:cubicBezTo>
                    <a:pt x="13957" y="6916"/>
                    <a:pt x="15452" y="5021"/>
                    <a:pt x="16366" y="3458"/>
                  </a:cubicBezTo>
                  <a:cubicBezTo>
                    <a:pt x="17280" y="1895"/>
                    <a:pt x="17612" y="663"/>
                    <a:pt x="17696" y="332"/>
                  </a:cubicBezTo>
                  <a:cubicBezTo>
                    <a:pt x="17779" y="0"/>
                    <a:pt x="17612" y="568"/>
                    <a:pt x="17612" y="2179"/>
                  </a:cubicBezTo>
                  <a:cubicBezTo>
                    <a:pt x="17612" y="3789"/>
                    <a:pt x="17779" y="6442"/>
                    <a:pt x="18443" y="9853"/>
                  </a:cubicBezTo>
                  <a:cubicBezTo>
                    <a:pt x="19108" y="13263"/>
                    <a:pt x="20271" y="17432"/>
                    <a:pt x="214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8030497" y="3995278"/>
              <a:ext cx="93250" cy="9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6" h="21204" fill="norm" stroke="1" extrusionOk="0">
                  <a:moveTo>
                    <a:pt x="6004" y="2757"/>
                  </a:moveTo>
                  <a:cubicBezTo>
                    <a:pt x="4166" y="4596"/>
                    <a:pt x="2327" y="6434"/>
                    <a:pt x="1179" y="9421"/>
                  </a:cubicBezTo>
                  <a:cubicBezTo>
                    <a:pt x="30" y="12409"/>
                    <a:pt x="-430" y="16545"/>
                    <a:pt x="489" y="18843"/>
                  </a:cubicBezTo>
                  <a:cubicBezTo>
                    <a:pt x="1408" y="21140"/>
                    <a:pt x="3706" y="21600"/>
                    <a:pt x="6923" y="20911"/>
                  </a:cubicBezTo>
                  <a:cubicBezTo>
                    <a:pt x="10140" y="20221"/>
                    <a:pt x="14276" y="18383"/>
                    <a:pt x="17034" y="16315"/>
                  </a:cubicBezTo>
                  <a:cubicBezTo>
                    <a:pt x="19791" y="14247"/>
                    <a:pt x="21170" y="11949"/>
                    <a:pt x="19561" y="9191"/>
                  </a:cubicBezTo>
                  <a:cubicBezTo>
                    <a:pt x="17953" y="6434"/>
                    <a:pt x="13357" y="3217"/>
                    <a:pt x="87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8337550" y="3703178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8375650" y="3919078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8680450" y="3671428"/>
              <a:ext cx="1569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027"/>
                    <a:pt x="21600" y="8054"/>
                    <a:pt x="18900" y="11654"/>
                  </a:cubicBezTo>
                  <a:cubicBezTo>
                    <a:pt x="16200" y="15254"/>
                    <a:pt x="8100" y="184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8674100" y="3633328"/>
              <a:ext cx="2476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1" y="18000"/>
                    <a:pt x="4062" y="14400"/>
                    <a:pt x="7385" y="10800"/>
                  </a:cubicBezTo>
                  <a:cubicBezTo>
                    <a:pt x="10708" y="7200"/>
                    <a:pt x="15323" y="3600"/>
                    <a:pt x="17908" y="1800"/>
                  </a:cubicBezTo>
                  <a:cubicBezTo>
                    <a:pt x="20492" y="0"/>
                    <a:pt x="2104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8699500" y="3817478"/>
              <a:ext cx="1714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600"/>
                    <a:pt x="11200" y="9600"/>
                    <a:pt x="14800" y="6000"/>
                  </a:cubicBezTo>
                  <a:cubicBezTo>
                    <a:pt x="18400" y="2400"/>
                    <a:pt x="200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8820149" y="4065128"/>
              <a:ext cx="158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3771"/>
                    <a:pt x="9216" y="7543"/>
                    <a:pt x="12816" y="11143"/>
                  </a:cubicBezTo>
                  <a:cubicBezTo>
                    <a:pt x="16416" y="14743"/>
                    <a:pt x="19008" y="181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8851900" y="4065128"/>
              <a:ext cx="139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5218" y="2304"/>
                  </a:cubicBezTo>
                  <a:cubicBezTo>
                    <a:pt x="12109" y="4608"/>
                    <a:pt x="7527" y="9216"/>
                    <a:pt x="4745" y="12816"/>
                  </a:cubicBezTo>
                  <a:cubicBezTo>
                    <a:pt x="1964" y="16416"/>
                    <a:pt x="982" y="19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9188449" y="3753415"/>
              <a:ext cx="2603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741" y="11375"/>
                    <a:pt x="9483" y="2735"/>
                    <a:pt x="13083" y="575"/>
                  </a:cubicBezTo>
                  <a:cubicBezTo>
                    <a:pt x="16683" y="-1585"/>
                    <a:pt x="1914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9258300" y="3836528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9264650" y="3931778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9683749" y="3703178"/>
              <a:ext cx="571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211"/>
                    <a:pt x="12000" y="8423"/>
                    <a:pt x="8400" y="12023"/>
                  </a:cubicBezTo>
                  <a:cubicBezTo>
                    <a:pt x="4800" y="15623"/>
                    <a:pt x="2400" y="186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9651999" y="3715878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8600"/>
                    <a:pt x="655" y="15600"/>
                    <a:pt x="2536" y="12300"/>
                  </a:cubicBezTo>
                  <a:cubicBezTo>
                    <a:pt x="4418" y="9000"/>
                    <a:pt x="7855" y="5400"/>
                    <a:pt x="11291" y="3300"/>
                  </a:cubicBezTo>
                  <a:cubicBezTo>
                    <a:pt x="14727" y="1200"/>
                    <a:pt x="18164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9651999" y="3891415"/>
              <a:ext cx="2540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220" y="12793"/>
                    <a:pt x="10440" y="5170"/>
                    <a:pt x="14040" y="1993"/>
                  </a:cubicBezTo>
                  <a:cubicBezTo>
                    <a:pt x="17640" y="-1183"/>
                    <a:pt x="1962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9848849" y="3999968"/>
              <a:ext cx="82551" cy="7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484"/>
                  </a:moveTo>
                  <a:cubicBezTo>
                    <a:pt x="3323" y="-133"/>
                    <a:pt x="6646" y="-750"/>
                    <a:pt x="10246" y="2644"/>
                  </a:cubicBezTo>
                  <a:cubicBezTo>
                    <a:pt x="13846" y="6039"/>
                    <a:pt x="17723" y="13444"/>
                    <a:pt x="21600" y="20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9893299" y="4027028"/>
              <a:ext cx="762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31"/>
                    <a:pt x="14400" y="5462"/>
                    <a:pt x="10800" y="9062"/>
                  </a:cubicBezTo>
                  <a:cubicBezTo>
                    <a:pt x="7200" y="12662"/>
                    <a:pt x="3600" y="171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10750549" y="3836528"/>
              <a:ext cx="203201" cy="18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60"/>
                  </a:moveTo>
                  <a:cubicBezTo>
                    <a:pt x="675" y="1256"/>
                    <a:pt x="1350" y="251"/>
                    <a:pt x="2138" y="251"/>
                  </a:cubicBezTo>
                  <a:cubicBezTo>
                    <a:pt x="2925" y="251"/>
                    <a:pt x="3825" y="1256"/>
                    <a:pt x="5513" y="4647"/>
                  </a:cubicBezTo>
                  <a:cubicBezTo>
                    <a:pt x="7200" y="8037"/>
                    <a:pt x="9675" y="13814"/>
                    <a:pt x="11250" y="17205"/>
                  </a:cubicBezTo>
                  <a:cubicBezTo>
                    <a:pt x="12825" y="20595"/>
                    <a:pt x="13500" y="21600"/>
                    <a:pt x="14287" y="21600"/>
                  </a:cubicBezTo>
                  <a:cubicBezTo>
                    <a:pt x="15075" y="21600"/>
                    <a:pt x="15975" y="20595"/>
                    <a:pt x="16875" y="17330"/>
                  </a:cubicBezTo>
                  <a:cubicBezTo>
                    <a:pt x="17775" y="14065"/>
                    <a:pt x="18675" y="8540"/>
                    <a:pt x="19463" y="5274"/>
                  </a:cubicBezTo>
                  <a:cubicBezTo>
                    <a:pt x="20250" y="2009"/>
                    <a:pt x="20925" y="10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10979150" y="3899465"/>
              <a:ext cx="152400" cy="2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21600" y="543"/>
                  </a:moveTo>
                  <a:cubicBezTo>
                    <a:pt x="17700" y="210"/>
                    <a:pt x="13800" y="-122"/>
                    <a:pt x="11250" y="44"/>
                  </a:cubicBezTo>
                  <a:cubicBezTo>
                    <a:pt x="8700" y="210"/>
                    <a:pt x="7500" y="875"/>
                    <a:pt x="7350" y="2038"/>
                  </a:cubicBezTo>
                  <a:cubicBezTo>
                    <a:pt x="7200" y="3201"/>
                    <a:pt x="8100" y="4863"/>
                    <a:pt x="9600" y="6856"/>
                  </a:cubicBezTo>
                  <a:cubicBezTo>
                    <a:pt x="11100" y="8850"/>
                    <a:pt x="13200" y="11176"/>
                    <a:pt x="13650" y="13253"/>
                  </a:cubicBezTo>
                  <a:cubicBezTo>
                    <a:pt x="14100" y="15330"/>
                    <a:pt x="12900" y="17158"/>
                    <a:pt x="10350" y="18487"/>
                  </a:cubicBezTo>
                  <a:cubicBezTo>
                    <a:pt x="7800" y="19816"/>
                    <a:pt x="3900" y="20647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8989442" y="4604878"/>
              <a:ext cx="239378" cy="37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56" fill="norm" stroke="1" extrusionOk="0">
                  <a:moveTo>
                    <a:pt x="4136" y="0"/>
                  </a:moveTo>
                  <a:cubicBezTo>
                    <a:pt x="4887" y="362"/>
                    <a:pt x="5639" y="724"/>
                    <a:pt x="6202" y="2172"/>
                  </a:cubicBezTo>
                  <a:cubicBezTo>
                    <a:pt x="6766" y="3620"/>
                    <a:pt x="7141" y="6154"/>
                    <a:pt x="7423" y="9231"/>
                  </a:cubicBezTo>
                  <a:cubicBezTo>
                    <a:pt x="7705" y="12308"/>
                    <a:pt x="7893" y="15928"/>
                    <a:pt x="7705" y="18161"/>
                  </a:cubicBezTo>
                  <a:cubicBezTo>
                    <a:pt x="7517" y="20393"/>
                    <a:pt x="6953" y="21238"/>
                    <a:pt x="6202" y="21419"/>
                  </a:cubicBezTo>
                  <a:cubicBezTo>
                    <a:pt x="5451" y="21600"/>
                    <a:pt x="4512" y="21117"/>
                    <a:pt x="3479" y="19850"/>
                  </a:cubicBezTo>
                  <a:cubicBezTo>
                    <a:pt x="2446" y="18583"/>
                    <a:pt x="1319" y="16532"/>
                    <a:pt x="661" y="15204"/>
                  </a:cubicBezTo>
                  <a:cubicBezTo>
                    <a:pt x="4" y="13877"/>
                    <a:pt x="-184" y="13274"/>
                    <a:pt x="192" y="13032"/>
                  </a:cubicBezTo>
                  <a:cubicBezTo>
                    <a:pt x="567" y="12791"/>
                    <a:pt x="1506" y="12912"/>
                    <a:pt x="3479" y="12610"/>
                  </a:cubicBezTo>
                  <a:cubicBezTo>
                    <a:pt x="5451" y="12308"/>
                    <a:pt x="8456" y="11584"/>
                    <a:pt x="11555" y="10016"/>
                  </a:cubicBezTo>
                  <a:cubicBezTo>
                    <a:pt x="14654" y="8447"/>
                    <a:pt x="17847" y="6034"/>
                    <a:pt x="19538" y="4525"/>
                  </a:cubicBezTo>
                  <a:cubicBezTo>
                    <a:pt x="21228" y="3017"/>
                    <a:pt x="21416" y="2413"/>
                    <a:pt x="21134" y="3861"/>
                  </a:cubicBezTo>
                  <a:cubicBezTo>
                    <a:pt x="20853" y="5309"/>
                    <a:pt x="20101" y="8809"/>
                    <a:pt x="19819" y="11946"/>
                  </a:cubicBezTo>
                  <a:cubicBezTo>
                    <a:pt x="19538" y="15084"/>
                    <a:pt x="19726" y="17859"/>
                    <a:pt x="19913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9283699" y="4877928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9417050" y="4712828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9461500" y="4877928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9836150" y="4655678"/>
              <a:ext cx="98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114"/>
                    <a:pt x="21600" y="8229"/>
                    <a:pt x="19440" y="11829"/>
                  </a:cubicBezTo>
                  <a:cubicBezTo>
                    <a:pt x="17280" y="15429"/>
                    <a:pt x="864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9861550" y="4623878"/>
              <a:ext cx="234950" cy="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20920"/>
                  </a:moveTo>
                  <a:cubicBezTo>
                    <a:pt x="195" y="16739"/>
                    <a:pt x="389" y="12559"/>
                    <a:pt x="2724" y="8726"/>
                  </a:cubicBezTo>
                  <a:cubicBezTo>
                    <a:pt x="5059" y="4894"/>
                    <a:pt x="9535" y="1410"/>
                    <a:pt x="13038" y="365"/>
                  </a:cubicBezTo>
                  <a:cubicBezTo>
                    <a:pt x="16541" y="-680"/>
                    <a:pt x="19070" y="714"/>
                    <a:pt x="21600" y="2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9899650" y="4820778"/>
              <a:ext cx="152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10052050" y="4896978"/>
              <a:ext cx="1016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10058399" y="4896978"/>
              <a:ext cx="1079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2160"/>
                    <a:pt x="10588" y="4320"/>
                    <a:pt x="6988" y="7920"/>
                  </a:cubicBezTo>
                  <a:cubicBezTo>
                    <a:pt x="3388" y="11520"/>
                    <a:pt x="1694" y="16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10534650" y="4763628"/>
              <a:ext cx="215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0800"/>
                    <a:pt x="9741" y="0"/>
                    <a:pt x="13341" y="0"/>
                  </a:cubicBezTo>
                  <a:cubicBezTo>
                    <a:pt x="16941" y="0"/>
                    <a:pt x="192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10534649" y="4858878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4" y="15840"/>
                    <a:pt x="8188" y="10080"/>
                    <a:pt x="11788" y="6480"/>
                  </a:cubicBezTo>
                  <a:cubicBezTo>
                    <a:pt x="15388" y="2880"/>
                    <a:pt x="1849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10521950" y="4945515"/>
              <a:ext cx="2921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478" y="12793"/>
                    <a:pt x="10957" y="5170"/>
                    <a:pt x="14557" y="1993"/>
                  </a:cubicBezTo>
                  <a:cubicBezTo>
                    <a:pt x="18157" y="-1183"/>
                    <a:pt x="19878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10598150" y="4675249"/>
              <a:ext cx="118534" cy="46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0829" y="1719"/>
                  </a:moveTo>
                  <a:cubicBezTo>
                    <a:pt x="21214" y="944"/>
                    <a:pt x="21600" y="170"/>
                    <a:pt x="21600" y="24"/>
                  </a:cubicBezTo>
                  <a:cubicBezTo>
                    <a:pt x="21600" y="-121"/>
                    <a:pt x="21214" y="363"/>
                    <a:pt x="19286" y="1865"/>
                  </a:cubicBezTo>
                  <a:cubicBezTo>
                    <a:pt x="17357" y="3366"/>
                    <a:pt x="13886" y="5884"/>
                    <a:pt x="10800" y="8645"/>
                  </a:cubicBezTo>
                  <a:cubicBezTo>
                    <a:pt x="7714" y="11405"/>
                    <a:pt x="5014" y="14408"/>
                    <a:pt x="3279" y="16588"/>
                  </a:cubicBezTo>
                  <a:cubicBezTo>
                    <a:pt x="1543" y="18767"/>
                    <a:pt x="771" y="20123"/>
                    <a:pt x="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10953749" y="4712828"/>
              <a:ext cx="762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333"/>
                    <a:pt x="14400" y="6667"/>
                    <a:pt x="10800" y="10267"/>
                  </a:cubicBezTo>
                  <a:cubicBezTo>
                    <a:pt x="7200" y="13867"/>
                    <a:pt x="3600" y="17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10934699" y="4653415"/>
              <a:ext cx="285751" cy="116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21241"/>
                  </a:moveTo>
                  <a:cubicBezTo>
                    <a:pt x="960" y="16227"/>
                    <a:pt x="1920" y="11212"/>
                    <a:pt x="4000" y="7548"/>
                  </a:cubicBezTo>
                  <a:cubicBezTo>
                    <a:pt x="6080" y="3884"/>
                    <a:pt x="9280" y="1570"/>
                    <a:pt x="12400" y="605"/>
                  </a:cubicBezTo>
                  <a:cubicBezTo>
                    <a:pt x="15520" y="-359"/>
                    <a:pt x="18560" y="27"/>
                    <a:pt x="21600" y="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10966449" y="4899095"/>
              <a:ext cx="1968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0800"/>
                    <a:pt x="7897" y="0"/>
                    <a:pt x="11497" y="0"/>
                  </a:cubicBezTo>
                  <a:cubicBezTo>
                    <a:pt x="15097" y="0"/>
                    <a:pt x="1834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11137900" y="4927182"/>
              <a:ext cx="114300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1" fill="norm" stroke="1" extrusionOk="0">
                  <a:moveTo>
                    <a:pt x="0" y="385"/>
                  </a:moveTo>
                  <a:cubicBezTo>
                    <a:pt x="2000" y="-142"/>
                    <a:pt x="4000" y="-669"/>
                    <a:pt x="7600" y="2755"/>
                  </a:cubicBezTo>
                  <a:cubicBezTo>
                    <a:pt x="11200" y="6180"/>
                    <a:pt x="16400" y="13555"/>
                    <a:pt x="21600" y="20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11195050" y="4917490"/>
              <a:ext cx="127000" cy="29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21600" y="351"/>
                  </a:moveTo>
                  <a:cubicBezTo>
                    <a:pt x="19800" y="47"/>
                    <a:pt x="18000" y="-257"/>
                    <a:pt x="15660" y="351"/>
                  </a:cubicBezTo>
                  <a:cubicBezTo>
                    <a:pt x="13320" y="960"/>
                    <a:pt x="10440" y="2481"/>
                    <a:pt x="8640" y="4763"/>
                  </a:cubicBezTo>
                  <a:cubicBezTo>
                    <a:pt x="6840" y="7044"/>
                    <a:pt x="6120" y="10087"/>
                    <a:pt x="4860" y="12977"/>
                  </a:cubicBezTo>
                  <a:cubicBezTo>
                    <a:pt x="3600" y="15867"/>
                    <a:pt x="1800" y="18605"/>
                    <a:pt x="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7650621" y="7710028"/>
              <a:ext cx="445629" cy="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0682" fill="norm" stroke="1" extrusionOk="0">
                  <a:moveTo>
                    <a:pt x="2818" y="14087"/>
                  </a:moveTo>
                  <a:cubicBezTo>
                    <a:pt x="2307" y="14087"/>
                    <a:pt x="1795" y="14087"/>
                    <a:pt x="1232" y="15026"/>
                  </a:cubicBezTo>
                  <a:cubicBezTo>
                    <a:pt x="669" y="15965"/>
                    <a:pt x="54" y="17843"/>
                    <a:pt x="3" y="19252"/>
                  </a:cubicBezTo>
                  <a:cubicBezTo>
                    <a:pt x="-48" y="20661"/>
                    <a:pt x="464" y="21600"/>
                    <a:pt x="2358" y="19252"/>
                  </a:cubicBezTo>
                  <a:cubicBezTo>
                    <a:pt x="4252" y="16904"/>
                    <a:pt x="7527" y="11270"/>
                    <a:pt x="10957" y="7513"/>
                  </a:cubicBezTo>
                  <a:cubicBezTo>
                    <a:pt x="14386" y="3757"/>
                    <a:pt x="17969" y="1878"/>
                    <a:pt x="21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747000" y="7767178"/>
              <a:ext cx="3746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37" y="17400"/>
                    <a:pt x="9275" y="13200"/>
                    <a:pt x="12875" y="9600"/>
                  </a:cubicBezTo>
                  <a:cubicBezTo>
                    <a:pt x="16475" y="6000"/>
                    <a:pt x="19037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8054496" y="7596674"/>
              <a:ext cx="148942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18" fill="norm" stroke="1" extrusionOk="0">
                  <a:moveTo>
                    <a:pt x="5681" y="1580"/>
                  </a:moveTo>
                  <a:cubicBezTo>
                    <a:pt x="3089" y="841"/>
                    <a:pt x="497" y="103"/>
                    <a:pt x="65" y="10"/>
                  </a:cubicBezTo>
                  <a:cubicBezTo>
                    <a:pt x="-367" y="-82"/>
                    <a:pt x="1361" y="472"/>
                    <a:pt x="4961" y="1856"/>
                  </a:cubicBezTo>
                  <a:cubicBezTo>
                    <a:pt x="8561" y="3241"/>
                    <a:pt x="14033" y="5456"/>
                    <a:pt x="17201" y="7764"/>
                  </a:cubicBezTo>
                  <a:cubicBezTo>
                    <a:pt x="20369" y="10072"/>
                    <a:pt x="21233" y="12472"/>
                    <a:pt x="19073" y="14780"/>
                  </a:cubicBezTo>
                  <a:cubicBezTo>
                    <a:pt x="16913" y="17087"/>
                    <a:pt x="11729" y="19303"/>
                    <a:pt x="6545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8572500" y="7633828"/>
              <a:ext cx="127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6092"/>
                    <a:pt x="14400" y="12185"/>
                    <a:pt x="10800" y="15785"/>
                  </a:cubicBezTo>
                  <a:cubicBezTo>
                    <a:pt x="7200" y="19385"/>
                    <a:pt x="360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8572500" y="7585922"/>
              <a:ext cx="222250" cy="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1391"/>
                  </a:moveTo>
                  <a:cubicBezTo>
                    <a:pt x="3086" y="15138"/>
                    <a:pt x="6171" y="8886"/>
                    <a:pt x="9154" y="5191"/>
                  </a:cubicBezTo>
                  <a:cubicBezTo>
                    <a:pt x="12137" y="1496"/>
                    <a:pt x="15017" y="359"/>
                    <a:pt x="17074" y="75"/>
                  </a:cubicBezTo>
                  <a:cubicBezTo>
                    <a:pt x="19131" y="-209"/>
                    <a:pt x="20366" y="359"/>
                    <a:pt x="21600" y="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8597899" y="7710028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8737600" y="7830678"/>
              <a:ext cx="1270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400"/>
                    <a:pt x="10800" y="10800"/>
                    <a:pt x="14400" y="14400"/>
                  </a:cubicBezTo>
                  <a:cubicBezTo>
                    <a:pt x="18000" y="18000"/>
                    <a:pt x="19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8763000" y="7805278"/>
              <a:ext cx="1079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3600"/>
                    <a:pt x="9741" y="7200"/>
                    <a:pt x="6141" y="10800"/>
                  </a:cubicBezTo>
                  <a:cubicBezTo>
                    <a:pt x="2541" y="14400"/>
                    <a:pt x="1271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9067800" y="7722728"/>
              <a:ext cx="190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9069684" y="7758565"/>
              <a:ext cx="309267" cy="4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595" fill="norm" stroke="1" extrusionOk="0">
                  <a:moveTo>
                    <a:pt x="1632" y="20595"/>
                  </a:moveTo>
                  <a:cubicBezTo>
                    <a:pt x="751" y="20595"/>
                    <a:pt x="-131" y="20595"/>
                    <a:pt x="16" y="20055"/>
                  </a:cubicBezTo>
                  <a:cubicBezTo>
                    <a:pt x="163" y="19515"/>
                    <a:pt x="1338" y="18435"/>
                    <a:pt x="4057" y="14655"/>
                  </a:cubicBezTo>
                  <a:cubicBezTo>
                    <a:pt x="6775" y="10875"/>
                    <a:pt x="11036" y="4395"/>
                    <a:pt x="14196" y="1695"/>
                  </a:cubicBezTo>
                  <a:cubicBezTo>
                    <a:pt x="17355" y="-1005"/>
                    <a:pt x="19412" y="75"/>
                    <a:pt x="21469" y="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9042400" y="7837028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6000"/>
                    <a:pt x="11109" y="10400"/>
                    <a:pt x="14709" y="6800"/>
                  </a:cubicBezTo>
                  <a:cubicBezTo>
                    <a:pt x="18309" y="3200"/>
                    <a:pt x="19954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9105900" y="7640178"/>
              <a:ext cx="1524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4619"/>
                    <a:pt x="13200" y="9238"/>
                    <a:pt x="9600" y="12838"/>
                  </a:cubicBezTo>
                  <a:cubicBezTo>
                    <a:pt x="6000" y="16438"/>
                    <a:pt x="3000" y="190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9467849" y="7640178"/>
              <a:ext cx="889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840"/>
                    <a:pt x="13371" y="7680"/>
                    <a:pt x="9771" y="11280"/>
                  </a:cubicBezTo>
                  <a:cubicBezTo>
                    <a:pt x="6171" y="14880"/>
                    <a:pt x="3086" y="18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9474200" y="7627478"/>
              <a:ext cx="260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4400"/>
                    <a:pt x="7727" y="7200"/>
                    <a:pt x="11327" y="3600"/>
                  </a:cubicBezTo>
                  <a:cubicBezTo>
                    <a:pt x="14927" y="0"/>
                    <a:pt x="182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9512300" y="7772965"/>
              <a:ext cx="2921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26" y="11375"/>
                    <a:pt x="8452" y="2735"/>
                    <a:pt x="12052" y="575"/>
                  </a:cubicBezTo>
                  <a:cubicBezTo>
                    <a:pt x="15652" y="-1585"/>
                    <a:pt x="1862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9607550" y="7913228"/>
              <a:ext cx="1206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9652000" y="7919578"/>
              <a:ext cx="1460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91" y="2618"/>
                    <a:pt x="11583" y="5236"/>
                    <a:pt x="7983" y="8182"/>
                  </a:cubicBezTo>
                  <a:cubicBezTo>
                    <a:pt x="4383" y="11127"/>
                    <a:pt x="2191" y="14400"/>
                    <a:pt x="1096" y="16691"/>
                  </a:cubicBezTo>
                  <a:cubicBezTo>
                    <a:pt x="0" y="18982"/>
                    <a:pt x="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4201704" y="7268616"/>
              <a:ext cx="326346" cy="31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34" fill="norm" stroke="1" extrusionOk="0">
                  <a:moveTo>
                    <a:pt x="3039" y="3268"/>
                  </a:moveTo>
                  <a:cubicBezTo>
                    <a:pt x="2346" y="3413"/>
                    <a:pt x="1654" y="3558"/>
                    <a:pt x="1169" y="3268"/>
                  </a:cubicBezTo>
                  <a:cubicBezTo>
                    <a:pt x="685" y="2978"/>
                    <a:pt x="408" y="2253"/>
                    <a:pt x="200" y="1529"/>
                  </a:cubicBezTo>
                  <a:cubicBezTo>
                    <a:pt x="-8" y="804"/>
                    <a:pt x="-146" y="79"/>
                    <a:pt x="269" y="6"/>
                  </a:cubicBezTo>
                  <a:cubicBezTo>
                    <a:pt x="685" y="-66"/>
                    <a:pt x="1654" y="514"/>
                    <a:pt x="4146" y="2036"/>
                  </a:cubicBezTo>
                  <a:cubicBezTo>
                    <a:pt x="6639" y="3558"/>
                    <a:pt x="10654" y="6023"/>
                    <a:pt x="13700" y="8342"/>
                  </a:cubicBezTo>
                  <a:cubicBezTo>
                    <a:pt x="16746" y="10662"/>
                    <a:pt x="18823" y="12836"/>
                    <a:pt x="20000" y="14793"/>
                  </a:cubicBezTo>
                  <a:cubicBezTo>
                    <a:pt x="21177" y="16750"/>
                    <a:pt x="21454" y="18490"/>
                    <a:pt x="21316" y="19577"/>
                  </a:cubicBezTo>
                  <a:cubicBezTo>
                    <a:pt x="21177" y="20664"/>
                    <a:pt x="20623" y="21099"/>
                    <a:pt x="20069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4375150" y="7513178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4476750" y="7436978"/>
              <a:ext cx="952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5143"/>
                    <a:pt x="11040" y="10286"/>
                    <a:pt x="7440" y="13886"/>
                  </a:cubicBezTo>
                  <a:cubicBezTo>
                    <a:pt x="3840" y="17486"/>
                    <a:pt x="192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3579147" y="7049628"/>
              <a:ext cx="141159" cy="24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26" fill="norm" stroke="1" extrusionOk="0">
                  <a:moveTo>
                    <a:pt x="16538" y="3812"/>
                  </a:moveTo>
                  <a:cubicBezTo>
                    <a:pt x="16538" y="2904"/>
                    <a:pt x="16538" y="1997"/>
                    <a:pt x="15903" y="1271"/>
                  </a:cubicBezTo>
                  <a:cubicBezTo>
                    <a:pt x="15268" y="545"/>
                    <a:pt x="13997" y="0"/>
                    <a:pt x="11932" y="0"/>
                  </a:cubicBezTo>
                  <a:cubicBezTo>
                    <a:pt x="9868" y="0"/>
                    <a:pt x="7009" y="545"/>
                    <a:pt x="4944" y="1180"/>
                  </a:cubicBezTo>
                  <a:cubicBezTo>
                    <a:pt x="2879" y="1815"/>
                    <a:pt x="1609" y="2541"/>
                    <a:pt x="815" y="3358"/>
                  </a:cubicBezTo>
                  <a:cubicBezTo>
                    <a:pt x="21" y="4175"/>
                    <a:pt x="-297" y="5082"/>
                    <a:pt x="338" y="5627"/>
                  </a:cubicBezTo>
                  <a:cubicBezTo>
                    <a:pt x="974" y="6171"/>
                    <a:pt x="2562" y="6353"/>
                    <a:pt x="4150" y="6353"/>
                  </a:cubicBezTo>
                  <a:cubicBezTo>
                    <a:pt x="5738" y="6353"/>
                    <a:pt x="7327" y="6171"/>
                    <a:pt x="9391" y="5627"/>
                  </a:cubicBezTo>
                  <a:cubicBezTo>
                    <a:pt x="11456" y="5082"/>
                    <a:pt x="13997" y="4175"/>
                    <a:pt x="15744" y="4992"/>
                  </a:cubicBezTo>
                  <a:cubicBezTo>
                    <a:pt x="17491" y="5808"/>
                    <a:pt x="18444" y="8350"/>
                    <a:pt x="19238" y="10891"/>
                  </a:cubicBezTo>
                  <a:cubicBezTo>
                    <a:pt x="20032" y="13432"/>
                    <a:pt x="20668" y="15973"/>
                    <a:pt x="20985" y="17697"/>
                  </a:cubicBezTo>
                  <a:cubicBezTo>
                    <a:pt x="21303" y="19422"/>
                    <a:pt x="21303" y="20329"/>
                    <a:pt x="20509" y="20874"/>
                  </a:cubicBezTo>
                  <a:cubicBezTo>
                    <a:pt x="19715" y="21418"/>
                    <a:pt x="18127" y="21600"/>
                    <a:pt x="15903" y="21237"/>
                  </a:cubicBezTo>
                  <a:cubicBezTo>
                    <a:pt x="13679" y="20874"/>
                    <a:pt x="10821" y="19966"/>
                    <a:pt x="9074" y="18333"/>
                  </a:cubicBezTo>
                  <a:cubicBezTo>
                    <a:pt x="7327" y="16699"/>
                    <a:pt x="6691" y="14339"/>
                    <a:pt x="6056" y="11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3720536" y="7049628"/>
              <a:ext cx="1961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500"/>
                    <a:pt x="-1585" y="9000"/>
                    <a:pt x="575" y="12600"/>
                  </a:cubicBezTo>
                  <a:cubicBezTo>
                    <a:pt x="2735" y="16200"/>
                    <a:pt x="11375" y="189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3714750" y="7005178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3778250" y="7011528"/>
              <a:ext cx="82550" cy="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6322"/>
                  </a:moveTo>
                  <a:cubicBezTo>
                    <a:pt x="0" y="8956"/>
                    <a:pt x="0" y="11590"/>
                    <a:pt x="1108" y="14488"/>
                  </a:cubicBezTo>
                  <a:cubicBezTo>
                    <a:pt x="2215" y="17385"/>
                    <a:pt x="4431" y="20546"/>
                    <a:pt x="6646" y="21073"/>
                  </a:cubicBezTo>
                  <a:cubicBezTo>
                    <a:pt x="8862" y="21600"/>
                    <a:pt x="11077" y="19493"/>
                    <a:pt x="13569" y="15541"/>
                  </a:cubicBezTo>
                  <a:cubicBezTo>
                    <a:pt x="16062" y="11590"/>
                    <a:pt x="18831" y="57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3883682" y="6981870"/>
              <a:ext cx="104118" cy="12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658" fill="norm" stroke="1" extrusionOk="0">
                  <a:moveTo>
                    <a:pt x="1810" y="13684"/>
                  </a:moveTo>
                  <a:cubicBezTo>
                    <a:pt x="3538" y="12244"/>
                    <a:pt x="5266" y="10804"/>
                    <a:pt x="6778" y="8464"/>
                  </a:cubicBezTo>
                  <a:cubicBezTo>
                    <a:pt x="8290" y="6124"/>
                    <a:pt x="9586" y="2884"/>
                    <a:pt x="9154" y="1264"/>
                  </a:cubicBezTo>
                  <a:cubicBezTo>
                    <a:pt x="8722" y="-356"/>
                    <a:pt x="6562" y="-356"/>
                    <a:pt x="4618" y="904"/>
                  </a:cubicBezTo>
                  <a:cubicBezTo>
                    <a:pt x="2674" y="2164"/>
                    <a:pt x="946" y="4684"/>
                    <a:pt x="298" y="7924"/>
                  </a:cubicBezTo>
                  <a:cubicBezTo>
                    <a:pt x="-350" y="11164"/>
                    <a:pt x="82" y="15124"/>
                    <a:pt x="1378" y="17644"/>
                  </a:cubicBezTo>
                  <a:cubicBezTo>
                    <a:pt x="2674" y="20164"/>
                    <a:pt x="4834" y="21244"/>
                    <a:pt x="8290" y="20344"/>
                  </a:cubicBezTo>
                  <a:cubicBezTo>
                    <a:pt x="11746" y="19444"/>
                    <a:pt x="16498" y="16564"/>
                    <a:pt x="21250" y="13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3988329" y="7000535"/>
              <a:ext cx="50271" cy="118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94" fill="norm" stroke="1" extrusionOk="0">
                  <a:moveTo>
                    <a:pt x="5175" y="3105"/>
                  </a:moveTo>
                  <a:cubicBezTo>
                    <a:pt x="3375" y="4999"/>
                    <a:pt x="1575" y="6894"/>
                    <a:pt x="675" y="8978"/>
                  </a:cubicBezTo>
                  <a:cubicBezTo>
                    <a:pt x="-225" y="11062"/>
                    <a:pt x="-225" y="13336"/>
                    <a:pt x="675" y="13147"/>
                  </a:cubicBezTo>
                  <a:cubicBezTo>
                    <a:pt x="1575" y="12957"/>
                    <a:pt x="3375" y="10305"/>
                    <a:pt x="4725" y="8031"/>
                  </a:cubicBezTo>
                  <a:cubicBezTo>
                    <a:pt x="6075" y="5757"/>
                    <a:pt x="6975" y="3862"/>
                    <a:pt x="9225" y="2347"/>
                  </a:cubicBezTo>
                  <a:cubicBezTo>
                    <a:pt x="11475" y="831"/>
                    <a:pt x="15075" y="-306"/>
                    <a:pt x="17325" y="73"/>
                  </a:cubicBezTo>
                  <a:cubicBezTo>
                    <a:pt x="19575" y="452"/>
                    <a:pt x="20475" y="2347"/>
                    <a:pt x="20925" y="6136"/>
                  </a:cubicBezTo>
                  <a:cubicBezTo>
                    <a:pt x="21375" y="9926"/>
                    <a:pt x="21375" y="15610"/>
                    <a:pt x="21375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644900" y="7202028"/>
              <a:ext cx="3048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364"/>
                    <a:pt x="8100" y="11127"/>
                    <a:pt x="11700" y="7527"/>
                  </a:cubicBezTo>
                  <a:cubicBezTo>
                    <a:pt x="15300" y="3927"/>
                    <a:pt x="1845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765550" y="7252828"/>
              <a:ext cx="2603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7018"/>
                    <a:pt x="10537" y="12436"/>
                    <a:pt x="14137" y="8836"/>
                  </a:cubicBezTo>
                  <a:cubicBezTo>
                    <a:pt x="17737" y="5236"/>
                    <a:pt x="19668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4509345" y="7690433"/>
              <a:ext cx="221405" cy="20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254" fill="norm" stroke="1" extrusionOk="0">
                  <a:moveTo>
                    <a:pt x="14454" y="3983"/>
                  </a:moveTo>
                  <a:cubicBezTo>
                    <a:pt x="14454" y="2893"/>
                    <a:pt x="14454" y="1802"/>
                    <a:pt x="13950" y="1038"/>
                  </a:cubicBezTo>
                  <a:cubicBezTo>
                    <a:pt x="13445" y="274"/>
                    <a:pt x="12436" y="-162"/>
                    <a:pt x="11023" y="56"/>
                  </a:cubicBezTo>
                  <a:cubicBezTo>
                    <a:pt x="9609" y="274"/>
                    <a:pt x="7793" y="1147"/>
                    <a:pt x="5875" y="3002"/>
                  </a:cubicBezTo>
                  <a:cubicBezTo>
                    <a:pt x="3957" y="4856"/>
                    <a:pt x="1938" y="7693"/>
                    <a:pt x="828" y="10420"/>
                  </a:cubicBezTo>
                  <a:cubicBezTo>
                    <a:pt x="-282" y="13147"/>
                    <a:pt x="-484" y="15765"/>
                    <a:pt x="1535" y="17729"/>
                  </a:cubicBezTo>
                  <a:cubicBezTo>
                    <a:pt x="3553" y="19693"/>
                    <a:pt x="7793" y="21002"/>
                    <a:pt x="11426" y="21220"/>
                  </a:cubicBezTo>
                  <a:cubicBezTo>
                    <a:pt x="15060" y="21438"/>
                    <a:pt x="18088" y="20565"/>
                    <a:pt x="21116" y="19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Drawing"/>
          <p:cNvGrpSpPr/>
          <p:nvPr/>
        </p:nvGrpSpPr>
        <p:grpSpPr>
          <a:xfrm>
            <a:off x="838698" y="1700673"/>
            <a:ext cx="11404089" cy="7554453"/>
            <a:chOff x="0" y="0"/>
            <a:chExt cx="11404087" cy="7554451"/>
          </a:xfrm>
        </p:grpSpPr>
        <p:sp>
          <p:nvSpPr>
            <p:cNvPr id="1964" name="Line"/>
            <p:cNvSpPr/>
            <p:nvPr/>
          </p:nvSpPr>
          <p:spPr>
            <a:xfrm>
              <a:off x="75701" y="246468"/>
              <a:ext cx="209551" cy="324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988"/>
                  </a:moveTo>
                  <a:cubicBezTo>
                    <a:pt x="3927" y="1545"/>
                    <a:pt x="7855" y="2103"/>
                    <a:pt x="11018" y="2172"/>
                  </a:cubicBezTo>
                  <a:cubicBezTo>
                    <a:pt x="14182" y="2242"/>
                    <a:pt x="16582" y="1824"/>
                    <a:pt x="18218" y="1406"/>
                  </a:cubicBezTo>
                  <a:cubicBezTo>
                    <a:pt x="19855" y="988"/>
                    <a:pt x="20727" y="570"/>
                    <a:pt x="20509" y="291"/>
                  </a:cubicBezTo>
                  <a:cubicBezTo>
                    <a:pt x="20291" y="12"/>
                    <a:pt x="18982" y="-127"/>
                    <a:pt x="17345" y="152"/>
                  </a:cubicBezTo>
                  <a:cubicBezTo>
                    <a:pt x="15709" y="430"/>
                    <a:pt x="13745" y="1127"/>
                    <a:pt x="12327" y="1754"/>
                  </a:cubicBezTo>
                  <a:cubicBezTo>
                    <a:pt x="10909" y="2381"/>
                    <a:pt x="10036" y="2939"/>
                    <a:pt x="9600" y="3566"/>
                  </a:cubicBezTo>
                  <a:cubicBezTo>
                    <a:pt x="9164" y="4193"/>
                    <a:pt x="9164" y="4890"/>
                    <a:pt x="9709" y="5378"/>
                  </a:cubicBezTo>
                  <a:cubicBezTo>
                    <a:pt x="10255" y="5865"/>
                    <a:pt x="11345" y="6144"/>
                    <a:pt x="12436" y="6353"/>
                  </a:cubicBezTo>
                  <a:cubicBezTo>
                    <a:pt x="13527" y="6562"/>
                    <a:pt x="14618" y="6701"/>
                    <a:pt x="15164" y="7119"/>
                  </a:cubicBezTo>
                  <a:cubicBezTo>
                    <a:pt x="15709" y="7538"/>
                    <a:pt x="15709" y="8234"/>
                    <a:pt x="13964" y="9558"/>
                  </a:cubicBezTo>
                  <a:cubicBezTo>
                    <a:pt x="12218" y="10882"/>
                    <a:pt x="8727" y="12833"/>
                    <a:pt x="6218" y="14505"/>
                  </a:cubicBezTo>
                  <a:cubicBezTo>
                    <a:pt x="3709" y="16178"/>
                    <a:pt x="2182" y="17571"/>
                    <a:pt x="1309" y="18686"/>
                  </a:cubicBezTo>
                  <a:cubicBezTo>
                    <a:pt x="436" y="19801"/>
                    <a:pt x="218" y="20637"/>
                    <a:pt x="655" y="21055"/>
                  </a:cubicBezTo>
                  <a:cubicBezTo>
                    <a:pt x="1091" y="21473"/>
                    <a:pt x="2182" y="21473"/>
                    <a:pt x="5782" y="20776"/>
                  </a:cubicBezTo>
                  <a:cubicBezTo>
                    <a:pt x="9382" y="20079"/>
                    <a:pt x="15491" y="18686"/>
                    <a:pt x="21600" y="17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336051" y="394330"/>
              <a:ext cx="260351" cy="15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2659"/>
                  </a:moveTo>
                  <a:cubicBezTo>
                    <a:pt x="527" y="1507"/>
                    <a:pt x="1054" y="355"/>
                    <a:pt x="2371" y="67"/>
                  </a:cubicBezTo>
                  <a:cubicBezTo>
                    <a:pt x="3688" y="-221"/>
                    <a:pt x="5795" y="355"/>
                    <a:pt x="6761" y="2947"/>
                  </a:cubicBezTo>
                  <a:cubicBezTo>
                    <a:pt x="7727" y="5539"/>
                    <a:pt x="7551" y="10147"/>
                    <a:pt x="7112" y="13171"/>
                  </a:cubicBezTo>
                  <a:cubicBezTo>
                    <a:pt x="6673" y="16195"/>
                    <a:pt x="5971" y="17635"/>
                    <a:pt x="5093" y="18931"/>
                  </a:cubicBezTo>
                  <a:cubicBezTo>
                    <a:pt x="4215" y="20227"/>
                    <a:pt x="3161" y="21379"/>
                    <a:pt x="2722" y="21091"/>
                  </a:cubicBezTo>
                  <a:cubicBezTo>
                    <a:pt x="2283" y="20803"/>
                    <a:pt x="2459" y="19075"/>
                    <a:pt x="3951" y="15619"/>
                  </a:cubicBezTo>
                  <a:cubicBezTo>
                    <a:pt x="5444" y="12163"/>
                    <a:pt x="8254" y="6979"/>
                    <a:pt x="10010" y="3955"/>
                  </a:cubicBezTo>
                  <a:cubicBezTo>
                    <a:pt x="11766" y="931"/>
                    <a:pt x="12468" y="67"/>
                    <a:pt x="12732" y="355"/>
                  </a:cubicBezTo>
                  <a:cubicBezTo>
                    <a:pt x="12995" y="643"/>
                    <a:pt x="12820" y="2083"/>
                    <a:pt x="12556" y="3667"/>
                  </a:cubicBezTo>
                  <a:cubicBezTo>
                    <a:pt x="12293" y="5251"/>
                    <a:pt x="11941" y="6979"/>
                    <a:pt x="11854" y="8707"/>
                  </a:cubicBezTo>
                  <a:cubicBezTo>
                    <a:pt x="11766" y="10435"/>
                    <a:pt x="11941" y="12163"/>
                    <a:pt x="12907" y="13315"/>
                  </a:cubicBezTo>
                  <a:cubicBezTo>
                    <a:pt x="13873" y="14467"/>
                    <a:pt x="15629" y="15043"/>
                    <a:pt x="17210" y="15187"/>
                  </a:cubicBezTo>
                  <a:cubicBezTo>
                    <a:pt x="18790" y="15331"/>
                    <a:pt x="20195" y="15043"/>
                    <a:pt x="21600" y="14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69351" y="604376"/>
              <a:ext cx="495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3" y="18360"/>
                    <a:pt x="4246" y="15120"/>
                    <a:pt x="6738" y="12240"/>
                  </a:cubicBezTo>
                  <a:cubicBezTo>
                    <a:pt x="9231" y="9360"/>
                    <a:pt x="12092" y="6840"/>
                    <a:pt x="14631" y="4860"/>
                  </a:cubicBezTo>
                  <a:cubicBezTo>
                    <a:pt x="17169" y="2880"/>
                    <a:pt x="1938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72551" y="629776"/>
              <a:ext cx="311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0" y="18189"/>
                    <a:pt x="6759" y="14779"/>
                    <a:pt x="10359" y="11179"/>
                  </a:cubicBezTo>
                  <a:cubicBezTo>
                    <a:pt x="13959" y="7579"/>
                    <a:pt x="17780" y="3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704351" y="375776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767851" y="496426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1383801" y="229709"/>
              <a:ext cx="217032" cy="51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00" fill="norm" stroke="1" extrusionOk="0">
                  <a:moveTo>
                    <a:pt x="0" y="3968"/>
                  </a:moveTo>
                  <a:cubicBezTo>
                    <a:pt x="1468" y="6965"/>
                    <a:pt x="2936" y="9963"/>
                    <a:pt x="3984" y="12387"/>
                  </a:cubicBezTo>
                  <a:cubicBezTo>
                    <a:pt x="5033" y="14812"/>
                    <a:pt x="5662" y="16663"/>
                    <a:pt x="6082" y="17942"/>
                  </a:cubicBezTo>
                  <a:cubicBezTo>
                    <a:pt x="6501" y="19220"/>
                    <a:pt x="6711" y="19925"/>
                    <a:pt x="6711" y="20057"/>
                  </a:cubicBezTo>
                  <a:cubicBezTo>
                    <a:pt x="6711" y="20190"/>
                    <a:pt x="6501" y="19749"/>
                    <a:pt x="5662" y="17897"/>
                  </a:cubicBezTo>
                  <a:cubicBezTo>
                    <a:pt x="4823" y="16046"/>
                    <a:pt x="3355" y="12784"/>
                    <a:pt x="2412" y="9919"/>
                  </a:cubicBezTo>
                  <a:cubicBezTo>
                    <a:pt x="1468" y="7053"/>
                    <a:pt x="1049" y="4585"/>
                    <a:pt x="1678" y="2998"/>
                  </a:cubicBezTo>
                  <a:cubicBezTo>
                    <a:pt x="2307" y="1411"/>
                    <a:pt x="3984" y="706"/>
                    <a:pt x="6186" y="309"/>
                  </a:cubicBezTo>
                  <a:cubicBezTo>
                    <a:pt x="8388" y="-88"/>
                    <a:pt x="11115" y="-176"/>
                    <a:pt x="13421" y="485"/>
                  </a:cubicBezTo>
                  <a:cubicBezTo>
                    <a:pt x="15728" y="1146"/>
                    <a:pt x="17616" y="2557"/>
                    <a:pt x="19083" y="4717"/>
                  </a:cubicBezTo>
                  <a:cubicBezTo>
                    <a:pt x="20551" y="6877"/>
                    <a:pt x="21600" y="9786"/>
                    <a:pt x="21495" y="12343"/>
                  </a:cubicBezTo>
                  <a:cubicBezTo>
                    <a:pt x="21390" y="14900"/>
                    <a:pt x="20132" y="17104"/>
                    <a:pt x="18559" y="18559"/>
                  </a:cubicBezTo>
                  <a:cubicBezTo>
                    <a:pt x="16986" y="20013"/>
                    <a:pt x="15099" y="20719"/>
                    <a:pt x="13631" y="21071"/>
                  </a:cubicBezTo>
                  <a:cubicBezTo>
                    <a:pt x="12163" y="21424"/>
                    <a:pt x="11115" y="21424"/>
                    <a:pt x="10066" y="21380"/>
                  </a:cubicBezTo>
                  <a:cubicBezTo>
                    <a:pt x="9017" y="21336"/>
                    <a:pt x="7969" y="21248"/>
                    <a:pt x="7445" y="20939"/>
                  </a:cubicBezTo>
                  <a:cubicBezTo>
                    <a:pt x="6920" y="20631"/>
                    <a:pt x="6920" y="20102"/>
                    <a:pt x="6920" y="19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771151" y="642476"/>
              <a:ext cx="1587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4896"/>
                    <a:pt x="10944" y="9792"/>
                    <a:pt x="14544" y="13392"/>
                  </a:cubicBezTo>
                  <a:cubicBezTo>
                    <a:pt x="18144" y="16992"/>
                    <a:pt x="19872" y="192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788978" y="617076"/>
              <a:ext cx="10282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1414" y="0"/>
                  </a:moveTo>
                  <a:cubicBezTo>
                    <a:pt x="15243" y="4168"/>
                    <a:pt x="9071" y="8337"/>
                    <a:pt x="5324" y="11747"/>
                  </a:cubicBezTo>
                  <a:cubicBezTo>
                    <a:pt x="1577" y="15158"/>
                    <a:pt x="255" y="17811"/>
                    <a:pt x="34" y="19326"/>
                  </a:cubicBezTo>
                  <a:cubicBezTo>
                    <a:pt x="-186" y="20842"/>
                    <a:pt x="696" y="21221"/>
                    <a:pt x="1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2044201" y="407526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2075951" y="528176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2712657" y="104099"/>
              <a:ext cx="195145" cy="58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5" fill="norm" stroke="1" extrusionOk="0">
                  <a:moveTo>
                    <a:pt x="13052" y="876"/>
                  </a:moveTo>
                  <a:cubicBezTo>
                    <a:pt x="12355" y="567"/>
                    <a:pt x="11658" y="259"/>
                    <a:pt x="10729" y="104"/>
                  </a:cubicBezTo>
                  <a:cubicBezTo>
                    <a:pt x="9800" y="-50"/>
                    <a:pt x="8639" y="-50"/>
                    <a:pt x="7013" y="220"/>
                  </a:cubicBezTo>
                  <a:cubicBezTo>
                    <a:pt x="5387" y="490"/>
                    <a:pt x="3297" y="1030"/>
                    <a:pt x="2136" y="1686"/>
                  </a:cubicBezTo>
                  <a:cubicBezTo>
                    <a:pt x="974" y="2341"/>
                    <a:pt x="742" y="3113"/>
                    <a:pt x="1207" y="3576"/>
                  </a:cubicBezTo>
                  <a:cubicBezTo>
                    <a:pt x="1671" y="4039"/>
                    <a:pt x="2832" y="4193"/>
                    <a:pt x="4458" y="4617"/>
                  </a:cubicBezTo>
                  <a:cubicBezTo>
                    <a:pt x="6084" y="5041"/>
                    <a:pt x="8174" y="5736"/>
                    <a:pt x="8755" y="6661"/>
                  </a:cubicBezTo>
                  <a:cubicBezTo>
                    <a:pt x="9336" y="7587"/>
                    <a:pt x="8407" y="8744"/>
                    <a:pt x="7594" y="9516"/>
                  </a:cubicBezTo>
                  <a:cubicBezTo>
                    <a:pt x="6781" y="10287"/>
                    <a:pt x="6084" y="10673"/>
                    <a:pt x="5271" y="10981"/>
                  </a:cubicBezTo>
                  <a:cubicBezTo>
                    <a:pt x="4458" y="11290"/>
                    <a:pt x="3529" y="11521"/>
                    <a:pt x="2484" y="11714"/>
                  </a:cubicBezTo>
                  <a:cubicBezTo>
                    <a:pt x="1439" y="11907"/>
                    <a:pt x="278" y="12061"/>
                    <a:pt x="45" y="11946"/>
                  </a:cubicBezTo>
                  <a:cubicBezTo>
                    <a:pt x="-187" y="11830"/>
                    <a:pt x="510" y="11444"/>
                    <a:pt x="1439" y="11251"/>
                  </a:cubicBezTo>
                  <a:cubicBezTo>
                    <a:pt x="2368" y="11059"/>
                    <a:pt x="3529" y="11059"/>
                    <a:pt x="4458" y="11329"/>
                  </a:cubicBezTo>
                  <a:cubicBezTo>
                    <a:pt x="5387" y="11599"/>
                    <a:pt x="6084" y="12139"/>
                    <a:pt x="6084" y="13064"/>
                  </a:cubicBezTo>
                  <a:cubicBezTo>
                    <a:pt x="6084" y="13990"/>
                    <a:pt x="5387" y="15301"/>
                    <a:pt x="4574" y="16420"/>
                  </a:cubicBezTo>
                  <a:cubicBezTo>
                    <a:pt x="3761" y="17539"/>
                    <a:pt x="2832" y="18464"/>
                    <a:pt x="2252" y="19236"/>
                  </a:cubicBezTo>
                  <a:cubicBezTo>
                    <a:pt x="1671" y="20007"/>
                    <a:pt x="1439" y="20624"/>
                    <a:pt x="1903" y="21010"/>
                  </a:cubicBezTo>
                  <a:cubicBezTo>
                    <a:pt x="2368" y="21396"/>
                    <a:pt x="3529" y="21550"/>
                    <a:pt x="6200" y="21396"/>
                  </a:cubicBezTo>
                  <a:cubicBezTo>
                    <a:pt x="8871" y="21241"/>
                    <a:pt x="13052" y="20779"/>
                    <a:pt x="15839" y="20470"/>
                  </a:cubicBezTo>
                  <a:cubicBezTo>
                    <a:pt x="18626" y="20161"/>
                    <a:pt x="20019" y="20007"/>
                    <a:pt x="21413" y="19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3238001" y="242426"/>
              <a:ext cx="762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126"/>
                    <a:pt x="6000" y="253"/>
                    <a:pt x="9600" y="1705"/>
                  </a:cubicBezTo>
                  <a:cubicBezTo>
                    <a:pt x="13200" y="3158"/>
                    <a:pt x="17400" y="5937"/>
                    <a:pt x="19500" y="9474"/>
                  </a:cubicBezTo>
                  <a:cubicBezTo>
                    <a:pt x="21600" y="13011"/>
                    <a:pt x="21600" y="173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3428501" y="598026"/>
              <a:ext cx="2369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10800" y="0"/>
                  </a:moveTo>
                  <a:cubicBezTo>
                    <a:pt x="16200" y="4800"/>
                    <a:pt x="21600" y="9600"/>
                    <a:pt x="19800" y="13200"/>
                  </a:cubicBezTo>
                  <a:cubicBezTo>
                    <a:pt x="18000" y="16800"/>
                    <a:pt x="90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3924743" y="219888"/>
              <a:ext cx="186649" cy="30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00" fill="norm" stroke="1" extrusionOk="0">
                  <a:moveTo>
                    <a:pt x="1333" y="3795"/>
                  </a:moveTo>
                  <a:cubicBezTo>
                    <a:pt x="613" y="3203"/>
                    <a:pt x="-107" y="2611"/>
                    <a:pt x="13" y="2093"/>
                  </a:cubicBezTo>
                  <a:cubicBezTo>
                    <a:pt x="133" y="1575"/>
                    <a:pt x="1093" y="1132"/>
                    <a:pt x="3973" y="688"/>
                  </a:cubicBezTo>
                  <a:cubicBezTo>
                    <a:pt x="6853" y="244"/>
                    <a:pt x="11653" y="-200"/>
                    <a:pt x="15013" y="96"/>
                  </a:cubicBezTo>
                  <a:cubicBezTo>
                    <a:pt x="18373" y="392"/>
                    <a:pt x="20293" y="1427"/>
                    <a:pt x="20413" y="2907"/>
                  </a:cubicBezTo>
                  <a:cubicBezTo>
                    <a:pt x="20533" y="4386"/>
                    <a:pt x="18853" y="6310"/>
                    <a:pt x="17413" y="7493"/>
                  </a:cubicBezTo>
                  <a:cubicBezTo>
                    <a:pt x="15973" y="8677"/>
                    <a:pt x="14773" y="9121"/>
                    <a:pt x="13213" y="9638"/>
                  </a:cubicBezTo>
                  <a:cubicBezTo>
                    <a:pt x="11653" y="10156"/>
                    <a:pt x="9733" y="10748"/>
                    <a:pt x="9733" y="11118"/>
                  </a:cubicBezTo>
                  <a:cubicBezTo>
                    <a:pt x="9733" y="11488"/>
                    <a:pt x="11653" y="11636"/>
                    <a:pt x="13933" y="12375"/>
                  </a:cubicBezTo>
                  <a:cubicBezTo>
                    <a:pt x="16213" y="13115"/>
                    <a:pt x="18853" y="14447"/>
                    <a:pt x="20173" y="15556"/>
                  </a:cubicBezTo>
                  <a:cubicBezTo>
                    <a:pt x="21493" y="16666"/>
                    <a:pt x="21493" y="17553"/>
                    <a:pt x="20173" y="18441"/>
                  </a:cubicBezTo>
                  <a:cubicBezTo>
                    <a:pt x="18853" y="19329"/>
                    <a:pt x="16213" y="20216"/>
                    <a:pt x="13573" y="20734"/>
                  </a:cubicBezTo>
                  <a:cubicBezTo>
                    <a:pt x="10933" y="21252"/>
                    <a:pt x="8293" y="21400"/>
                    <a:pt x="6733" y="21400"/>
                  </a:cubicBezTo>
                  <a:cubicBezTo>
                    <a:pt x="5173" y="21400"/>
                    <a:pt x="4693" y="21252"/>
                    <a:pt x="4213" y="21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4298451" y="43927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4450851" y="185276"/>
              <a:ext cx="317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480"/>
                    <a:pt x="8640" y="8960"/>
                    <a:pt x="12240" y="12560"/>
                  </a:cubicBezTo>
                  <a:cubicBezTo>
                    <a:pt x="15840" y="16160"/>
                    <a:pt x="18720" y="18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4615951" y="528176"/>
              <a:ext cx="52694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19938" y="0"/>
                  </a:moveTo>
                  <a:cubicBezTo>
                    <a:pt x="20769" y="2250"/>
                    <a:pt x="21600" y="4500"/>
                    <a:pt x="18277" y="8100"/>
                  </a:cubicBezTo>
                  <a:cubicBezTo>
                    <a:pt x="14954" y="11700"/>
                    <a:pt x="7477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5214072" y="201483"/>
              <a:ext cx="144834" cy="25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346" fill="norm" stroke="1" extrusionOk="0">
                  <a:moveTo>
                    <a:pt x="18990" y="2363"/>
                  </a:moveTo>
                  <a:cubicBezTo>
                    <a:pt x="17773" y="1832"/>
                    <a:pt x="16556" y="1300"/>
                    <a:pt x="14579" y="1300"/>
                  </a:cubicBezTo>
                  <a:cubicBezTo>
                    <a:pt x="12601" y="1300"/>
                    <a:pt x="9863" y="1832"/>
                    <a:pt x="7278" y="3691"/>
                  </a:cubicBezTo>
                  <a:cubicBezTo>
                    <a:pt x="4692" y="5550"/>
                    <a:pt x="2258" y="8736"/>
                    <a:pt x="1041" y="11569"/>
                  </a:cubicBezTo>
                  <a:cubicBezTo>
                    <a:pt x="-176" y="14402"/>
                    <a:pt x="-176" y="16881"/>
                    <a:pt x="280" y="18474"/>
                  </a:cubicBezTo>
                  <a:cubicBezTo>
                    <a:pt x="737" y="20068"/>
                    <a:pt x="1649" y="20776"/>
                    <a:pt x="3170" y="21130"/>
                  </a:cubicBezTo>
                  <a:cubicBezTo>
                    <a:pt x="4692" y="21484"/>
                    <a:pt x="6821" y="21484"/>
                    <a:pt x="9559" y="20510"/>
                  </a:cubicBezTo>
                  <a:cubicBezTo>
                    <a:pt x="12297" y="19536"/>
                    <a:pt x="15644" y="17589"/>
                    <a:pt x="17925" y="14933"/>
                  </a:cubicBezTo>
                  <a:cubicBezTo>
                    <a:pt x="20207" y="12277"/>
                    <a:pt x="21424" y="8914"/>
                    <a:pt x="20511" y="6346"/>
                  </a:cubicBezTo>
                  <a:cubicBezTo>
                    <a:pt x="19599" y="3779"/>
                    <a:pt x="16556" y="2009"/>
                    <a:pt x="14123" y="1035"/>
                  </a:cubicBezTo>
                  <a:cubicBezTo>
                    <a:pt x="11689" y="61"/>
                    <a:pt x="9863" y="-116"/>
                    <a:pt x="8342" y="61"/>
                  </a:cubicBezTo>
                  <a:cubicBezTo>
                    <a:pt x="6821" y="238"/>
                    <a:pt x="5604" y="769"/>
                    <a:pt x="5452" y="1654"/>
                  </a:cubicBezTo>
                  <a:cubicBezTo>
                    <a:pt x="5300" y="2540"/>
                    <a:pt x="6213" y="3779"/>
                    <a:pt x="7125" y="5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5492251" y="35037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5530351" y="161328"/>
              <a:ext cx="203201" cy="29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4950"/>
                  </a:moveTo>
                  <a:cubicBezTo>
                    <a:pt x="0" y="3878"/>
                    <a:pt x="0" y="2806"/>
                    <a:pt x="1012" y="1963"/>
                  </a:cubicBezTo>
                  <a:cubicBezTo>
                    <a:pt x="2025" y="1121"/>
                    <a:pt x="4050" y="508"/>
                    <a:pt x="6188" y="201"/>
                  </a:cubicBezTo>
                  <a:cubicBezTo>
                    <a:pt x="8325" y="-105"/>
                    <a:pt x="10575" y="-105"/>
                    <a:pt x="12488" y="508"/>
                  </a:cubicBezTo>
                  <a:cubicBezTo>
                    <a:pt x="14400" y="1121"/>
                    <a:pt x="15975" y="2346"/>
                    <a:pt x="15413" y="4797"/>
                  </a:cubicBezTo>
                  <a:cubicBezTo>
                    <a:pt x="14850" y="7248"/>
                    <a:pt x="12150" y="10925"/>
                    <a:pt x="9788" y="13529"/>
                  </a:cubicBezTo>
                  <a:cubicBezTo>
                    <a:pt x="7425" y="16133"/>
                    <a:pt x="5400" y="17665"/>
                    <a:pt x="4050" y="18814"/>
                  </a:cubicBezTo>
                  <a:cubicBezTo>
                    <a:pt x="2700" y="19963"/>
                    <a:pt x="2025" y="20729"/>
                    <a:pt x="2250" y="21112"/>
                  </a:cubicBezTo>
                  <a:cubicBezTo>
                    <a:pt x="2475" y="21495"/>
                    <a:pt x="3600" y="21495"/>
                    <a:pt x="6975" y="21035"/>
                  </a:cubicBezTo>
                  <a:cubicBezTo>
                    <a:pt x="10350" y="20576"/>
                    <a:pt x="15975" y="19657"/>
                    <a:pt x="21600" y="18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5873251" y="528176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6345040" y="176919"/>
              <a:ext cx="201312" cy="34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21" fill="norm" stroke="1" extrusionOk="0">
                  <a:moveTo>
                    <a:pt x="5199" y="3615"/>
                  </a:moveTo>
                  <a:cubicBezTo>
                    <a:pt x="4974" y="2968"/>
                    <a:pt x="4749" y="2321"/>
                    <a:pt x="4974" y="1739"/>
                  </a:cubicBezTo>
                  <a:cubicBezTo>
                    <a:pt x="5199" y="1157"/>
                    <a:pt x="5874" y="640"/>
                    <a:pt x="7562" y="317"/>
                  </a:cubicBezTo>
                  <a:cubicBezTo>
                    <a:pt x="9249" y="-7"/>
                    <a:pt x="11949" y="-136"/>
                    <a:pt x="13749" y="187"/>
                  </a:cubicBezTo>
                  <a:cubicBezTo>
                    <a:pt x="15549" y="511"/>
                    <a:pt x="16449" y="1287"/>
                    <a:pt x="16562" y="3227"/>
                  </a:cubicBezTo>
                  <a:cubicBezTo>
                    <a:pt x="16674" y="5167"/>
                    <a:pt x="15999" y="8271"/>
                    <a:pt x="13524" y="11181"/>
                  </a:cubicBezTo>
                  <a:cubicBezTo>
                    <a:pt x="11049" y="14092"/>
                    <a:pt x="6774" y="16808"/>
                    <a:pt x="3961" y="18554"/>
                  </a:cubicBezTo>
                  <a:cubicBezTo>
                    <a:pt x="1149" y="20300"/>
                    <a:pt x="-201" y="21076"/>
                    <a:pt x="24" y="21270"/>
                  </a:cubicBezTo>
                  <a:cubicBezTo>
                    <a:pt x="249" y="21464"/>
                    <a:pt x="2049" y="21076"/>
                    <a:pt x="5874" y="20623"/>
                  </a:cubicBezTo>
                  <a:cubicBezTo>
                    <a:pt x="9699" y="20171"/>
                    <a:pt x="15549" y="19653"/>
                    <a:pt x="21399" y="19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6641601" y="394826"/>
              <a:ext cx="25401" cy="4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5" fill="norm" stroke="1" extrusionOk="0">
                  <a:moveTo>
                    <a:pt x="21600" y="5891"/>
                  </a:moveTo>
                  <a:cubicBezTo>
                    <a:pt x="21600" y="12764"/>
                    <a:pt x="21600" y="19636"/>
                    <a:pt x="20700" y="20618"/>
                  </a:cubicBezTo>
                  <a:cubicBezTo>
                    <a:pt x="19800" y="21600"/>
                    <a:pt x="18000" y="16691"/>
                    <a:pt x="14400" y="12273"/>
                  </a:cubicBezTo>
                  <a:cubicBezTo>
                    <a:pt x="10800" y="7855"/>
                    <a:pt x="5400" y="392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6844780" y="172576"/>
              <a:ext cx="152422" cy="23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18" fill="norm" stroke="1" extrusionOk="0">
                  <a:moveTo>
                    <a:pt x="12430" y="0"/>
                  </a:moveTo>
                  <a:cubicBezTo>
                    <a:pt x="9767" y="3892"/>
                    <a:pt x="7104" y="7784"/>
                    <a:pt x="5181" y="10703"/>
                  </a:cubicBezTo>
                  <a:cubicBezTo>
                    <a:pt x="3258" y="13622"/>
                    <a:pt x="2074" y="15568"/>
                    <a:pt x="1186" y="17222"/>
                  </a:cubicBezTo>
                  <a:cubicBezTo>
                    <a:pt x="299" y="18876"/>
                    <a:pt x="-293" y="20238"/>
                    <a:pt x="151" y="20919"/>
                  </a:cubicBezTo>
                  <a:cubicBezTo>
                    <a:pt x="595" y="21600"/>
                    <a:pt x="2074" y="21600"/>
                    <a:pt x="5773" y="20822"/>
                  </a:cubicBezTo>
                  <a:cubicBezTo>
                    <a:pt x="9471" y="20043"/>
                    <a:pt x="15389" y="18486"/>
                    <a:pt x="21307" y="16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6952751" y="312276"/>
              <a:ext cx="63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7130551" y="204326"/>
              <a:ext cx="846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539"/>
                    <a:pt x="21600" y="9078"/>
                    <a:pt x="21600" y="12678"/>
                  </a:cubicBezTo>
                  <a:cubicBezTo>
                    <a:pt x="21600" y="16278"/>
                    <a:pt x="10800" y="189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7321051" y="0"/>
              <a:ext cx="138565" cy="6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495" fill="norm" stroke="1" extrusionOk="0">
                  <a:moveTo>
                    <a:pt x="0" y="467"/>
                  </a:moveTo>
                  <a:cubicBezTo>
                    <a:pt x="1271" y="181"/>
                    <a:pt x="2541" y="-105"/>
                    <a:pt x="6035" y="38"/>
                  </a:cubicBezTo>
                  <a:cubicBezTo>
                    <a:pt x="9529" y="181"/>
                    <a:pt x="15247" y="753"/>
                    <a:pt x="18265" y="1683"/>
                  </a:cubicBezTo>
                  <a:cubicBezTo>
                    <a:pt x="21282" y="2613"/>
                    <a:pt x="21600" y="3900"/>
                    <a:pt x="19218" y="5295"/>
                  </a:cubicBezTo>
                  <a:cubicBezTo>
                    <a:pt x="16835" y="6690"/>
                    <a:pt x="11753" y="8192"/>
                    <a:pt x="9053" y="9121"/>
                  </a:cubicBezTo>
                  <a:cubicBezTo>
                    <a:pt x="6353" y="10051"/>
                    <a:pt x="6035" y="10409"/>
                    <a:pt x="6353" y="10731"/>
                  </a:cubicBezTo>
                  <a:cubicBezTo>
                    <a:pt x="6671" y="11053"/>
                    <a:pt x="7624" y="11339"/>
                    <a:pt x="9847" y="12376"/>
                  </a:cubicBezTo>
                  <a:cubicBezTo>
                    <a:pt x="12071" y="13413"/>
                    <a:pt x="15565" y="15201"/>
                    <a:pt x="16676" y="16631"/>
                  </a:cubicBezTo>
                  <a:cubicBezTo>
                    <a:pt x="17788" y="18062"/>
                    <a:pt x="16518" y="19135"/>
                    <a:pt x="13500" y="19886"/>
                  </a:cubicBezTo>
                  <a:cubicBezTo>
                    <a:pt x="10482" y="20637"/>
                    <a:pt x="5718" y="21066"/>
                    <a:pt x="953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8718051" y="217026"/>
              <a:ext cx="1968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2000"/>
                    <a:pt x="6503" y="4000"/>
                    <a:pt x="10103" y="7600"/>
                  </a:cubicBezTo>
                  <a:cubicBezTo>
                    <a:pt x="13703" y="11200"/>
                    <a:pt x="17652" y="16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8939738" y="207413"/>
              <a:ext cx="83677" cy="40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549" fill="norm" stroke="1" extrusionOk="0">
                  <a:moveTo>
                    <a:pt x="19106" y="1174"/>
                  </a:moveTo>
                  <a:cubicBezTo>
                    <a:pt x="20159" y="617"/>
                    <a:pt x="21213" y="60"/>
                    <a:pt x="20686" y="5"/>
                  </a:cubicBezTo>
                  <a:cubicBezTo>
                    <a:pt x="20159" y="-51"/>
                    <a:pt x="18052" y="394"/>
                    <a:pt x="15154" y="1619"/>
                  </a:cubicBezTo>
                  <a:cubicBezTo>
                    <a:pt x="12257" y="2844"/>
                    <a:pt x="8569" y="4848"/>
                    <a:pt x="5672" y="7186"/>
                  </a:cubicBezTo>
                  <a:cubicBezTo>
                    <a:pt x="2774" y="9524"/>
                    <a:pt x="667" y="12196"/>
                    <a:pt x="140" y="14646"/>
                  </a:cubicBezTo>
                  <a:cubicBezTo>
                    <a:pt x="-387" y="17095"/>
                    <a:pt x="667" y="19322"/>
                    <a:pt x="1720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9168901" y="407526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9290037" y="426576"/>
              <a:ext cx="132865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960" y="0"/>
                  </a:moveTo>
                  <a:cubicBezTo>
                    <a:pt x="1272" y="5400"/>
                    <a:pt x="-415" y="10800"/>
                    <a:pt x="91" y="13500"/>
                  </a:cubicBezTo>
                  <a:cubicBezTo>
                    <a:pt x="597" y="16200"/>
                    <a:pt x="3297" y="16200"/>
                    <a:pt x="7179" y="17100"/>
                  </a:cubicBezTo>
                  <a:cubicBezTo>
                    <a:pt x="11060" y="18000"/>
                    <a:pt x="16123" y="19800"/>
                    <a:pt x="211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9232401" y="566276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9200651" y="502776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8514"/>
                    <a:pt x="4050" y="15429"/>
                    <a:pt x="7650" y="11829"/>
                  </a:cubicBezTo>
                  <a:cubicBezTo>
                    <a:pt x="11250" y="8229"/>
                    <a:pt x="16425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9613401" y="305926"/>
              <a:ext cx="227807" cy="297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04" fill="norm" stroke="1" extrusionOk="0">
                  <a:moveTo>
                    <a:pt x="5400" y="0"/>
                  </a:moveTo>
                  <a:cubicBezTo>
                    <a:pt x="3600" y="3983"/>
                    <a:pt x="1800" y="7966"/>
                    <a:pt x="900" y="10877"/>
                  </a:cubicBezTo>
                  <a:cubicBezTo>
                    <a:pt x="0" y="13787"/>
                    <a:pt x="0" y="15626"/>
                    <a:pt x="0" y="17004"/>
                  </a:cubicBezTo>
                  <a:cubicBezTo>
                    <a:pt x="0" y="18383"/>
                    <a:pt x="0" y="19302"/>
                    <a:pt x="400" y="19991"/>
                  </a:cubicBezTo>
                  <a:cubicBezTo>
                    <a:pt x="800" y="20681"/>
                    <a:pt x="1600" y="21140"/>
                    <a:pt x="3000" y="21370"/>
                  </a:cubicBezTo>
                  <a:cubicBezTo>
                    <a:pt x="4400" y="21600"/>
                    <a:pt x="6400" y="21600"/>
                    <a:pt x="9100" y="20834"/>
                  </a:cubicBezTo>
                  <a:cubicBezTo>
                    <a:pt x="11800" y="20068"/>
                    <a:pt x="15200" y="18536"/>
                    <a:pt x="17400" y="16085"/>
                  </a:cubicBezTo>
                  <a:cubicBezTo>
                    <a:pt x="19600" y="13634"/>
                    <a:pt x="20600" y="10264"/>
                    <a:pt x="21100" y="8119"/>
                  </a:cubicBezTo>
                  <a:cubicBezTo>
                    <a:pt x="21600" y="5974"/>
                    <a:pt x="21600" y="5055"/>
                    <a:pt x="21400" y="3983"/>
                  </a:cubicBezTo>
                  <a:cubicBezTo>
                    <a:pt x="21200" y="2911"/>
                    <a:pt x="20800" y="1685"/>
                    <a:pt x="20100" y="996"/>
                  </a:cubicBezTo>
                  <a:cubicBezTo>
                    <a:pt x="19400" y="306"/>
                    <a:pt x="18400" y="153"/>
                    <a:pt x="17900" y="689"/>
                  </a:cubicBezTo>
                  <a:cubicBezTo>
                    <a:pt x="17400" y="1226"/>
                    <a:pt x="17400" y="2451"/>
                    <a:pt x="17400" y="3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9865138" y="433873"/>
              <a:ext cx="98734" cy="15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71" fill="norm" stroke="1" extrusionOk="0">
                  <a:moveTo>
                    <a:pt x="3181" y="7647"/>
                  </a:moveTo>
                  <a:cubicBezTo>
                    <a:pt x="2731" y="11103"/>
                    <a:pt x="2281" y="14559"/>
                    <a:pt x="1831" y="17007"/>
                  </a:cubicBezTo>
                  <a:cubicBezTo>
                    <a:pt x="1381" y="19455"/>
                    <a:pt x="931" y="20895"/>
                    <a:pt x="481" y="20895"/>
                  </a:cubicBezTo>
                  <a:cubicBezTo>
                    <a:pt x="31" y="20895"/>
                    <a:pt x="-419" y="19455"/>
                    <a:pt x="706" y="16143"/>
                  </a:cubicBezTo>
                  <a:cubicBezTo>
                    <a:pt x="1831" y="12831"/>
                    <a:pt x="4531" y="7647"/>
                    <a:pt x="7006" y="4479"/>
                  </a:cubicBezTo>
                  <a:cubicBezTo>
                    <a:pt x="9481" y="1311"/>
                    <a:pt x="11731" y="159"/>
                    <a:pt x="13756" y="15"/>
                  </a:cubicBezTo>
                  <a:cubicBezTo>
                    <a:pt x="15781" y="-129"/>
                    <a:pt x="17581" y="735"/>
                    <a:pt x="18931" y="3471"/>
                  </a:cubicBezTo>
                  <a:cubicBezTo>
                    <a:pt x="20281" y="6207"/>
                    <a:pt x="21181" y="10815"/>
                    <a:pt x="20956" y="14127"/>
                  </a:cubicBezTo>
                  <a:cubicBezTo>
                    <a:pt x="20731" y="17439"/>
                    <a:pt x="19381" y="19455"/>
                    <a:pt x="18031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0045201" y="464676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0089651" y="331326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0191251" y="269527"/>
              <a:ext cx="127001" cy="36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645"/>
                  </a:moveTo>
                  <a:cubicBezTo>
                    <a:pt x="18720" y="272"/>
                    <a:pt x="15840" y="-100"/>
                    <a:pt x="13320" y="24"/>
                  </a:cubicBezTo>
                  <a:cubicBezTo>
                    <a:pt x="10800" y="148"/>
                    <a:pt x="8640" y="769"/>
                    <a:pt x="7020" y="2134"/>
                  </a:cubicBezTo>
                  <a:cubicBezTo>
                    <a:pt x="5400" y="3500"/>
                    <a:pt x="4320" y="5610"/>
                    <a:pt x="3600" y="8279"/>
                  </a:cubicBezTo>
                  <a:cubicBezTo>
                    <a:pt x="2880" y="10948"/>
                    <a:pt x="2520" y="14176"/>
                    <a:pt x="1980" y="16472"/>
                  </a:cubicBezTo>
                  <a:cubicBezTo>
                    <a:pt x="1440" y="18769"/>
                    <a:pt x="720" y="20134"/>
                    <a:pt x="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0134101" y="458326"/>
              <a:ext cx="158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0482225" y="312276"/>
              <a:ext cx="210172" cy="35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09" fill="norm" stroke="1" extrusionOk="0">
                  <a:moveTo>
                    <a:pt x="14229" y="0"/>
                  </a:moveTo>
                  <a:cubicBezTo>
                    <a:pt x="13159" y="0"/>
                    <a:pt x="12090" y="0"/>
                    <a:pt x="10379" y="582"/>
                  </a:cubicBezTo>
                  <a:cubicBezTo>
                    <a:pt x="8668" y="1164"/>
                    <a:pt x="6316" y="2328"/>
                    <a:pt x="4284" y="4398"/>
                  </a:cubicBezTo>
                  <a:cubicBezTo>
                    <a:pt x="2252" y="6467"/>
                    <a:pt x="541" y="9442"/>
                    <a:pt x="114" y="12287"/>
                  </a:cubicBezTo>
                  <a:cubicBezTo>
                    <a:pt x="-314" y="15133"/>
                    <a:pt x="541" y="17849"/>
                    <a:pt x="1397" y="19401"/>
                  </a:cubicBezTo>
                  <a:cubicBezTo>
                    <a:pt x="2252" y="20953"/>
                    <a:pt x="3108" y="21341"/>
                    <a:pt x="4926" y="21471"/>
                  </a:cubicBezTo>
                  <a:cubicBezTo>
                    <a:pt x="6743" y="21600"/>
                    <a:pt x="9524" y="21471"/>
                    <a:pt x="12304" y="19919"/>
                  </a:cubicBezTo>
                  <a:cubicBezTo>
                    <a:pt x="15084" y="18366"/>
                    <a:pt x="17864" y="15392"/>
                    <a:pt x="19361" y="12611"/>
                  </a:cubicBezTo>
                  <a:cubicBezTo>
                    <a:pt x="20858" y="9830"/>
                    <a:pt x="21072" y="7243"/>
                    <a:pt x="21179" y="5497"/>
                  </a:cubicBezTo>
                  <a:cubicBezTo>
                    <a:pt x="21286" y="3751"/>
                    <a:pt x="21286" y="2846"/>
                    <a:pt x="20751" y="2134"/>
                  </a:cubicBezTo>
                  <a:cubicBezTo>
                    <a:pt x="20217" y="1423"/>
                    <a:pt x="19147" y="905"/>
                    <a:pt x="17650" y="711"/>
                  </a:cubicBezTo>
                  <a:cubicBezTo>
                    <a:pt x="16153" y="517"/>
                    <a:pt x="14229" y="647"/>
                    <a:pt x="13052" y="1099"/>
                  </a:cubicBezTo>
                  <a:cubicBezTo>
                    <a:pt x="11876" y="1552"/>
                    <a:pt x="11448" y="2328"/>
                    <a:pt x="11021" y="3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10750051" y="610726"/>
              <a:ext cx="101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0377291" y="234853"/>
              <a:ext cx="214011" cy="528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64" fill="norm" stroke="1" extrusionOk="0">
                  <a:moveTo>
                    <a:pt x="21411" y="310"/>
                  </a:moveTo>
                  <a:cubicBezTo>
                    <a:pt x="20140" y="137"/>
                    <a:pt x="18870" y="-36"/>
                    <a:pt x="17811" y="7"/>
                  </a:cubicBezTo>
                  <a:cubicBezTo>
                    <a:pt x="16752" y="50"/>
                    <a:pt x="15905" y="310"/>
                    <a:pt x="13364" y="1649"/>
                  </a:cubicBezTo>
                  <a:cubicBezTo>
                    <a:pt x="10823" y="2988"/>
                    <a:pt x="6587" y="5407"/>
                    <a:pt x="3835" y="7826"/>
                  </a:cubicBezTo>
                  <a:cubicBezTo>
                    <a:pt x="1082" y="10246"/>
                    <a:pt x="-189" y="12665"/>
                    <a:pt x="23" y="14609"/>
                  </a:cubicBezTo>
                  <a:cubicBezTo>
                    <a:pt x="235" y="16553"/>
                    <a:pt x="1929" y="18022"/>
                    <a:pt x="4258" y="19102"/>
                  </a:cubicBezTo>
                  <a:cubicBezTo>
                    <a:pt x="6587" y="20182"/>
                    <a:pt x="9552" y="20873"/>
                    <a:pt x="12517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1011581" y="299576"/>
              <a:ext cx="163921" cy="28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40" fill="norm" stroke="1" extrusionOk="0">
                  <a:moveTo>
                    <a:pt x="14800" y="0"/>
                  </a:moveTo>
                  <a:cubicBezTo>
                    <a:pt x="10923" y="3942"/>
                    <a:pt x="7046" y="7883"/>
                    <a:pt x="4554" y="10879"/>
                  </a:cubicBezTo>
                  <a:cubicBezTo>
                    <a:pt x="2061" y="13874"/>
                    <a:pt x="954" y="15924"/>
                    <a:pt x="400" y="17501"/>
                  </a:cubicBezTo>
                  <a:cubicBezTo>
                    <a:pt x="-154" y="19077"/>
                    <a:pt x="-154" y="20181"/>
                    <a:pt x="538" y="20812"/>
                  </a:cubicBezTo>
                  <a:cubicBezTo>
                    <a:pt x="1231" y="21442"/>
                    <a:pt x="2615" y="21600"/>
                    <a:pt x="5661" y="21521"/>
                  </a:cubicBezTo>
                  <a:cubicBezTo>
                    <a:pt x="8708" y="21442"/>
                    <a:pt x="13415" y="21127"/>
                    <a:pt x="16323" y="20654"/>
                  </a:cubicBezTo>
                  <a:cubicBezTo>
                    <a:pt x="19231" y="20181"/>
                    <a:pt x="20338" y="19550"/>
                    <a:pt x="21446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1114911" y="509126"/>
              <a:ext cx="41541" cy="1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76" fill="norm" stroke="1" extrusionOk="0">
                  <a:moveTo>
                    <a:pt x="21195" y="0"/>
                  </a:moveTo>
                  <a:cubicBezTo>
                    <a:pt x="15795" y="2757"/>
                    <a:pt x="10395" y="5515"/>
                    <a:pt x="6615" y="8617"/>
                  </a:cubicBezTo>
                  <a:cubicBezTo>
                    <a:pt x="2835" y="11719"/>
                    <a:pt x="675" y="15166"/>
                    <a:pt x="135" y="17464"/>
                  </a:cubicBezTo>
                  <a:cubicBezTo>
                    <a:pt x="-405" y="19762"/>
                    <a:pt x="675" y="20911"/>
                    <a:pt x="3375" y="21255"/>
                  </a:cubicBezTo>
                  <a:cubicBezTo>
                    <a:pt x="6075" y="21600"/>
                    <a:pt x="10395" y="21140"/>
                    <a:pt x="14715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11200901" y="324976"/>
              <a:ext cx="203187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547" y="0"/>
                  </a:moveTo>
                  <a:cubicBezTo>
                    <a:pt x="16971" y="2368"/>
                    <a:pt x="19396" y="4737"/>
                    <a:pt x="20498" y="7484"/>
                  </a:cubicBezTo>
                  <a:cubicBezTo>
                    <a:pt x="21600" y="10232"/>
                    <a:pt x="21380" y="13358"/>
                    <a:pt x="19396" y="15679"/>
                  </a:cubicBezTo>
                  <a:cubicBezTo>
                    <a:pt x="17412" y="18000"/>
                    <a:pt x="13665" y="19516"/>
                    <a:pt x="10139" y="20368"/>
                  </a:cubicBezTo>
                  <a:cubicBezTo>
                    <a:pt x="6612" y="21221"/>
                    <a:pt x="3306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8790864" y="1216933"/>
              <a:ext cx="162138" cy="26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68" fill="norm" stroke="1" extrusionOk="0">
                  <a:moveTo>
                    <a:pt x="21212" y="3308"/>
                  </a:moveTo>
                  <a:cubicBezTo>
                    <a:pt x="20935" y="2464"/>
                    <a:pt x="20658" y="1620"/>
                    <a:pt x="19827" y="1030"/>
                  </a:cubicBezTo>
                  <a:cubicBezTo>
                    <a:pt x="18997" y="439"/>
                    <a:pt x="17612" y="102"/>
                    <a:pt x="16227" y="17"/>
                  </a:cubicBezTo>
                  <a:cubicBezTo>
                    <a:pt x="14843" y="-67"/>
                    <a:pt x="13458" y="102"/>
                    <a:pt x="10966" y="1789"/>
                  </a:cubicBezTo>
                  <a:cubicBezTo>
                    <a:pt x="8474" y="3477"/>
                    <a:pt x="4874" y="6683"/>
                    <a:pt x="2658" y="9636"/>
                  </a:cubicBezTo>
                  <a:cubicBezTo>
                    <a:pt x="443" y="12589"/>
                    <a:pt x="-388" y="15289"/>
                    <a:pt x="166" y="17314"/>
                  </a:cubicBezTo>
                  <a:cubicBezTo>
                    <a:pt x="720" y="19339"/>
                    <a:pt x="2658" y="20689"/>
                    <a:pt x="5843" y="21111"/>
                  </a:cubicBezTo>
                  <a:cubicBezTo>
                    <a:pt x="9027" y="21533"/>
                    <a:pt x="13458" y="21027"/>
                    <a:pt x="17889" y="20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9137151" y="1340976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9143501" y="1455276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9518708" y="1260542"/>
              <a:ext cx="174334" cy="19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08" fill="norm" stroke="1" extrusionOk="0">
                  <a:moveTo>
                    <a:pt x="11503" y="2583"/>
                  </a:moveTo>
                  <a:cubicBezTo>
                    <a:pt x="10475" y="1878"/>
                    <a:pt x="9446" y="1174"/>
                    <a:pt x="8418" y="1174"/>
                  </a:cubicBezTo>
                  <a:cubicBezTo>
                    <a:pt x="7389" y="1174"/>
                    <a:pt x="6361" y="1878"/>
                    <a:pt x="4946" y="4343"/>
                  </a:cubicBezTo>
                  <a:cubicBezTo>
                    <a:pt x="3532" y="6809"/>
                    <a:pt x="1732" y="11035"/>
                    <a:pt x="832" y="13735"/>
                  </a:cubicBezTo>
                  <a:cubicBezTo>
                    <a:pt x="-68" y="16435"/>
                    <a:pt x="-68" y="17609"/>
                    <a:pt x="61" y="18783"/>
                  </a:cubicBezTo>
                  <a:cubicBezTo>
                    <a:pt x="189" y="19957"/>
                    <a:pt x="446" y="21130"/>
                    <a:pt x="2632" y="21365"/>
                  </a:cubicBezTo>
                  <a:cubicBezTo>
                    <a:pt x="4818" y="21600"/>
                    <a:pt x="8932" y="20896"/>
                    <a:pt x="12403" y="18313"/>
                  </a:cubicBezTo>
                  <a:cubicBezTo>
                    <a:pt x="15875" y="15730"/>
                    <a:pt x="18703" y="11270"/>
                    <a:pt x="20118" y="8217"/>
                  </a:cubicBezTo>
                  <a:cubicBezTo>
                    <a:pt x="21532" y="5165"/>
                    <a:pt x="21532" y="3522"/>
                    <a:pt x="20118" y="2230"/>
                  </a:cubicBezTo>
                  <a:cubicBezTo>
                    <a:pt x="18703" y="939"/>
                    <a:pt x="15875" y="0"/>
                    <a:pt x="14075" y="0"/>
                  </a:cubicBezTo>
                  <a:cubicBezTo>
                    <a:pt x="12275" y="0"/>
                    <a:pt x="11503" y="939"/>
                    <a:pt x="10732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9854701" y="1347326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10102351" y="1201276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10000751" y="1198395"/>
              <a:ext cx="273051" cy="26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5334"/>
                  </a:moveTo>
                  <a:cubicBezTo>
                    <a:pt x="1172" y="3973"/>
                    <a:pt x="2344" y="2612"/>
                    <a:pt x="3935" y="1677"/>
                  </a:cubicBezTo>
                  <a:cubicBezTo>
                    <a:pt x="5526" y="741"/>
                    <a:pt x="7535" y="231"/>
                    <a:pt x="8958" y="61"/>
                  </a:cubicBezTo>
                  <a:cubicBezTo>
                    <a:pt x="10381" y="-109"/>
                    <a:pt x="11219" y="61"/>
                    <a:pt x="11470" y="741"/>
                  </a:cubicBezTo>
                  <a:cubicBezTo>
                    <a:pt x="11721" y="1422"/>
                    <a:pt x="11386" y="2612"/>
                    <a:pt x="9795" y="5248"/>
                  </a:cubicBezTo>
                  <a:cubicBezTo>
                    <a:pt x="8205" y="7885"/>
                    <a:pt x="5358" y="11967"/>
                    <a:pt x="3600" y="14518"/>
                  </a:cubicBezTo>
                  <a:cubicBezTo>
                    <a:pt x="1842" y="17069"/>
                    <a:pt x="1172" y="18089"/>
                    <a:pt x="1088" y="18940"/>
                  </a:cubicBezTo>
                  <a:cubicBezTo>
                    <a:pt x="1005" y="19790"/>
                    <a:pt x="1507" y="20471"/>
                    <a:pt x="3516" y="20896"/>
                  </a:cubicBezTo>
                  <a:cubicBezTo>
                    <a:pt x="5526" y="21321"/>
                    <a:pt x="9042" y="21491"/>
                    <a:pt x="12307" y="21321"/>
                  </a:cubicBezTo>
                  <a:cubicBezTo>
                    <a:pt x="15572" y="21151"/>
                    <a:pt x="18586" y="20641"/>
                    <a:pt x="21600" y="2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2520451" y="1779126"/>
              <a:ext cx="476251" cy="360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" y="152"/>
                    <a:pt x="960" y="305"/>
                    <a:pt x="1344" y="533"/>
                  </a:cubicBezTo>
                  <a:cubicBezTo>
                    <a:pt x="1728" y="762"/>
                    <a:pt x="2016" y="1067"/>
                    <a:pt x="2448" y="1403"/>
                  </a:cubicBezTo>
                  <a:cubicBezTo>
                    <a:pt x="2880" y="1740"/>
                    <a:pt x="3456" y="2108"/>
                    <a:pt x="4176" y="2489"/>
                  </a:cubicBezTo>
                  <a:cubicBezTo>
                    <a:pt x="4896" y="2870"/>
                    <a:pt x="5760" y="3263"/>
                    <a:pt x="6672" y="3657"/>
                  </a:cubicBezTo>
                  <a:cubicBezTo>
                    <a:pt x="7584" y="4051"/>
                    <a:pt x="8544" y="4444"/>
                    <a:pt x="9552" y="4851"/>
                  </a:cubicBezTo>
                  <a:cubicBezTo>
                    <a:pt x="10560" y="5257"/>
                    <a:pt x="11616" y="5676"/>
                    <a:pt x="12576" y="6051"/>
                  </a:cubicBezTo>
                  <a:cubicBezTo>
                    <a:pt x="13536" y="6425"/>
                    <a:pt x="14400" y="6756"/>
                    <a:pt x="15264" y="7181"/>
                  </a:cubicBezTo>
                  <a:cubicBezTo>
                    <a:pt x="16128" y="7606"/>
                    <a:pt x="16992" y="8127"/>
                    <a:pt x="17664" y="8610"/>
                  </a:cubicBezTo>
                  <a:cubicBezTo>
                    <a:pt x="18336" y="9092"/>
                    <a:pt x="18816" y="9537"/>
                    <a:pt x="19248" y="9981"/>
                  </a:cubicBezTo>
                  <a:cubicBezTo>
                    <a:pt x="19680" y="10425"/>
                    <a:pt x="20064" y="10870"/>
                    <a:pt x="20448" y="11314"/>
                  </a:cubicBezTo>
                  <a:cubicBezTo>
                    <a:pt x="20832" y="11759"/>
                    <a:pt x="21216" y="12203"/>
                    <a:pt x="21408" y="12698"/>
                  </a:cubicBezTo>
                  <a:cubicBezTo>
                    <a:pt x="21600" y="13194"/>
                    <a:pt x="21600" y="13740"/>
                    <a:pt x="21600" y="14286"/>
                  </a:cubicBezTo>
                  <a:cubicBezTo>
                    <a:pt x="21600" y="14832"/>
                    <a:pt x="21600" y="15378"/>
                    <a:pt x="21552" y="15911"/>
                  </a:cubicBezTo>
                  <a:cubicBezTo>
                    <a:pt x="21504" y="16444"/>
                    <a:pt x="21408" y="16965"/>
                    <a:pt x="21312" y="17460"/>
                  </a:cubicBezTo>
                  <a:cubicBezTo>
                    <a:pt x="21216" y="17956"/>
                    <a:pt x="21120" y="18425"/>
                    <a:pt x="21024" y="18895"/>
                  </a:cubicBezTo>
                  <a:cubicBezTo>
                    <a:pt x="20928" y="19365"/>
                    <a:pt x="20832" y="19835"/>
                    <a:pt x="20544" y="20286"/>
                  </a:cubicBezTo>
                  <a:cubicBezTo>
                    <a:pt x="20256" y="20737"/>
                    <a:pt x="19776" y="21168"/>
                    <a:pt x="19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2139989" y="5100176"/>
              <a:ext cx="618436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31" y="21600"/>
                  </a:moveTo>
                  <a:cubicBezTo>
                    <a:pt x="72" y="20914"/>
                    <a:pt x="13" y="20229"/>
                    <a:pt x="2" y="19714"/>
                  </a:cubicBezTo>
                  <a:cubicBezTo>
                    <a:pt x="-9" y="19200"/>
                    <a:pt x="28" y="18857"/>
                    <a:pt x="187" y="18000"/>
                  </a:cubicBezTo>
                  <a:cubicBezTo>
                    <a:pt x="346" y="17143"/>
                    <a:pt x="627" y="15771"/>
                    <a:pt x="911" y="14571"/>
                  </a:cubicBezTo>
                  <a:cubicBezTo>
                    <a:pt x="1196" y="13371"/>
                    <a:pt x="1484" y="12343"/>
                    <a:pt x="1757" y="11657"/>
                  </a:cubicBezTo>
                  <a:cubicBezTo>
                    <a:pt x="2031" y="10971"/>
                    <a:pt x="2289" y="10629"/>
                    <a:pt x="2555" y="10286"/>
                  </a:cubicBezTo>
                  <a:cubicBezTo>
                    <a:pt x="2821" y="9943"/>
                    <a:pt x="3095" y="9600"/>
                    <a:pt x="3383" y="9257"/>
                  </a:cubicBezTo>
                  <a:cubicBezTo>
                    <a:pt x="3671" y="8914"/>
                    <a:pt x="3974" y="8571"/>
                    <a:pt x="4255" y="8400"/>
                  </a:cubicBezTo>
                  <a:cubicBezTo>
                    <a:pt x="4536" y="8229"/>
                    <a:pt x="4794" y="8229"/>
                    <a:pt x="5053" y="7886"/>
                  </a:cubicBezTo>
                  <a:cubicBezTo>
                    <a:pt x="5312" y="7543"/>
                    <a:pt x="5570" y="6857"/>
                    <a:pt x="5858" y="6171"/>
                  </a:cubicBezTo>
                  <a:cubicBezTo>
                    <a:pt x="6147" y="5486"/>
                    <a:pt x="6464" y="4800"/>
                    <a:pt x="6741" y="4286"/>
                  </a:cubicBezTo>
                  <a:cubicBezTo>
                    <a:pt x="7019" y="3771"/>
                    <a:pt x="7255" y="3429"/>
                    <a:pt x="7488" y="3086"/>
                  </a:cubicBezTo>
                  <a:cubicBezTo>
                    <a:pt x="7721" y="2743"/>
                    <a:pt x="7950" y="2400"/>
                    <a:pt x="8197" y="2057"/>
                  </a:cubicBezTo>
                  <a:cubicBezTo>
                    <a:pt x="8445" y="1714"/>
                    <a:pt x="8711" y="1371"/>
                    <a:pt x="8973" y="1200"/>
                  </a:cubicBezTo>
                  <a:cubicBezTo>
                    <a:pt x="9235" y="1029"/>
                    <a:pt x="9494" y="1029"/>
                    <a:pt x="9749" y="857"/>
                  </a:cubicBezTo>
                  <a:cubicBezTo>
                    <a:pt x="10004" y="686"/>
                    <a:pt x="10255" y="343"/>
                    <a:pt x="10525" y="171"/>
                  </a:cubicBezTo>
                  <a:cubicBezTo>
                    <a:pt x="10795" y="0"/>
                    <a:pt x="11083" y="0"/>
                    <a:pt x="11360" y="0"/>
                  </a:cubicBezTo>
                  <a:cubicBezTo>
                    <a:pt x="11637" y="0"/>
                    <a:pt x="11903" y="0"/>
                    <a:pt x="12165" y="0"/>
                  </a:cubicBezTo>
                  <a:cubicBezTo>
                    <a:pt x="12428" y="0"/>
                    <a:pt x="12686" y="0"/>
                    <a:pt x="12952" y="0"/>
                  </a:cubicBezTo>
                  <a:cubicBezTo>
                    <a:pt x="13219" y="0"/>
                    <a:pt x="13492" y="0"/>
                    <a:pt x="13762" y="0"/>
                  </a:cubicBezTo>
                  <a:cubicBezTo>
                    <a:pt x="14031" y="0"/>
                    <a:pt x="14297" y="0"/>
                    <a:pt x="14549" y="0"/>
                  </a:cubicBezTo>
                  <a:cubicBezTo>
                    <a:pt x="14800" y="0"/>
                    <a:pt x="15036" y="0"/>
                    <a:pt x="15288" y="0"/>
                  </a:cubicBezTo>
                  <a:cubicBezTo>
                    <a:pt x="15539" y="0"/>
                    <a:pt x="15805" y="0"/>
                    <a:pt x="16060" y="0"/>
                  </a:cubicBezTo>
                  <a:cubicBezTo>
                    <a:pt x="16315" y="0"/>
                    <a:pt x="16559" y="0"/>
                    <a:pt x="16791" y="0"/>
                  </a:cubicBezTo>
                  <a:cubicBezTo>
                    <a:pt x="17024" y="0"/>
                    <a:pt x="17246" y="0"/>
                    <a:pt x="17468" y="0"/>
                  </a:cubicBezTo>
                  <a:cubicBezTo>
                    <a:pt x="17689" y="0"/>
                    <a:pt x="17911" y="0"/>
                    <a:pt x="18181" y="0"/>
                  </a:cubicBezTo>
                  <a:cubicBezTo>
                    <a:pt x="18450" y="0"/>
                    <a:pt x="18768" y="0"/>
                    <a:pt x="19067" y="171"/>
                  </a:cubicBezTo>
                  <a:cubicBezTo>
                    <a:pt x="19367" y="343"/>
                    <a:pt x="19648" y="686"/>
                    <a:pt x="19962" y="1371"/>
                  </a:cubicBezTo>
                  <a:cubicBezTo>
                    <a:pt x="20276" y="2057"/>
                    <a:pt x="20623" y="3086"/>
                    <a:pt x="20900" y="4457"/>
                  </a:cubicBezTo>
                  <a:cubicBezTo>
                    <a:pt x="21177" y="5829"/>
                    <a:pt x="21384" y="7543"/>
                    <a:pt x="21591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2457314" y="1707059"/>
              <a:ext cx="253638" cy="30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59" fill="norm" stroke="1" extrusionOk="0">
                  <a:moveTo>
                    <a:pt x="2129" y="6812"/>
                  </a:moveTo>
                  <a:cubicBezTo>
                    <a:pt x="1589" y="11103"/>
                    <a:pt x="1049" y="15393"/>
                    <a:pt x="689" y="17982"/>
                  </a:cubicBezTo>
                  <a:cubicBezTo>
                    <a:pt x="329" y="20571"/>
                    <a:pt x="149" y="21459"/>
                    <a:pt x="59" y="21459"/>
                  </a:cubicBezTo>
                  <a:cubicBezTo>
                    <a:pt x="-31" y="21459"/>
                    <a:pt x="-31" y="20571"/>
                    <a:pt x="149" y="18204"/>
                  </a:cubicBezTo>
                  <a:cubicBezTo>
                    <a:pt x="329" y="15837"/>
                    <a:pt x="689" y="11991"/>
                    <a:pt x="1499" y="8958"/>
                  </a:cubicBezTo>
                  <a:cubicBezTo>
                    <a:pt x="2309" y="5925"/>
                    <a:pt x="3569" y="3706"/>
                    <a:pt x="4559" y="2300"/>
                  </a:cubicBezTo>
                  <a:cubicBezTo>
                    <a:pt x="5549" y="895"/>
                    <a:pt x="6269" y="303"/>
                    <a:pt x="7079" y="81"/>
                  </a:cubicBezTo>
                  <a:cubicBezTo>
                    <a:pt x="7889" y="-141"/>
                    <a:pt x="8789" y="7"/>
                    <a:pt x="10769" y="1634"/>
                  </a:cubicBezTo>
                  <a:cubicBezTo>
                    <a:pt x="12749" y="3262"/>
                    <a:pt x="15809" y="6369"/>
                    <a:pt x="17789" y="8440"/>
                  </a:cubicBezTo>
                  <a:cubicBezTo>
                    <a:pt x="19769" y="10511"/>
                    <a:pt x="20669" y="11547"/>
                    <a:pt x="21569" y="12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8234321" y="5004926"/>
              <a:ext cx="186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3042" y="0"/>
                  </a:moveTo>
                  <a:cubicBezTo>
                    <a:pt x="1586" y="0"/>
                    <a:pt x="130" y="0"/>
                    <a:pt x="8" y="257"/>
                  </a:cubicBezTo>
                  <a:cubicBezTo>
                    <a:pt x="-113" y="514"/>
                    <a:pt x="1100" y="1029"/>
                    <a:pt x="4256" y="2057"/>
                  </a:cubicBezTo>
                  <a:cubicBezTo>
                    <a:pt x="7411" y="3086"/>
                    <a:pt x="12507" y="4629"/>
                    <a:pt x="15541" y="5593"/>
                  </a:cubicBezTo>
                  <a:cubicBezTo>
                    <a:pt x="18575" y="6557"/>
                    <a:pt x="19545" y="6943"/>
                    <a:pt x="20274" y="7457"/>
                  </a:cubicBezTo>
                  <a:cubicBezTo>
                    <a:pt x="21002" y="7971"/>
                    <a:pt x="21487" y="8614"/>
                    <a:pt x="21366" y="9193"/>
                  </a:cubicBezTo>
                  <a:cubicBezTo>
                    <a:pt x="21244" y="9771"/>
                    <a:pt x="20516" y="10286"/>
                    <a:pt x="18211" y="11636"/>
                  </a:cubicBezTo>
                  <a:cubicBezTo>
                    <a:pt x="15905" y="12986"/>
                    <a:pt x="12022" y="15171"/>
                    <a:pt x="9595" y="16971"/>
                  </a:cubicBezTo>
                  <a:cubicBezTo>
                    <a:pt x="7168" y="18771"/>
                    <a:pt x="6197" y="20186"/>
                    <a:pt x="52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1828301" y="4655676"/>
              <a:ext cx="488951" cy="6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0" y="0"/>
                  </a:moveTo>
                  <a:cubicBezTo>
                    <a:pt x="3086" y="3600"/>
                    <a:pt x="6171" y="7200"/>
                    <a:pt x="9164" y="11160"/>
                  </a:cubicBezTo>
                  <a:cubicBezTo>
                    <a:pt x="12156" y="15120"/>
                    <a:pt x="15055" y="19440"/>
                    <a:pt x="17112" y="20520"/>
                  </a:cubicBezTo>
                  <a:cubicBezTo>
                    <a:pt x="19169" y="21600"/>
                    <a:pt x="20384" y="19440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1826640" y="4388976"/>
              <a:ext cx="71512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850" y="21600"/>
                  </a:moveTo>
                  <a:cubicBezTo>
                    <a:pt x="13444" y="17829"/>
                    <a:pt x="6039" y="14057"/>
                    <a:pt x="2644" y="10457"/>
                  </a:cubicBezTo>
                  <a:cubicBezTo>
                    <a:pt x="-750" y="6857"/>
                    <a:pt x="-133" y="3429"/>
                    <a:pt x="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2082301" y="4477876"/>
              <a:ext cx="254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20753"/>
                    <a:pt x="7200" y="19906"/>
                    <a:pt x="3600" y="16306"/>
                  </a:cubicBezTo>
                  <a:cubicBezTo>
                    <a:pt x="0" y="12706"/>
                    <a:pt x="0" y="635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853701" y="4103226"/>
              <a:ext cx="429977" cy="21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02" fill="norm" stroke="1" extrusionOk="0">
                  <a:moveTo>
                    <a:pt x="0" y="0"/>
                  </a:moveTo>
                  <a:cubicBezTo>
                    <a:pt x="421" y="2726"/>
                    <a:pt x="843" y="5452"/>
                    <a:pt x="2318" y="8703"/>
                  </a:cubicBezTo>
                  <a:cubicBezTo>
                    <a:pt x="3793" y="11953"/>
                    <a:pt x="6322" y="15728"/>
                    <a:pt x="9114" y="18140"/>
                  </a:cubicBezTo>
                  <a:cubicBezTo>
                    <a:pt x="11906" y="20551"/>
                    <a:pt x="14962" y="21600"/>
                    <a:pt x="17122" y="21495"/>
                  </a:cubicBezTo>
                  <a:cubicBezTo>
                    <a:pt x="19282" y="21390"/>
                    <a:pt x="20546" y="20132"/>
                    <a:pt x="21073" y="18454"/>
                  </a:cubicBezTo>
                  <a:cubicBezTo>
                    <a:pt x="21600" y="16777"/>
                    <a:pt x="21389" y="14680"/>
                    <a:pt x="21179" y="12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936251" y="3842876"/>
              <a:ext cx="285751" cy="24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0"/>
                  </a:moveTo>
                  <a:cubicBezTo>
                    <a:pt x="3040" y="2031"/>
                    <a:pt x="6080" y="4062"/>
                    <a:pt x="8800" y="6185"/>
                  </a:cubicBezTo>
                  <a:cubicBezTo>
                    <a:pt x="11520" y="8308"/>
                    <a:pt x="13920" y="10523"/>
                    <a:pt x="15280" y="12092"/>
                  </a:cubicBezTo>
                  <a:cubicBezTo>
                    <a:pt x="16640" y="13662"/>
                    <a:pt x="16960" y="14585"/>
                    <a:pt x="16880" y="15785"/>
                  </a:cubicBezTo>
                  <a:cubicBezTo>
                    <a:pt x="16800" y="16985"/>
                    <a:pt x="16320" y="18462"/>
                    <a:pt x="15600" y="19477"/>
                  </a:cubicBezTo>
                  <a:cubicBezTo>
                    <a:pt x="14880" y="20492"/>
                    <a:pt x="13920" y="21046"/>
                    <a:pt x="12720" y="21323"/>
                  </a:cubicBezTo>
                  <a:cubicBezTo>
                    <a:pt x="11520" y="21600"/>
                    <a:pt x="10080" y="21600"/>
                    <a:pt x="9360" y="21138"/>
                  </a:cubicBezTo>
                  <a:cubicBezTo>
                    <a:pt x="8640" y="20677"/>
                    <a:pt x="8640" y="19754"/>
                    <a:pt x="9760" y="17538"/>
                  </a:cubicBezTo>
                  <a:cubicBezTo>
                    <a:pt x="10880" y="15323"/>
                    <a:pt x="13120" y="11815"/>
                    <a:pt x="15280" y="9415"/>
                  </a:cubicBezTo>
                  <a:cubicBezTo>
                    <a:pt x="17440" y="7015"/>
                    <a:pt x="19520" y="5723"/>
                    <a:pt x="21600" y="4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1836981" y="3612593"/>
              <a:ext cx="448521" cy="14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938" fill="norm" stroke="1" extrusionOk="0">
                  <a:moveTo>
                    <a:pt x="496" y="7438"/>
                  </a:moveTo>
                  <a:cubicBezTo>
                    <a:pt x="192" y="6238"/>
                    <a:pt x="-112" y="5038"/>
                    <a:pt x="40" y="3988"/>
                  </a:cubicBezTo>
                  <a:cubicBezTo>
                    <a:pt x="192" y="2938"/>
                    <a:pt x="801" y="2038"/>
                    <a:pt x="2474" y="1138"/>
                  </a:cubicBezTo>
                  <a:cubicBezTo>
                    <a:pt x="4147" y="238"/>
                    <a:pt x="6885" y="-662"/>
                    <a:pt x="9674" y="688"/>
                  </a:cubicBezTo>
                  <a:cubicBezTo>
                    <a:pt x="12463" y="2038"/>
                    <a:pt x="15302" y="5638"/>
                    <a:pt x="17280" y="9388"/>
                  </a:cubicBezTo>
                  <a:cubicBezTo>
                    <a:pt x="19257" y="13138"/>
                    <a:pt x="20373" y="17038"/>
                    <a:pt x="21488" y="20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2041572" y="2972926"/>
              <a:ext cx="72480" cy="49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33" fill="norm" stroke="1" extrusionOk="0">
                  <a:moveTo>
                    <a:pt x="21132" y="21232"/>
                  </a:moveTo>
                  <a:cubicBezTo>
                    <a:pt x="18046" y="21416"/>
                    <a:pt x="14961" y="21600"/>
                    <a:pt x="12492" y="21508"/>
                  </a:cubicBezTo>
                  <a:cubicBezTo>
                    <a:pt x="10023" y="21416"/>
                    <a:pt x="8172" y="21049"/>
                    <a:pt x="6012" y="19808"/>
                  </a:cubicBezTo>
                  <a:cubicBezTo>
                    <a:pt x="3852" y="18567"/>
                    <a:pt x="1383" y="16453"/>
                    <a:pt x="458" y="13833"/>
                  </a:cubicBezTo>
                  <a:cubicBezTo>
                    <a:pt x="-468" y="11214"/>
                    <a:pt x="149" y="8089"/>
                    <a:pt x="1075" y="5699"/>
                  </a:cubicBezTo>
                  <a:cubicBezTo>
                    <a:pt x="2001" y="3309"/>
                    <a:pt x="3235" y="1654"/>
                    <a:pt x="4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1899888" y="2916916"/>
              <a:ext cx="353864" cy="13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081" fill="norm" stroke="1" extrusionOk="0">
                  <a:moveTo>
                    <a:pt x="1823" y="12981"/>
                  </a:moveTo>
                  <a:cubicBezTo>
                    <a:pt x="1180" y="12306"/>
                    <a:pt x="537" y="11631"/>
                    <a:pt x="215" y="10450"/>
                  </a:cubicBezTo>
                  <a:cubicBezTo>
                    <a:pt x="-106" y="9268"/>
                    <a:pt x="-106" y="7581"/>
                    <a:pt x="473" y="5556"/>
                  </a:cubicBezTo>
                  <a:cubicBezTo>
                    <a:pt x="1051" y="3531"/>
                    <a:pt x="2208" y="1168"/>
                    <a:pt x="4394" y="325"/>
                  </a:cubicBezTo>
                  <a:cubicBezTo>
                    <a:pt x="6580" y="-519"/>
                    <a:pt x="9794" y="156"/>
                    <a:pt x="12815" y="3868"/>
                  </a:cubicBezTo>
                  <a:cubicBezTo>
                    <a:pt x="15837" y="7581"/>
                    <a:pt x="18665" y="14331"/>
                    <a:pt x="21494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852483" y="5792326"/>
              <a:ext cx="29381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1417" y="0"/>
                  </a:moveTo>
                  <a:cubicBezTo>
                    <a:pt x="18948" y="3892"/>
                    <a:pt x="16480" y="7784"/>
                    <a:pt x="13857" y="10995"/>
                  </a:cubicBezTo>
                  <a:cubicBezTo>
                    <a:pt x="11234" y="14205"/>
                    <a:pt x="8457" y="16735"/>
                    <a:pt x="6528" y="18097"/>
                  </a:cubicBezTo>
                  <a:cubicBezTo>
                    <a:pt x="4600" y="19459"/>
                    <a:pt x="3520" y="19654"/>
                    <a:pt x="2594" y="19557"/>
                  </a:cubicBezTo>
                  <a:cubicBezTo>
                    <a:pt x="1668" y="19459"/>
                    <a:pt x="897" y="19070"/>
                    <a:pt x="434" y="18292"/>
                  </a:cubicBezTo>
                  <a:cubicBezTo>
                    <a:pt x="-29" y="17514"/>
                    <a:pt x="-183" y="16346"/>
                    <a:pt x="280" y="14984"/>
                  </a:cubicBezTo>
                  <a:cubicBezTo>
                    <a:pt x="743" y="13622"/>
                    <a:pt x="1823" y="12065"/>
                    <a:pt x="3288" y="11286"/>
                  </a:cubicBezTo>
                  <a:cubicBezTo>
                    <a:pt x="4754" y="10508"/>
                    <a:pt x="6606" y="10508"/>
                    <a:pt x="8843" y="12357"/>
                  </a:cubicBezTo>
                  <a:cubicBezTo>
                    <a:pt x="11080" y="14205"/>
                    <a:pt x="13703" y="17903"/>
                    <a:pt x="16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6247901" y="5919326"/>
              <a:ext cx="527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6" y="17486"/>
                    <a:pt x="6072" y="13371"/>
                    <a:pt x="9108" y="10286"/>
                  </a:cubicBezTo>
                  <a:cubicBezTo>
                    <a:pt x="12145" y="7200"/>
                    <a:pt x="15181" y="5143"/>
                    <a:pt x="17219" y="4114"/>
                  </a:cubicBezTo>
                  <a:cubicBezTo>
                    <a:pt x="19258" y="3086"/>
                    <a:pt x="20299" y="3086"/>
                    <a:pt x="20863" y="2571"/>
                  </a:cubicBezTo>
                  <a:cubicBezTo>
                    <a:pt x="21427" y="2057"/>
                    <a:pt x="2151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6642101" y="5869584"/>
              <a:ext cx="118961" cy="189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480" fill="norm" stroke="1" extrusionOk="0">
                  <a:moveTo>
                    <a:pt x="6503" y="2760"/>
                  </a:moveTo>
                  <a:cubicBezTo>
                    <a:pt x="3574" y="1800"/>
                    <a:pt x="645" y="840"/>
                    <a:pt x="96" y="360"/>
                  </a:cubicBezTo>
                  <a:cubicBezTo>
                    <a:pt x="-453" y="-120"/>
                    <a:pt x="1378" y="-120"/>
                    <a:pt x="4672" y="360"/>
                  </a:cubicBezTo>
                  <a:cubicBezTo>
                    <a:pt x="7967" y="840"/>
                    <a:pt x="12727" y="1800"/>
                    <a:pt x="16022" y="4080"/>
                  </a:cubicBezTo>
                  <a:cubicBezTo>
                    <a:pt x="19316" y="6360"/>
                    <a:pt x="21147" y="9960"/>
                    <a:pt x="20415" y="13080"/>
                  </a:cubicBezTo>
                  <a:cubicBezTo>
                    <a:pt x="19683" y="16200"/>
                    <a:pt x="16388" y="18840"/>
                    <a:pt x="13093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3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72901" y="796577"/>
              <a:ext cx="330201" cy="49100"/>
            </a:xfrm>
            <a:prstGeom prst="rect">
              <a:avLst/>
            </a:prstGeom>
            <a:effectLst/>
          </p:spPr>
        </p:pic>
        <p:pic>
          <p:nvPicPr>
            <p:cNvPr id="203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76805" y="896476"/>
              <a:ext cx="415197" cy="101601"/>
            </a:xfrm>
            <a:prstGeom prst="rect">
              <a:avLst/>
            </a:prstGeom>
            <a:effectLst/>
          </p:spPr>
        </p:pic>
        <p:pic>
          <p:nvPicPr>
            <p:cNvPr id="203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17451" y="707530"/>
              <a:ext cx="431801" cy="68297"/>
            </a:xfrm>
            <a:prstGeom prst="rect">
              <a:avLst/>
            </a:prstGeom>
            <a:effectLst/>
          </p:spPr>
        </p:pic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29019" y="852026"/>
              <a:ext cx="439283" cy="82551"/>
            </a:xfrm>
            <a:prstGeom prst="rect">
              <a:avLst/>
            </a:prstGeom>
            <a:effectLst/>
          </p:spPr>
        </p:pic>
        <p:pic>
          <p:nvPicPr>
            <p:cNvPr id="204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30301" y="684809"/>
              <a:ext cx="457201" cy="84668"/>
            </a:xfrm>
            <a:prstGeom prst="rect">
              <a:avLst/>
            </a:prstGeom>
            <a:effectLst/>
          </p:spPr>
        </p:pic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0151" y="788526"/>
              <a:ext cx="419101" cy="95251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30451" y="651719"/>
              <a:ext cx="546101" cy="92358"/>
            </a:xfrm>
            <a:prstGeom prst="rect">
              <a:avLst/>
            </a:prstGeom>
            <a:effectLst/>
          </p:spPr>
        </p:pic>
        <p:pic>
          <p:nvPicPr>
            <p:cNvPr id="204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36801" y="735609"/>
              <a:ext cx="641351" cy="103718"/>
            </a:xfrm>
            <a:prstGeom prst="rect">
              <a:avLst/>
            </a:prstGeom>
            <a:effectLst/>
          </p:spPr>
        </p:pic>
        <p:pic>
          <p:nvPicPr>
            <p:cNvPr id="204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95151" y="5161559"/>
              <a:ext cx="57151" cy="230718"/>
            </a:xfrm>
            <a:prstGeom prst="rect">
              <a:avLst/>
            </a:prstGeom>
            <a:effectLst/>
          </p:spPr>
        </p:pic>
        <p:pic>
          <p:nvPicPr>
            <p:cNvPr id="205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60491" y="5549906"/>
              <a:ext cx="122553" cy="207755"/>
            </a:xfrm>
            <a:prstGeom prst="rect">
              <a:avLst/>
            </a:prstGeom>
            <a:effectLst/>
          </p:spPr>
        </p:pic>
        <p:pic>
          <p:nvPicPr>
            <p:cNvPr id="2052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66601" y="5658976"/>
              <a:ext cx="38101" cy="50801"/>
            </a:xfrm>
            <a:prstGeom prst="rect">
              <a:avLst/>
            </a:prstGeom>
            <a:effectLst/>
          </p:spPr>
        </p:pic>
        <p:pic>
          <p:nvPicPr>
            <p:cNvPr id="205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61851" y="5518731"/>
              <a:ext cx="254001" cy="215163"/>
            </a:xfrm>
            <a:prstGeom prst="rect">
              <a:avLst/>
            </a:prstGeom>
            <a:effectLst/>
          </p:spPr>
        </p:pic>
        <p:pic>
          <p:nvPicPr>
            <p:cNvPr id="205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06401" y="5036676"/>
              <a:ext cx="69851" cy="291757"/>
            </a:xfrm>
            <a:prstGeom prst="rect">
              <a:avLst/>
            </a:prstGeom>
            <a:effectLst/>
          </p:spPr>
        </p:pic>
        <p:pic>
          <p:nvPicPr>
            <p:cNvPr id="205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46101" y="5493876"/>
              <a:ext cx="69851" cy="241301"/>
            </a:xfrm>
            <a:prstGeom prst="rect">
              <a:avLst/>
            </a:prstGeom>
            <a:effectLst/>
          </p:spPr>
        </p:pic>
        <p:pic>
          <p:nvPicPr>
            <p:cNvPr id="206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68244" y="5036676"/>
              <a:ext cx="64064" cy="285751"/>
            </a:xfrm>
            <a:prstGeom prst="rect">
              <a:avLst/>
            </a:prstGeom>
            <a:effectLst/>
          </p:spPr>
        </p:pic>
        <p:pic>
          <p:nvPicPr>
            <p:cNvPr id="206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37221" y="5387251"/>
              <a:ext cx="204331" cy="232343"/>
            </a:xfrm>
            <a:prstGeom prst="rect">
              <a:avLst/>
            </a:prstGeom>
            <a:effectLst/>
          </p:spPr>
        </p:pic>
        <p:pic>
          <p:nvPicPr>
            <p:cNvPr id="2064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260601" y="5512926"/>
              <a:ext cx="25401" cy="88901"/>
            </a:xfrm>
            <a:prstGeom prst="rect">
              <a:avLst/>
            </a:prstGeom>
            <a:effectLst/>
          </p:spPr>
        </p:pic>
        <p:pic>
          <p:nvPicPr>
            <p:cNvPr id="206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359369" y="5411326"/>
              <a:ext cx="129833" cy="185240"/>
            </a:xfrm>
            <a:prstGeom prst="rect">
              <a:avLst/>
            </a:prstGeom>
            <a:effectLst/>
          </p:spPr>
        </p:pic>
        <p:pic>
          <p:nvPicPr>
            <p:cNvPr id="206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46452" y="5487526"/>
              <a:ext cx="49100" cy="158751"/>
            </a:xfrm>
            <a:prstGeom prst="rect">
              <a:avLst/>
            </a:prstGeom>
            <a:effectLst/>
          </p:spPr>
        </p:pic>
        <p:pic>
          <p:nvPicPr>
            <p:cNvPr id="207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75424" y="5411326"/>
              <a:ext cx="47128" cy="241301"/>
            </a:xfrm>
            <a:prstGeom prst="rect">
              <a:avLst/>
            </a:prstGeom>
            <a:effectLst/>
          </p:spPr>
        </p:pic>
        <p:pic>
          <p:nvPicPr>
            <p:cNvPr id="207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63901" y="4998318"/>
              <a:ext cx="63501" cy="273308"/>
            </a:xfrm>
            <a:prstGeom prst="rect">
              <a:avLst/>
            </a:prstGeom>
            <a:effectLst/>
          </p:spPr>
        </p:pic>
        <p:pic>
          <p:nvPicPr>
            <p:cNvPr id="207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251201" y="5380852"/>
              <a:ext cx="137330" cy="240025"/>
            </a:xfrm>
            <a:prstGeom prst="rect">
              <a:avLst/>
            </a:prstGeom>
            <a:effectLst/>
          </p:spPr>
        </p:pic>
        <p:pic>
          <p:nvPicPr>
            <p:cNvPr id="2076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48051" y="555102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07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06801" y="5392276"/>
              <a:ext cx="33868" cy="254001"/>
            </a:xfrm>
            <a:prstGeom prst="rect">
              <a:avLst/>
            </a:prstGeom>
            <a:effectLst/>
          </p:spPr>
        </p:pic>
        <p:pic>
          <p:nvPicPr>
            <p:cNvPr id="208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39551" y="5119731"/>
              <a:ext cx="400051" cy="75696"/>
            </a:xfrm>
            <a:prstGeom prst="rect">
              <a:avLst/>
            </a:prstGeom>
            <a:effectLst/>
          </p:spPr>
        </p:pic>
        <p:pic>
          <p:nvPicPr>
            <p:cNvPr id="208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69751" y="4585826"/>
              <a:ext cx="86784" cy="673101"/>
            </a:xfrm>
            <a:prstGeom prst="rect">
              <a:avLst/>
            </a:prstGeom>
            <a:effectLst/>
          </p:spPr>
        </p:pic>
        <p:pic>
          <p:nvPicPr>
            <p:cNvPr id="208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282451" y="4611226"/>
              <a:ext cx="1168401" cy="57151"/>
            </a:xfrm>
            <a:prstGeom prst="rect">
              <a:avLst/>
            </a:prstGeom>
            <a:effectLst/>
          </p:spPr>
        </p:pic>
        <p:pic>
          <p:nvPicPr>
            <p:cNvPr id="208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381001" y="4007976"/>
              <a:ext cx="101601" cy="711201"/>
            </a:xfrm>
            <a:prstGeom prst="rect">
              <a:avLst/>
            </a:prstGeom>
            <a:effectLst/>
          </p:spPr>
        </p:pic>
        <p:pic>
          <p:nvPicPr>
            <p:cNvPr id="208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355601" y="4084539"/>
              <a:ext cx="1879601" cy="113938"/>
            </a:xfrm>
            <a:prstGeom prst="rect">
              <a:avLst/>
            </a:prstGeom>
            <a:effectLst/>
          </p:spPr>
        </p:pic>
        <p:pic>
          <p:nvPicPr>
            <p:cNvPr id="209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159001" y="3626976"/>
              <a:ext cx="107951" cy="647701"/>
            </a:xfrm>
            <a:prstGeom prst="rect">
              <a:avLst/>
            </a:prstGeom>
            <a:effectLst/>
          </p:spPr>
        </p:pic>
        <p:pic>
          <p:nvPicPr>
            <p:cNvPr id="209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178051" y="3646026"/>
              <a:ext cx="1143001" cy="95251"/>
            </a:xfrm>
            <a:prstGeom prst="rect">
              <a:avLst/>
            </a:prstGeom>
            <a:effectLst/>
          </p:spPr>
        </p:pic>
        <p:pic>
          <p:nvPicPr>
            <p:cNvPr id="209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206751" y="3049126"/>
              <a:ext cx="101601" cy="800101"/>
            </a:xfrm>
            <a:prstGeom prst="rect">
              <a:avLst/>
            </a:prstGeom>
            <a:effectLst/>
          </p:spPr>
        </p:pic>
        <p:pic>
          <p:nvPicPr>
            <p:cNvPr id="209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68651" y="3004676"/>
              <a:ext cx="3276601" cy="88901"/>
            </a:xfrm>
            <a:prstGeom prst="rect">
              <a:avLst/>
            </a:prstGeom>
            <a:effectLst/>
          </p:spPr>
        </p:pic>
        <p:pic>
          <p:nvPicPr>
            <p:cNvPr id="2098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41151" y="4528676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2100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91951" y="4515976"/>
              <a:ext cx="95251" cy="158751"/>
            </a:xfrm>
            <a:prstGeom prst="rect">
              <a:avLst/>
            </a:prstGeom>
            <a:effectLst/>
          </p:spPr>
        </p:pic>
        <p:pic>
          <p:nvPicPr>
            <p:cNvPr id="210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26594" y="4611226"/>
              <a:ext cx="81654" cy="196851"/>
            </a:xfrm>
            <a:prstGeom prst="rect">
              <a:avLst/>
            </a:prstGeom>
            <a:effectLst/>
          </p:spPr>
        </p:pic>
        <p:pic>
          <p:nvPicPr>
            <p:cNvPr id="2104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076201" y="3931776"/>
              <a:ext cx="38101" cy="120651"/>
            </a:xfrm>
            <a:prstGeom prst="rect">
              <a:avLst/>
            </a:prstGeom>
            <a:effectLst/>
          </p:spPr>
        </p:pic>
        <p:pic>
          <p:nvPicPr>
            <p:cNvPr id="210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18388" y="3931776"/>
              <a:ext cx="59414" cy="247651"/>
            </a:xfrm>
            <a:prstGeom prst="rect">
              <a:avLst/>
            </a:prstGeom>
            <a:effectLst/>
          </p:spPr>
        </p:pic>
        <p:pic>
          <p:nvPicPr>
            <p:cNvPr id="210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58751" y="4096876"/>
              <a:ext cx="152401" cy="120117"/>
            </a:xfrm>
            <a:prstGeom prst="rect">
              <a:avLst/>
            </a:prstGeom>
            <a:effectLst/>
          </p:spPr>
        </p:pic>
        <p:pic>
          <p:nvPicPr>
            <p:cNvPr id="211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771651" y="3538076"/>
              <a:ext cx="129518" cy="146051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879601" y="3519026"/>
              <a:ext cx="114301" cy="184151"/>
            </a:xfrm>
            <a:prstGeom prst="rect">
              <a:avLst/>
            </a:prstGeom>
            <a:effectLst/>
          </p:spPr>
        </p:pic>
        <p:pic>
          <p:nvPicPr>
            <p:cNvPr id="211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959474" y="3588876"/>
              <a:ext cx="72528" cy="203201"/>
            </a:xfrm>
            <a:prstGeom prst="rect">
              <a:avLst/>
            </a:prstGeom>
            <a:effectLst/>
          </p:spPr>
        </p:pic>
        <p:pic>
          <p:nvPicPr>
            <p:cNvPr id="2116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952751" y="2934826"/>
              <a:ext cx="57151" cy="177801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000501" y="5024501"/>
              <a:ext cx="63501" cy="355076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84404" y="5500226"/>
              <a:ext cx="193898" cy="218208"/>
            </a:xfrm>
            <a:prstGeom prst="rect">
              <a:avLst/>
            </a:prstGeom>
            <a:effectLst/>
          </p:spPr>
        </p:pic>
        <p:pic>
          <p:nvPicPr>
            <p:cNvPr id="2122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08451" y="5627226"/>
              <a:ext cx="63501" cy="228601"/>
            </a:xfrm>
            <a:prstGeom prst="rect">
              <a:avLst/>
            </a:prstGeom>
            <a:effectLst/>
          </p:spPr>
        </p:pic>
        <p:pic>
          <p:nvPicPr>
            <p:cNvPr id="2124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956051" y="502397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126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000501" y="4820776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2128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994151" y="4363576"/>
              <a:ext cx="31751" cy="146051"/>
            </a:xfrm>
            <a:prstGeom prst="rect">
              <a:avLst/>
            </a:prstGeom>
            <a:effectLst/>
          </p:spPr>
        </p:pic>
        <p:pic>
          <p:nvPicPr>
            <p:cNvPr id="2130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006851" y="4001626"/>
              <a:ext cx="50801" cy="209551"/>
            </a:xfrm>
            <a:prstGeom prst="rect">
              <a:avLst/>
            </a:prstGeom>
            <a:effectLst/>
          </p:spPr>
        </p:pic>
        <p:pic>
          <p:nvPicPr>
            <p:cNvPr id="213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007645" y="3569826"/>
              <a:ext cx="80474" cy="342901"/>
            </a:xfrm>
            <a:prstGeom prst="rect">
              <a:avLst/>
            </a:prstGeom>
            <a:effectLst/>
          </p:spPr>
        </p:pic>
        <p:pic>
          <p:nvPicPr>
            <p:cNvPr id="2134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032251" y="3499976"/>
              <a:ext cx="38101" cy="57151"/>
            </a:xfrm>
            <a:prstGeom prst="rect">
              <a:avLst/>
            </a:prstGeom>
            <a:effectLst/>
          </p:spPr>
        </p:pic>
        <p:pic>
          <p:nvPicPr>
            <p:cNvPr id="213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994151" y="3277726"/>
              <a:ext cx="63501" cy="95251"/>
            </a:xfrm>
            <a:prstGeom prst="rect">
              <a:avLst/>
            </a:prstGeom>
            <a:effectLst/>
          </p:spPr>
        </p:pic>
        <p:pic>
          <p:nvPicPr>
            <p:cNvPr id="2138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006851" y="3125326"/>
              <a:ext cx="31751" cy="107951"/>
            </a:xfrm>
            <a:prstGeom prst="rect">
              <a:avLst/>
            </a:prstGeom>
            <a:effectLst/>
          </p:spPr>
        </p:pic>
        <p:pic>
          <p:nvPicPr>
            <p:cNvPr id="214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909293" y="3008115"/>
              <a:ext cx="175476" cy="142177"/>
            </a:xfrm>
            <a:prstGeom prst="rect">
              <a:avLst/>
            </a:prstGeom>
            <a:effectLst/>
          </p:spPr>
        </p:pic>
        <p:pic>
          <p:nvPicPr>
            <p:cNvPr id="214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889931" y="5078873"/>
              <a:ext cx="195937" cy="162253"/>
            </a:xfrm>
            <a:prstGeom prst="rect">
              <a:avLst/>
            </a:prstGeom>
            <a:effectLst/>
          </p:spPr>
        </p:pic>
        <p:pic>
          <p:nvPicPr>
            <p:cNvPr id="214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939551" y="3061826"/>
              <a:ext cx="5069931" cy="2152651"/>
            </a:xfrm>
            <a:prstGeom prst="rect">
              <a:avLst/>
            </a:prstGeom>
            <a:effectLst/>
          </p:spPr>
        </p:pic>
        <p:pic>
          <p:nvPicPr>
            <p:cNvPr id="214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867151" y="3042776"/>
              <a:ext cx="135088" cy="81542"/>
            </a:xfrm>
            <a:prstGeom prst="rect">
              <a:avLst/>
            </a:prstGeom>
            <a:effectLst/>
          </p:spPr>
        </p:pic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676651" y="3239626"/>
              <a:ext cx="1212851" cy="323317"/>
            </a:xfrm>
            <a:prstGeom prst="rect">
              <a:avLst/>
            </a:prstGeom>
            <a:effectLst/>
          </p:spPr>
        </p:pic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806951" y="3436476"/>
              <a:ext cx="177452" cy="247651"/>
            </a:xfrm>
            <a:prstGeom prst="rect">
              <a:avLst/>
            </a:prstGeom>
            <a:effectLst/>
          </p:spPr>
        </p:pic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283201" y="3411076"/>
              <a:ext cx="44451" cy="406401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289551" y="3385676"/>
              <a:ext cx="266701" cy="127001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257801" y="3576176"/>
              <a:ext cx="234951" cy="88901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450638" y="3792076"/>
              <a:ext cx="121733" cy="263764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588795" y="3914447"/>
              <a:ext cx="91563" cy="137980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702301" y="3912726"/>
              <a:ext cx="35207" cy="133351"/>
            </a:xfrm>
            <a:prstGeom prst="rect">
              <a:avLst/>
            </a:prstGeom>
            <a:effectLst/>
          </p:spPr>
        </p:pic>
        <p:pic>
          <p:nvPicPr>
            <p:cNvPr id="2164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689601" y="383017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778501" y="3782461"/>
              <a:ext cx="95251" cy="301716"/>
            </a:xfrm>
            <a:prstGeom prst="rect">
              <a:avLst/>
            </a:prstGeom>
            <a:effectLst/>
          </p:spPr>
        </p:pic>
        <p:pic>
          <p:nvPicPr>
            <p:cNvPr id="2168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740401" y="3919076"/>
              <a:ext cx="139701" cy="63501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918713" y="3804776"/>
              <a:ext cx="107439" cy="256445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033058" y="3855576"/>
              <a:ext cx="120639" cy="174714"/>
            </a:xfrm>
            <a:prstGeom prst="rect">
              <a:avLst/>
            </a:prstGeom>
            <a:effectLst/>
          </p:spPr>
        </p:pic>
        <p:pic>
          <p:nvPicPr>
            <p:cNvPr id="2174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121401" y="4007976"/>
              <a:ext cx="63501" cy="107951"/>
            </a:xfrm>
            <a:prstGeom prst="rect">
              <a:avLst/>
            </a:prstGeom>
            <a:effectLst/>
          </p:spPr>
        </p:pic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232266" y="3842876"/>
              <a:ext cx="124086" cy="180003"/>
            </a:xfrm>
            <a:prstGeom prst="rect">
              <a:avLst/>
            </a:prstGeom>
            <a:effectLst/>
          </p:spPr>
        </p:pic>
        <p:pic>
          <p:nvPicPr>
            <p:cNvPr id="2178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311901" y="3925426"/>
              <a:ext cx="31751" cy="133351"/>
            </a:xfrm>
            <a:prstGeom prst="rect">
              <a:avLst/>
            </a:prstGeom>
            <a:effectLst/>
          </p:spPr>
        </p:pic>
        <p:pic>
          <p:nvPicPr>
            <p:cNvPr id="218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343651" y="3830176"/>
              <a:ext cx="92783" cy="304801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986450" y="2528426"/>
              <a:ext cx="404702" cy="495301"/>
            </a:xfrm>
            <a:prstGeom prst="rect">
              <a:avLst/>
            </a:prstGeom>
            <a:effectLst/>
          </p:spPr>
        </p:pic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283201" y="2439526"/>
              <a:ext cx="137933" cy="171451"/>
            </a:xfrm>
            <a:prstGeom prst="rect">
              <a:avLst/>
            </a:prstGeom>
            <a:effectLst/>
          </p:spPr>
        </p:pic>
        <p:pic>
          <p:nvPicPr>
            <p:cNvPr id="218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689601" y="2249026"/>
              <a:ext cx="107951" cy="330473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663936" y="2179176"/>
              <a:ext cx="216166" cy="190501"/>
            </a:xfrm>
            <a:prstGeom prst="rect">
              <a:avLst/>
            </a:prstGeom>
            <a:effectLst/>
          </p:spPr>
        </p:pic>
        <p:pic>
          <p:nvPicPr>
            <p:cNvPr id="2190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727701" y="2325226"/>
              <a:ext cx="158751" cy="127001"/>
            </a:xfrm>
            <a:prstGeom prst="rect">
              <a:avLst/>
            </a:prstGeom>
            <a:effectLst/>
          </p:spPr>
        </p:pic>
        <p:pic>
          <p:nvPicPr>
            <p:cNvPr id="2192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613930" y="1978092"/>
              <a:ext cx="164572" cy="229713"/>
            </a:xfrm>
            <a:prstGeom prst="rect">
              <a:avLst/>
            </a:prstGeom>
            <a:effectLst/>
          </p:spPr>
        </p:pic>
        <p:pic>
          <p:nvPicPr>
            <p:cNvPr id="2194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861051" y="2477626"/>
              <a:ext cx="171451" cy="127001"/>
            </a:xfrm>
            <a:prstGeom prst="rect">
              <a:avLst/>
            </a:prstGeom>
            <a:effectLst/>
          </p:spPr>
        </p:pic>
        <p:pic>
          <p:nvPicPr>
            <p:cNvPr id="219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909301" y="2445876"/>
              <a:ext cx="91451" cy="215901"/>
            </a:xfrm>
            <a:prstGeom prst="rect">
              <a:avLst/>
            </a:prstGeom>
            <a:effectLst/>
          </p:spPr>
        </p:pic>
        <p:pic>
          <p:nvPicPr>
            <p:cNvPr id="219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525083" y="4194727"/>
              <a:ext cx="1151069" cy="1476936"/>
            </a:xfrm>
            <a:prstGeom prst="rect">
              <a:avLst/>
            </a:prstGeom>
            <a:effectLst/>
          </p:spPr>
        </p:pic>
        <p:pic>
          <p:nvPicPr>
            <p:cNvPr id="2200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269751" y="5040103"/>
              <a:ext cx="44451" cy="128979"/>
            </a:xfrm>
            <a:prstGeom prst="rect">
              <a:avLst/>
            </a:prstGeom>
            <a:effectLst/>
          </p:spPr>
        </p:pic>
        <p:pic>
          <p:nvPicPr>
            <p:cNvPr id="2202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3311482" y="4636061"/>
              <a:ext cx="94795" cy="366064"/>
            </a:xfrm>
            <a:prstGeom prst="rect">
              <a:avLst/>
            </a:prstGeom>
            <a:effectLst/>
          </p:spPr>
        </p:pic>
        <p:sp>
          <p:nvSpPr>
            <p:cNvPr id="2204" name="Line"/>
            <p:cNvSpPr/>
            <p:nvPr/>
          </p:nvSpPr>
          <p:spPr>
            <a:xfrm>
              <a:off x="2034111" y="5246226"/>
              <a:ext cx="895916" cy="65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21588" y="0"/>
                  </a:moveTo>
                  <a:cubicBezTo>
                    <a:pt x="21027" y="808"/>
                    <a:pt x="20466" y="1616"/>
                    <a:pt x="19841" y="2388"/>
                  </a:cubicBezTo>
                  <a:cubicBezTo>
                    <a:pt x="19216" y="3161"/>
                    <a:pt x="18528" y="3899"/>
                    <a:pt x="17814" y="4619"/>
                  </a:cubicBezTo>
                  <a:cubicBezTo>
                    <a:pt x="17100" y="5339"/>
                    <a:pt x="16360" y="6041"/>
                    <a:pt x="15582" y="6743"/>
                  </a:cubicBezTo>
                  <a:cubicBezTo>
                    <a:pt x="14805" y="7446"/>
                    <a:pt x="13988" y="8148"/>
                    <a:pt x="13185" y="8851"/>
                  </a:cubicBezTo>
                  <a:cubicBezTo>
                    <a:pt x="12382" y="9553"/>
                    <a:pt x="11591" y="10256"/>
                    <a:pt x="10814" y="10958"/>
                  </a:cubicBezTo>
                  <a:cubicBezTo>
                    <a:pt x="10036" y="11660"/>
                    <a:pt x="9271" y="12363"/>
                    <a:pt x="8506" y="13100"/>
                  </a:cubicBezTo>
                  <a:cubicBezTo>
                    <a:pt x="7741" y="13838"/>
                    <a:pt x="6975" y="14611"/>
                    <a:pt x="6261" y="15348"/>
                  </a:cubicBezTo>
                  <a:cubicBezTo>
                    <a:pt x="5547" y="16086"/>
                    <a:pt x="4884" y="16788"/>
                    <a:pt x="4209" y="17491"/>
                  </a:cubicBezTo>
                  <a:cubicBezTo>
                    <a:pt x="3533" y="18193"/>
                    <a:pt x="2844" y="18896"/>
                    <a:pt x="2181" y="19493"/>
                  </a:cubicBezTo>
                  <a:cubicBezTo>
                    <a:pt x="1518" y="20090"/>
                    <a:pt x="881" y="20581"/>
                    <a:pt x="498" y="20880"/>
                  </a:cubicBezTo>
                  <a:cubicBezTo>
                    <a:pt x="116" y="21179"/>
                    <a:pt x="-12" y="21284"/>
                    <a:pt x="1" y="21372"/>
                  </a:cubicBezTo>
                  <a:cubicBezTo>
                    <a:pt x="14" y="21460"/>
                    <a:pt x="167" y="21530"/>
                    <a:pt x="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3342776" y="5224001"/>
              <a:ext cx="504826" cy="101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0"/>
                  </a:moveTo>
                  <a:cubicBezTo>
                    <a:pt x="362" y="608"/>
                    <a:pt x="725" y="1215"/>
                    <a:pt x="1200" y="1822"/>
                  </a:cubicBezTo>
                  <a:cubicBezTo>
                    <a:pt x="1675" y="2430"/>
                    <a:pt x="2264" y="3038"/>
                    <a:pt x="2943" y="3724"/>
                  </a:cubicBezTo>
                  <a:cubicBezTo>
                    <a:pt x="3623" y="4410"/>
                    <a:pt x="4392" y="5175"/>
                    <a:pt x="5140" y="5929"/>
                  </a:cubicBezTo>
                  <a:cubicBezTo>
                    <a:pt x="5887" y="6682"/>
                    <a:pt x="6611" y="7425"/>
                    <a:pt x="7313" y="8100"/>
                  </a:cubicBezTo>
                  <a:cubicBezTo>
                    <a:pt x="8015" y="8775"/>
                    <a:pt x="8694" y="9382"/>
                    <a:pt x="9419" y="10058"/>
                  </a:cubicBezTo>
                  <a:cubicBezTo>
                    <a:pt x="10143" y="10732"/>
                    <a:pt x="10913" y="11475"/>
                    <a:pt x="11615" y="12184"/>
                  </a:cubicBezTo>
                  <a:cubicBezTo>
                    <a:pt x="12317" y="12892"/>
                    <a:pt x="12951" y="13568"/>
                    <a:pt x="13653" y="14265"/>
                  </a:cubicBezTo>
                  <a:cubicBezTo>
                    <a:pt x="14355" y="14963"/>
                    <a:pt x="15125" y="15682"/>
                    <a:pt x="15872" y="16391"/>
                  </a:cubicBezTo>
                  <a:cubicBezTo>
                    <a:pt x="16619" y="17100"/>
                    <a:pt x="17343" y="17797"/>
                    <a:pt x="17977" y="18405"/>
                  </a:cubicBezTo>
                  <a:cubicBezTo>
                    <a:pt x="18611" y="19012"/>
                    <a:pt x="19155" y="19530"/>
                    <a:pt x="19562" y="19957"/>
                  </a:cubicBezTo>
                  <a:cubicBezTo>
                    <a:pt x="19970" y="20385"/>
                    <a:pt x="20242" y="20722"/>
                    <a:pt x="20468" y="20992"/>
                  </a:cubicBezTo>
                  <a:cubicBezTo>
                    <a:pt x="20694" y="21262"/>
                    <a:pt x="20875" y="21465"/>
                    <a:pt x="21057" y="21532"/>
                  </a:cubicBezTo>
                  <a:cubicBezTo>
                    <a:pt x="21238" y="21600"/>
                    <a:pt x="21419" y="21532"/>
                    <a:pt x="2160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1933076" y="7240126"/>
              <a:ext cx="50801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1831476" y="7275051"/>
              <a:ext cx="73026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1809251" y="7233908"/>
              <a:ext cx="1661710" cy="4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40" fill="norm" stroke="1" extrusionOk="0">
                  <a:moveTo>
                    <a:pt x="0" y="21540"/>
                  </a:moveTo>
                  <a:cubicBezTo>
                    <a:pt x="356" y="19620"/>
                    <a:pt x="713" y="17700"/>
                    <a:pt x="1138" y="15300"/>
                  </a:cubicBezTo>
                  <a:cubicBezTo>
                    <a:pt x="1562" y="12900"/>
                    <a:pt x="2056" y="10020"/>
                    <a:pt x="2549" y="8100"/>
                  </a:cubicBezTo>
                  <a:cubicBezTo>
                    <a:pt x="3043" y="6180"/>
                    <a:pt x="3536" y="5220"/>
                    <a:pt x="4057" y="4500"/>
                  </a:cubicBezTo>
                  <a:cubicBezTo>
                    <a:pt x="4578" y="3780"/>
                    <a:pt x="5126" y="3300"/>
                    <a:pt x="5681" y="3060"/>
                  </a:cubicBezTo>
                  <a:cubicBezTo>
                    <a:pt x="6236" y="2820"/>
                    <a:pt x="6798" y="2820"/>
                    <a:pt x="7353" y="2820"/>
                  </a:cubicBezTo>
                  <a:cubicBezTo>
                    <a:pt x="7908" y="2820"/>
                    <a:pt x="8456" y="2820"/>
                    <a:pt x="9011" y="2820"/>
                  </a:cubicBezTo>
                  <a:cubicBezTo>
                    <a:pt x="9566" y="2820"/>
                    <a:pt x="10128" y="2820"/>
                    <a:pt x="10704" y="2820"/>
                  </a:cubicBezTo>
                  <a:cubicBezTo>
                    <a:pt x="11280" y="2820"/>
                    <a:pt x="11869" y="2820"/>
                    <a:pt x="12438" y="2820"/>
                  </a:cubicBezTo>
                  <a:cubicBezTo>
                    <a:pt x="13007" y="2820"/>
                    <a:pt x="13555" y="2820"/>
                    <a:pt x="14103" y="2820"/>
                  </a:cubicBezTo>
                  <a:cubicBezTo>
                    <a:pt x="14651" y="2820"/>
                    <a:pt x="15199" y="2820"/>
                    <a:pt x="15741" y="2580"/>
                  </a:cubicBezTo>
                  <a:cubicBezTo>
                    <a:pt x="16282" y="2340"/>
                    <a:pt x="16817" y="1860"/>
                    <a:pt x="17365" y="1620"/>
                  </a:cubicBezTo>
                  <a:cubicBezTo>
                    <a:pt x="17913" y="1380"/>
                    <a:pt x="18475" y="1380"/>
                    <a:pt x="18982" y="1140"/>
                  </a:cubicBezTo>
                  <a:cubicBezTo>
                    <a:pt x="19489" y="900"/>
                    <a:pt x="19942" y="420"/>
                    <a:pt x="20387" y="180"/>
                  </a:cubicBezTo>
                  <a:cubicBezTo>
                    <a:pt x="20832" y="-60"/>
                    <a:pt x="21271" y="-60"/>
                    <a:pt x="21436" y="180"/>
                  </a:cubicBezTo>
                  <a:cubicBezTo>
                    <a:pt x="21600" y="420"/>
                    <a:pt x="21490" y="900"/>
                    <a:pt x="21381" y="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1748922" y="7412261"/>
              <a:ext cx="129122" cy="142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96" fill="norm" stroke="1" extrusionOk="0">
                  <a:moveTo>
                    <a:pt x="12645" y="1816"/>
                  </a:moveTo>
                  <a:cubicBezTo>
                    <a:pt x="10888" y="1816"/>
                    <a:pt x="9132" y="1816"/>
                    <a:pt x="7376" y="3016"/>
                  </a:cubicBezTo>
                  <a:cubicBezTo>
                    <a:pt x="5620" y="4216"/>
                    <a:pt x="3864" y="6616"/>
                    <a:pt x="2547" y="8936"/>
                  </a:cubicBezTo>
                  <a:cubicBezTo>
                    <a:pt x="1230" y="11256"/>
                    <a:pt x="352" y="13496"/>
                    <a:pt x="88" y="15416"/>
                  </a:cubicBezTo>
                  <a:cubicBezTo>
                    <a:pt x="-175" y="17336"/>
                    <a:pt x="176" y="18936"/>
                    <a:pt x="791" y="19976"/>
                  </a:cubicBezTo>
                  <a:cubicBezTo>
                    <a:pt x="1405" y="21016"/>
                    <a:pt x="2284" y="21496"/>
                    <a:pt x="3776" y="21496"/>
                  </a:cubicBezTo>
                  <a:cubicBezTo>
                    <a:pt x="5269" y="21496"/>
                    <a:pt x="7376" y="21016"/>
                    <a:pt x="10362" y="18856"/>
                  </a:cubicBezTo>
                  <a:cubicBezTo>
                    <a:pt x="13347" y="16696"/>
                    <a:pt x="17210" y="12856"/>
                    <a:pt x="19230" y="10136"/>
                  </a:cubicBezTo>
                  <a:cubicBezTo>
                    <a:pt x="21249" y="7416"/>
                    <a:pt x="21425" y="5816"/>
                    <a:pt x="21425" y="4536"/>
                  </a:cubicBezTo>
                  <a:cubicBezTo>
                    <a:pt x="21425" y="3256"/>
                    <a:pt x="21249" y="2296"/>
                    <a:pt x="20810" y="1576"/>
                  </a:cubicBezTo>
                  <a:cubicBezTo>
                    <a:pt x="20371" y="856"/>
                    <a:pt x="19669" y="376"/>
                    <a:pt x="18264" y="136"/>
                  </a:cubicBezTo>
                  <a:cubicBezTo>
                    <a:pt x="16859" y="-104"/>
                    <a:pt x="14752" y="-104"/>
                    <a:pt x="12293" y="776"/>
                  </a:cubicBezTo>
                  <a:cubicBezTo>
                    <a:pt x="9835" y="1656"/>
                    <a:pt x="7025" y="3416"/>
                    <a:pt x="4215" y="5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3406725" y="7378641"/>
              <a:ext cx="92355" cy="14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220" fill="norm" stroke="1" extrusionOk="0">
                  <a:moveTo>
                    <a:pt x="18099" y="1083"/>
                  </a:moveTo>
                  <a:cubicBezTo>
                    <a:pt x="16158" y="1083"/>
                    <a:pt x="14216" y="1083"/>
                    <a:pt x="12032" y="1996"/>
                  </a:cubicBezTo>
                  <a:cubicBezTo>
                    <a:pt x="9848" y="2908"/>
                    <a:pt x="7421" y="4734"/>
                    <a:pt x="5358" y="7015"/>
                  </a:cubicBezTo>
                  <a:cubicBezTo>
                    <a:pt x="3295" y="9297"/>
                    <a:pt x="1596" y="12035"/>
                    <a:pt x="746" y="14089"/>
                  </a:cubicBezTo>
                  <a:cubicBezTo>
                    <a:pt x="-103" y="16142"/>
                    <a:pt x="-103" y="17511"/>
                    <a:pt x="140" y="18576"/>
                  </a:cubicBezTo>
                  <a:cubicBezTo>
                    <a:pt x="382" y="19641"/>
                    <a:pt x="868" y="20401"/>
                    <a:pt x="1839" y="20858"/>
                  </a:cubicBezTo>
                  <a:cubicBezTo>
                    <a:pt x="2809" y="21314"/>
                    <a:pt x="4266" y="21466"/>
                    <a:pt x="6814" y="20553"/>
                  </a:cubicBezTo>
                  <a:cubicBezTo>
                    <a:pt x="9362" y="19641"/>
                    <a:pt x="13003" y="17663"/>
                    <a:pt x="15672" y="15381"/>
                  </a:cubicBezTo>
                  <a:cubicBezTo>
                    <a:pt x="18342" y="13100"/>
                    <a:pt x="20041" y="10514"/>
                    <a:pt x="20769" y="8156"/>
                  </a:cubicBezTo>
                  <a:cubicBezTo>
                    <a:pt x="21497" y="5798"/>
                    <a:pt x="21254" y="3669"/>
                    <a:pt x="20041" y="2300"/>
                  </a:cubicBezTo>
                  <a:cubicBezTo>
                    <a:pt x="18827" y="931"/>
                    <a:pt x="16643" y="322"/>
                    <a:pt x="14944" y="94"/>
                  </a:cubicBezTo>
                  <a:cubicBezTo>
                    <a:pt x="13245" y="-134"/>
                    <a:pt x="12032" y="18"/>
                    <a:pt x="11061" y="931"/>
                  </a:cubicBezTo>
                  <a:cubicBezTo>
                    <a:pt x="10090" y="1843"/>
                    <a:pt x="9362" y="3517"/>
                    <a:pt x="8634" y="5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3555501" y="7471901"/>
              <a:ext cx="3176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3612651" y="7374661"/>
              <a:ext cx="171451" cy="15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4332"/>
                  </a:moveTo>
                  <a:cubicBezTo>
                    <a:pt x="0" y="3582"/>
                    <a:pt x="0" y="2832"/>
                    <a:pt x="600" y="2007"/>
                  </a:cubicBezTo>
                  <a:cubicBezTo>
                    <a:pt x="1200" y="1182"/>
                    <a:pt x="2400" y="282"/>
                    <a:pt x="3800" y="57"/>
                  </a:cubicBezTo>
                  <a:cubicBezTo>
                    <a:pt x="5200" y="-168"/>
                    <a:pt x="6800" y="282"/>
                    <a:pt x="7667" y="1257"/>
                  </a:cubicBezTo>
                  <a:cubicBezTo>
                    <a:pt x="8533" y="2232"/>
                    <a:pt x="8667" y="3732"/>
                    <a:pt x="7800" y="6357"/>
                  </a:cubicBezTo>
                  <a:cubicBezTo>
                    <a:pt x="6933" y="8982"/>
                    <a:pt x="5067" y="12732"/>
                    <a:pt x="3867" y="15057"/>
                  </a:cubicBezTo>
                  <a:cubicBezTo>
                    <a:pt x="2667" y="17382"/>
                    <a:pt x="2133" y="18282"/>
                    <a:pt x="1800" y="19107"/>
                  </a:cubicBezTo>
                  <a:cubicBezTo>
                    <a:pt x="1467" y="19932"/>
                    <a:pt x="1333" y="20682"/>
                    <a:pt x="1867" y="21057"/>
                  </a:cubicBezTo>
                  <a:cubicBezTo>
                    <a:pt x="2400" y="21432"/>
                    <a:pt x="3600" y="21432"/>
                    <a:pt x="6533" y="21132"/>
                  </a:cubicBezTo>
                  <a:cubicBezTo>
                    <a:pt x="9467" y="20832"/>
                    <a:pt x="14133" y="20232"/>
                    <a:pt x="16933" y="19932"/>
                  </a:cubicBezTo>
                  <a:cubicBezTo>
                    <a:pt x="19733" y="19632"/>
                    <a:pt x="20667" y="19632"/>
                    <a:pt x="21600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1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793248" y="7189507"/>
              <a:ext cx="1733679" cy="85148"/>
            </a:xfrm>
            <a:prstGeom prst="rect">
              <a:avLst/>
            </a:prstGeom>
            <a:effectLst/>
          </p:spPr>
        </p:pic>
        <p:pic>
          <p:nvPicPr>
            <p:cNvPr id="221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447551" y="6595601"/>
              <a:ext cx="49743" cy="660401"/>
            </a:xfrm>
            <a:prstGeom prst="rect">
              <a:avLst/>
            </a:prstGeom>
            <a:effectLst/>
          </p:spPr>
        </p:pic>
        <p:pic>
          <p:nvPicPr>
            <p:cNvPr id="221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444376" y="6554326"/>
              <a:ext cx="558801" cy="79376"/>
            </a:xfrm>
            <a:prstGeom prst="rect">
              <a:avLst/>
            </a:prstGeom>
            <a:effectLst/>
          </p:spPr>
        </p:pic>
        <p:pic>
          <p:nvPicPr>
            <p:cNvPr id="221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073026" y="6478126"/>
              <a:ext cx="38101" cy="139701"/>
            </a:xfrm>
            <a:prstGeom prst="rect">
              <a:avLst/>
            </a:prstGeom>
            <a:effectLst/>
          </p:spPr>
        </p:pic>
        <p:pic>
          <p:nvPicPr>
            <p:cNvPr id="222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092076" y="6487651"/>
              <a:ext cx="101601" cy="184151"/>
            </a:xfrm>
            <a:prstGeom prst="rect">
              <a:avLst/>
            </a:prstGeom>
            <a:effectLst/>
          </p:spPr>
        </p:pic>
        <p:pic>
          <p:nvPicPr>
            <p:cNvPr id="2223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139703" y="6573376"/>
              <a:ext cx="95249" cy="137711"/>
            </a:xfrm>
            <a:prstGeom prst="rect">
              <a:avLst/>
            </a:prstGeom>
            <a:effectLst/>
          </p:spPr>
        </p:pic>
        <p:pic>
          <p:nvPicPr>
            <p:cNvPr id="2225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190501" y="6646401"/>
              <a:ext cx="31751" cy="149226"/>
            </a:xfrm>
            <a:prstGeom prst="rect">
              <a:avLst/>
            </a:prstGeom>
            <a:effectLst/>
          </p:spPr>
        </p:pic>
        <p:pic>
          <p:nvPicPr>
            <p:cNvPr id="2227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834651" y="6811501"/>
              <a:ext cx="1851026" cy="425451"/>
            </a:xfrm>
            <a:prstGeom prst="rect">
              <a:avLst/>
            </a:prstGeom>
            <a:effectLst/>
          </p:spPr>
        </p:pic>
        <p:pic>
          <p:nvPicPr>
            <p:cNvPr id="2229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377980" y="6860183"/>
              <a:ext cx="99390" cy="389468"/>
            </a:xfrm>
            <a:prstGeom prst="rect">
              <a:avLst/>
            </a:prstGeom>
            <a:effectLst/>
          </p:spPr>
        </p:pic>
        <p:pic>
          <p:nvPicPr>
            <p:cNvPr id="2231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880284" y="6936316"/>
              <a:ext cx="59268" cy="297461"/>
            </a:xfrm>
            <a:prstGeom prst="rect">
              <a:avLst/>
            </a:prstGeom>
            <a:effectLst/>
          </p:spPr>
        </p:pic>
        <p:pic>
          <p:nvPicPr>
            <p:cNvPr id="2233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483202" y="6978145"/>
              <a:ext cx="56033" cy="264658"/>
            </a:xfrm>
            <a:prstGeom prst="rect">
              <a:avLst/>
            </a:prstGeom>
            <a:effectLst/>
          </p:spPr>
        </p:pic>
        <p:pic>
          <p:nvPicPr>
            <p:cNvPr id="2235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422026" y="7087726"/>
              <a:ext cx="165101" cy="88901"/>
            </a:xfrm>
            <a:prstGeom prst="rect">
              <a:avLst/>
            </a:prstGeom>
            <a:effectLst/>
          </p:spPr>
        </p:pic>
        <p:pic>
          <p:nvPicPr>
            <p:cNvPr id="2237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472826" y="7055976"/>
              <a:ext cx="127001" cy="155576"/>
            </a:xfrm>
            <a:prstGeom prst="rect">
              <a:avLst/>
            </a:prstGeom>
            <a:effectLst/>
          </p:spPr>
        </p:pic>
        <p:pic>
          <p:nvPicPr>
            <p:cNvPr id="2239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2771276" y="7062326"/>
              <a:ext cx="219076" cy="104776"/>
            </a:xfrm>
            <a:prstGeom prst="rect">
              <a:avLst/>
            </a:prstGeom>
            <a:effectLst/>
          </p:spPr>
        </p:pic>
        <p:pic>
          <p:nvPicPr>
            <p:cNvPr id="2241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822076" y="7027401"/>
              <a:ext cx="123826" cy="174626"/>
            </a:xfrm>
            <a:prstGeom prst="rect">
              <a:avLst/>
            </a:prstGeom>
            <a:effectLst/>
          </p:spPr>
        </p:pic>
        <p:pic>
          <p:nvPicPr>
            <p:cNvPr id="2243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3485651" y="6923356"/>
              <a:ext cx="438151" cy="242202"/>
            </a:xfrm>
            <a:prstGeom prst="rect">
              <a:avLst/>
            </a:prstGeom>
            <a:effectLst/>
          </p:spPr>
        </p:pic>
        <p:sp>
          <p:nvSpPr>
            <p:cNvPr id="2245" name="Line"/>
            <p:cNvSpPr/>
            <p:nvPr/>
          </p:nvSpPr>
          <p:spPr>
            <a:xfrm>
              <a:off x="4887862" y="6618301"/>
              <a:ext cx="118615" cy="19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38" fill="norm" stroke="1" extrusionOk="0">
                  <a:moveTo>
                    <a:pt x="18393" y="2764"/>
                  </a:moveTo>
                  <a:cubicBezTo>
                    <a:pt x="18393" y="2177"/>
                    <a:pt x="18393" y="1590"/>
                    <a:pt x="18014" y="1062"/>
                  </a:cubicBezTo>
                  <a:cubicBezTo>
                    <a:pt x="17635" y="534"/>
                    <a:pt x="16877" y="64"/>
                    <a:pt x="15361" y="6"/>
                  </a:cubicBezTo>
                  <a:cubicBezTo>
                    <a:pt x="13846" y="-53"/>
                    <a:pt x="11572" y="299"/>
                    <a:pt x="8824" y="1943"/>
                  </a:cubicBezTo>
                  <a:cubicBezTo>
                    <a:pt x="6077" y="3586"/>
                    <a:pt x="2856" y="6521"/>
                    <a:pt x="1246" y="9397"/>
                  </a:cubicBezTo>
                  <a:cubicBezTo>
                    <a:pt x="-365" y="12273"/>
                    <a:pt x="-365" y="15090"/>
                    <a:pt x="961" y="17145"/>
                  </a:cubicBezTo>
                  <a:cubicBezTo>
                    <a:pt x="2288" y="19199"/>
                    <a:pt x="4940" y="20490"/>
                    <a:pt x="8540" y="21019"/>
                  </a:cubicBezTo>
                  <a:cubicBezTo>
                    <a:pt x="12140" y="21547"/>
                    <a:pt x="16688" y="21312"/>
                    <a:pt x="21235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5074829" y="6612374"/>
              <a:ext cx="81903" cy="19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503" fill="norm" stroke="1" extrusionOk="0">
                  <a:moveTo>
                    <a:pt x="2002" y="5389"/>
                  </a:moveTo>
                  <a:cubicBezTo>
                    <a:pt x="1462" y="7789"/>
                    <a:pt x="922" y="10189"/>
                    <a:pt x="787" y="12417"/>
                  </a:cubicBezTo>
                  <a:cubicBezTo>
                    <a:pt x="652" y="14646"/>
                    <a:pt x="922" y="16703"/>
                    <a:pt x="1057" y="18074"/>
                  </a:cubicBezTo>
                  <a:cubicBezTo>
                    <a:pt x="1192" y="19446"/>
                    <a:pt x="1192" y="20132"/>
                    <a:pt x="1057" y="20132"/>
                  </a:cubicBezTo>
                  <a:cubicBezTo>
                    <a:pt x="922" y="20132"/>
                    <a:pt x="652" y="19446"/>
                    <a:pt x="382" y="16932"/>
                  </a:cubicBezTo>
                  <a:cubicBezTo>
                    <a:pt x="112" y="14417"/>
                    <a:pt x="-158" y="10074"/>
                    <a:pt x="112" y="7160"/>
                  </a:cubicBezTo>
                  <a:cubicBezTo>
                    <a:pt x="382" y="4246"/>
                    <a:pt x="1192" y="2760"/>
                    <a:pt x="2137" y="1789"/>
                  </a:cubicBezTo>
                  <a:cubicBezTo>
                    <a:pt x="3082" y="817"/>
                    <a:pt x="4162" y="360"/>
                    <a:pt x="5512" y="132"/>
                  </a:cubicBezTo>
                  <a:cubicBezTo>
                    <a:pt x="6862" y="-97"/>
                    <a:pt x="8482" y="-97"/>
                    <a:pt x="11182" y="703"/>
                  </a:cubicBezTo>
                  <a:cubicBezTo>
                    <a:pt x="13882" y="1503"/>
                    <a:pt x="17662" y="3103"/>
                    <a:pt x="19552" y="5560"/>
                  </a:cubicBezTo>
                  <a:cubicBezTo>
                    <a:pt x="21442" y="8017"/>
                    <a:pt x="21442" y="11332"/>
                    <a:pt x="18877" y="14132"/>
                  </a:cubicBezTo>
                  <a:cubicBezTo>
                    <a:pt x="16312" y="16932"/>
                    <a:pt x="11182" y="19217"/>
                    <a:pt x="6052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5244601" y="6643226"/>
              <a:ext cx="63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70"/>
                    <a:pt x="0" y="8139"/>
                    <a:pt x="1800" y="11270"/>
                  </a:cubicBezTo>
                  <a:cubicBezTo>
                    <a:pt x="3600" y="14400"/>
                    <a:pt x="7200" y="16591"/>
                    <a:pt x="10800" y="18157"/>
                  </a:cubicBezTo>
                  <a:cubicBezTo>
                    <a:pt x="14400" y="19722"/>
                    <a:pt x="180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5241426" y="6605126"/>
              <a:ext cx="104776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4400"/>
                    <a:pt x="8727" y="7200"/>
                    <a:pt x="12327" y="3600"/>
                  </a:cubicBezTo>
                  <a:cubicBezTo>
                    <a:pt x="15927" y="0"/>
                    <a:pt x="187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5257301" y="6690851"/>
              <a:ext cx="82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5330326" y="6718814"/>
              <a:ext cx="63501" cy="7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21600" y="1120"/>
                  </a:moveTo>
                  <a:cubicBezTo>
                    <a:pt x="18000" y="494"/>
                    <a:pt x="14400" y="-132"/>
                    <a:pt x="11880" y="25"/>
                  </a:cubicBezTo>
                  <a:cubicBezTo>
                    <a:pt x="9360" y="181"/>
                    <a:pt x="7920" y="1120"/>
                    <a:pt x="7200" y="2529"/>
                  </a:cubicBezTo>
                  <a:cubicBezTo>
                    <a:pt x="6480" y="3938"/>
                    <a:pt x="6480" y="5816"/>
                    <a:pt x="8100" y="7851"/>
                  </a:cubicBezTo>
                  <a:cubicBezTo>
                    <a:pt x="9720" y="9885"/>
                    <a:pt x="12960" y="12077"/>
                    <a:pt x="15120" y="13955"/>
                  </a:cubicBezTo>
                  <a:cubicBezTo>
                    <a:pt x="17280" y="15833"/>
                    <a:pt x="18360" y="17398"/>
                    <a:pt x="17640" y="18651"/>
                  </a:cubicBezTo>
                  <a:cubicBezTo>
                    <a:pt x="16920" y="19903"/>
                    <a:pt x="14400" y="20842"/>
                    <a:pt x="11160" y="21155"/>
                  </a:cubicBezTo>
                  <a:cubicBezTo>
                    <a:pt x="7920" y="21468"/>
                    <a:pt x="3960" y="21155"/>
                    <a:pt x="0" y="20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5634068" y="6684148"/>
              <a:ext cx="105834" cy="10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15768" y="4518"/>
                  </a:moveTo>
                  <a:cubicBezTo>
                    <a:pt x="15120" y="2823"/>
                    <a:pt x="14472" y="1129"/>
                    <a:pt x="13608" y="388"/>
                  </a:cubicBezTo>
                  <a:cubicBezTo>
                    <a:pt x="12744" y="-353"/>
                    <a:pt x="11664" y="-141"/>
                    <a:pt x="9504" y="1976"/>
                  </a:cubicBezTo>
                  <a:cubicBezTo>
                    <a:pt x="7344" y="4094"/>
                    <a:pt x="4104" y="8118"/>
                    <a:pt x="2268" y="11294"/>
                  </a:cubicBezTo>
                  <a:cubicBezTo>
                    <a:pt x="432" y="14471"/>
                    <a:pt x="0" y="16800"/>
                    <a:pt x="0" y="18494"/>
                  </a:cubicBezTo>
                  <a:cubicBezTo>
                    <a:pt x="0" y="20188"/>
                    <a:pt x="432" y="21247"/>
                    <a:pt x="2484" y="21035"/>
                  </a:cubicBezTo>
                  <a:cubicBezTo>
                    <a:pt x="4536" y="20823"/>
                    <a:pt x="8208" y="19341"/>
                    <a:pt x="10476" y="17753"/>
                  </a:cubicBezTo>
                  <a:cubicBezTo>
                    <a:pt x="12744" y="16165"/>
                    <a:pt x="13608" y="14471"/>
                    <a:pt x="14148" y="13094"/>
                  </a:cubicBezTo>
                  <a:cubicBezTo>
                    <a:pt x="14688" y="11718"/>
                    <a:pt x="14904" y="10659"/>
                    <a:pt x="14904" y="10659"/>
                  </a:cubicBezTo>
                  <a:cubicBezTo>
                    <a:pt x="14904" y="10659"/>
                    <a:pt x="14688" y="11718"/>
                    <a:pt x="14688" y="12776"/>
                  </a:cubicBezTo>
                  <a:cubicBezTo>
                    <a:pt x="14688" y="13835"/>
                    <a:pt x="14904" y="14894"/>
                    <a:pt x="16092" y="15847"/>
                  </a:cubicBezTo>
                  <a:cubicBezTo>
                    <a:pt x="17280" y="16800"/>
                    <a:pt x="19440" y="17647"/>
                    <a:pt x="21600" y="18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5755776" y="6687676"/>
              <a:ext cx="79376" cy="7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3600"/>
                  </a:moveTo>
                  <a:cubicBezTo>
                    <a:pt x="3744" y="7800"/>
                    <a:pt x="7488" y="12000"/>
                    <a:pt x="9792" y="15000"/>
                  </a:cubicBezTo>
                  <a:cubicBezTo>
                    <a:pt x="12096" y="18000"/>
                    <a:pt x="12960" y="19800"/>
                    <a:pt x="12672" y="20700"/>
                  </a:cubicBezTo>
                  <a:cubicBezTo>
                    <a:pt x="12384" y="21600"/>
                    <a:pt x="10944" y="21600"/>
                    <a:pt x="9792" y="20700"/>
                  </a:cubicBezTo>
                  <a:cubicBezTo>
                    <a:pt x="8640" y="19800"/>
                    <a:pt x="7776" y="18000"/>
                    <a:pt x="8064" y="15000"/>
                  </a:cubicBezTo>
                  <a:cubicBezTo>
                    <a:pt x="8352" y="12000"/>
                    <a:pt x="9792" y="7800"/>
                    <a:pt x="12240" y="5100"/>
                  </a:cubicBezTo>
                  <a:cubicBezTo>
                    <a:pt x="14688" y="2400"/>
                    <a:pt x="1814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5840846" y="6682303"/>
              <a:ext cx="76856" cy="9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86" fill="norm" stroke="1" extrusionOk="0">
                  <a:moveTo>
                    <a:pt x="5362" y="6754"/>
                  </a:moveTo>
                  <a:cubicBezTo>
                    <a:pt x="6802" y="6986"/>
                    <a:pt x="8242" y="7218"/>
                    <a:pt x="9970" y="6638"/>
                  </a:cubicBezTo>
                  <a:cubicBezTo>
                    <a:pt x="11698" y="6057"/>
                    <a:pt x="13714" y="4663"/>
                    <a:pt x="15010" y="3386"/>
                  </a:cubicBezTo>
                  <a:cubicBezTo>
                    <a:pt x="16306" y="2109"/>
                    <a:pt x="16882" y="947"/>
                    <a:pt x="16306" y="367"/>
                  </a:cubicBezTo>
                  <a:cubicBezTo>
                    <a:pt x="15730" y="-214"/>
                    <a:pt x="14002" y="-214"/>
                    <a:pt x="10978" y="1180"/>
                  </a:cubicBezTo>
                  <a:cubicBezTo>
                    <a:pt x="7954" y="2573"/>
                    <a:pt x="3634" y="5360"/>
                    <a:pt x="1474" y="7915"/>
                  </a:cubicBezTo>
                  <a:cubicBezTo>
                    <a:pt x="-686" y="10470"/>
                    <a:pt x="-686" y="12792"/>
                    <a:pt x="2914" y="14999"/>
                  </a:cubicBezTo>
                  <a:cubicBezTo>
                    <a:pt x="6514" y="17205"/>
                    <a:pt x="13714" y="19296"/>
                    <a:pt x="20914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4851350" y="7046096"/>
              <a:ext cx="123377" cy="9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21" fill="norm" stroke="1" extrusionOk="0">
                  <a:moveTo>
                    <a:pt x="476" y="4800"/>
                  </a:moveTo>
                  <a:cubicBezTo>
                    <a:pt x="1030" y="7050"/>
                    <a:pt x="1584" y="9300"/>
                    <a:pt x="1676" y="11662"/>
                  </a:cubicBezTo>
                  <a:cubicBezTo>
                    <a:pt x="1768" y="14025"/>
                    <a:pt x="1399" y="16500"/>
                    <a:pt x="1030" y="18300"/>
                  </a:cubicBezTo>
                  <a:cubicBezTo>
                    <a:pt x="660" y="20100"/>
                    <a:pt x="291" y="21225"/>
                    <a:pt x="107" y="21112"/>
                  </a:cubicBezTo>
                  <a:cubicBezTo>
                    <a:pt x="-78" y="21000"/>
                    <a:pt x="-78" y="19650"/>
                    <a:pt x="568" y="16500"/>
                  </a:cubicBezTo>
                  <a:cubicBezTo>
                    <a:pt x="1214" y="13350"/>
                    <a:pt x="2507" y="8400"/>
                    <a:pt x="3522" y="5362"/>
                  </a:cubicBezTo>
                  <a:cubicBezTo>
                    <a:pt x="4537" y="2325"/>
                    <a:pt x="5276" y="1200"/>
                    <a:pt x="6107" y="525"/>
                  </a:cubicBezTo>
                  <a:cubicBezTo>
                    <a:pt x="6937" y="-150"/>
                    <a:pt x="7860" y="-375"/>
                    <a:pt x="8876" y="1087"/>
                  </a:cubicBezTo>
                  <a:cubicBezTo>
                    <a:pt x="9891" y="2550"/>
                    <a:pt x="10999" y="5700"/>
                    <a:pt x="11553" y="7837"/>
                  </a:cubicBezTo>
                  <a:cubicBezTo>
                    <a:pt x="12107" y="9975"/>
                    <a:pt x="12107" y="11100"/>
                    <a:pt x="11922" y="10987"/>
                  </a:cubicBezTo>
                  <a:cubicBezTo>
                    <a:pt x="11737" y="10875"/>
                    <a:pt x="11368" y="9525"/>
                    <a:pt x="11737" y="7613"/>
                  </a:cubicBezTo>
                  <a:cubicBezTo>
                    <a:pt x="12107" y="5700"/>
                    <a:pt x="13214" y="3225"/>
                    <a:pt x="14230" y="1762"/>
                  </a:cubicBezTo>
                  <a:cubicBezTo>
                    <a:pt x="15245" y="300"/>
                    <a:pt x="16168" y="-150"/>
                    <a:pt x="16907" y="300"/>
                  </a:cubicBezTo>
                  <a:cubicBezTo>
                    <a:pt x="17645" y="750"/>
                    <a:pt x="18199" y="2100"/>
                    <a:pt x="18937" y="5362"/>
                  </a:cubicBezTo>
                  <a:cubicBezTo>
                    <a:pt x="19676" y="8625"/>
                    <a:pt x="20599" y="13800"/>
                    <a:pt x="21522" y="18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5016421" y="7037399"/>
              <a:ext cx="53051" cy="10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029" fill="norm" stroke="1" extrusionOk="0">
                  <a:moveTo>
                    <a:pt x="16035" y="1885"/>
                  </a:moveTo>
                  <a:cubicBezTo>
                    <a:pt x="14789" y="1003"/>
                    <a:pt x="13543" y="121"/>
                    <a:pt x="12089" y="11"/>
                  </a:cubicBezTo>
                  <a:cubicBezTo>
                    <a:pt x="10635" y="-99"/>
                    <a:pt x="8974" y="562"/>
                    <a:pt x="6689" y="2766"/>
                  </a:cubicBezTo>
                  <a:cubicBezTo>
                    <a:pt x="4405" y="4970"/>
                    <a:pt x="1497" y="8717"/>
                    <a:pt x="458" y="12023"/>
                  </a:cubicBezTo>
                  <a:cubicBezTo>
                    <a:pt x="-580" y="15330"/>
                    <a:pt x="251" y="18195"/>
                    <a:pt x="1912" y="19738"/>
                  </a:cubicBezTo>
                  <a:cubicBezTo>
                    <a:pt x="3574" y="21281"/>
                    <a:pt x="6066" y="21501"/>
                    <a:pt x="9389" y="20068"/>
                  </a:cubicBezTo>
                  <a:cubicBezTo>
                    <a:pt x="12712" y="18636"/>
                    <a:pt x="16866" y="15550"/>
                    <a:pt x="18943" y="13456"/>
                  </a:cubicBezTo>
                  <a:cubicBezTo>
                    <a:pt x="21020" y="11362"/>
                    <a:pt x="21020" y="10260"/>
                    <a:pt x="20605" y="9158"/>
                  </a:cubicBezTo>
                  <a:cubicBezTo>
                    <a:pt x="20189" y="8056"/>
                    <a:pt x="19358" y="6954"/>
                    <a:pt x="17282" y="6513"/>
                  </a:cubicBezTo>
                  <a:cubicBezTo>
                    <a:pt x="15205" y="6072"/>
                    <a:pt x="11882" y="6293"/>
                    <a:pt x="8558" y="6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5095865" y="7031050"/>
              <a:ext cx="63012" cy="9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75" fill="norm" stroke="1" extrusionOk="0">
                  <a:moveTo>
                    <a:pt x="5234" y="6517"/>
                  </a:moveTo>
                  <a:cubicBezTo>
                    <a:pt x="4154" y="10690"/>
                    <a:pt x="3074" y="14863"/>
                    <a:pt x="2174" y="17563"/>
                  </a:cubicBezTo>
                  <a:cubicBezTo>
                    <a:pt x="1274" y="20263"/>
                    <a:pt x="554" y="21490"/>
                    <a:pt x="194" y="21367"/>
                  </a:cubicBezTo>
                  <a:cubicBezTo>
                    <a:pt x="-166" y="21245"/>
                    <a:pt x="-166" y="19772"/>
                    <a:pt x="1454" y="16335"/>
                  </a:cubicBezTo>
                  <a:cubicBezTo>
                    <a:pt x="3074" y="12899"/>
                    <a:pt x="6314" y="7499"/>
                    <a:pt x="9014" y="4308"/>
                  </a:cubicBezTo>
                  <a:cubicBezTo>
                    <a:pt x="11714" y="1117"/>
                    <a:pt x="13874" y="135"/>
                    <a:pt x="15674" y="13"/>
                  </a:cubicBezTo>
                  <a:cubicBezTo>
                    <a:pt x="17474" y="-110"/>
                    <a:pt x="18914" y="626"/>
                    <a:pt x="19814" y="3940"/>
                  </a:cubicBezTo>
                  <a:cubicBezTo>
                    <a:pt x="20714" y="7254"/>
                    <a:pt x="21074" y="13145"/>
                    <a:pt x="21434" y="19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5195732" y="7039270"/>
              <a:ext cx="51574" cy="8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052" fill="norm" stroke="1" extrusionOk="0">
                  <a:moveTo>
                    <a:pt x="16060" y="212"/>
                  </a:moveTo>
                  <a:cubicBezTo>
                    <a:pt x="13468" y="-58"/>
                    <a:pt x="10876" y="-328"/>
                    <a:pt x="8284" y="1157"/>
                  </a:cubicBezTo>
                  <a:cubicBezTo>
                    <a:pt x="5692" y="2642"/>
                    <a:pt x="3100" y="5882"/>
                    <a:pt x="1588" y="9257"/>
                  </a:cubicBezTo>
                  <a:cubicBezTo>
                    <a:pt x="76" y="12632"/>
                    <a:pt x="-356" y="16142"/>
                    <a:pt x="292" y="18302"/>
                  </a:cubicBezTo>
                  <a:cubicBezTo>
                    <a:pt x="940" y="20462"/>
                    <a:pt x="2668" y="21272"/>
                    <a:pt x="5692" y="21002"/>
                  </a:cubicBezTo>
                  <a:cubicBezTo>
                    <a:pt x="8716" y="20732"/>
                    <a:pt x="13036" y="19382"/>
                    <a:pt x="16060" y="18167"/>
                  </a:cubicBezTo>
                  <a:cubicBezTo>
                    <a:pt x="19084" y="16952"/>
                    <a:pt x="20812" y="15872"/>
                    <a:pt x="21028" y="13847"/>
                  </a:cubicBezTo>
                  <a:cubicBezTo>
                    <a:pt x="21244" y="11822"/>
                    <a:pt x="19948" y="8852"/>
                    <a:pt x="18436" y="6962"/>
                  </a:cubicBezTo>
                  <a:cubicBezTo>
                    <a:pt x="16924" y="5072"/>
                    <a:pt x="15196" y="4262"/>
                    <a:pt x="13468" y="3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5318131" y="6916276"/>
              <a:ext cx="3124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4776" y="0"/>
                  </a:moveTo>
                  <a:cubicBezTo>
                    <a:pt x="11176" y="3600"/>
                    <a:pt x="7576" y="7200"/>
                    <a:pt x="5056" y="10414"/>
                  </a:cubicBezTo>
                  <a:cubicBezTo>
                    <a:pt x="2536" y="13629"/>
                    <a:pt x="1096" y="16457"/>
                    <a:pt x="376" y="18193"/>
                  </a:cubicBezTo>
                  <a:cubicBezTo>
                    <a:pt x="-344" y="19929"/>
                    <a:pt x="-344" y="20571"/>
                    <a:pt x="3256" y="20957"/>
                  </a:cubicBezTo>
                  <a:cubicBezTo>
                    <a:pt x="6856" y="21343"/>
                    <a:pt x="14056" y="21471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5280024" y="7017876"/>
              <a:ext cx="101103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2594" y="21600"/>
                  </a:moveTo>
                  <a:cubicBezTo>
                    <a:pt x="1244" y="19800"/>
                    <a:pt x="-106" y="18000"/>
                    <a:pt x="7" y="15750"/>
                  </a:cubicBezTo>
                  <a:cubicBezTo>
                    <a:pt x="119" y="13500"/>
                    <a:pt x="1694" y="10800"/>
                    <a:pt x="5519" y="8100"/>
                  </a:cubicBezTo>
                  <a:cubicBezTo>
                    <a:pt x="9344" y="5400"/>
                    <a:pt x="15419" y="2700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5389808" y="7017876"/>
              <a:ext cx="46908" cy="7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0963" fill="norm" stroke="1" extrusionOk="0">
                  <a:moveTo>
                    <a:pt x="20096" y="1705"/>
                  </a:moveTo>
                  <a:cubicBezTo>
                    <a:pt x="18218" y="853"/>
                    <a:pt x="16339" y="0"/>
                    <a:pt x="14226" y="0"/>
                  </a:cubicBezTo>
                  <a:cubicBezTo>
                    <a:pt x="12113" y="0"/>
                    <a:pt x="9765" y="853"/>
                    <a:pt x="7183" y="3695"/>
                  </a:cubicBezTo>
                  <a:cubicBezTo>
                    <a:pt x="4600" y="6537"/>
                    <a:pt x="1783" y="11368"/>
                    <a:pt x="609" y="14495"/>
                  </a:cubicBezTo>
                  <a:cubicBezTo>
                    <a:pt x="-565" y="17621"/>
                    <a:pt x="-95" y="19042"/>
                    <a:pt x="2487" y="20037"/>
                  </a:cubicBezTo>
                  <a:cubicBezTo>
                    <a:pt x="5070" y="21032"/>
                    <a:pt x="9765" y="21600"/>
                    <a:pt x="13757" y="19753"/>
                  </a:cubicBezTo>
                  <a:cubicBezTo>
                    <a:pt x="17748" y="17905"/>
                    <a:pt x="21035" y="13642"/>
                    <a:pt x="20800" y="10516"/>
                  </a:cubicBezTo>
                  <a:cubicBezTo>
                    <a:pt x="20565" y="7389"/>
                    <a:pt x="16809" y="5400"/>
                    <a:pt x="14461" y="4405"/>
                  </a:cubicBezTo>
                  <a:cubicBezTo>
                    <a:pt x="12113" y="3411"/>
                    <a:pt x="11174" y="3411"/>
                    <a:pt x="10235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5474648" y="7009894"/>
              <a:ext cx="55976" cy="9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92" fill="norm" stroke="1" extrusionOk="0">
                  <a:moveTo>
                    <a:pt x="653" y="5292"/>
                  </a:moveTo>
                  <a:cubicBezTo>
                    <a:pt x="253" y="4118"/>
                    <a:pt x="-147" y="2944"/>
                    <a:pt x="53" y="2944"/>
                  </a:cubicBezTo>
                  <a:cubicBezTo>
                    <a:pt x="253" y="2944"/>
                    <a:pt x="1053" y="4118"/>
                    <a:pt x="1453" y="6349"/>
                  </a:cubicBezTo>
                  <a:cubicBezTo>
                    <a:pt x="1853" y="8579"/>
                    <a:pt x="1853" y="11866"/>
                    <a:pt x="1653" y="14096"/>
                  </a:cubicBezTo>
                  <a:cubicBezTo>
                    <a:pt x="1453" y="16327"/>
                    <a:pt x="1053" y="17501"/>
                    <a:pt x="853" y="17501"/>
                  </a:cubicBezTo>
                  <a:cubicBezTo>
                    <a:pt x="653" y="17501"/>
                    <a:pt x="653" y="16327"/>
                    <a:pt x="2853" y="13509"/>
                  </a:cubicBezTo>
                  <a:cubicBezTo>
                    <a:pt x="5053" y="10692"/>
                    <a:pt x="9453" y="6231"/>
                    <a:pt x="12653" y="3531"/>
                  </a:cubicBezTo>
                  <a:cubicBezTo>
                    <a:pt x="15853" y="831"/>
                    <a:pt x="17853" y="-108"/>
                    <a:pt x="19253" y="9"/>
                  </a:cubicBezTo>
                  <a:cubicBezTo>
                    <a:pt x="20653" y="127"/>
                    <a:pt x="21453" y="1301"/>
                    <a:pt x="21053" y="5057"/>
                  </a:cubicBezTo>
                  <a:cubicBezTo>
                    <a:pt x="20653" y="8814"/>
                    <a:pt x="19053" y="15153"/>
                    <a:pt x="17453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5577976" y="7033751"/>
              <a:ext cx="3176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5593851" y="6982951"/>
              <a:ext cx="3176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5618584" y="7007184"/>
              <a:ext cx="70518" cy="10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408" fill="norm" stroke="1" extrusionOk="0">
                  <a:moveTo>
                    <a:pt x="20560" y="2160"/>
                  </a:moveTo>
                  <a:cubicBezTo>
                    <a:pt x="19634" y="1305"/>
                    <a:pt x="18709" y="450"/>
                    <a:pt x="17474" y="129"/>
                  </a:cubicBezTo>
                  <a:cubicBezTo>
                    <a:pt x="16240" y="-192"/>
                    <a:pt x="14697" y="22"/>
                    <a:pt x="11766" y="1519"/>
                  </a:cubicBezTo>
                  <a:cubicBezTo>
                    <a:pt x="8834" y="3016"/>
                    <a:pt x="4514" y="5796"/>
                    <a:pt x="2046" y="8790"/>
                  </a:cubicBezTo>
                  <a:cubicBezTo>
                    <a:pt x="-423" y="11784"/>
                    <a:pt x="-1040" y="14992"/>
                    <a:pt x="2354" y="17131"/>
                  </a:cubicBezTo>
                  <a:cubicBezTo>
                    <a:pt x="5749" y="19269"/>
                    <a:pt x="13154" y="20339"/>
                    <a:pt x="2056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5710109" y="6885681"/>
              <a:ext cx="327787" cy="31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3" fill="norm" stroke="1" extrusionOk="0">
                  <a:moveTo>
                    <a:pt x="4247" y="9739"/>
                  </a:moveTo>
                  <a:cubicBezTo>
                    <a:pt x="3414" y="9594"/>
                    <a:pt x="2580" y="9448"/>
                    <a:pt x="1886" y="9776"/>
                  </a:cubicBezTo>
                  <a:cubicBezTo>
                    <a:pt x="1191" y="10103"/>
                    <a:pt x="636" y="10903"/>
                    <a:pt x="323" y="11485"/>
                  </a:cubicBezTo>
                  <a:cubicBezTo>
                    <a:pt x="10" y="12066"/>
                    <a:pt x="-59" y="12430"/>
                    <a:pt x="45" y="12721"/>
                  </a:cubicBezTo>
                  <a:cubicBezTo>
                    <a:pt x="149" y="13012"/>
                    <a:pt x="427" y="13230"/>
                    <a:pt x="774" y="13303"/>
                  </a:cubicBezTo>
                  <a:cubicBezTo>
                    <a:pt x="1122" y="13376"/>
                    <a:pt x="1538" y="13303"/>
                    <a:pt x="1920" y="13085"/>
                  </a:cubicBezTo>
                  <a:cubicBezTo>
                    <a:pt x="2302" y="12866"/>
                    <a:pt x="2650" y="12503"/>
                    <a:pt x="2823" y="12576"/>
                  </a:cubicBezTo>
                  <a:cubicBezTo>
                    <a:pt x="2997" y="12648"/>
                    <a:pt x="2997" y="13157"/>
                    <a:pt x="3136" y="13521"/>
                  </a:cubicBezTo>
                  <a:cubicBezTo>
                    <a:pt x="3275" y="13885"/>
                    <a:pt x="3553" y="14103"/>
                    <a:pt x="4073" y="13994"/>
                  </a:cubicBezTo>
                  <a:cubicBezTo>
                    <a:pt x="4594" y="13885"/>
                    <a:pt x="5358" y="13448"/>
                    <a:pt x="6296" y="12103"/>
                  </a:cubicBezTo>
                  <a:cubicBezTo>
                    <a:pt x="7234" y="10757"/>
                    <a:pt x="8345" y="8503"/>
                    <a:pt x="9039" y="6503"/>
                  </a:cubicBezTo>
                  <a:cubicBezTo>
                    <a:pt x="9734" y="4503"/>
                    <a:pt x="10012" y="2757"/>
                    <a:pt x="10116" y="1703"/>
                  </a:cubicBezTo>
                  <a:cubicBezTo>
                    <a:pt x="10220" y="648"/>
                    <a:pt x="10151" y="285"/>
                    <a:pt x="9942" y="103"/>
                  </a:cubicBezTo>
                  <a:cubicBezTo>
                    <a:pt x="9734" y="-79"/>
                    <a:pt x="9387" y="-79"/>
                    <a:pt x="8866" y="612"/>
                  </a:cubicBezTo>
                  <a:cubicBezTo>
                    <a:pt x="8345" y="1303"/>
                    <a:pt x="7650" y="2685"/>
                    <a:pt x="7303" y="4648"/>
                  </a:cubicBezTo>
                  <a:cubicBezTo>
                    <a:pt x="6956" y="6612"/>
                    <a:pt x="6956" y="9157"/>
                    <a:pt x="7199" y="10830"/>
                  </a:cubicBezTo>
                  <a:cubicBezTo>
                    <a:pt x="7442" y="12503"/>
                    <a:pt x="7928" y="13303"/>
                    <a:pt x="8553" y="13776"/>
                  </a:cubicBezTo>
                  <a:cubicBezTo>
                    <a:pt x="9178" y="14248"/>
                    <a:pt x="9942" y="14394"/>
                    <a:pt x="10810" y="13957"/>
                  </a:cubicBezTo>
                  <a:cubicBezTo>
                    <a:pt x="11679" y="13521"/>
                    <a:pt x="12651" y="12503"/>
                    <a:pt x="13415" y="10757"/>
                  </a:cubicBezTo>
                  <a:cubicBezTo>
                    <a:pt x="14179" y="9012"/>
                    <a:pt x="14735" y="6539"/>
                    <a:pt x="15012" y="5121"/>
                  </a:cubicBezTo>
                  <a:cubicBezTo>
                    <a:pt x="15290" y="3703"/>
                    <a:pt x="15290" y="3339"/>
                    <a:pt x="15255" y="2976"/>
                  </a:cubicBezTo>
                  <a:cubicBezTo>
                    <a:pt x="15221" y="2612"/>
                    <a:pt x="15151" y="2248"/>
                    <a:pt x="14943" y="2066"/>
                  </a:cubicBezTo>
                  <a:cubicBezTo>
                    <a:pt x="14735" y="1885"/>
                    <a:pt x="14387" y="1885"/>
                    <a:pt x="14040" y="2321"/>
                  </a:cubicBezTo>
                  <a:cubicBezTo>
                    <a:pt x="13693" y="2757"/>
                    <a:pt x="13346" y="3630"/>
                    <a:pt x="13033" y="5230"/>
                  </a:cubicBezTo>
                  <a:cubicBezTo>
                    <a:pt x="12720" y="6830"/>
                    <a:pt x="12443" y="9157"/>
                    <a:pt x="12373" y="10539"/>
                  </a:cubicBezTo>
                  <a:cubicBezTo>
                    <a:pt x="12304" y="11921"/>
                    <a:pt x="12443" y="12357"/>
                    <a:pt x="12686" y="12721"/>
                  </a:cubicBezTo>
                  <a:cubicBezTo>
                    <a:pt x="12929" y="13085"/>
                    <a:pt x="13276" y="13376"/>
                    <a:pt x="13658" y="13485"/>
                  </a:cubicBezTo>
                  <a:cubicBezTo>
                    <a:pt x="14040" y="13594"/>
                    <a:pt x="14457" y="13521"/>
                    <a:pt x="14943" y="13012"/>
                  </a:cubicBezTo>
                  <a:cubicBezTo>
                    <a:pt x="15429" y="12503"/>
                    <a:pt x="15985" y="11557"/>
                    <a:pt x="16297" y="10903"/>
                  </a:cubicBezTo>
                  <a:cubicBezTo>
                    <a:pt x="16610" y="10248"/>
                    <a:pt x="16679" y="9885"/>
                    <a:pt x="16749" y="9521"/>
                  </a:cubicBezTo>
                  <a:cubicBezTo>
                    <a:pt x="16818" y="9157"/>
                    <a:pt x="16888" y="8794"/>
                    <a:pt x="16922" y="8794"/>
                  </a:cubicBezTo>
                  <a:cubicBezTo>
                    <a:pt x="16957" y="8794"/>
                    <a:pt x="16957" y="9157"/>
                    <a:pt x="17027" y="9521"/>
                  </a:cubicBezTo>
                  <a:cubicBezTo>
                    <a:pt x="17096" y="9885"/>
                    <a:pt x="17235" y="10248"/>
                    <a:pt x="17791" y="10576"/>
                  </a:cubicBezTo>
                  <a:cubicBezTo>
                    <a:pt x="18346" y="10903"/>
                    <a:pt x="19318" y="11194"/>
                    <a:pt x="19978" y="11266"/>
                  </a:cubicBezTo>
                  <a:cubicBezTo>
                    <a:pt x="20638" y="11339"/>
                    <a:pt x="20985" y="11194"/>
                    <a:pt x="21124" y="11303"/>
                  </a:cubicBezTo>
                  <a:cubicBezTo>
                    <a:pt x="21263" y="11412"/>
                    <a:pt x="21194" y="11776"/>
                    <a:pt x="21124" y="12539"/>
                  </a:cubicBezTo>
                  <a:cubicBezTo>
                    <a:pt x="21055" y="13303"/>
                    <a:pt x="20985" y="14466"/>
                    <a:pt x="21055" y="15703"/>
                  </a:cubicBezTo>
                  <a:cubicBezTo>
                    <a:pt x="21124" y="16939"/>
                    <a:pt x="21333" y="18248"/>
                    <a:pt x="21437" y="19085"/>
                  </a:cubicBezTo>
                  <a:cubicBezTo>
                    <a:pt x="21541" y="19921"/>
                    <a:pt x="21541" y="20285"/>
                    <a:pt x="21402" y="20612"/>
                  </a:cubicBezTo>
                  <a:cubicBezTo>
                    <a:pt x="21263" y="20939"/>
                    <a:pt x="20985" y="21230"/>
                    <a:pt x="20673" y="21376"/>
                  </a:cubicBezTo>
                  <a:cubicBezTo>
                    <a:pt x="20360" y="21521"/>
                    <a:pt x="20013" y="21521"/>
                    <a:pt x="19457" y="21266"/>
                  </a:cubicBezTo>
                  <a:cubicBezTo>
                    <a:pt x="18902" y="21012"/>
                    <a:pt x="18138" y="20503"/>
                    <a:pt x="17652" y="19994"/>
                  </a:cubicBezTo>
                  <a:cubicBezTo>
                    <a:pt x="17165" y="19485"/>
                    <a:pt x="16957" y="18976"/>
                    <a:pt x="16749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6226266" y="6919451"/>
              <a:ext cx="1528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20798" y="0"/>
                  </a:moveTo>
                  <a:cubicBezTo>
                    <a:pt x="13598" y="4133"/>
                    <a:pt x="6398" y="8267"/>
                    <a:pt x="2798" y="11533"/>
                  </a:cubicBezTo>
                  <a:cubicBezTo>
                    <a:pt x="-802" y="14800"/>
                    <a:pt x="-802" y="17200"/>
                    <a:pt x="2078" y="18733"/>
                  </a:cubicBezTo>
                  <a:cubicBezTo>
                    <a:pt x="4958" y="20267"/>
                    <a:pt x="10718" y="20933"/>
                    <a:pt x="164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6172561" y="6928976"/>
              <a:ext cx="119791" cy="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166" fill="norm" stroke="1" extrusionOk="0">
                  <a:moveTo>
                    <a:pt x="7804" y="0"/>
                  </a:moveTo>
                  <a:cubicBezTo>
                    <a:pt x="5909" y="5125"/>
                    <a:pt x="4014" y="10251"/>
                    <a:pt x="2593" y="14095"/>
                  </a:cubicBezTo>
                  <a:cubicBezTo>
                    <a:pt x="1172" y="17939"/>
                    <a:pt x="225" y="20502"/>
                    <a:pt x="35" y="21051"/>
                  </a:cubicBezTo>
                  <a:cubicBezTo>
                    <a:pt x="-154" y="21600"/>
                    <a:pt x="414" y="20136"/>
                    <a:pt x="1741" y="17573"/>
                  </a:cubicBezTo>
                  <a:cubicBezTo>
                    <a:pt x="3067" y="15010"/>
                    <a:pt x="5151" y="11349"/>
                    <a:pt x="7709" y="9702"/>
                  </a:cubicBezTo>
                  <a:cubicBezTo>
                    <a:pt x="10267" y="8054"/>
                    <a:pt x="13299" y="8420"/>
                    <a:pt x="15667" y="9885"/>
                  </a:cubicBezTo>
                  <a:cubicBezTo>
                    <a:pt x="18035" y="11349"/>
                    <a:pt x="19741" y="13912"/>
                    <a:pt x="21446" y="1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68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3270674" y="4178817"/>
              <a:ext cx="1252733" cy="823207"/>
            </a:xfrm>
            <a:prstGeom prst="rect">
              <a:avLst/>
            </a:prstGeom>
            <a:effectLst/>
          </p:spPr>
        </p:pic>
        <p:pic>
          <p:nvPicPr>
            <p:cNvPr id="2270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2040150" y="4893801"/>
              <a:ext cx="2291763" cy="1508126"/>
            </a:xfrm>
            <a:prstGeom prst="rect">
              <a:avLst/>
            </a:prstGeom>
            <a:effectLst/>
          </p:spPr>
        </p:pic>
        <p:pic>
          <p:nvPicPr>
            <p:cNvPr id="2272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006957" y="6182851"/>
              <a:ext cx="259495" cy="264584"/>
            </a:xfrm>
            <a:prstGeom prst="rect">
              <a:avLst/>
            </a:prstGeom>
            <a:effectLst/>
          </p:spPr>
        </p:pic>
        <p:sp>
          <p:nvSpPr>
            <p:cNvPr id="2274" name="Line"/>
            <p:cNvSpPr/>
            <p:nvPr/>
          </p:nvSpPr>
          <p:spPr>
            <a:xfrm>
              <a:off x="155076" y="6852776"/>
              <a:ext cx="1403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" y="21120"/>
                    <a:pt x="684" y="20640"/>
                    <a:pt x="1181" y="20280"/>
                  </a:cubicBezTo>
                  <a:cubicBezTo>
                    <a:pt x="1678" y="19920"/>
                    <a:pt x="2329" y="19680"/>
                    <a:pt x="2908" y="19320"/>
                  </a:cubicBezTo>
                  <a:cubicBezTo>
                    <a:pt x="3486" y="18960"/>
                    <a:pt x="3991" y="18480"/>
                    <a:pt x="4512" y="17880"/>
                  </a:cubicBezTo>
                  <a:cubicBezTo>
                    <a:pt x="5033" y="17280"/>
                    <a:pt x="5571" y="16560"/>
                    <a:pt x="6182" y="15720"/>
                  </a:cubicBezTo>
                  <a:cubicBezTo>
                    <a:pt x="6793" y="14880"/>
                    <a:pt x="7477" y="13920"/>
                    <a:pt x="8153" y="12840"/>
                  </a:cubicBezTo>
                  <a:cubicBezTo>
                    <a:pt x="8829" y="11760"/>
                    <a:pt x="9497" y="10560"/>
                    <a:pt x="10148" y="9480"/>
                  </a:cubicBezTo>
                  <a:cubicBezTo>
                    <a:pt x="10800" y="8400"/>
                    <a:pt x="11435" y="7440"/>
                    <a:pt x="12087" y="6480"/>
                  </a:cubicBezTo>
                  <a:cubicBezTo>
                    <a:pt x="12738" y="5520"/>
                    <a:pt x="13406" y="4560"/>
                    <a:pt x="14066" y="3720"/>
                  </a:cubicBezTo>
                  <a:cubicBezTo>
                    <a:pt x="14726" y="2880"/>
                    <a:pt x="15377" y="2160"/>
                    <a:pt x="15980" y="1560"/>
                  </a:cubicBezTo>
                  <a:cubicBezTo>
                    <a:pt x="16583" y="960"/>
                    <a:pt x="17137" y="480"/>
                    <a:pt x="17764" y="240"/>
                  </a:cubicBezTo>
                  <a:cubicBezTo>
                    <a:pt x="18391" y="0"/>
                    <a:pt x="19091" y="0"/>
                    <a:pt x="19662" y="0"/>
                  </a:cubicBezTo>
                  <a:cubicBezTo>
                    <a:pt x="20232" y="0"/>
                    <a:pt x="20671" y="0"/>
                    <a:pt x="20973" y="480"/>
                  </a:cubicBezTo>
                  <a:cubicBezTo>
                    <a:pt x="21274" y="960"/>
                    <a:pt x="21437" y="1920"/>
                    <a:pt x="21600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-1" y="7119476"/>
              <a:ext cx="89461" cy="16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11" fill="norm" stroke="1" extrusionOk="0">
                  <a:moveTo>
                    <a:pt x="15889" y="0"/>
                  </a:moveTo>
                  <a:cubicBezTo>
                    <a:pt x="11569" y="2000"/>
                    <a:pt x="7249" y="4000"/>
                    <a:pt x="4327" y="6933"/>
                  </a:cubicBezTo>
                  <a:cubicBezTo>
                    <a:pt x="1405" y="9867"/>
                    <a:pt x="-120" y="13733"/>
                    <a:pt x="7" y="16333"/>
                  </a:cubicBezTo>
                  <a:cubicBezTo>
                    <a:pt x="134" y="18933"/>
                    <a:pt x="1913" y="20267"/>
                    <a:pt x="4073" y="20933"/>
                  </a:cubicBezTo>
                  <a:cubicBezTo>
                    <a:pt x="6233" y="21600"/>
                    <a:pt x="8774" y="21600"/>
                    <a:pt x="11569" y="20733"/>
                  </a:cubicBezTo>
                  <a:cubicBezTo>
                    <a:pt x="14365" y="19867"/>
                    <a:pt x="17414" y="18133"/>
                    <a:pt x="19193" y="15733"/>
                  </a:cubicBezTo>
                  <a:cubicBezTo>
                    <a:pt x="20972" y="13333"/>
                    <a:pt x="21480" y="10267"/>
                    <a:pt x="21480" y="8267"/>
                  </a:cubicBezTo>
                  <a:cubicBezTo>
                    <a:pt x="21480" y="6267"/>
                    <a:pt x="20972" y="5333"/>
                    <a:pt x="19955" y="4533"/>
                  </a:cubicBezTo>
                  <a:cubicBezTo>
                    <a:pt x="18939" y="3733"/>
                    <a:pt x="17414" y="3067"/>
                    <a:pt x="16016" y="2733"/>
                  </a:cubicBezTo>
                  <a:cubicBezTo>
                    <a:pt x="14619" y="2400"/>
                    <a:pt x="13348" y="2400"/>
                    <a:pt x="12459" y="2800"/>
                  </a:cubicBezTo>
                  <a:cubicBezTo>
                    <a:pt x="11569" y="3200"/>
                    <a:pt x="11061" y="4000"/>
                    <a:pt x="10553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29676" y="7208376"/>
              <a:ext cx="15876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74126" y="7105370"/>
              <a:ext cx="171451" cy="15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5044"/>
                  </a:moveTo>
                  <a:cubicBezTo>
                    <a:pt x="1200" y="3281"/>
                    <a:pt x="2400" y="1517"/>
                    <a:pt x="3467" y="636"/>
                  </a:cubicBezTo>
                  <a:cubicBezTo>
                    <a:pt x="4533" y="-246"/>
                    <a:pt x="5467" y="-246"/>
                    <a:pt x="6267" y="856"/>
                  </a:cubicBezTo>
                  <a:cubicBezTo>
                    <a:pt x="7067" y="1958"/>
                    <a:pt x="7733" y="4162"/>
                    <a:pt x="7400" y="6954"/>
                  </a:cubicBezTo>
                  <a:cubicBezTo>
                    <a:pt x="7067" y="9746"/>
                    <a:pt x="5733" y="13125"/>
                    <a:pt x="4867" y="15256"/>
                  </a:cubicBezTo>
                  <a:cubicBezTo>
                    <a:pt x="4000" y="17387"/>
                    <a:pt x="3600" y="18268"/>
                    <a:pt x="3267" y="19076"/>
                  </a:cubicBezTo>
                  <a:cubicBezTo>
                    <a:pt x="2933" y="19885"/>
                    <a:pt x="2667" y="20619"/>
                    <a:pt x="2867" y="20987"/>
                  </a:cubicBezTo>
                  <a:cubicBezTo>
                    <a:pt x="3067" y="21354"/>
                    <a:pt x="3733" y="21354"/>
                    <a:pt x="6267" y="20913"/>
                  </a:cubicBezTo>
                  <a:cubicBezTo>
                    <a:pt x="8800" y="20472"/>
                    <a:pt x="13200" y="19591"/>
                    <a:pt x="16067" y="19003"/>
                  </a:cubicBezTo>
                  <a:cubicBezTo>
                    <a:pt x="18933" y="18415"/>
                    <a:pt x="20267" y="18121"/>
                    <a:pt x="21600" y="17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577476" y="6973426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10800" y="14400"/>
                  </a:cubicBezTo>
                  <a:cubicBezTo>
                    <a:pt x="14400" y="18000"/>
                    <a:pt x="180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79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63001" y="6278233"/>
              <a:ext cx="1584326" cy="88769"/>
            </a:xfrm>
            <a:prstGeom prst="rect">
              <a:avLst/>
            </a:prstGeom>
            <a:effectLst/>
          </p:spPr>
        </p:pic>
        <p:pic>
          <p:nvPicPr>
            <p:cNvPr id="2281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660026" y="6174757"/>
              <a:ext cx="44184" cy="135095"/>
            </a:xfrm>
            <a:prstGeom prst="rect">
              <a:avLst/>
            </a:prstGeom>
            <a:effectLst/>
          </p:spPr>
        </p:pic>
        <p:pic>
          <p:nvPicPr>
            <p:cNvPr id="2283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710826" y="6201901"/>
              <a:ext cx="76201" cy="171451"/>
            </a:xfrm>
            <a:prstGeom prst="rect">
              <a:avLst/>
            </a:prstGeom>
            <a:effectLst/>
          </p:spPr>
        </p:pic>
        <p:pic>
          <p:nvPicPr>
            <p:cNvPr id="2285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730701" y="6297151"/>
              <a:ext cx="86896" cy="177801"/>
            </a:xfrm>
            <a:prstGeom prst="rect">
              <a:avLst/>
            </a:prstGeom>
            <a:effectLst/>
          </p:spPr>
        </p:pic>
        <p:pic>
          <p:nvPicPr>
            <p:cNvPr id="2287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587001" y="5855826"/>
              <a:ext cx="63501" cy="495301"/>
            </a:xfrm>
            <a:prstGeom prst="rect">
              <a:avLst/>
            </a:prstGeom>
            <a:effectLst/>
          </p:spPr>
        </p:pic>
        <p:pic>
          <p:nvPicPr>
            <p:cNvPr id="2289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3476" y="6354301"/>
              <a:ext cx="70129" cy="590551"/>
            </a:xfrm>
            <a:prstGeom prst="rect">
              <a:avLst/>
            </a:prstGeom>
            <a:effectLst/>
          </p:spPr>
        </p:pic>
        <p:pic>
          <p:nvPicPr>
            <p:cNvPr id="2291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82051" y="6016007"/>
              <a:ext cx="1746251" cy="817720"/>
            </a:xfrm>
            <a:prstGeom prst="rect">
              <a:avLst/>
            </a:prstGeom>
            <a:effectLst/>
          </p:spPr>
        </p:pic>
        <p:pic>
          <p:nvPicPr>
            <p:cNvPr id="2293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7451" y="6368721"/>
              <a:ext cx="69851" cy="452306"/>
            </a:xfrm>
            <a:prstGeom prst="rect">
              <a:avLst/>
            </a:prstGeom>
            <a:effectLst/>
          </p:spPr>
        </p:pic>
        <p:pic>
          <p:nvPicPr>
            <p:cNvPr id="2295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568216" y="6109699"/>
              <a:ext cx="72364" cy="216593"/>
            </a:xfrm>
            <a:prstGeom prst="rect">
              <a:avLst/>
            </a:prstGeom>
            <a:effectLst/>
          </p:spPr>
        </p:pic>
        <p:pic>
          <p:nvPicPr>
            <p:cNvPr id="2297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12354" y="6388070"/>
              <a:ext cx="77648" cy="391682"/>
            </a:xfrm>
            <a:prstGeom prst="rect">
              <a:avLst/>
            </a:prstGeom>
            <a:effectLst/>
          </p:spPr>
        </p:pic>
        <p:pic>
          <p:nvPicPr>
            <p:cNvPr id="2299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307476" y="6360651"/>
              <a:ext cx="44319" cy="336551"/>
            </a:xfrm>
            <a:prstGeom prst="rect">
              <a:avLst/>
            </a:prstGeom>
            <a:effectLst/>
          </p:spPr>
        </p:pic>
        <p:pic>
          <p:nvPicPr>
            <p:cNvPr id="2301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504326" y="6309851"/>
              <a:ext cx="41276" cy="309608"/>
            </a:xfrm>
            <a:prstGeom prst="rect">
              <a:avLst/>
            </a:prstGeom>
            <a:effectLst/>
          </p:spPr>
        </p:pic>
        <p:pic>
          <p:nvPicPr>
            <p:cNvPr id="2303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767851" y="6328901"/>
              <a:ext cx="50801" cy="146051"/>
            </a:xfrm>
            <a:prstGeom prst="rect">
              <a:avLst/>
            </a:prstGeom>
            <a:effectLst/>
          </p:spPr>
        </p:pic>
        <p:pic>
          <p:nvPicPr>
            <p:cNvPr id="2305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309876" y="5755133"/>
              <a:ext cx="299351" cy="427719"/>
            </a:xfrm>
            <a:prstGeom prst="rect">
              <a:avLst/>
            </a:prstGeom>
            <a:effectLst/>
          </p:spPr>
        </p:pic>
        <p:pic>
          <p:nvPicPr>
            <p:cNvPr id="2307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440951" y="6071726"/>
              <a:ext cx="142876" cy="74364"/>
            </a:xfrm>
            <a:prstGeom prst="rect">
              <a:avLst/>
            </a:prstGeom>
            <a:effectLst/>
          </p:spPr>
        </p:pic>
        <p:pic>
          <p:nvPicPr>
            <p:cNvPr id="2309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544011" y="6011401"/>
              <a:ext cx="58866" cy="139701"/>
            </a:xfrm>
            <a:prstGeom prst="rect">
              <a:avLst/>
            </a:prstGeom>
            <a:effectLst/>
          </p:spPr>
        </p:pic>
        <p:pic>
          <p:nvPicPr>
            <p:cNvPr id="2311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1450476" y="6173326"/>
              <a:ext cx="34926" cy="166733"/>
            </a:xfrm>
            <a:prstGeom prst="rect">
              <a:avLst/>
            </a:prstGeom>
            <a:effectLst/>
          </p:spPr>
        </p:pic>
        <p:pic>
          <p:nvPicPr>
            <p:cNvPr id="2313" name="Line Line" descr="Line 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1320301" y="6217776"/>
              <a:ext cx="28576" cy="111126"/>
            </a:xfrm>
            <a:prstGeom prst="rect">
              <a:avLst/>
            </a:prstGeom>
            <a:effectLst/>
          </p:spPr>
        </p:pic>
        <p:pic>
          <p:nvPicPr>
            <p:cNvPr id="2315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155076" y="5884401"/>
              <a:ext cx="415926" cy="552451"/>
            </a:xfrm>
            <a:prstGeom prst="rect">
              <a:avLst/>
            </a:prstGeom>
            <a:effectLst/>
          </p:spPr>
        </p:pic>
        <p:pic>
          <p:nvPicPr>
            <p:cNvPr id="2317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61691" y="6278101"/>
              <a:ext cx="161661" cy="158027"/>
            </a:xfrm>
            <a:prstGeom prst="rect">
              <a:avLst/>
            </a:prstGeom>
            <a:effectLst/>
          </p:spPr>
        </p:pic>
        <p:pic>
          <p:nvPicPr>
            <p:cNvPr id="2319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7219451" y="5703896"/>
              <a:ext cx="557088" cy="113831"/>
            </a:xfrm>
            <a:prstGeom prst="rect">
              <a:avLst/>
            </a:prstGeom>
            <a:effectLst/>
          </p:spPr>
        </p:pic>
        <p:pic>
          <p:nvPicPr>
            <p:cNvPr id="2321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7263901" y="5741526"/>
              <a:ext cx="520701" cy="114301"/>
            </a:xfrm>
            <a:prstGeom prst="rect">
              <a:avLst/>
            </a:prstGeom>
            <a:effectLst/>
          </p:spPr>
        </p:pic>
        <p:pic>
          <p:nvPicPr>
            <p:cNvPr id="2323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7144197" y="3367436"/>
              <a:ext cx="163144" cy="137607"/>
            </a:xfrm>
            <a:prstGeom prst="rect">
              <a:avLst/>
            </a:prstGeom>
            <a:effectLst/>
          </p:spPr>
        </p:pic>
        <p:pic>
          <p:nvPicPr>
            <p:cNvPr id="2325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6076451" y="5628385"/>
              <a:ext cx="539751" cy="68692"/>
            </a:xfrm>
            <a:prstGeom prst="rect">
              <a:avLst/>
            </a:prstGeom>
            <a:effectLst/>
          </p:spPr>
        </p:pic>
        <p:pic>
          <p:nvPicPr>
            <p:cNvPr id="2327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6152651" y="5674569"/>
              <a:ext cx="450851" cy="35208"/>
            </a:xfrm>
            <a:prstGeom prst="rect">
              <a:avLst/>
            </a:prstGeom>
            <a:effectLst/>
          </p:spPr>
        </p:pic>
        <p:pic>
          <p:nvPicPr>
            <p:cNvPr id="2329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6114551" y="3787826"/>
              <a:ext cx="176475" cy="151092"/>
            </a:xfrm>
            <a:prstGeom prst="rect">
              <a:avLst/>
            </a:prstGeom>
            <a:effectLst/>
          </p:spPr>
        </p:pic>
        <p:pic>
          <p:nvPicPr>
            <p:cNvPr id="2331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4539751" y="5814732"/>
              <a:ext cx="196851" cy="41095"/>
            </a:xfrm>
            <a:prstGeom prst="rect">
              <a:avLst/>
            </a:prstGeom>
            <a:effectLst/>
          </p:spPr>
        </p:pic>
        <p:pic>
          <p:nvPicPr>
            <p:cNvPr id="2333" name="Line Line" descr="Line 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596901" y="5836776"/>
              <a:ext cx="171451" cy="76201"/>
            </a:xfrm>
            <a:prstGeom prst="rect">
              <a:avLst/>
            </a:prstGeom>
            <a:effectLst/>
          </p:spPr>
        </p:pic>
        <p:pic>
          <p:nvPicPr>
            <p:cNvPr id="2335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4417160" y="4507423"/>
              <a:ext cx="133969" cy="159774"/>
            </a:xfrm>
            <a:prstGeom prst="rect">
              <a:avLst/>
            </a:prstGeom>
            <a:effectLst/>
          </p:spPr>
        </p:pic>
        <p:pic>
          <p:nvPicPr>
            <p:cNvPr id="2337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3320551" y="5817726"/>
              <a:ext cx="273051" cy="101601"/>
            </a:xfrm>
            <a:prstGeom prst="rect">
              <a:avLst/>
            </a:prstGeom>
            <a:effectLst/>
          </p:spPr>
        </p:pic>
        <p:pic>
          <p:nvPicPr>
            <p:cNvPr id="2339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3352301" y="5824076"/>
              <a:ext cx="342901" cy="146051"/>
            </a:xfrm>
            <a:prstGeom prst="rect">
              <a:avLst/>
            </a:prstGeom>
            <a:effectLst/>
          </p:spPr>
        </p:pic>
        <p:pic>
          <p:nvPicPr>
            <p:cNvPr id="2341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3265761" y="4980848"/>
              <a:ext cx="136398" cy="112337"/>
            </a:xfrm>
            <a:prstGeom prst="rect">
              <a:avLst/>
            </a:prstGeom>
            <a:effectLst/>
          </p:spPr>
        </p:pic>
        <p:pic>
          <p:nvPicPr>
            <p:cNvPr id="2343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6063751" y="5650906"/>
              <a:ext cx="546101" cy="96971"/>
            </a:xfrm>
            <a:prstGeom prst="rect">
              <a:avLst/>
            </a:prstGeom>
            <a:effectLst/>
          </p:spPr>
        </p:pic>
        <p:pic>
          <p:nvPicPr>
            <p:cNvPr id="2345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6085088" y="3893744"/>
              <a:ext cx="78311" cy="114233"/>
            </a:xfrm>
            <a:prstGeom prst="rect">
              <a:avLst/>
            </a:prstGeom>
            <a:effectLst/>
          </p:spPr>
        </p:pic>
        <p:pic>
          <p:nvPicPr>
            <p:cNvPr id="2347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6121033" y="3944974"/>
              <a:ext cx="31619" cy="247153"/>
            </a:xfrm>
            <a:prstGeom prst="rect">
              <a:avLst/>
            </a:prstGeom>
            <a:effectLst/>
          </p:spPr>
        </p:pic>
        <p:pic>
          <p:nvPicPr>
            <p:cNvPr id="2349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6073276" y="4138151"/>
              <a:ext cx="95251" cy="25401"/>
            </a:xfrm>
            <a:prstGeom prst="rect">
              <a:avLst/>
            </a:prstGeom>
            <a:effectLst/>
          </p:spPr>
        </p:pic>
        <p:pic>
          <p:nvPicPr>
            <p:cNvPr id="2351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6119726" y="4125451"/>
              <a:ext cx="64676" cy="92076"/>
            </a:xfrm>
            <a:prstGeom prst="rect">
              <a:avLst/>
            </a:prstGeom>
            <a:effectLst/>
          </p:spPr>
        </p:pic>
        <p:pic>
          <p:nvPicPr>
            <p:cNvPr id="2353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6194191" y="3667489"/>
              <a:ext cx="63236" cy="52621"/>
            </a:xfrm>
            <a:prstGeom prst="rect">
              <a:avLst/>
            </a:prstGeom>
            <a:effectLst/>
          </p:spPr>
        </p:pic>
        <p:pic>
          <p:nvPicPr>
            <p:cNvPr id="2355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6206626" y="3687301"/>
              <a:ext cx="53976" cy="123826"/>
            </a:xfrm>
            <a:prstGeom prst="rect">
              <a:avLst/>
            </a:prstGeom>
            <a:effectLst/>
          </p:spPr>
        </p:pic>
        <p:pic>
          <p:nvPicPr>
            <p:cNvPr id="2357" name="Line Line" descr="Line 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6193926" y="3753976"/>
              <a:ext cx="66676" cy="28576"/>
            </a:xfrm>
            <a:prstGeom prst="rect">
              <a:avLst/>
            </a:prstGeom>
            <a:effectLst/>
          </p:spPr>
        </p:pic>
        <p:pic>
          <p:nvPicPr>
            <p:cNvPr id="2359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6222501" y="3737819"/>
              <a:ext cx="57151" cy="86008"/>
            </a:xfrm>
            <a:prstGeom prst="rect">
              <a:avLst/>
            </a:prstGeom>
            <a:effectLst/>
          </p:spPr>
        </p:pic>
        <p:pic>
          <p:nvPicPr>
            <p:cNvPr id="2361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6087563" y="4145343"/>
              <a:ext cx="97897" cy="117787"/>
            </a:xfrm>
            <a:prstGeom prst="rect">
              <a:avLst/>
            </a:prstGeom>
            <a:effectLst/>
          </p:spPr>
        </p:pic>
        <p:pic>
          <p:nvPicPr>
            <p:cNvPr id="2363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6032001" y="4471526"/>
              <a:ext cx="38101" cy="203201"/>
            </a:xfrm>
            <a:prstGeom prst="rect">
              <a:avLst/>
            </a:prstGeom>
            <a:effectLst/>
          </p:spPr>
        </p:pic>
        <p:pic>
          <p:nvPicPr>
            <p:cNvPr id="2365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6028826" y="4481051"/>
              <a:ext cx="123826" cy="66676"/>
            </a:xfrm>
            <a:prstGeom prst="rect">
              <a:avLst/>
            </a:prstGeom>
            <a:effectLst/>
          </p:spPr>
        </p:pic>
        <p:pic>
          <p:nvPicPr>
            <p:cNvPr id="2367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6041526" y="4563601"/>
              <a:ext cx="88901" cy="53976"/>
            </a:xfrm>
            <a:prstGeom prst="rect">
              <a:avLst/>
            </a:prstGeom>
            <a:effectLst/>
          </p:spPr>
        </p:pic>
        <p:pic>
          <p:nvPicPr>
            <p:cNvPr id="2369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6048934" y="4376748"/>
              <a:ext cx="78318" cy="78405"/>
            </a:xfrm>
            <a:prstGeom prst="rect">
              <a:avLst/>
            </a:prstGeom>
            <a:effectLst/>
          </p:spPr>
        </p:pic>
        <p:pic>
          <p:nvPicPr>
            <p:cNvPr id="2371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6054226" y="4646151"/>
              <a:ext cx="98426" cy="85726"/>
            </a:xfrm>
            <a:prstGeom prst="rect">
              <a:avLst/>
            </a:prstGeom>
            <a:effectLst/>
          </p:spPr>
        </p:pic>
        <p:pic>
          <p:nvPicPr>
            <p:cNvPr id="2373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6085976" y="4633451"/>
              <a:ext cx="76201" cy="107951"/>
            </a:xfrm>
            <a:prstGeom prst="rect">
              <a:avLst/>
            </a:prstGeom>
            <a:effectLst/>
          </p:spPr>
        </p:pic>
        <p:pic>
          <p:nvPicPr>
            <p:cNvPr id="2375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6199559" y="4491788"/>
              <a:ext cx="64218" cy="166711"/>
            </a:xfrm>
            <a:prstGeom prst="rect">
              <a:avLst/>
            </a:prstGeom>
            <a:effectLst/>
          </p:spPr>
        </p:pic>
        <p:pic>
          <p:nvPicPr>
            <p:cNvPr id="2377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6262718" y="4507228"/>
              <a:ext cx="96309" cy="133330"/>
            </a:xfrm>
            <a:prstGeom prst="rect">
              <a:avLst/>
            </a:prstGeom>
            <a:effectLst/>
          </p:spPr>
        </p:pic>
        <p:pic>
          <p:nvPicPr>
            <p:cNvPr id="2379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46326" y="456360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381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6407428" y="4487401"/>
              <a:ext cx="84949" cy="105311"/>
            </a:xfrm>
            <a:prstGeom prst="rect">
              <a:avLst/>
            </a:prstGeom>
            <a:effectLst/>
          </p:spPr>
        </p:pic>
        <p:pic>
          <p:nvPicPr>
            <p:cNvPr id="2383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6457451" y="4528676"/>
              <a:ext cx="34926" cy="101601"/>
            </a:xfrm>
            <a:prstGeom prst="rect">
              <a:avLst/>
            </a:prstGeom>
            <a:effectLst/>
          </p:spPr>
        </p:pic>
        <p:pic>
          <p:nvPicPr>
            <p:cNvPr id="2385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6511426" y="4496926"/>
              <a:ext cx="34926" cy="101601"/>
            </a:xfrm>
            <a:prstGeom prst="rect">
              <a:avLst/>
            </a:prstGeom>
            <a:effectLst/>
          </p:spPr>
        </p:pic>
        <p:pic>
          <p:nvPicPr>
            <p:cNvPr id="2387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6533651" y="4484226"/>
              <a:ext cx="84872" cy="171451"/>
            </a:xfrm>
            <a:prstGeom prst="rect">
              <a:avLst/>
            </a:prstGeom>
            <a:effectLst/>
          </p:spPr>
        </p:pic>
        <p:pic>
          <p:nvPicPr>
            <p:cNvPr id="2389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6147862" y="4430251"/>
              <a:ext cx="115915" cy="49339"/>
            </a:xfrm>
            <a:prstGeom prst="rect">
              <a:avLst/>
            </a:prstGeom>
            <a:effectLst/>
          </p:spPr>
        </p:pic>
        <p:pic>
          <p:nvPicPr>
            <p:cNvPr id="2391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6157580" y="3617440"/>
              <a:ext cx="120023" cy="82141"/>
            </a:xfrm>
            <a:prstGeom prst="rect">
              <a:avLst/>
            </a:prstGeom>
            <a:effectLst/>
          </p:spPr>
        </p:pic>
        <p:pic>
          <p:nvPicPr>
            <p:cNvPr id="2393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6159001" y="3274551"/>
              <a:ext cx="66676" cy="190501"/>
            </a:xfrm>
            <a:prstGeom prst="rect">
              <a:avLst/>
            </a:prstGeom>
            <a:effectLst/>
          </p:spPr>
        </p:pic>
        <p:pic>
          <p:nvPicPr>
            <p:cNvPr id="2395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6148478" y="3218276"/>
              <a:ext cx="153399" cy="110251"/>
            </a:xfrm>
            <a:prstGeom prst="rect">
              <a:avLst/>
            </a:prstGeom>
            <a:effectLst/>
          </p:spPr>
        </p:pic>
        <p:pic>
          <p:nvPicPr>
            <p:cNvPr id="2397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6187576" y="3319001"/>
              <a:ext cx="139701" cy="63501"/>
            </a:xfrm>
            <a:prstGeom prst="rect">
              <a:avLst/>
            </a:prstGeom>
            <a:effectLst/>
          </p:spPr>
        </p:pic>
        <p:pic>
          <p:nvPicPr>
            <p:cNvPr id="2399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6171091" y="3055974"/>
              <a:ext cx="73636" cy="88403"/>
            </a:xfrm>
            <a:prstGeom prst="rect">
              <a:avLst/>
            </a:prstGeom>
            <a:effectLst/>
          </p:spPr>
        </p:pic>
        <p:pic>
          <p:nvPicPr>
            <p:cNvPr id="2401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6244726" y="3408889"/>
              <a:ext cx="107951" cy="62513"/>
            </a:xfrm>
            <a:prstGeom prst="rect">
              <a:avLst/>
            </a:prstGeom>
            <a:effectLst/>
          </p:spPr>
        </p:pic>
        <p:pic>
          <p:nvPicPr>
            <p:cNvPr id="2403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6277207" y="3398376"/>
              <a:ext cx="69120" cy="104776"/>
            </a:xfrm>
            <a:prstGeom prst="rect">
              <a:avLst/>
            </a:prstGeom>
            <a:effectLst/>
          </p:spPr>
        </p:pic>
        <p:pic>
          <p:nvPicPr>
            <p:cNvPr id="2405" name="Line Line" descr="Line Lin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6298701" y="3147551"/>
              <a:ext cx="98426" cy="50801"/>
            </a:xfrm>
            <a:prstGeom prst="rect">
              <a:avLst/>
            </a:prstGeom>
            <a:effectLst/>
          </p:spPr>
        </p:pic>
        <p:pic>
          <p:nvPicPr>
            <p:cNvPr id="2407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6327276" y="3125326"/>
              <a:ext cx="44451" cy="95251"/>
            </a:xfrm>
            <a:prstGeom prst="rect">
              <a:avLst/>
            </a:prstGeom>
            <a:effectLst/>
          </p:spPr>
        </p:pic>
        <p:pic>
          <p:nvPicPr>
            <p:cNvPr id="2409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6416649" y="3167072"/>
              <a:ext cx="75728" cy="205905"/>
            </a:xfrm>
            <a:prstGeom prst="rect">
              <a:avLst/>
            </a:prstGeom>
            <a:effectLst/>
          </p:spPr>
        </p:pic>
        <p:pic>
          <p:nvPicPr>
            <p:cNvPr id="2411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6478337" y="3215146"/>
              <a:ext cx="99765" cy="118559"/>
            </a:xfrm>
            <a:prstGeom prst="rect">
              <a:avLst/>
            </a:prstGeom>
            <a:effectLst/>
          </p:spPr>
        </p:pic>
        <p:pic>
          <p:nvPicPr>
            <p:cNvPr id="2413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581276" y="3242801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415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6619905" y="3169776"/>
              <a:ext cx="91547" cy="152401"/>
            </a:xfrm>
            <a:prstGeom prst="rect">
              <a:avLst/>
            </a:prstGeom>
            <a:effectLst/>
          </p:spPr>
        </p:pic>
        <p:pic>
          <p:nvPicPr>
            <p:cNvPr id="2417" name="Line Line" descr="Line Lin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6714626" y="3185651"/>
              <a:ext cx="47626" cy="133351"/>
            </a:xfrm>
            <a:prstGeom prst="rect">
              <a:avLst/>
            </a:prstGeom>
            <a:effectLst/>
          </p:spPr>
        </p:pic>
        <p:pic>
          <p:nvPicPr>
            <p:cNvPr id="2419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6746376" y="3131676"/>
              <a:ext cx="81744" cy="269876"/>
            </a:xfrm>
            <a:prstGeom prst="rect">
              <a:avLst/>
            </a:prstGeom>
            <a:effectLst/>
          </p:spPr>
        </p:pic>
        <p:pic>
          <p:nvPicPr>
            <p:cNvPr id="2421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9327651" y="1550526"/>
              <a:ext cx="1012916" cy="107951"/>
            </a:xfrm>
            <a:prstGeom prst="rect">
              <a:avLst/>
            </a:prstGeom>
            <a:effectLst/>
          </p:spPr>
        </p:pic>
        <p:pic>
          <p:nvPicPr>
            <p:cNvPr id="2423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9339722" y="1626726"/>
              <a:ext cx="832480" cy="139701"/>
            </a:xfrm>
            <a:prstGeom prst="rect">
              <a:avLst/>
            </a:prstGeom>
            <a:effectLst/>
          </p:spPr>
        </p:pic>
        <p:pic>
          <p:nvPicPr>
            <p:cNvPr id="2425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6240332" y="1331186"/>
              <a:ext cx="259781" cy="539707"/>
            </a:xfrm>
            <a:prstGeom prst="rect">
              <a:avLst/>
            </a:prstGeom>
            <a:effectLst/>
          </p:spPr>
        </p:pic>
        <p:pic>
          <p:nvPicPr>
            <p:cNvPr id="2427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6611332" y="1312582"/>
              <a:ext cx="303320" cy="503918"/>
            </a:xfrm>
            <a:prstGeom prst="rect">
              <a:avLst/>
            </a:prstGeom>
            <a:effectLst/>
          </p:spPr>
        </p:pic>
        <p:pic>
          <p:nvPicPr>
            <p:cNvPr id="2429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6921001" y="1274211"/>
              <a:ext cx="251021" cy="466286"/>
            </a:xfrm>
            <a:prstGeom prst="rect">
              <a:avLst/>
            </a:prstGeom>
            <a:effectLst/>
          </p:spPr>
        </p:pic>
        <p:pic>
          <p:nvPicPr>
            <p:cNvPr id="2431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7213101" y="1363931"/>
              <a:ext cx="215901" cy="104046"/>
            </a:xfrm>
            <a:prstGeom prst="rect">
              <a:avLst/>
            </a:prstGeom>
            <a:effectLst/>
          </p:spPr>
        </p:pic>
        <p:pic>
          <p:nvPicPr>
            <p:cNvPr id="2433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7263901" y="1455276"/>
              <a:ext cx="336551" cy="177801"/>
            </a:xfrm>
            <a:prstGeom prst="rect">
              <a:avLst/>
            </a:prstGeom>
            <a:effectLst/>
          </p:spPr>
        </p:pic>
        <p:pic>
          <p:nvPicPr>
            <p:cNvPr id="2435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7583580" y="1283826"/>
              <a:ext cx="204692" cy="308328"/>
            </a:xfrm>
            <a:prstGeom prst="rect">
              <a:avLst/>
            </a:prstGeom>
            <a:effectLst/>
          </p:spPr>
        </p:pic>
        <p:pic>
          <p:nvPicPr>
            <p:cNvPr id="2437" name="Line Line" descr="Line Lin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7822701" y="140447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439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7981451" y="1205685"/>
              <a:ext cx="254001" cy="343519"/>
            </a:xfrm>
            <a:prstGeom prst="rect">
              <a:avLst/>
            </a:prstGeom>
            <a:effectLst/>
          </p:spPr>
        </p:pic>
        <p:pic>
          <p:nvPicPr>
            <p:cNvPr id="2441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8173157" y="1224231"/>
              <a:ext cx="208269" cy="396146"/>
            </a:xfrm>
            <a:prstGeom prst="rect">
              <a:avLst/>
            </a:prstGeom>
            <a:effectLst/>
          </p:spPr>
        </p:pic>
        <p:pic>
          <p:nvPicPr>
            <p:cNvPr id="2443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8178301" y="1224559"/>
              <a:ext cx="304801" cy="116418"/>
            </a:xfrm>
            <a:prstGeom prst="rect">
              <a:avLst/>
            </a:prstGeom>
            <a:effectLst/>
          </p:spPr>
        </p:pic>
        <p:pic>
          <p:nvPicPr>
            <p:cNvPr id="2445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8470401" y="1194926"/>
              <a:ext cx="278348" cy="488951"/>
            </a:xfrm>
            <a:prstGeom prst="rect">
              <a:avLst/>
            </a:prstGeom>
            <a:effectLst/>
          </p:spPr>
        </p:pic>
        <p:pic>
          <p:nvPicPr>
            <p:cNvPr id="2447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6540001" y="2160126"/>
              <a:ext cx="393701" cy="133351"/>
            </a:xfrm>
            <a:prstGeom prst="rect">
              <a:avLst/>
            </a:prstGeom>
            <a:effectLst/>
          </p:spPr>
        </p:pic>
        <p:pic>
          <p:nvPicPr>
            <p:cNvPr id="2449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6534649" y="2160126"/>
              <a:ext cx="507003" cy="269694"/>
            </a:xfrm>
            <a:prstGeom prst="rect">
              <a:avLst/>
            </a:prstGeom>
            <a:effectLst/>
          </p:spPr>
        </p:pic>
        <p:pic>
          <p:nvPicPr>
            <p:cNvPr id="2451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6864848" y="2065471"/>
              <a:ext cx="170724" cy="348656"/>
            </a:xfrm>
            <a:prstGeom prst="rect">
              <a:avLst/>
            </a:prstGeom>
            <a:effectLst/>
          </p:spPr>
        </p:pic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7073134" y="1885429"/>
              <a:ext cx="254268" cy="501517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7263897" y="2069650"/>
              <a:ext cx="247655" cy="220741"/>
            </a:xfrm>
            <a:prstGeom prst="rect">
              <a:avLst/>
            </a:prstGeom>
            <a:effectLst/>
          </p:spPr>
        </p:pic>
        <p:pic>
          <p:nvPicPr>
            <p:cNvPr id="2457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7505201" y="2090276"/>
              <a:ext cx="126525" cy="348887"/>
            </a:xfrm>
            <a:prstGeom prst="rect">
              <a:avLst/>
            </a:prstGeom>
            <a:effectLst/>
          </p:spPr>
        </p:pic>
        <p:pic>
          <p:nvPicPr>
            <p:cNvPr id="2459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7467101" y="1990377"/>
              <a:ext cx="152401" cy="99900"/>
            </a:xfrm>
            <a:prstGeom prst="rect">
              <a:avLst/>
            </a:prstGeom>
            <a:effectLst/>
          </p:spPr>
        </p:pic>
        <p:pic>
          <p:nvPicPr>
            <p:cNvPr id="2461" name="Line Shape" descr="Line Shap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7636144" y="2037143"/>
              <a:ext cx="192908" cy="230934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7768726" y="2047650"/>
              <a:ext cx="314326" cy="200889"/>
            </a:xfrm>
            <a:prstGeom prst="rect">
              <a:avLst/>
            </a:prstGeom>
            <a:effectLst/>
          </p:spPr>
        </p:pic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8034581" y="1793942"/>
              <a:ext cx="156421" cy="445062"/>
            </a:xfrm>
            <a:prstGeom prst="rect">
              <a:avLst/>
            </a:prstGeom>
            <a:effectLst/>
          </p:spPr>
        </p:pic>
        <p:pic>
          <p:nvPicPr>
            <p:cNvPr id="2467" name="Line Shape" descr="Line Shap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7998384" y="1956926"/>
              <a:ext cx="357718" cy="177801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8403461" y="1855326"/>
              <a:ext cx="105041" cy="406401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8381501" y="1862672"/>
              <a:ext cx="334845" cy="354605"/>
            </a:xfrm>
            <a:prstGeom prst="rect">
              <a:avLst/>
            </a:prstGeom>
            <a:effectLst/>
          </p:spPr>
        </p:pic>
        <p:pic>
          <p:nvPicPr>
            <p:cNvPr id="2473" name="Line Shape" descr="Line Shap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8702088" y="2071226"/>
              <a:ext cx="199215" cy="178345"/>
            </a:xfrm>
            <a:prstGeom prst="rect">
              <a:avLst/>
            </a:prstGeom>
            <a:effectLst/>
          </p:spPr>
        </p:pic>
        <p:pic>
          <p:nvPicPr>
            <p:cNvPr id="2475" name="Line Shape" descr="Line Shap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4438227" y="4089652"/>
              <a:ext cx="135065" cy="130660"/>
            </a:xfrm>
            <a:prstGeom prst="rect">
              <a:avLst/>
            </a:prstGeom>
            <a:effectLst/>
          </p:spPr>
        </p:pic>
        <p:pic>
          <p:nvPicPr>
            <p:cNvPr id="2477" name="Line Shape" descr="Line Shap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4465928" y="4130261"/>
              <a:ext cx="162765" cy="446071"/>
            </a:xfrm>
            <a:prstGeom prst="rect">
              <a:avLst/>
            </a:prstGeom>
            <a:effectLst/>
          </p:spPr>
        </p:pic>
        <p:pic>
          <p:nvPicPr>
            <p:cNvPr id="2479" name="Line Line" descr="Line Lin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4448615" y="4445354"/>
              <a:ext cx="169690" cy="107364"/>
            </a:xfrm>
            <a:prstGeom prst="rect">
              <a:avLst/>
            </a:prstGeom>
            <a:effectLst/>
          </p:spPr>
        </p:pic>
        <p:pic>
          <p:nvPicPr>
            <p:cNvPr id="2481" name="Line Line" descr="Line Lin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4559417" y="4400341"/>
              <a:ext cx="93514" cy="166227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4612658" y="1818639"/>
              <a:ext cx="1593625" cy="2578147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5948971" y="1818639"/>
              <a:ext cx="301640" cy="4518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9" name="Drawing"/>
          <p:cNvGrpSpPr/>
          <p:nvPr/>
        </p:nvGrpSpPr>
        <p:grpSpPr>
          <a:xfrm>
            <a:off x="964863" y="970004"/>
            <a:ext cx="5423238" cy="3287671"/>
            <a:chOff x="0" y="-12699"/>
            <a:chExt cx="5423236" cy="3287670"/>
          </a:xfrm>
        </p:grpSpPr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56036" y="909595"/>
              <a:ext cx="4267201" cy="2235201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73436" y="-12700"/>
              <a:ext cx="4318001" cy="2827296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3901" y="2442413"/>
              <a:ext cx="186586" cy="189164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0636" y="2490745"/>
              <a:ext cx="121872" cy="567595"/>
            </a:xfrm>
            <a:prstGeom prst="rect">
              <a:avLst/>
            </a:prstGeom>
            <a:effectLst/>
          </p:spPr>
        </p:pic>
        <p:pic>
          <p:nvPicPr>
            <p:cNvPr id="2497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36986" y="2992395"/>
              <a:ext cx="127001" cy="69851"/>
            </a:xfrm>
            <a:prstGeom prst="rect">
              <a:avLst/>
            </a:prstGeom>
            <a:effectLst/>
          </p:spPr>
        </p:pic>
        <p:pic>
          <p:nvPicPr>
            <p:cNvPr id="2499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32236" y="2935245"/>
              <a:ext cx="107951" cy="177801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05062" y="1678535"/>
              <a:ext cx="148231" cy="151811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73636" y="1741445"/>
              <a:ext cx="222251" cy="1244601"/>
            </a:xfrm>
            <a:prstGeom prst="rect">
              <a:avLst/>
            </a:prstGeom>
            <a:effectLst/>
          </p:spPr>
        </p:pic>
        <p:pic>
          <p:nvPicPr>
            <p:cNvPr id="250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56186" y="2897145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70486" y="2865395"/>
              <a:ext cx="76201" cy="184151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23919" y="1550681"/>
              <a:ext cx="103718" cy="159015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78537" y="1614445"/>
              <a:ext cx="99635" cy="444018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70486" y="1963695"/>
              <a:ext cx="127001" cy="76201"/>
            </a:xfrm>
            <a:prstGeom prst="rect">
              <a:avLst/>
            </a:prstGeom>
            <a:effectLst/>
          </p:spPr>
        </p:pic>
        <p:pic>
          <p:nvPicPr>
            <p:cNvPr id="2515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40336" y="1989095"/>
              <a:ext cx="82551" cy="165101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84375" y="980491"/>
              <a:ext cx="130145" cy="150855"/>
            </a:xfrm>
            <a:prstGeom prst="rect">
              <a:avLst/>
            </a:prstGeom>
            <a:effectLst/>
          </p:spPr>
        </p:pic>
        <p:pic>
          <p:nvPicPr>
            <p:cNvPr id="251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359486" y="1023895"/>
              <a:ext cx="145139" cy="956521"/>
            </a:xfrm>
            <a:prstGeom prst="rect">
              <a:avLst/>
            </a:prstGeom>
            <a:effectLst/>
          </p:spPr>
        </p:pic>
        <p:pic>
          <p:nvPicPr>
            <p:cNvPr id="2521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397586" y="1900195"/>
              <a:ext cx="107951" cy="44451"/>
            </a:xfrm>
            <a:prstGeom prst="rect">
              <a:avLst/>
            </a:prstGeom>
            <a:effectLst/>
          </p:spPr>
        </p:pic>
        <p:pic>
          <p:nvPicPr>
            <p:cNvPr id="2523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67436" y="1874795"/>
              <a:ext cx="69851" cy="101601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25011" y="858795"/>
              <a:ext cx="132926" cy="113357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00786" y="896895"/>
              <a:ext cx="45674" cy="349251"/>
            </a:xfrm>
            <a:prstGeom prst="rect">
              <a:avLst/>
            </a:prstGeom>
            <a:effectLst/>
          </p:spPr>
        </p:pic>
        <p:pic>
          <p:nvPicPr>
            <p:cNvPr id="2529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569036" y="1144545"/>
              <a:ext cx="82551" cy="50801"/>
            </a:xfrm>
            <a:prstGeom prst="rect">
              <a:avLst/>
            </a:prstGeom>
            <a:effectLst/>
          </p:spPr>
        </p:pic>
        <p:pic>
          <p:nvPicPr>
            <p:cNvPr id="2531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07136" y="1112795"/>
              <a:ext cx="88901" cy="120651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814112" y="1280982"/>
              <a:ext cx="132625" cy="174217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70536" y="1347745"/>
              <a:ext cx="133351" cy="666751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883236" y="1944645"/>
              <a:ext cx="146051" cy="50851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84836" y="1925595"/>
              <a:ext cx="88901" cy="146051"/>
            </a:xfrm>
            <a:prstGeom prst="rect">
              <a:avLst/>
            </a:prstGeom>
            <a:effectLst/>
          </p:spPr>
        </p:pic>
        <p:sp>
          <p:nvSpPr>
            <p:cNvPr id="2541" name="Line"/>
            <p:cNvSpPr/>
            <p:nvPr/>
          </p:nvSpPr>
          <p:spPr>
            <a:xfrm>
              <a:off x="2832436" y="1608095"/>
              <a:ext cx="196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03" y="2800"/>
                    <a:pt x="5806" y="5600"/>
                    <a:pt x="8535" y="8400"/>
                  </a:cubicBezTo>
                  <a:cubicBezTo>
                    <a:pt x="11265" y="11200"/>
                    <a:pt x="13819" y="14000"/>
                    <a:pt x="15968" y="16200"/>
                  </a:cubicBezTo>
                  <a:cubicBezTo>
                    <a:pt x="18116" y="18400"/>
                    <a:pt x="19858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2868223" y="1538245"/>
              <a:ext cx="142014" cy="23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5" fill="norm" stroke="1" extrusionOk="0">
                  <a:moveTo>
                    <a:pt x="21470" y="0"/>
                  </a:moveTo>
                  <a:cubicBezTo>
                    <a:pt x="19550" y="2325"/>
                    <a:pt x="17630" y="4649"/>
                    <a:pt x="15230" y="7313"/>
                  </a:cubicBezTo>
                  <a:cubicBezTo>
                    <a:pt x="12830" y="9977"/>
                    <a:pt x="9950" y="12979"/>
                    <a:pt x="7470" y="15207"/>
                  </a:cubicBezTo>
                  <a:cubicBezTo>
                    <a:pt x="4990" y="17435"/>
                    <a:pt x="2910" y="18888"/>
                    <a:pt x="1630" y="19857"/>
                  </a:cubicBezTo>
                  <a:cubicBezTo>
                    <a:pt x="350" y="20825"/>
                    <a:pt x="-130" y="21309"/>
                    <a:pt x="30" y="21455"/>
                  </a:cubicBezTo>
                  <a:cubicBezTo>
                    <a:pt x="190" y="21600"/>
                    <a:pt x="990" y="21406"/>
                    <a:pt x="1790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2431896" y="2079730"/>
              <a:ext cx="116238" cy="10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098" fill="norm" stroke="1" extrusionOk="0">
                  <a:moveTo>
                    <a:pt x="11083" y="3534"/>
                  </a:moveTo>
                  <a:cubicBezTo>
                    <a:pt x="9347" y="3750"/>
                    <a:pt x="7611" y="3966"/>
                    <a:pt x="6647" y="4614"/>
                  </a:cubicBezTo>
                  <a:cubicBezTo>
                    <a:pt x="5683" y="5262"/>
                    <a:pt x="5490" y="6342"/>
                    <a:pt x="5393" y="8070"/>
                  </a:cubicBezTo>
                  <a:cubicBezTo>
                    <a:pt x="5297" y="9798"/>
                    <a:pt x="5297" y="12174"/>
                    <a:pt x="5586" y="13794"/>
                  </a:cubicBezTo>
                  <a:cubicBezTo>
                    <a:pt x="5875" y="15414"/>
                    <a:pt x="6454" y="16278"/>
                    <a:pt x="7804" y="16386"/>
                  </a:cubicBezTo>
                  <a:cubicBezTo>
                    <a:pt x="9154" y="16494"/>
                    <a:pt x="11275" y="15846"/>
                    <a:pt x="12625" y="13902"/>
                  </a:cubicBezTo>
                  <a:cubicBezTo>
                    <a:pt x="13975" y="11958"/>
                    <a:pt x="14554" y="8718"/>
                    <a:pt x="14458" y="6774"/>
                  </a:cubicBezTo>
                  <a:cubicBezTo>
                    <a:pt x="14361" y="4830"/>
                    <a:pt x="13590" y="4182"/>
                    <a:pt x="12047" y="3750"/>
                  </a:cubicBezTo>
                  <a:cubicBezTo>
                    <a:pt x="10504" y="3318"/>
                    <a:pt x="8190" y="3102"/>
                    <a:pt x="6454" y="3966"/>
                  </a:cubicBezTo>
                  <a:cubicBezTo>
                    <a:pt x="4718" y="4830"/>
                    <a:pt x="3561" y="6774"/>
                    <a:pt x="2886" y="8286"/>
                  </a:cubicBezTo>
                  <a:cubicBezTo>
                    <a:pt x="2211" y="9798"/>
                    <a:pt x="2018" y="10878"/>
                    <a:pt x="3175" y="12066"/>
                  </a:cubicBezTo>
                  <a:cubicBezTo>
                    <a:pt x="4333" y="13254"/>
                    <a:pt x="6840" y="14550"/>
                    <a:pt x="9058" y="14010"/>
                  </a:cubicBezTo>
                  <a:cubicBezTo>
                    <a:pt x="11275" y="13470"/>
                    <a:pt x="13204" y="11094"/>
                    <a:pt x="14168" y="9258"/>
                  </a:cubicBezTo>
                  <a:cubicBezTo>
                    <a:pt x="15133" y="7422"/>
                    <a:pt x="15133" y="6126"/>
                    <a:pt x="14168" y="5046"/>
                  </a:cubicBezTo>
                  <a:cubicBezTo>
                    <a:pt x="13204" y="3966"/>
                    <a:pt x="11275" y="3102"/>
                    <a:pt x="8865" y="3966"/>
                  </a:cubicBezTo>
                  <a:cubicBezTo>
                    <a:pt x="6454" y="4830"/>
                    <a:pt x="3561" y="7422"/>
                    <a:pt x="2018" y="9798"/>
                  </a:cubicBezTo>
                  <a:cubicBezTo>
                    <a:pt x="475" y="12174"/>
                    <a:pt x="283" y="14334"/>
                    <a:pt x="1440" y="15954"/>
                  </a:cubicBezTo>
                  <a:cubicBezTo>
                    <a:pt x="2597" y="17574"/>
                    <a:pt x="5104" y="18654"/>
                    <a:pt x="7515" y="18006"/>
                  </a:cubicBezTo>
                  <a:cubicBezTo>
                    <a:pt x="9925" y="17358"/>
                    <a:pt x="12240" y="14982"/>
                    <a:pt x="13397" y="13254"/>
                  </a:cubicBezTo>
                  <a:cubicBezTo>
                    <a:pt x="14554" y="11526"/>
                    <a:pt x="14554" y="10446"/>
                    <a:pt x="13011" y="9690"/>
                  </a:cubicBezTo>
                  <a:cubicBezTo>
                    <a:pt x="11468" y="8934"/>
                    <a:pt x="8383" y="8502"/>
                    <a:pt x="5972" y="9798"/>
                  </a:cubicBezTo>
                  <a:cubicBezTo>
                    <a:pt x="3561" y="11094"/>
                    <a:pt x="1825" y="14118"/>
                    <a:pt x="1054" y="16278"/>
                  </a:cubicBezTo>
                  <a:cubicBezTo>
                    <a:pt x="283" y="18438"/>
                    <a:pt x="475" y="19734"/>
                    <a:pt x="1150" y="20490"/>
                  </a:cubicBezTo>
                  <a:cubicBezTo>
                    <a:pt x="1825" y="21246"/>
                    <a:pt x="2983" y="21462"/>
                    <a:pt x="5297" y="20166"/>
                  </a:cubicBezTo>
                  <a:cubicBezTo>
                    <a:pt x="7611" y="18870"/>
                    <a:pt x="11083" y="16062"/>
                    <a:pt x="12915" y="14118"/>
                  </a:cubicBezTo>
                  <a:cubicBezTo>
                    <a:pt x="14747" y="12174"/>
                    <a:pt x="14940" y="11094"/>
                    <a:pt x="14650" y="10230"/>
                  </a:cubicBezTo>
                  <a:cubicBezTo>
                    <a:pt x="14361" y="9366"/>
                    <a:pt x="13590" y="8718"/>
                    <a:pt x="11468" y="8826"/>
                  </a:cubicBezTo>
                  <a:cubicBezTo>
                    <a:pt x="9347" y="8934"/>
                    <a:pt x="5875" y="9798"/>
                    <a:pt x="3754" y="10770"/>
                  </a:cubicBezTo>
                  <a:cubicBezTo>
                    <a:pt x="1633" y="11742"/>
                    <a:pt x="861" y="12822"/>
                    <a:pt x="379" y="13902"/>
                  </a:cubicBezTo>
                  <a:cubicBezTo>
                    <a:pt x="-103" y="14982"/>
                    <a:pt x="-296" y="16062"/>
                    <a:pt x="861" y="16926"/>
                  </a:cubicBezTo>
                  <a:cubicBezTo>
                    <a:pt x="2018" y="17790"/>
                    <a:pt x="4525" y="18438"/>
                    <a:pt x="7322" y="17358"/>
                  </a:cubicBezTo>
                  <a:cubicBezTo>
                    <a:pt x="10118" y="16278"/>
                    <a:pt x="13204" y="13470"/>
                    <a:pt x="14843" y="11526"/>
                  </a:cubicBezTo>
                  <a:cubicBezTo>
                    <a:pt x="16483" y="9582"/>
                    <a:pt x="16675" y="8502"/>
                    <a:pt x="16290" y="7854"/>
                  </a:cubicBezTo>
                  <a:cubicBezTo>
                    <a:pt x="15904" y="7206"/>
                    <a:pt x="14940" y="6990"/>
                    <a:pt x="12915" y="7530"/>
                  </a:cubicBezTo>
                  <a:cubicBezTo>
                    <a:pt x="10890" y="8070"/>
                    <a:pt x="7804" y="9366"/>
                    <a:pt x="5875" y="10554"/>
                  </a:cubicBezTo>
                  <a:cubicBezTo>
                    <a:pt x="3947" y="11742"/>
                    <a:pt x="3175" y="12822"/>
                    <a:pt x="2693" y="14010"/>
                  </a:cubicBezTo>
                  <a:cubicBezTo>
                    <a:pt x="2211" y="15198"/>
                    <a:pt x="2018" y="16494"/>
                    <a:pt x="2404" y="17358"/>
                  </a:cubicBezTo>
                  <a:cubicBezTo>
                    <a:pt x="2790" y="18222"/>
                    <a:pt x="3754" y="18654"/>
                    <a:pt x="6261" y="17574"/>
                  </a:cubicBezTo>
                  <a:cubicBezTo>
                    <a:pt x="8768" y="16494"/>
                    <a:pt x="12818" y="13902"/>
                    <a:pt x="15036" y="12066"/>
                  </a:cubicBezTo>
                  <a:cubicBezTo>
                    <a:pt x="17254" y="10230"/>
                    <a:pt x="17640" y="9150"/>
                    <a:pt x="17350" y="8394"/>
                  </a:cubicBezTo>
                  <a:cubicBezTo>
                    <a:pt x="17061" y="7638"/>
                    <a:pt x="16097" y="7206"/>
                    <a:pt x="14650" y="7314"/>
                  </a:cubicBezTo>
                  <a:cubicBezTo>
                    <a:pt x="13204" y="7422"/>
                    <a:pt x="11275" y="8070"/>
                    <a:pt x="9925" y="8826"/>
                  </a:cubicBezTo>
                  <a:cubicBezTo>
                    <a:pt x="8575" y="9582"/>
                    <a:pt x="7804" y="10446"/>
                    <a:pt x="7225" y="11418"/>
                  </a:cubicBezTo>
                  <a:cubicBezTo>
                    <a:pt x="6647" y="12390"/>
                    <a:pt x="6261" y="13470"/>
                    <a:pt x="6550" y="14334"/>
                  </a:cubicBezTo>
                  <a:cubicBezTo>
                    <a:pt x="6840" y="15198"/>
                    <a:pt x="7804" y="15846"/>
                    <a:pt x="9925" y="14874"/>
                  </a:cubicBezTo>
                  <a:cubicBezTo>
                    <a:pt x="12047" y="13902"/>
                    <a:pt x="15325" y="11310"/>
                    <a:pt x="17254" y="9474"/>
                  </a:cubicBezTo>
                  <a:cubicBezTo>
                    <a:pt x="19183" y="7638"/>
                    <a:pt x="19761" y="6558"/>
                    <a:pt x="19761" y="5586"/>
                  </a:cubicBezTo>
                  <a:cubicBezTo>
                    <a:pt x="19761" y="4614"/>
                    <a:pt x="19183" y="3750"/>
                    <a:pt x="17350" y="4182"/>
                  </a:cubicBezTo>
                  <a:cubicBezTo>
                    <a:pt x="15518" y="4614"/>
                    <a:pt x="12433" y="6342"/>
                    <a:pt x="10600" y="7638"/>
                  </a:cubicBezTo>
                  <a:cubicBezTo>
                    <a:pt x="8768" y="8934"/>
                    <a:pt x="8190" y="9798"/>
                    <a:pt x="7900" y="10770"/>
                  </a:cubicBezTo>
                  <a:cubicBezTo>
                    <a:pt x="7611" y="11742"/>
                    <a:pt x="7611" y="12822"/>
                    <a:pt x="8093" y="13470"/>
                  </a:cubicBezTo>
                  <a:cubicBezTo>
                    <a:pt x="8575" y="14118"/>
                    <a:pt x="9540" y="14334"/>
                    <a:pt x="11468" y="13470"/>
                  </a:cubicBezTo>
                  <a:cubicBezTo>
                    <a:pt x="13397" y="12606"/>
                    <a:pt x="16290" y="10662"/>
                    <a:pt x="17929" y="9042"/>
                  </a:cubicBezTo>
                  <a:cubicBezTo>
                    <a:pt x="19568" y="7422"/>
                    <a:pt x="19954" y="6126"/>
                    <a:pt x="19761" y="5154"/>
                  </a:cubicBezTo>
                  <a:cubicBezTo>
                    <a:pt x="19568" y="4182"/>
                    <a:pt x="18797" y="3534"/>
                    <a:pt x="16965" y="3426"/>
                  </a:cubicBezTo>
                  <a:cubicBezTo>
                    <a:pt x="15133" y="3318"/>
                    <a:pt x="12240" y="3750"/>
                    <a:pt x="10504" y="4398"/>
                  </a:cubicBezTo>
                  <a:cubicBezTo>
                    <a:pt x="8768" y="5046"/>
                    <a:pt x="8190" y="5910"/>
                    <a:pt x="7708" y="6882"/>
                  </a:cubicBezTo>
                  <a:cubicBezTo>
                    <a:pt x="7225" y="7854"/>
                    <a:pt x="6840" y="8934"/>
                    <a:pt x="7033" y="9798"/>
                  </a:cubicBezTo>
                  <a:cubicBezTo>
                    <a:pt x="7225" y="10662"/>
                    <a:pt x="7997" y="11310"/>
                    <a:pt x="10215" y="11094"/>
                  </a:cubicBezTo>
                  <a:cubicBezTo>
                    <a:pt x="12433" y="10878"/>
                    <a:pt x="16097" y="9798"/>
                    <a:pt x="18218" y="8826"/>
                  </a:cubicBezTo>
                  <a:cubicBezTo>
                    <a:pt x="20340" y="7854"/>
                    <a:pt x="20918" y="6990"/>
                    <a:pt x="21111" y="6018"/>
                  </a:cubicBezTo>
                  <a:cubicBezTo>
                    <a:pt x="21304" y="5046"/>
                    <a:pt x="21111" y="3966"/>
                    <a:pt x="20436" y="3318"/>
                  </a:cubicBezTo>
                  <a:cubicBezTo>
                    <a:pt x="19761" y="2670"/>
                    <a:pt x="18604" y="2454"/>
                    <a:pt x="16290" y="3858"/>
                  </a:cubicBezTo>
                  <a:cubicBezTo>
                    <a:pt x="13975" y="5262"/>
                    <a:pt x="10504" y="8286"/>
                    <a:pt x="8672" y="10338"/>
                  </a:cubicBezTo>
                  <a:cubicBezTo>
                    <a:pt x="6840" y="12390"/>
                    <a:pt x="6647" y="13470"/>
                    <a:pt x="7033" y="14010"/>
                  </a:cubicBezTo>
                  <a:cubicBezTo>
                    <a:pt x="7418" y="14550"/>
                    <a:pt x="8383" y="14550"/>
                    <a:pt x="10215" y="13470"/>
                  </a:cubicBezTo>
                  <a:cubicBezTo>
                    <a:pt x="12047" y="12390"/>
                    <a:pt x="14747" y="10230"/>
                    <a:pt x="16483" y="8610"/>
                  </a:cubicBezTo>
                  <a:cubicBezTo>
                    <a:pt x="18218" y="6990"/>
                    <a:pt x="18990" y="5910"/>
                    <a:pt x="19472" y="4614"/>
                  </a:cubicBezTo>
                  <a:cubicBezTo>
                    <a:pt x="19954" y="3318"/>
                    <a:pt x="20147" y="1806"/>
                    <a:pt x="19279" y="942"/>
                  </a:cubicBezTo>
                  <a:cubicBezTo>
                    <a:pt x="18411" y="78"/>
                    <a:pt x="16483" y="-138"/>
                    <a:pt x="14940" y="78"/>
                  </a:cubicBezTo>
                  <a:cubicBezTo>
                    <a:pt x="13397" y="294"/>
                    <a:pt x="12240" y="942"/>
                    <a:pt x="11275" y="1698"/>
                  </a:cubicBezTo>
                  <a:cubicBezTo>
                    <a:pt x="10311" y="2454"/>
                    <a:pt x="9540" y="3318"/>
                    <a:pt x="9540" y="4182"/>
                  </a:cubicBezTo>
                  <a:cubicBezTo>
                    <a:pt x="9540" y="5046"/>
                    <a:pt x="10311" y="5910"/>
                    <a:pt x="11661" y="6234"/>
                  </a:cubicBezTo>
                  <a:cubicBezTo>
                    <a:pt x="13011" y="6558"/>
                    <a:pt x="14940" y="6342"/>
                    <a:pt x="16868" y="6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3539231" y="1960187"/>
              <a:ext cx="76373" cy="7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737" fill="norm" stroke="1" extrusionOk="0">
                  <a:moveTo>
                    <a:pt x="12771" y="6821"/>
                  </a:moveTo>
                  <a:cubicBezTo>
                    <a:pt x="12475" y="5418"/>
                    <a:pt x="12179" y="4015"/>
                    <a:pt x="11144" y="3033"/>
                  </a:cubicBezTo>
                  <a:cubicBezTo>
                    <a:pt x="10108" y="2052"/>
                    <a:pt x="8333" y="1491"/>
                    <a:pt x="6410" y="2613"/>
                  </a:cubicBezTo>
                  <a:cubicBezTo>
                    <a:pt x="4486" y="3735"/>
                    <a:pt x="2415" y="6540"/>
                    <a:pt x="1231" y="9626"/>
                  </a:cubicBezTo>
                  <a:cubicBezTo>
                    <a:pt x="48" y="12711"/>
                    <a:pt x="-248" y="16078"/>
                    <a:pt x="196" y="18182"/>
                  </a:cubicBezTo>
                  <a:cubicBezTo>
                    <a:pt x="640" y="20285"/>
                    <a:pt x="1823" y="21127"/>
                    <a:pt x="4486" y="20285"/>
                  </a:cubicBezTo>
                  <a:cubicBezTo>
                    <a:pt x="7149" y="19444"/>
                    <a:pt x="11292" y="16919"/>
                    <a:pt x="14251" y="14114"/>
                  </a:cubicBezTo>
                  <a:cubicBezTo>
                    <a:pt x="17210" y="11309"/>
                    <a:pt x="18985" y="8223"/>
                    <a:pt x="19873" y="5839"/>
                  </a:cubicBezTo>
                  <a:cubicBezTo>
                    <a:pt x="20760" y="3454"/>
                    <a:pt x="20760" y="1771"/>
                    <a:pt x="19133" y="789"/>
                  </a:cubicBezTo>
                  <a:cubicBezTo>
                    <a:pt x="17505" y="-192"/>
                    <a:pt x="14251" y="-473"/>
                    <a:pt x="11440" y="1210"/>
                  </a:cubicBezTo>
                  <a:cubicBezTo>
                    <a:pt x="8629" y="2893"/>
                    <a:pt x="6262" y="6540"/>
                    <a:pt x="5374" y="9766"/>
                  </a:cubicBezTo>
                  <a:cubicBezTo>
                    <a:pt x="4486" y="12992"/>
                    <a:pt x="5078" y="15797"/>
                    <a:pt x="6114" y="17340"/>
                  </a:cubicBezTo>
                  <a:cubicBezTo>
                    <a:pt x="7149" y="18883"/>
                    <a:pt x="8629" y="19163"/>
                    <a:pt x="10700" y="18462"/>
                  </a:cubicBezTo>
                  <a:cubicBezTo>
                    <a:pt x="12771" y="17761"/>
                    <a:pt x="15434" y="16078"/>
                    <a:pt x="16766" y="13974"/>
                  </a:cubicBezTo>
                  <a:cubicBezTo>
                    <a:pt x="18097" y="11870"/>
                    <a:pt x="18097" y="9345"/>
                    <a:pt x="17357" y="7943"/>
                  </a:cubicBezTo>
                  <a:cubicBezTo>
                    <a:pt x="16618" y="6540"/>
                    <a:pt x="15138" y="6259"/>
                    <a:pt x="12919" y="6400"/>
                  </a:cubicBezTo>
                  <a:cubicBezTo>
                    <a:pt x="10700" y="6540"/>
                    <a:pt x="7741" y="7101"/>
                    <a:pt x="5670" y="8083"/>
                  </a:cubicBezTo>
                  <a:cubicBezTo>
                    <a:pt x="3599" y="9065"/>
                    <a:pt x="2415" y="10467"/>
                    <a:pt x="2415" y="12291"/>
                  </a:cubicBezTo>
                  <a:cubicBezTo>
                    <a:pt x="2415" y="14114"/>
                    <a:pt x="3599" y="16358"/>
                    <a:pt x="5670" y="17059"/>
                  </a:cubicBezTo>
                  <a:cubicBezTo>
                    <a:pt x="7741" y="17761"/>
                    <a:pt x="10700" y="16919"/>
                    <a:pt x="13215" y="15376"/>
                  </a:cubicBezTo>
                  <a:cubicBezTo>
                    <a:pt x="15730" y="13833"/>
                    <a:pt x="17801" y="11589"/>
                    <a:pt x="18837" y="9626"/>
                  </a:cubicBezTo>
                  <a:cubicBezTo>
                    <a:pt x="19873" y="7662"/>
                    <a:pt x="19873" y="5979"/>
                    <a:pt x="18985" y="5137"/>
                  </a:cubicBezTo>
                  <a:cubicBezTo>
                    <a:pt x="18097" y="4296"/>
                    <a:pt x="16322" y="4296"/>
                    <a:pt x="13659" y="5278"/>
                  </a:cubicBezTo>
                  <a:cubicBezTo>
                    <a:pt x="10996" y="6259"/>
                    <a:pt x="7445" y="8223"/>
                    <a:pt x="5226" y="10748"/>
                  </a:cubicBezTo>
                  <a:cubicBezTo>
                    <a:pt x="3007" y="13272"/>
                    <a:pt x="2119" y="16358"/>
                    <a:pt x="2267" y="18322"/>
                  </a:cubicBezTo>
                  <a:cubicBezTo>
                    <a:pt x="2415" y="20285"/>
                    <a:pt x="3599" y="21127"/>
                    <a:pt x="6410" y="20566"/>
                  </a:cubicBezTo>
                  <a:cubicBezTo>
                    <a:pt x="9220" y="20005"/>
                    <a:pt x="13659" y="18041"/>
                    <a:pt x="16174" y="16358"/>
                  </a:cubicBezTo>
                  <a:cubicBezTo>
                    <a:pt x="18689" y="14675"/>
                    <a:pt x="19281" y="13272"/>
                    <a:pt x="19577" y="11870"/>
                  </a:cubicBezTo>
                  <a:cubicBezTo>
                    <a:pt x="19873" y="10467"/>
                    <a:pt x="19873" y="9065"/>
                    <a:pt x="19133" y="8223"/>
                  </a:cubicBezTo>
                  <a:cubicBezTo>
                    <a:pt x="18393" y="7382"/>
                    <a:pt x="16914" y="7101"/>
                    <a:pt x="14103" y="7662"/>
                  </a:cubicBezTo>
                  <a:cubicBezTo>
                    <a:pt x="11292" y="8223"/>
                    <a:pt x="7149" y="9626"/>
                    <a:pt x="4634" y="11449"/>
                  </a:cubicBezTo>
                  <a:cubicBezTo>
                    <a:pt x="2119" y="13272"/>
                    <a:pt x="1231" y="15517"/>
                    <a:pt x="2415" y="17200"/>
                  </a:cubicBezTo>
                  <a:cubicBezTo>
                    <a:pt x="3599" y="18883"/>
                    <a:pt x="6853" y="20005"/>
                    <a:pt x="9812" y="19584"/>
                  </a:cubicBezTo>
                  <a:cubicBezTo>
                    <a:pt x="12771" y="19163"/>
                    <a:pt x="15434" y="17200"/>
                    <a:pt x="17210" y="15236"/>
                  </a:cubicBezTo>
                  <a:cubicBezTo>
                    <a:pt x="18985" y="13272"/>
                    <a:pt x="19873" y="11309"/>
                    <a:pt x="19429" y="10187"/>
                  </a:cubicBezTo>
                  <a:cubicBezTo>
                    <a:pt x="18985" y="9065"/>
                    <a:pt x="17210" y="8784"/>
                    <a:pt x="14103" y="9626"/>
                  </a:cubicBezTo>
                  <a:cubicBezTo>
                    <a:pt x="10996" y="10467"/>
                    <a:pt x="6557" y="12431"/>
                    <a:pt x="3894" y="14395"/>
                  </a:cubicBezTo>
                  <a:cubicBezTo>
                    <a:pt x="1231" y="16358"/>
                    <a:pt x="344" y="18322"/>
                    <a:pt x="788" y="19304"/>
                  </a:cubicBezTo>
                  <a:cubicBezTo>
                    <a:pt x="1231" y="20285"/>
                    <a:pt x="3007" y="20285"/>
                    <a:pt x="6262" y="19304"/>
                  </a:cubicBezTo>
                  <a:cubicBezTo>
                    <a:pt x="9516" y="18322"/>
                    <a:pt x="14251" y="16358"/>
                    <a:pt x="17210" y="14815"/>
                  </a:cubicBezTo>
                  <a:cubicBezTo>
                    <a:pt x="20168" y="13272"/>
                    <a:pt x="21352" y="12150"/>
                    <a:pt x="21352" y="11169"/>
                  </a:cubicBezTo>
                  <a:cubicBezTo>
                    <a:pt x="21352" y="10187"/>
                    <a:pt x="20168" y="9345"/>
                    <a:pt x="18541" y="9485"/>
                  </a:cubicBezTo>
                  <a:cubicBezTo>
                    <a:pt x="16914" y="9626"/>
                    <a:pt x="14842" y="10748"/>
                    <a:pt x="12771" y="11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2872870" y="1811769"/>
              <a:ext cx="153242" cy="7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66" fill="norm" stroke="1" extrusionOk="0">
                  <a:moveTo>
                    <a:pt x="558" y="2566"/>
                  </a:moveTo>
                  <a:cubicBezTo>
                    <a:pt x="117" y="1366"/>
                    <a:pt x="-324" y="166"/>
                    <a:pt x="337" y="16"/>
                  </a:cubicBezTo>
                  <a:cubicBezTo>
                    <a:pt x="998" y="-134"/>
                    <a:pt x="2762" y="766"/>
                    <a:pt x="5333" y="3466"/>
                  </a:cubicBezTo>
                  <a:cubicBezTo>
                    <a:pt x="7905" y="6166"/>
                    <a:pt x="11284" y="10666"/>
                    <a:pt x="14076" y="13966"/>
                  </a:cubicBezTo>
                  <a:cubicBezTo>
                    <a:pt x="16868" y="17266"/>
                    <a:pt x="19072" y="19366"/>
                    <a:pt x="21276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2882670" y="1774254"/>
              <a:ext cx="127096" cy="1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20446" y="1160"/>
                  </a:moveTo>
                  <a:cubicBezTo>
                    <a:pt x="20981" y="580"/>
                    <a:pt x="21517" y="0"/>
                    <a:pt x="21428" y="0"/>
                  </a:cubicBezTo>
                  <a:cubicBezTo>
                    <a:pt x="21338" y="0"/>
                    <a:pt x="20624" y="580"/>
                    <a:pt x="18572" y="2537"/>
                  </a:cubicBezTo>
                  <a:cubicBezTo>
                    <a:pt x="16519" y="4494"/>
                    <a:pt x="13127" y="7828"/>
                    <a:pt x="10181" y="10728"/>
                  </a:cubicBezTo>
                  <a:cubicBezTo>
                    <a:pt x="7236" y="13627"/>
                    <a:pt x="4737" y="16091"/>
                    <a:pt x="2952" y="17831"/>
                  </a:cubicBezTo>
                  <a:cubicBezTo>
                    <a:pt x="1167" y="19570"/>
                    <a:pt x="96" y="20585"/>
                    <a:pt x="6" y="21093"/>
                  </a:cubicBezTo>
                  <a:cubicBezTo>
                    <a:pt x="-83" y="21600"/>
                    <a:pt x="810" y="21600"/>
                    <a:pt x="1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59618" y="1040269"/>
              <a:ext cx="120337" cy="929777"/>
            </a:xfrm>
            <a:prstGeom prst="rect">
              <a:avLst/>
            </a:prstGeom>
            <a:effectLst/>
          </p:spPr>
        </p:pic>
        <p:sp>
          <p:nvSpPr>
            <p:cNvPr id="2549" name="Line"/>
            <p:cNvSpPr/>
            <p:nvPr/>
          </p:nvSpPr>
          <p:spPr>
            <a:xfrm>
              <a:off x="0" y="1495751"/>
              <a:ext cx="545490" cy="46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52" fill="norm" stroke="1" extrusionOk="0">
                  <a:moveTo>
                    <a:pt x="5496" y="4519"/>
                  </a:moveTo>
                  <a:cubicBezTo>
                    <a:pt x="5164" y="3367"/>
                    <a:pt x="4832" y="2215"/>
                    <a:pt x="4541" y="1447"/>
                  </a:cubicBezTo>
                  <a:cubicBezTo>
                    <a:pt x="4250" y="679"/>
                    <a:pt x="4001" y="295"/>
                    <a:pt x="3669" y="103"/>
                  </a:cubicBezTo>
                  <a:cubicBezTo>
                    <a:pt x="3336" y="-89"/>
                    <a:pt x="2921" y="-89"/>
                    <a:pt x="2298" y="775"/>
                  </a:cubicBezTo>
                  <a:cubicBezTo>
                    <a:pt x="1675" y="1639"/>
                    <a:pt x="844" y="3367"/>
                    <a:pt x="387" y="5815"/>
                  </a:cubicBezTo>
                  <a:cubicBezTo>
                    <a:pt x="-70" y="8263"/>
                    <a:pt x="-153" y="11431"/>
                    <a:pt x="304" y="14071"/>
                  </a:cubicBezTo>
                  <a:cubicBezTo>
                    <a:pt x="761" y="16711"/>
                    <a:pt x="1758" y="18823"/>
                    <a:pt x="2879" y="20023"/>
                  </a:cubicBezTo>
                  <a:cubicBezTo>
                    <a:pt x="4001" y="21223"/>
                    <a:pt x="5247" y="21511"/>
                    <a:pt x="6742" y="21031"/>
                  </a:cubicBezTo>
                  <a:cubicBezTo>
                    <a:pt x="8238" y="20551"/>
                    <a:pt x="9982" y="19303"/>
                    <a:pt x="11145" y="17911"/>
                  </a:cubicBezTo>
                  <a:cubicBezTo>
                    <a:pt x="12309" y="16519"/>
                    <a:pt x="12890" y="14983"/>
                    <a:pt x="13181" y="13975"/>
                  </a:cubicBezTo>
                  <a:cubicBezTo>
                    <a:pt x="13472" y="12967"/>
                    <a:pt x="13472" y="12487"/>
                    <a:pt x="13347" y="12055"/>
                  </a:cubicBezTo>
                  <a:cubicBezTo>
                    <a:pt x="13222" y="11623"/>
                    <a:pt x="12973" y="11239"/>
                    <a:pt x="12599" y="11047"/>
                  </a:cubicBezTo>
                  <a:cubicBezTo>
                    <a:pt x="12225" y="10855"/>
                    <a:pt x="11727" y="10855"/>
                    <a:pt x="11312" y="11143"/>
                  </a:cubicBezTo>
                  <a:cubicBezTo>
                    <a:pt x="10896" y="11431"/>
                    <a:pt x="10564" y="12007"/>
                    <a:pt x="10398" y="12775"/>
                  </a:cubicBezTo>
                  <a:cubicBezTo>
                    <a:pt x="10232" y="13543"/>
                    <a:pt x="10232" y="14503"/>
                    <a:pt x="10356" y="15223"/>
                  </a:cubicBezTo>
                  <a:cubicBezTo>
                    <a:pt x="10481" y="15943"/>
                    <a:pt x="10730" y="16423"/>
                    <a:pt x="11062" y="16567"/>
                  </a:cubicBezTo>
                  <a:cubicBezTo>
                    <a:pt x="11395" y="16711"/>
                    <a:pt x="11810" y="16519"/>
                    <a:pt x="12184" y="16087"/>
                  </a:cubicBezTo>
                  <a:cubicBezTo>
                    <a:pt x="12558" y="15655"/>
                    <a:pt x="12890" y="14983"/>
                    <a:pt x="13139" y="14359"/>
                  </a:cubicBezTo>
                  <a:cubicBezTo>
                    <a:pt x="13389" y="13735"/>
                    <a:pt x="13555" y="13159"/>
                    <a:pt x="13679" y="13111"/>
                  </a:cubicBezTo>
                  <a:cubicBezTo>
                    <a:pt x="13804" y="13063"/>
                    <a:pt x="13887" y="13543"/>
                    <a:pt x="14136" y="13735"/>
                  </a:cubicBezTo>
                  <a:cubicBezTo>
                    <a:pt x="14385" y="13927"/>
                    <a:pt x="14801" y="13831"/>
                    <a:pt x="15465" y="12823"/>
                  </a:cubicBezTo>
                  <a:cubicBezTo>
                    <a:pt x="16130" y="11815"/>
                    <a:pt x="17044" y="9895"/>
                    <a:pt x="17542" y="8695"/>
                  </a:cubicBezTo>
                  <a:cubicBezTo>
                    <a:pt x="18041" y="7495"/>
                    <a:pt x="18124" y="7015"/>
                    <a:pt x="18124" y="6487"/>
                  </a:cubicBezTo>
                  <a:cubicBezTo>
                    <a:pt x="18124" y="5959"/>
                    <a:pt x="18041" y="5383"/>
                    <a:pt x="17792" y="5095"/>
                  </a:cubicBezTo>
                  <a:cubicBezTo>
                    <a:pt x="17542" y="4807"/>
                    <a:pt x="17127" y="4807"/>
                    <a:pt x="16753" y="5047"/>
                  </a:cubicBezTo>
                  <a:cubicBezTo>
                    <a:pt x="16379" y="5287"/>
                    <a:pt x="16047" y="5767"/>
                    <a:pt x="15839" y="6247"/>
                  </a:cubicBezTo>
                  <a:cubicBezTo>
                    <a:pt x="15632" y="6727"/>
                    <a:pt x="15549" y="7207"/>
                    <a:pt x="15756" y="7591"/>
                  </a:cubicBezTo>
                  <a:cubicBezTo>
                    <a:pt x="15964" y="7975"/>
                    <a:pt x="16462" y="8263"/>
                    <a:pt x="17376" y="8647"/>
                  </a:cubicBezTo>
                  <a:cubicBezTo>
                    <a:pt x="18290" y="9031"/>
                    <a:pt x="19619" y="9511"/>
                    <a:pt x="20409" y="10231"/>
                  </a:cubicBezTo>
                  <a:cubicBezTo>
                    <a:pt x="21198" y="10951"/>
                    <a:pt x="21447" y="11911"/>
                    <a:pt x="21405" y="12535"/>
                  </a:cubicBezTo>
                  <a:cubicBezTo>
                    <a:pt x="21364" y="13159"/>
                    <a:pt x="21032" y="13447"/>
                    <a:pt x="20699" y="13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552786" y="1508311"/>
              <a:ext cx="209551" cy="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6" fill="norm" stroke="1" extrusionOk="0">
                  <a:moveTo>
                    <a:pt x="0" y="14971"/>
                  </a:moveTo>
                  <a:cubicBezTo>
                    <a:pt x="2182" y="12571"/>
                    <a:pt x="4364" y="10171"/>
                    <a:pt x="5782" y="8304"/>
                  </a:cubicBezTo>
                  <a:cubicBezTo>
                    <a:pt x="7200" y="6438"/>
                    <a:pt x="7855" y="5104"/>
                    <a:pt x="8182" y="3771"/>
                  </a:cubicBezTo>
                  <a:cubicBezTo>
                    <a:pt x="8509" y="2438"/>
                    <a:pt x="8509" y="1104"/>
                    <a:pt x="7964" y="438"/>
                  </a:cubicBezTo>
                  <a:cubicBezTo>
                    <a:pt x="7418" y="-229"/>
                    <a:pt x="6327" y="-229"/>
                    <a:pt x="5018" y="1104"/>
                  </a:cubicBezTo>
                  <a:cubicBezTo>
                    <a:pt x="3709" y="2438"/>
                    <a:pt x="2182" y="5104"/>
                    <a:pt x="1309" y="8438"/>
                  </a:cubicBezTo>
                  <a:cubicBezTo>
                    <a:pt x="436" y="11771"/>
                    <a:pt x="218" y="15771"/>
                    <a:pt x="1964" y="18171"/>
                  </a:cubicBezTo>
                  <a:cubicBezTo>
                    <a:pt x="3709" y="20571"/>
                    <a:pt x="7418" y="21371"/>
                    <a:pt x="11018" y="19504"/>
                  </a:cubicBezTo>
                  <a:cubicBezTo>
                    <a:pt x="14618" y="17638"/>
                    <a:pt x="18109" y="13104"/>
                    <a:pt x="21600" y="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825836" y="1150895"/>
              <a:ext cx="1778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012"/>
                    <a:pt x="0" y="4024"/>
                    <a:pt x="2186" y="6671"/>
                  </a:cubicBezTo>
                  <a:cubicBezTo>
                    <a:pt x="4371" y="9318"/>
                    <a:pt x="8743" y="12600"/>
                    <a:pt x="12343" y="15194"/>
                  </a:cubicBezTo>
                  <a:cubicBezTo>
                    <a:pt x="15943" y="17788"/>
                    <a:pt x="18771" y="196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305136" y="1696995"/>
              <a:ext cx="6985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9" y="19274"/>
                    <a:pt x="4058" y="16948"/>
                    <a:pt x="6087" y="14511"/>
                  </a:cubicBezTo>
                  <a:cubicBezTo>
                    <a:pt x="8116" y="12074"/>
                    <a:pt x="10145" y="9526"/>
                    <a:pt x="12436" y="7200"/>
                  </a:cubicBezTo>
                  <a:cubicBezTo>
                    <a:pt x="14727" y="4874"/>
                    <a:pt x="17280" y="2769"/>
                    <a:pt x="18851" y="1606"/>
                  </a:cubicBezTo>
                  <a:cubicBezTo>
                    <a:pt x="20422" y="443"/>
                    <a:pt x="21011" y="2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381336" y="1811295"/>
              <a:ext cx="6667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6" y="19600"/>
                    <a:pt x="3291" y="17600"/>
                    <a:pt x="5246" y="15350"/>
                  </a:cubicBezTo>
                  <a:cubicBezTo>
                    <a:pt x="7200" y="13100"/>
                    <a:pt x="9463" y="10600"/>
                    <a:pt x="11931" y="8250"/>
                  </a:cubicBezTo>
                  <a:cubicBezTo>
                    <a:pt x="14400" y="5900"/>
                    <a:pt x="17074" y="3700"/>
                    <a:pt x="18720" y="2350"/>
                  </a:cubicBezTo>
                  <a:cubicBezTo>
                    <a:pt x="20366" y="1000"/>
                    <a:pt x="20983" y="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2573517" y="2179066"/>
              <a:ext cx="406285" cy="30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45" fill="norm" stroke="1" extrusionOk="0">
                  <a:moveTo>
                    <a:pt x="260" y="1147"/>
                  </a:moveTo>
                  <a:cubicBezTo>
                    <a:pt x="92" y="777"/>
                    <a:pt x="-75" y="407"/>
                    <a:pt x="37" y="185"/>
                  </a:cubicBezTo>
                  <a:cubicBezTo>
                    <a:pt x="148" y="-37"/>
                    <a:pt x="539" y="-111"/>
                    <a:pt x="1153" y="259"/>
                  </a:cubicBezTo>
                  <a:cubicBezTo>
                    <a:pt x="1767" y="629"/>
                    <a:pt x="2604" y="1442"/>
                    <a:pt x="3748" y="2515"/>
                  </a:cubicBezTo>
                  <a:cubicBezTo>
                    <a:pt x="4892" y="3588"/>
                    <a:pt x="6344" y="4919"/>
                    <a:pt x="7851" y="6325"/>
                  </a:cubicBezTo>
                  <a:cubicBezTo>
                    <a:pt x="9358" y="7730"/>
                    <a:pt x="10920" y="9210"/>
                    <a:pt x="12372" y="10652"/>
                  </a:cubicBezTo>
                  <a:cubicBezTo>
                    <a:pt x="13823" y="12094"/>
                    <a:pt x="15162" y="13500"/>
                    <a:pt x="16446" y="14979"/>
                  </a:cubicBezTo>
                  <a:cubicBezTo>
                    <a:pt x="17730" y="16459"/>
                    <a:pt x="18958" y="18012"/>
                    <a:pt x="19823" y="19159"/>
                  </a:cubicBezTo>
                  <a:cubicBezTo>
                    <a:pt x="20688" y="20305"/>
                    <a:pt x="21190" y="21045"/>
                    <a:pt x="21358" y="21267"/>
                  </a:cubicBezTo>
                  <a:cubicBezTo>
                    <a:pt x="21525" y="21489"/>
                    <a:pt x="21358" y="21193"/>
                    <a:pt x="21190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2587961" y="2165652"/>
              <a:ext cx="104776" cy="13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8538"/>
                  </a:moveTo>
                  <a:cubicBezTo>
                    <a:pt x="1527" y="9847"/>
                    <a:pt x="3055" y="11156"/>
                    <a:pt x="4036" y="12956"/>
                  </a:cubicBezTo>
                  <a:cubicBezTo>
                    <a:pt x="5018" y="14756"/>
                    <a:pt x="5455" y="17047"/>
                    <a:pt x="5891" y="18683"/>
                  </a:cubicBezTo>
                  <a:cubicBezTo>
                    <a:pt x="6327" y="20320"/>
                    <a:pt x="6764" y="21301"/>
                    <a:pt x="6764" y="21383"/>
                  </a:cubicBezTo>
                  <a:cubicBezTo>
                    <a:pt x="6764" y="21465"/>
                    <a:pt x="6327" y="20647"/>
                    <a:pt x="5236" y="18356"/>
                  </a:cubicBezTo>
                  <a:cubicBezTo>
                    <a:pt x="4145" y="16065"/>
                    <a:pt x="2400" y="12301"/>
                    <a:pt x="1527" y="9520"/>
                  </a:cubicBezTo>
                  <a:cubicBezTo>
                    <a:pt x="655" y="6738"/>
                    <a:pt x="655" y="4938"/>
                    <a:pt x="1855" y="3547"/>
                  </a:cubicBezTo>
                  <a:cubicBezTo>
                    <a:pt x="3055" y="2156"/>
                    <a:pt x="5455" y="1174"/>
                    <a:pt x="8073" y="601"/>
                  </a:cubicBezTo>
                  <a:cubicBezTo>
                    <a:pt x="10691" y="29"/>
                    <a:pt x="13527" y="-135"/>
                    <a:pt x="15818" y="110"/>
                  </a:cubicBezTo>
                  <a:cubicBezTo>
                    <a:pt x="18109" y="356"/>
                    <a:pt x="19855" y="1010"/>
                    <a:pt x="21600" y="1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2448261" y="3106695"/>
              <a:ext cx="3810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211"/>
                    <a:pt x="8400" y="8423"/>
                    <a:pt x="12000" y="12023"/>
                  </a:cubicBezTo>
                  <a:cubicBezTo>
                    <a:pt x="15600" y="15623"/>
                    <a:pt x="18600" y="186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2518111" y="3182114"/>
              <a:ext cx="38101" cy="81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0729"/>
                  </a:moveTo>
                  <a:cubicBezTo>
                    <a:pt x="3000" y="9649"/>
                    <a:pt x="6000" y="8569"/>
                    <a:pt x="8100" y="6544"/>
                  </a:cubicBezTo>
                  <a:cubicBezTo>
                    <a:pt x="10200" y="4519"/>
                    <a:pt x="11400" y="1549"/>
                    <a:pt x="10800" y="469"/>
                  </a:cubicBezTo>
                  <a:cubicBezTo>
                    <a:pt x="10200" y="-611"/>
                    <a:pt x="7800" y="199"/>
                    <a:pt x="5400" y="2629"/>
                  </a:cubicBezTo>
                  <a:cubicBezTo>
                    <a:pt x="3000" y="5059"/>
                    <a:pt x="600" y="9109"/>
                    <a:pt x="1800" y="12484"/>
                  </a:cubicBezTo>
                  <a:cubicBezTo>
                    <a:pt x="3000" y="15859"/>
                    <a:pt x="7800" y="18559"/>
                    <a:pt x="11700" y="19774"/>
                  </a:cubicBezTo>
                  <a:cubicBezTo>
                    <a:pt x="15600" y="20989"/>
                    <a:pt x="18600" y="20719"/>
                    <a:pt x="21600" y="20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2577882" y="3100345"/>
              <a:ext cx="2913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3797" y="0"/>
                  </a:moveTo>
                  <a:cubicBezTo>
                    <a:pt x="7838" y="1296"/>
                    <a:pt x="1879" y="2592"/>
                    <a:pt x="390" y="4752"/>
                  </a:cubicBezTo>
                  <a:cubicBezTo>
                    <a:pt x="-1100" y="6912"/>
                    <a:pt x="1879" y="9936"/>
                    <a:pt x="5976" y="12888"/>
                  </a:cubicBezTo>
                  <a:cubicBezTo>
                    <a:pt x="10072" y="15840"/>
                    <a:pt x="15286" y="18720"/>
                    <a:pt x="20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2568162" y="3176545"/>
              <a:ext cx="45200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47" y="21600"/>
                  </a:moveTo>
                  <a:cubicBezTo>
                    <a:pt x="-144" y="19482"/>
                    <a:pt x="-635" y="17365"/>
                    <a:pt x="2801" y="13765"/>
                  </a:cubicBezTo>
                  <a:cubicBezTo>
                    <a:pt x="6238" y="10165"/>
                    <a:pt x="13601" y="5082"/>
                    <a:pt x="209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2645111" y="3097170"/>
              <a:ext cx="44451" cy="15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3820"/>
                    <a:pt x="3086" y="7641"/>
                    <a:pt x="4629" y="10653"/>
                  </a:cubicBezTo>
                  <a:cubicBezTo>
                    <a:pt x="6171" y="13665"/>
                    <a:pt x="7714" y="15869"/>
                    <a:pt x="10543" y="17559"/>
                  </a:cubicBezTo>
                  <a:cubicBezTo>
                    <a:pt x="13371" y="19249"/>
                    <a:pt x="17486" y="204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2652802" y="3147970"/>
              <a:ext cx="68510" cy="4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3512" y="21600"/>
                  </a:moveTo>
                  <a:cubicBezTo>
                    <a:pt x="1549" y="21600"/>
                    <a:pt x="-415" y="21600"/>
                    <a:pt x="76" y="20400"/>
                  </a:cubicBezTo>
                  <a:cubicBezTo>
                    <a:pt x="567" y="19200"/>
                    <a:pt x="3512" y="16800"/>
                    <a:pt x="7440" y="13200"/>
                  </a:cubicBezTo>
                  <a:cubicBezTo>
                    <a:pt x="11367" y="9600"/>
                    <a:pt x="16276" y="4800"/>
                    <a:pt x="21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2708611" y="2519320"/>
              <a:ext cx="41276" cy="6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2479"/>
                    <a:pt x="11077" y="4957"/>
                    <a:pt x="13846" y="7967"/>
                  </a:cubicBezTo>
                  <a:cubicBezTo>
                    <a:pt x="16615" y="10977"/>
                    <a:pt x="16615" y="14518"/>
                    <a:pt x="16062" y="17174"/>
                  </a:cubicBezTo>
                  <a:cubicBezTo>
                    <a:pt x="15508" y="19830"/>
                    <a:pt x="14400" y="21600"/>
                    <a:pt x="13292" y="21600"/>
                  </a:cubicBezTo>
                  <a:cubicBezTo>
                    <a:pt x="12185" y="21600"/>
                    <a:pt x="11077" y="19830"/>
                    <a:pt x="10523" y="16997"/>
                  </a:cubicBezTo>
                  <a:cubicBezTo>
                    <a:pt x="9969" y="14164"/>
                    <a:pt x="9969" y="10269"/>
                    <a:pt x="10523" y="7259"/>
                  </a:cubicBezTo>
                  <a:cubicBezTo>
                    <a:pt x="11077" y="4249"/>
                    <a:pt x="12185" y="2125"/>
                    <a:pt x="14123" y="1062"/>
                  </a:cubicBezTo>
                  <a:cubicBezTo>
                    <a:pt x="16062" y="0"/>
                    <a:pt x="1883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2778461" y="2519320"/>
              <a:ext cx="15876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2791161" y="2509795"/>
              <a:ext cx="6351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2828017" y="2506620"/>
              <a:ext cx="42064" cy="14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09" fill="norm" stroke="1" extrusionOk="0">
                  <a:moveTo>
                    <a:pt x="13263" y="0"/>
                  </a:moveTo>
                  <a:cubicBezTo>
                    <a:pt x="10628" y="159"/>
                    <a:pt x="7994" y="318"/>
                    <a:pt x="5624" y="715"/>
                  </a:cubicBezTo>
                  <a:cubicBezTo>
                    <a:pt x="3253" y="1112"/>
                    <a:pt x="1145" y="1747"/>
                    <a:pt x="355" y="2621"/>
                  </a:cubicBezTo>
                  <a:cubicBezTo>
                    <a:pt x="-435" y="3494"/>
                    <a:pt x="92" y="4606"/>
                    <a:pt x="1936" y="4844"/>
                  </a:cubicBezTo>
                  <a:cubicBezTo>
                    <a:pt x="3780" y="5082"/>
                    <a:pt x="6941" y="4447"/>
                    <a:pt x="9311" y="4447"/>
                  </a:cubicBezTo>
                  <a:cubicBezTo>
                    <a:pt x="11682" y="4447"/>
                    <a:pt x="13263" y="5082"/>
                    <a:pt x="15106" y="6988"/>
                  </a:cubicBezTo>
                  <a:cubicBezTo>
                    <a:pt x="16950" y="8894"/>
                    <a:pt x="19058" y="12071"/>
                    <a:pt x="20111" y="14215"/>
                  </a:cubicBezTo>
                  <a:cubicBezTo>
                    <a:pt x="21165" y="16359"/>
                    <a:pt x="21165" y="17471"/>
                    <a:pt x="20375" y="18424"/>
                  </a:cubicBezTo>
                  <a:cubicBezTo>
                    <a:pt x="19585" y="19376"/>
                    <a:pt x="18004" y="20171"/>
                    <a:pt x="15897" y="20726"/>
                  </a:cubicBezTo>
                  <a:cubicBezTo>
                    <a:pt x="13789" y="21282"/>
                    <a:pt x="11155" y="21600"/>
                    <a:pt x="9575" y="21282"/>
                  </a:cubicBezTo>
                  <a:cubicBezTo>
                    <a:pt x="7994" y="20965"/>
                    <a:pt x="7467" y="20012"/>
                    <a:pt x="7204" y="19059"/>
                  </a:cubicBezTo>
                  <a:cubicBezTo>
                    <a:pt x="6941" y="18106"/>
                    <a:pt x="6941" y="17153"/>
                    <a:pt x="6941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2889586" y="2452645"/>
              <a:ext cx="4127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6300"/>
                    <a:pt x="2215" y="12600"/>
                    <a:pt x="2769" y="16200"/>
                  </a:cubicBezTo>
                  <a:cubicBezTo>
                    <a:pt x="3323" y="19800"/>
                    <a:pt x="3323" y="20700"/>
                    <a:pt x="3323" y="20700"/>
                  </a:cubicBezTo>
                  <a:cubicBezTo>
                    <a:pt x="3323" y="20700"/>
                    <a:pt x="3323" y="19800"/>
                    <a:pt x="3323" y="18810"/>
                  </a:cubicBezTo>
                  <a:cubicBezTo>
                    <a:pt x="3323" y="17820"/>
                    <a:pt x="3323" y="16740"/>
                    <a:pt x="3877" y="15570"/>
                  </a:cubicBezTo>
                  <a:cubicBezTo>
                    <a:pt x="4431" y="14400"/>
                    <a:pt x="5538" y="13140"/>
                    <a:pt x="7477" y="12870"/>
                  </a:cubicBezTo>
                  <a:cubicBezTo>
                    <a:pt x="9415" y="12600"/>
                    <a:pt x="12185" y="13320"/>
                    <a:pt x="14677" y="14940"/>
                  </a:cubicBezTo>
                  <a:cubicBezTo>
                    <a:pt x="17169" y="16560"/>
                    <a:pt x="19385" y="190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2956261" y="2458995"/>
              <a:ext cx="31751" cy="14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0"/>
                  </a:moveTo>
                  <a:cubicBezTo>
                    <a:pt x="0" y="5515"/>
                    <a:pt x="0" y="11030"/>
                    <a:pt x="720" y="14323"/>
                  </a:cubicBezTo>
                  <a:cubicBezTo>
                    <a:pt x="1440" y="17617"/>
                    <a:pt x="2880" y="18689"/>
                    <a:pt x="4680" y="19609"/>
                  </a:cubicBezTo>
                  <a:cubicBezTo>
                    <a:pt x="6480" y="20528"/>
                    <a:pt x="8640" y="21294"/>
                    <a:pt x="11160" y="21447"/>
                  </a:cubicBezTo>
                  <a:cubicBezTo>
                    <a:pt x="13680" y="21600"/>
                    <a:pt x="16560" y="21140"/>
                    <a:pt x="18360" y="20528"/>
                  </a:cubicBezTo>
                  <a:cubicBezTo>
                    <a:pt x="20160" y="19915"/>
                    <a:pt x="20880" y="19149"/>
                    <a:pt x="21600" y="18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2940386" y="2522495"/>
              <a:ext cx="34926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575" name="Drawing"/>
          <p:cNvGrpSpPr/>
          <p:nvPr/>
        </p:nvGrpSpPr>
        <p:grpSpPr>
          <a:xfrm>
            <a:off x="1555815" y="5959385"/>
            <a:ext cx="1123885" cy="1025616"/>
            <a:chOff x="0" y="0"/>
            <a:chExt cx="1123884" cy="1025614"/>
          </a:xfrm>
        </p:grpSpPr>
        <p:sp>
          <p:nvSpPr>
            <p:cNvPr id="2570" name="Line"/>
            <p:cNvSpPr/>
            <p:nvPr/>
          </p:nvSpPr>
          <p:spPr>
            <a:xfrm>
              <a:off x="0" y="129863"/>
              <a:ext cx="556998" cy="50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19" fill="norm" stroke="1" extrusionOk="0">
                  <a:moveTo>
                    <a:pt x="8280" y="2159"/>
                  </a:moveTo>
                  <a:cubicBezTo>
                    <a:pt x="7712" y="1445"/>
                    <a:pt x="7143" y="731"/>
                    <a:pt x="6534" y="329"/>
                  </a:cubicBezTo>
                  <a:cubicBezTo>
                    <a:pt x="5925" y="-73"/>
                    <a:pt x="5276" y="-162"/>
                    <a:pt x="4504" y="374"/>
                  </a:cubicBezTo>
                  <a:cubicBezTo>
                    <a:pt x="3733" y="909"/>
                    <a:pt x="2840" y="2069"/>
                    <a:pt x="1987" y="4122"/>
                  </a:cubicBezTo>
                  <a:cubicBezTo>
                    <a:pt x="1134" y="6175"/>
                    <a:pt x="322" y="9121"/>
                    <a:pt x="79" y="11754"/>
                  </a:cubicBezTo>
                  <a:cubicBezTo>
                    <a:pt x="-165" y="14387"/>
                    <a:pt x="160" y="16707"/>
                    <a:pt x="1012" y="18403"/>
                  </a:cubicBezTo>
                  <a:cubicBezTo>
                    <a:pt x="1865" y="20099"/>
                    <a:pt x="3246" y="21170"/>
                    <a:pt x="4829" y="21304"/>
                  </a:cubicBezTo>
                  <a:cubicBezTo>
                    <a:pt x="6412" y="21438"/>
                    <a:pt x="8199" y="20635"/>
                    <a:pt x="9782" y="19028"/>
                  </a:cubicBezTo>
                  <a:cubicBezTo>
                    <a:pt x="11366" y="17421"/>
                    <a:pt x="12746" y="15012"/>
                    <a:pt x="13477" y="13583"/>
                  </a:cubicBezTo>
                  <a:cubicBezTo>
                    <a:pt x="14208" y="12155"/>
                    <a:pt x="14289" y="11709"/>
                    <a:pt x="14289" y="11263"/>
                  </a:cubicBezTo>
                  <a:cubicBezTo>
                    <a:pt x="14289" y="10817"/>
                    <a:pt x="14208" y="10370"/>
                    <a:pt x="13924" y="10192"/>
                  </a:cubicBezTo>
                  <a:cubicBezTo>
                    <a:pt x="13640" y="10013"/>
                    <a:pt x="13152" y="10102"/>
                    <a:pt x="12421" y="10906"/>
                  </a:cubicBezTo>
                  <a:cubicBezTo>
                    <a:pt x="11691" y="11709"/>
                    <a:pt x="10716" y="13226"/>
                    <a:pt x="10188" y="14208"/>
                  </a:cubicBezTo>
                  <a:cubicBezTo>
                    <a:pt x="9661" y="15190"/>
                    <a:pt x="9579" y="15636"/>
                    <a:pt x="9701" y="15993"/>
                  </a:cubicBezTo>
                  <a:cubicBezTo>
                    <a:pt x="9823" y="16350"/>
                    <a:pt x="10148" y="16618"/>
                    <a:pt x="10473" y="16618"/>
                  </a:cubicBezTo>
                  <a:cubicBezTo>
                    <a:pt x="10797" y="16618"/>
                    <a:pt x="11122" y="16350"/>
                    <a:pt x="11488" y="15904"/>
                  </a:cubicBezTo>
                  <a:cubicBezTo>
                    <a:pt x="11853" y="15458"/>
                    <a:pt x="12259" y="14833"/>
                    <a:pt x="12584" y="14342"/>
                  </a:cubicBezTo>
                  <a:cubicBezTo>
                    <a:pt x="12909" y="13851"/>
                    <a:pt x="13152" y="13494"/>
                    <a:pt x="13477" y="13360"/>
                  </a:cubicBezTo>
                  <a:cubicBezTo>
                    <a:pt x="13802" y="13226"/>
                    <a:pt x="14208" y="13316"/>
                    <a:pt x="14533" y="13583"/>
                  </a:cubicBezTo>
                  <a:cubicBezTo>
                    <a:pt x="14858" y="13851"/>
                    <a:pt x="15101" y="14298"/>
                    <a:pt x="15426" y="14431"/>
                  </a:cubicBezTo>
                  <a:cubicBezTo>
                    <a:pt x="15751" y="14565"/>
                    <a:pt x="16157" y="14387"/>
                    <a:pt x="16644" y="13450"/>
                  </a:cubicBezTo>
                  <a:cubicBezTo>
                    <a:pt x="17131" y="12512"/>
                    <a:pt x="17700" y="10817"/>
                    <a:pt x="17984" y="9745"/>
                  </a:cubicBezTo>
                  <a:cubicBezTo>
                    <a:pt x="18268" y="8674"/>
                    <a:pt x="18268" y="8228"/>
                    <a:pt x="18146" y="7826"/>
                  </a:cubicBezTo>
                  <a:cubicBezTo>
                    <a:pt x="18024" y="7425"/>
                    <a:pt x="17781" y="7068"/>
                    <a:pt x="17375" y="6978"/>
                  </a:cubicBezTo>
                  <a:cubicBezTo>
                    <a:pt x="16969" y="6889"/>
                    <a:pt x="16400" y="7068"/>
                    <a:pt x="16238" y="7380"/>
                  </a:cubicBezTo>
                  <a:cubicBezTo>
                    <a:pt x="16076" y="7693"/>
                    <a:pt x="16319" y="8139"/>
                    <a:pt x="17050" y="8719"/>
                  </a:cubicBezTo>
                  <a:cubicBezTo>
                    <a:pt x="17781" y="9299"/>
                    <a:pt x="18999" y="10013"/>
                    <a:pt x="19811" y="10817"/>
                  </a:cubicBezTo>
                  <a:cubicBezTo>
                    <a:pt x="20623" y="11620"/>
                    <a:pt x="21029" y="12512"/>
                    <a:pt x="21232" y="13182"/>
                  </a:cubicBezTo>
                  <a:cubicBezTo>
                    <a:pt x="21435" y="13851"/>
                    <a:pt x="21435" y="14298"/>
                    <a:pt x="21070" y="14655"/>
                  </a:cubicBezTo>
                  <a:cubicBezTo>
                    <a:pt x="20704" y="15012"/>
                    <a:pt x="19973" y="15279"/>
                    <a:pt x="19243" y="15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539684" y="207093"/>
              <a:ext cx="317501" cy="22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11723"/>
                  </a:moveTo>
                  <a:cubicBezTo>
                    <a:pt x="1584" y="9760"/>
                    <a:pt x="3168" y="7796"/>
                    <a:pt x="4248" y="6323"/>
                  </a:cubicBezTo>
                  <a:cubicBezTo>
                    <a:pt x="5328" y="4850"/>
                    <a:pt x="5904" y="3869"/>
                    <a:pt x="6192" y="2789"/>
                  </a:cubicBezTo>
                  <a:cubicBezTo>
                    <a:pt x="6480" y="1709"/>
                    <a:pt x="6480" y="530"/>
                    <a:pt x="6120" y="138"/>
                  </a:cubicBezTo>
                  <a:cubicBezTo>
                    <a:pt x="5760" y="-255"/>
                    <a:pt x="5040" y="138"/>
                    <a:pt x="4032" y="2003"/>
                  </a:cubicBezTo>
                  <a:cubicBezTo>
                    <a:pt x="3024" y="3869"/>
                    <a:pt x="1728" y="7207"/>
                    <a:pt x="1152" y="10349"/>
                  </a:cubicBezTo>
                  <a:cubicBezTo>
                    <a:pt x="576" y="13490"/>
                    <a:pt x="720" y="16436"/>
                    <a:pt x="1512" y="18400"/>
                  </a:cubicBezTo>
                  <a:cubicBezTo>
                    <a:pt x="2304" y="20363"/>
                    <a:pt x="3744" y="21345"/>
                    <a:pt x="6264" y="20952"/>
                  </a:cubicBezTo>
                  <a:cubicBezTo>
                    <a:pt x="8784" y="20560"/>
                    <a:pt x="12384" y="18792"/>
                    <a:pt x="15120" y="16730"/>
                  </a:cubicBezTo>
                  <a:cubicBezTo>
                    <a:pt x="17856" y="14669"/>
                    <a:pt x="19728" y="12312"/>
                    <a:pt x="21600" y="9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744809" y="0"/>
              <a:ext cx="379076" cy="37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71" fill="norm" stroke="1" extrusionOk="0">
                  <a:moveTo>
                    <a:pt x="3131" y="3827"/>
                  </a:moveTo>
                  <a:cubicBezTo>
                    <a:pt x="2051" y="3463"/>
                    <a:pt x="971" y="3099"/>
                    <a:pt x="431" y="2614"/>
                  </a:cubicBezTo>
                  <a:cubicBezTo>
                    <a:pt x="-109" y="2128"/>
                    <a:pt x="-109" y="1522"/>
                    <a:pt x="251" y="975"/>
                  </a:cubicBezTo>
                  <a:cubicBezTo>
                    <a:pt x="611" y="429"/>
                    <a:pt x="1331" y="-56"/>
                    <a:pt x="2651" y="5"/>
                  </a:cubicBezTo>
                  <a:cubicBezTo>
                    <a:pt x="3971" y="65"/>
                    <a:pt x="5891" y="672"/>
                    <a:pt x="6971" y="2310"/>
                  </a:cubicBezTo>
                  <a:cubicBezTo>
                    <a:pt x="8051" y="3948"/>
                    <a:pt x="8291" y="6618"/>
                    <a:pt x="7991" y="9591"/>
                  </a:cubicBezTo>
                  <a:cubicBezTo>
                    <a:pt x="7691" y="12564"/>
                    <a:pt x="6851" y="15841"/>
                    <a:pt x="6491" y="17904"/>
                  </a:cubicBezTo>
                  <a:cubicBezTo>
                    <a:pt x="6131" y="19966"/>
                    <a:pt x="6251" y="20816"/>
                    <a:pt x="6611" y="21180"/>
                  </a:cubicBezTo>
                  <a:cubicBezTo>
                    <a:pt x="6971" y="21544"/>
                    <a:pt x="7571" y="21423"/>
                    <a:pt x="9191" y="20513"/>
                  </a:cubicBezTo>
                  <a:cubicBezTo>
                    <a:pt x="10811" y="19602"/>
                    <a:pt x="13451" y="17904"/>
                    <a:pt x="15671" y="16629"/>
                  </a:cubicBezTo>
                  <a:cubicBezTo>
                    <a:pt x="17891" y="15355"/>
                    <a:pt x="19691" y="14506"/>
                    <a:pt x="21491" y="13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76134" y="498564"/>
              <a:ext cx="86360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9504"/>
                    <a:pt x="2541" y="17408"/>
                    <a:pt x="3944" y="15448"/>
                  </a:cubicBezTo>
                  <a:cubicBezTo>
                    <a:pt x="5347" y="13489"/>
                    <a:pt x="6882" y="11666"/>
                    <a:pt x="8444" y="10025"/>
                  </a:cubicBezTo>
                  <a:cubicBezTo>
                    <a:pt x="10006" y="8385"/>
                    <a:pt x="11594" y="6927"/>
                    <a:pt x="13553" y="5468"/>
                  </a:cubicBezTo>
                  <a:cubicBezTo>
                    <a:pt x="15512" y="4010"/>
                    <a:pt x="17841" y="2552"/>
                    <a:pt x="19244" y="1641"/>
                  </a:cubicBezTo>
                  <a:cubicBezTo>
                    <a:pt x="20647" y="729"/>
                    <a:pt x="21124" y="3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243351" y="536664"/>
              <a:ext cx="76623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18" y="21600"/>
                  </a:moveTo>
                  <a:cubicBezTo>
                    <a:pt x="0" y="21132"/>
                    <a:pt x="-119" y="20665"/>
                    <a:pt x="237" y="20057"/>
                  </a:cubicBezTo>
                  <a:cubicBezTo>
                    <a:pt x="593" y="19449"/>
                    <a:pt x="1424" y="18701"/>
                    <a:pt x="2907" y="17205"/>
                  </a:cubicBezTo>
                  <a:cubicBezTo>
                    <a:pt x="4391" y="15709"/>
                    <a:pt x="6527" y="13465"/>
                    <a:pt x="8604" y="11268"/>
                  </a:cubicBezTo>
                  <a:cubicBezTo>
                    <a:pt x="10681" y="9070"/>
                    <a:pt x="12699" y="6919"/>
                    <a:pt x="14835" y="5049"/>
                  </a:cubicBezTo>
                  <a:cubicBezTo>
                    <a:pt x="16971" y="3179"/>
                    <a:pt x="19226" y="159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604" name="Drawing"/>
          <p:cNvGrpSpPr/>
          <p:nvPr/>
        </p:nvGrpSpPr>
        <p:grpSpPr>
          <a:xfrm>
            <a:off x="4229100" y="4260577"/>
            <a:ext cx="6432550" cy="3861074"/>
            <a:chOff x="-12700" y="-12700"/>
            <a:chExt cx="6432550" cy="3861072"/>
          </a:xfrm>
        </p:grpSpPr>
        <p:pic>
          <p:nvPicPr>
            <p:cNvPr id="257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44500" y="2406922"/>
              <a:ext cx="143145" cy="919754"/>
            </a:xfrm>
            <a:prstGeom prst="rect">
              <a:avLst/>
            </a:prstGeom>
            <a:effectLst/>
          </p:spPr>
        </p:pic>
        <p:pic>
          <p:nvPicPr>
            <p:cNvPr id="257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97797" y="622572"/>
              <a:ext cx="4491704" cy="1841076"/>
            </a:xfrm>
            <a:prstGeom prst="rect">
              <a:avLst/>
            </a:prstGeom>
            <a:effectLst/>
          </p:spPr>
        </p:pic>
        <p:pic>
          <p:nvPicPr>
            <p:cNvPr id="258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2700" y="-12701"/>
              <a:ext cx="6432550" cy="3861074"/>
            </a:xfrm>
            <a:prstGeom prst="rect">
              <a:avLst/>
            </a:prstGeom>
            <a:effectLst/>
          </p:spPr>
        </p:pic>
        <p:sp>
          <p:nvSpPr>
            <p:cNvPr id="2582" name="Line"/>
            <p:cNvSpPr/>
            <p:nvPr/>
          </p:nvSpPr>
          <p:spPr>
            <a:xfrm>
              <a:off x="390525" y="2041797"/>
              <a:ext cx="88900" cy="36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0"/>
                  </a:moveTo>
                  <a:cubicBezTo>
                    <a:pt x="771" y="756"/>
                    <a:pt x="1543" y="1511"/>
                    <a:pt x="2829" y="2613"/>
                  </a:cubicBezTo>
                  <a:cubicBezTo>
                    <a:pt x="4114" y="3715"/>
                    <a:pt x="5914" y="5164"/>
                    <a:pt x="7457" y="6738"/>
                  </a:cubicBezTo>
                  <a:cubicBezTo>
                    <a:pt x="9000" y="8313"/>
                    <a:pt x="10286" y="10013"/>
                    <a:pt x="11443" y="11902"/>
                  </a:cubicBezTo>
                  <a:cubicBezTo>
                    <a:pt x="12600" y="13791"/>
                    <a:pt x="13629" y="15869"/>
                    <a:pt x="15043" y="17381"/>
                  </a:cubicBezTo>
                  <a:cubicBezTo>
                    <a:pt x="16457" y="18892"/>
                    <a:pt x="18257" y="19837"/>
                    <a:pt x="19543" y="20466"/>
                  </a:cubicBezTo>
                  <a:cubicBezTo>
                    <a:pt x="20829" y="21096"/>
                    <a:pt x="21600" y="21411"/>
                    <a:pt x="21600" y="21506"/>
                  </a:cubicBezTo>
                  <a:cubicBezTo>
                    <a:pt x="21600" y="21600"/>
                    <a:pt x="20829" y="21474"/>
                    <a:pt x="20057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412750" y="2127522"/>
              <a:ext cx="22225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8432"/>
                    <a:pt x="6171" y="15264"/>
                    <a:pt x="9411" y="12096"/>
                  </a:cubicBezTo>
                  <a:cubicBezTo>
                    <a:pt x="12651" y="8928"/>
                    <a:pt x="16046" y="5760"/>
                    <a:pt x="18103" y="3744"/>
                  </a:cubicBezTo>
                  <a:cubicBezTo>
                    <a:pt x="20160" y="1728"/>
                    <a:pt x="20880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587375" y="2100607"/>
              <a:ext cx="70108" cy="7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148" fill="norm" stroke="1" extrusionOk="0">
                  <a:moveTo>
                    <a:pt x="0" y="1276"/>
                  </a:moveTo>
                  <a:cubicBezTo>
                    <a:pt x="3812" y="412"/>
                    <a:pt x="7624" y="-452"/>
                    <a:pt x="11276" y="268"/>
                  </a:cubicBezTo>
                  <a:cubicBezTo>
                    <a:pt x="14929" y="988"/>
                    <a:pt x="18424" y="3292"/>
                    <a:pt x="20012" y="5884"/>
                  </a:cubicBezTo>
                  <a:cubicBezTo>
                    <a:pt x="21600" y="8476"/>
                    <a:pt x="21282" y="11356"/>
                    <a:pt x="19535" y="13948"/>
                  </a:cubicBezTo>
                  <a:cubicBezTo>
                    <a:pt x="17788" y="16540"/>
                    <a:pt x="14612" y="18844"/>
                    <a:pt x="11435" y="21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3422650" y="2054497"/>
              <a:ext cx="66675" cy="42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0" y="0"/>
                  </a:moveTo>
                  <a:cubicBezTo>
                    <a:pt x="2057" y="1031"/>
                    <a:pt x="4114" y="2062"/>
                    <a:pt x="5829" y="3446"/>
                  </a:cubicBezTo>
                  <a:cubicBezTo>
                    <a:pt x="7543" y="4830"/>
                    <a:pt x="8914" y="6567"/>
                    <a:pt x="10457" y="8385"/>
                  </a:cubicBezTo>
                  <a:cubicBezTo>
                    <a:pt x="12000" y="10203"/>
                    <a:pt x="13714" y="12103"/>
                    <a:pt x="14914" y="13785"/>
                  </a:cubicBezTo>
                  <a:cubicBezTo>
                    <a:pt x="16114" y="15467"/>
                    <a:pt x="16800" y="16933"/>
                    <a:pt x="17486" y="18099"/>
                  </a:cubicBezTo>
                  <a:cubicBezTo>
                    <a:pt x="18171" y="19266"/>
                    <a:pt x="18857" y="20135"/>
                    <a:pt x="19371" y="20705"/>
                  </a:cubicBezTo>
                  <a:cubicBezTo>
                    <a:pt x="19886" y="21274"/>
                    <a:pt x="20229" y="21546"/>
                    <a:pt x="20571" y="21573"/>
                  </a:cubicBezTo>
                  <a:cubicBezTo>
                    <a:pt x="20914" y="21600"/>
                    <a:pt x="21257" y="21383"/>
                    <a:pt x="21600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3305175" y="2337072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5" y="16800"/>
                    <a:pt x="5110" y="12000"/>
                    <a:pt x="7955" y="7800"/>
                  </a:cubicBezTo>
                  <a:cubicBezTo>
                    <a:pt x="10800" y="3600"/>
                    <a:pt x="13935" y="0"/>
                    <a:pt x="16258" y="0"/>
                  </a:cubicBezTo>
                  <a:cubicBezTo>
                    <a:pt x="18581" y="0"/>
                    <a:pt x="20090" y="36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3285577" y="2299934"/>
              <a:ext cx="92623" cy="13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48" fill="norm" stroke="1" extrusionOk="0">
                  <a:moveTo>
                    <a:pt x="9591" y="4369"/>
                  </a:moveTo>
                  <a:cubicBezTo>
                    <a:pt x="11532" y="2862"/>
                    <a:pt x="13474" y="1355"/>
                    <a:pt x="15294" y="601"/>
                  </a:cubicBezTo>
                  <a:cubicBezTo>
                    <a:pt x="17114" y="-152"/>
                    <a:pt x="18813" y="-152"/>
                    <a:pt x="19541" y="350"/>
                  </a:cubicBezTo>
                  <a:cubicBezTo>
                    <a:pt x="20269" y="853"/>
                    <a:pt x="20027" y="1857"/>
                    <a:pt x="17964" y="3867"/>
                  </a:cubicBezTo>
                  <a:cubicBezTo>
                    <a:pt x="15901" y="5876"/>
                    <a:pt x="12018" y="8890"/>
                    <a:pt x="8984" y="11067"/>
                  </a:cubicBezTo>
                  <a:cubicBezTo>
                    <a:pt x="5950" y="13243"/>
                    <a:pt x="3766" y="14583"/>
                    <a:pt x="2188" y="15671"/>
                  </a:cubicBezTo>
                  <a:cubicBezTo>
                    <a:pt x="611" y="16760"/>
                    <a:pt x="-360" y="17597"/>
                    <a:pt x="125" y="18183"/>
                  </a:cubicBezTo>
                  <a:cubicBezTo>
                    <a:pt x="611" y="18769"/>
                    <a:pt x="2552" y="19104"/>
                    <a:pt x="6314" y="19606"/>
                  </a:cubicBezTo>
                  <a:cubicBezTo>
                    <a:pt x="10076" y="20108"/>
                    <a:pt x="15658" y="20778"/>
                    <a:pt x="2124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71760" y="2429147"/>
              <a:ext cx="106090" cy="327026"/>
            </a:xfrm>
            <a:prstGeom prst="rect">
              <a:avLst/>
            </a:prstGeom>
            <a:effectLst/>
          </p:spPr>
        </p:pic>
        <p:pic>
          <p:nvPicPr>
            <p:cNvPr id="259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51200" y="962913"/>
              <a:ext cx="120650" cy="1091585"/>
            </a:xfrm>
            <a:prstGeom prst="rect">
              <a:avLst/>
            </a:prstGeom>
            <a:effectLst/>
          </p:spPr>
        </p:pic>
        <p:pic>
          <p:nvPicPr>
            <p:cNvPr id="259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219324" y="1406797"/>
              <a:ext cx="160868" cy="810179"/>
            </a:xfrm>
            <a:prstGeom prst="rect">
              <a:avLst/>
            </a:prstGeom>
            <a:effectLst/>
          </p:spPr>
        </p:pic>
        <p:sp>
          <p:nvSpPr>
            <p:cNvPr id="2594" name="Line"/>
            <p:cNvSpPr/>
            <p:nvPr/>
          </p:nvSpPr>
          <p:spPr>
            <a:xfrm>
              <a:off x="2216150" y="1800497"/>
              <a:ext cx="180975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05" y="3600"/>
                    <a:pt x="5811" y="7200"/>
                    <a:pt x="8716" y="10012"/>
                  </a:cubicBezTo>
                  <a:cubicBezTo>
                    <a:pt x="11621" y="12825"/>
                    <a:pt x="14526" y="14850"/>
                    <a:pt x="16674" y="16650"/>
                  </a:cubicBezTo>
                  <a:cubicBezTo>
                    <a:pt x="18821" y="18450"/>
                    <a:pt x="20211" y="200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2209800" y="1765572"/>
              <a:ext cx="190500" cy="19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354"/>
                    <a:pt x="19200" y="708"/>
                    <a:pt x="17280" y="2361"/>
                  </a:cubicBezTo>
                  <a:cubicBezTo>
                    <a:pt x="15360" y="4013"/>
                    <a:pt x="12720" y="6964"/>
                    <a:pt x="10140" y="9738"/>
                  </a:cubicBezTo>
                  <a:cubicBezTo>
                    <a:pt x="7560" y="12511"/>
                    <a:pt x="5040" y="15108"/>
                    <a:pt x="3360" y="17056"/>
                  </a:cubicBezTo>
                  <a:cubicBezTo>
                    <a:pt x="1680" y="19003"/>
                    <a:pt x="840" y="20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2524125" y="1635853"/>
              <a:ext cx="746125" cy="15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1600" y="1666"/>
                  </a:moveTo>
                  <a:cubicBezTo>
                    <a:pt x="21508" y="1090"/>
                    <a:pt x="21416" y="514"/>
                    <a:pt x="21294" y="226"/>
                  </a:cubicBezTo>
                  <a:cubicBezTo>
                    <a:pt x="21171" y="-62"/>
                    <a:pt x="21018" y="-62"/>
                    <a:pt x="20558" y="154"/>
                  </a:cubicBezTo>
                  <a:cubicBezTo>
                    <a:pt x="20099" y="370"/>
                    <a:pt x="19333" y="802"/>
                    <a:pt x="18337" y="1378"/>
                  </a:cubicBezTo>
                  <a:cubicBezTo>
                    <a:pt x="17341" y="1954"/>
                    <a:pt x="16116" y="2674"/>
                    <a:pt x="15074" y="3322"/>
                  </a:cubicBezTo>
                  <a:cubicBezTo>
                    <a:pt x="14032" y="3970"/>
                    <a:pt x="13174" y="4546"/>
                    <a:pt x="12117" y="5410"/>
                  </a:cubicBezTo>
                  <a:cubicBezTo>
                    <a:pt x="11060" y="6274"/>
                    <a:pt x="9804" y="7426"/>
                    <a:pt x="8548" y="8650"/>
                  </a:cubicBezTo>
                  <a:cubicBezTo>
                    <a:pt x="7292" y="9874"/>
                    <a:pt x="6036" y="11170"/>
                    <a:pt x="4948" y="12610"/>
                  </a:cubicBezTo>
                  <a:cubicBezTo>
                    <a:pt x="3860" y="14050"/>
                    <a:pt x="2941" y="15634"/>
                    <a:pt x="2145" y="17146"/>
                  </a:cubicBezTo>
                  <a:cubicBezTo>
                    <a:pt x="1348" y="18658"/>
                    <a:pt x="674" y="20098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2513245" y="1702072"/>
              <a:ext cx="96606" cy="15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537" fill="norm" stroke="1" extrusionOk="0">
                  <a:moveTo>
                    <a:pt x="20975" y="0"/>
                  </a:moveTo>
                  <a:cubicBezTo>
                    <a:pt x="17298" y="2086"/>
                    <a:pt x="13622" y="4171"/>
                    <a:pt x="10175" y="7001"/>
                  </a:cubicBezTo>
                  <a:cubicBezTo>
                    <a:pt x="6728" y="9832"/>
                    <a:pt x="3511" y="13407"/>
                    <a:pt x="1673" y="15865"/>
                  </a:cubicBezTo>
                  <a:cubicBezTo>
                    <a:pt x="-165" y="18323"/>
                    <a:pt x="-625" y="19663"/>
                    <a:pt x="984" y="20483"/>
                  </a:cubicBezTo>
                  <a:cubicBezTo>
                    <a:pt x="2592" y="21302"/>
                    <a:pt x="6269" y="21600"/>
                    <a:pt x="9601" y="21526"/>
                  </a:cubicBezTo>
                  <a:cubicBezTo>
                    <a:pt x="12932" y="21451"/>
                    <a:pt x="15920" y="21004"/>
                    <a:pt x="18907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9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7314" y="2368257"/>
              <a:ext cx="58336" cy="167783"/>
            </a:xfrm>
            <a:prstGeom prst="rect">
              <a:avLst/>
            </a:prstGeom>
            <a:effectLst/>
          </p:spPr>
        </p:pic>
        <p:sp>
          <p:nvSpPr>
            <p:cNvPr id="2600" name="Line"/>
            <p:cNvSpPr/>
            <p:nvPr/>
          </p:nvSpPr>
          <p:spPr>
            <a:xfrm>
              <a:off x="669925" y="2431183"/>
              <a:ext cx="117475" cy="3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6" fill="norm" stroke="1" extrusionOk="0">
                  <a:moveTo>
                    <a:pt x="0" y="2446"/>
                  </a:moveTo>
                  <a:cubicBezTo>
                    <a:pt x="778" y="646"/>
                    <a:pt x="1557" y="-1154"/>
                    <a:pt x="3989" y="946"/>
                  </a:cubicBezTo>
                  <a:cubicBezTo>
                    <a:pt x="6422" y="3046"/>
                    <a:pt x="10508" y="9046"/>
                    <a:pt x="13719" y="12946"/>
                  </a:cubicBezTo>
                  <a:cubicBezTo>
                    <a:pt x="16930" y="16846"/>
                    <a:pt x="19265" y="18646"/>
                    <a:pt x="21600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711200" y="2391047"/>
              <a:ext cx="69850" cy="10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3927"/>
                    <a:pt x="13091" y="7855"/>
                    <a:pt x="9491" y="11455"/>
                  </a:cubicBezTo>
                  <a:cubicBezTo>
                    <a:pt x="5891" y="15055"/>
                    <a:pt x="2945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548147" y="2489472"/>
              <a:ext cx="102729" cy="6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37" fill="norm" stroke="1" extrusionOk="0">
                  <a:moveTo>
                    <a:pt x="2218" y="19636"/>
                  </a:moveTo>
                  <a:cubicBezTo>
                    <a:pt x="1337" y="20618"/>
                    <a:pt x="455" y="21600"/>
                    <a:pt x="125" y="21273"/>
                  </a:cubicBezTo>
                  <a:cubicBezTo>
                    <a:pt x="-206" y="20945"/>
                    <a:pt x="14" y="19309"/>
                    <a:pt x="2108" y="16364"/>
                  </a:cubicBezTo>
                  <a:cubicBezTo>
                    <a:pt x="4202" y="13418"/>
                    <a:pt x="8170" y="9164"/>
                    <a:pt x="11696" y="6218"/>
                  </a:cubicBezTo>
                  <a:cubicBezTo>
                    <a:pt x="15223" y="3273"/>
                    <a:pt x="18308" y="1636"/>
                    <a:pt x="213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612775" y="2483620"/>
              <a:ext cx="34925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780"/>
                  </a:moveTo>
                  <a:cubicBezTo>
                    <a:pt x="3273" y="163"/>
                    <a:pt x="6545" y="-454"/>
                    <a:pt x="11127" y="472"/>
                  </a:cubicBezTo>
                  <a:cubicBezTo>
                    <a:pt x="15709" y="1397"/>
                    <a:pt x="21600" y="3866"/>
                    <a:pt x="21600" y="7569"/>
                  </a:cubicBezTo>
                  <a:cubicBezTo>
                    <a:pt x="21600" y="11272"/>
                    <a:pt x="15709" y="16209"/>
                    <a:pt x="9818" y="21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7" name="Drawing"/>
          <p:cNvGrpSpPr/>
          <p:nvPr/>
        </p:nvGrpSpPr>
        <p:grpSpPr>
          <a:xfrm>
            <a:off x="831850" y="1227666"/>
            <a:ext cx="12153900" cy="8468431"/>
            <a:chOff x="0" y="0"/>
            <a:chExt cx="12153900" cy="8468429"/>
          </a:xfrm>
        </p:grpSpPr>
        <p:sp>
          <p:nvSpPr>
            <p:cNvPr id="2606" name="Line"/>
            <p:cNvSpPr/>
            <p:nvPr/>
          </p:nvSpPr>
          <p:spPr>
            <a:xfrm>
              <a:off x="1473200" y="218932"/>
              <a:ext cx="185857" cy="54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60" fill="norm" stroke="1" extrusionOk="0">
                  <a:moveTo>
                    <a:pt x="0" y="6776"/>
                  </a:moveTo>
                  <a:cubicBezTo>
                    <a:pt x="720" y="8604"/>
                    <a:pt x="1440" y="10432"/>
                    <a:pt x="2640" y="12633"/>
                  </a:cubicBezTo>
                  <a:cubicBezTo>
                    <a:pt x="3840" y="14835"/>
                    <a:pt x="5520" y="17410"/>
                    <a:pt x="6480" y="19030"/>
                  </a:cubicBezTo>
                  <a:cubicBezTo>
                    <a:pt x="7440" y="20650"/>
                    <a:pt x="7680" y="21315"/>
                    <a:pt x="7800" y="21439"/>
                  </a:cubicBezTo>
                  <a:cubicBezTo>
                    <a:pt x="7920" y="21564"/>
                    <a:pt x="7920" y="21149"/>
                    <a:pt x="7200" y="19570"/>
                  </a:cubicBezTo>
                  <a:cubicBezTo>
                    <a:pt x="6480" y="17992"/>
                    <a:pt x="5040" y="15250"/>
                    <a:pt x="4200" y="12675"/>
                  </a:cubicBezTo>
                  <a:cubicBezTo>
                    <a:pt x="3360" y="10099"/>
                    <a:pt x="3120" y="7690"/>
                    <a:pt x="3600" y="5696"/>
                  </a:cubicBezTo>
                  <a:cubicBezTo>
                    <a:pt x="4080" y="3702"/>
                    <a:pt x="5280" y="2124"/>
                    <a:pt x="6360" y="1210"/>
                  </a:cubicBezTo>
                  <a:cubicBezTo>
                    <a:pt x="7440" y="296"/>
                    <a:pt x="8400" y="47"/>
                    <a:pt x="9480" y="6"/>
                  </a:cubicBezTo>
                  <a:cubicBezTo>
                    <a:pt x="10560" y="-36"/>
                    <a:pt x="11760" y="130"/>
                    <a:pt x="13560" y="1335"/>
                  </a:cubicBezTo>
                  <a:cubicBezTo>
                    <a:pt x="15360" y="2539"/>
                    <a:pt x="17760" y="4782"/>
                    <a:pt x="19320" y="7233"/>
                  </a:cubicBezTo>
                  <a:cubicBezTo>
                    <a:pt x="20880" y="9684"/>
                    <a:pt x="21600" y="12342"/>
                    <a:pt x="20640" y="14502"/>
                  </a:cubicBezTo>
                  <a:cubicBezTo>
                    <a:pt x="19680" y="16662"/>
                    <a:pt x="17040" y="18324"/>
                    <a:pt x="14880" y="19404"/>
                  </a:cubicBezTo>
                  <a:cubicBezTo>
                    <a:pt x="12720" y="20484"/>
                    <a:pt x="11040" y="20982"/>
                    <a:pt x="9240" y="21232"/>
                  </a:cubicBezTo>
                  <a:cubicBezTo>
                    <a:pt x="7440" y="21481"/>
                    <a:pt x="5520" y="21481"/>
                    <a:pt x="4440" y="21273"/>
                  </a:cubicBezTo>
                  <a:cubicBezTo>
                    <a:pt x="3360" y="21066"/>
                    <a:pt x="3120" y="20650"/>
                    <a:pt x="4200" y="20318"/>
                  </a:cubicBezTo>
                  <a:cubicBezTo>
                    <a:pt x="5280" y="19986"/>
                    <a:pt x="7680" y="19736"/>
                    <a:pt x="10080" y="19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1750155" y="631210"/>
              <a:ext cx="142146" cy="19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16" fill="norm" stroke="1" extrusionOk="0">
                  <a:moveTo>
                    <a:pt x="366" y="3003"/>
                  </a:moveTo>
                  <a:cubicBezTo>
                    <a:pt x="49" y="1829"/>
                    <a:pt x="-269" y="655"/>
                    <a:pt x="366" y="186"/>
                  </a:cubicBezTo>
                  <a:cubicBezTo>
                    <a:pt x="1002" y="-284"/>
                    <a:pt x="2590" y="-49"/>
                    <a:pt x="5925" y="3120"/>
                  </a:cubicBezTo>
                  <a:cubicBezTo>
                    <a:pt x="9260" y="6290"/>
                    <a:pt x="14343" y="12394"/>
                    <a:pt x="17202" y="15916"/>
                  </a:cubicBezTo>
                  <a:cubicBezTo>
                    <a:pt x="20060" y="19438"/>
                    <a:pt x="20696" y="20377"/>
                    <a:pt x="21331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1797583" y="651933"/>
              <a:ext cx="126467" cy="24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43" fill="norm" stroke="1" extrusionOk="0">
                  <a:moveTo>
                    <a:pt x="21509" y="0"/>
                  </a:moveTo>
                  <a:cubicBezTo>
                    <a:pt x="16469" y="3910"/>
                    <a:pt x="11429" y="7821"/>
                    <a:pt x="7829" y="10986"/>
                  </a:cubicBezTo>
                  <a:cubicBezTo>
                    <a:pt x="4229" y="14152"/>
                    <a:pt x="2069" y="16572"/>
                    <a:pt x="989" y="18248"/>
                  </a:cubicBezTo>
                  <a:cubicBezTo>
                    <a:pt x="-91" y="19924"/>
                    <a:pt x="-91" y="20855"/>
                    <a:pt x="89" y="21228"/>
                  </a:cubicBezTo>
                  <a:cubicBezTo>
                    <a:pt x="269" y="21600"/>
                    <a:pt x="629" y="21414"/>
                    <a:pt x="989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2032000" y="499533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2089149" y="601133"/>
              <a:ext cx="152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6615"/>
                    <a:pt x="6000" y="11631"/>
                    <a:pt x="9600" y="8031"/>
                  </a:cubicBezTo>
                  <a:cubicBezTo>
                    <a:pt x="13200" y="4431"/>
                    <a:pt x="174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2336373" y="231614"/>
              <a:ext cx="203628" cy="62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69" fill="norm" stroke="1" extrusionOk="0">
                  <a:moveTo>
                    <a:pt x="16575" y="1346"/>
                  </a:moveTo>
                  <a:cubicBezTo>
                    <a:pt x="16575" y="984"/>
                    <a:pt x="16575" y="621"/>
                    <a:pt x="16024" y="368"/>
                  </a:cubicBezTo>
                  <a:cubicBezTo>
                    <a:pt x="15473" y="114"/>
                    <a:pt x="14371" y="-31"/>
                    <a:pt x="12718" y="5"/>
                  </a:cubicBezTo>
                  <a:cubicBezTo>
                    <a:pt x="11065" y="41"/>
                    <a:pt x="8861" y="259"/>
                    <a:pt x="6547" y="984"/>
                  </a:cubicBezTo>
                  <a:cubicBezTo>
                    <a:pt x="4233" y="1709"/>
                    <a:pt x="1808" y="2941"/>
                    <a:pt x="706" y="3738"/>
                  </a:cubicBezTo>
                  <a:cubicBezTo>
                    <a:pt x="-396" y="4535"/>
                    <a:pt x="-176" y="4898"/>
                    <a:pt x="1147" y="5188"/>
                  </a:cubicBezTo>
                  <a:cubicBezTo>
                    <a:pt x="2469" y="5478"/>
                    <a:pt x="4894" y="5695"/>
                    <a:pt x="7318" y="5985"/>
                  </a:cubicBezTo>
                  <a:cubicBezTo>
                    <a:pt x="9743" y="6275"/>
                    <a:pt x="12167" y="6637"/>
                    <a:pt x="13600" y="7217"/>
                  </a:cubicBezTo>
                  <a:cubicBezTo>
                    <a:pt x="15033" y="7797"/>
                    <a:pt x="15473" y="8595"/>
                    <a:pt x="14592" y="9501"/>
                  </a:cubicBezTo>
                  <a:cubicBezTo>
                    <a:pt x="13710" y="10407"/>
                    <a:pt x="11506" y="11421"/>
                    <a:pt x="9963" y="12037"/>
                  </a:cubicBezTo>
                  <a:cubicBezTo>
                    <a:pt x="8420" y="12654"/>
                    <a:pt x="7539" y="12871"/>
                    <a:pt x="7649" y="12943"/>
                  </a:cubicBezTo>
                  <a:cubicBezTo>
                    <a:pt x="7759" y="13016"/>
                    <a:pt x="8861" y="12943"/>
                    <a:pt x="9743" y="13052"/>
                  </a:cubicBezTo>
                  <a:cubicBezTo>
                    <a:pt x="10624" y="13161"/>
                    <a:pt x="11286" y="13451"/>
                    <a:pt x="10955" y="14357"/>
                  </a:cubicBezTo>
                  <a:cubicBezTo>
                    <a:pt x="10624" y="15263"/>
                    <a:pt x="9302" y="16785"/>
                    <a:pt x="8420" y="17836"/>
                  </a:cubicBezTo>
                  <a:cubicBezTo>
                    <a:pt x="7539" y="18887"/>
                    <a:pt x="7098" y="19467"/>
                    <a:pt x="6877" y="19938"/>
                  </a:cubicBezTo>
                  <a:cubicBezTo>
                    <a:pt x="6657" y="20409"/>
                    <a:pt x="6657" y="20772"/>
                    <a:pt x="7208" y="21062"/>
                  </a:cubicBezTo>
                  <a:cubicBezTo>
                    <a:pt x="7759" y="21352"/>
                    <a:pt x="8861" y="21569"/>
                    <a:pt x="11286" y="21569"/>
                  </a:cubicBezTo>
                  <a:cubicBezTo>
                    <a:pt x="13710" y="21569"/>
                    <a:pt x="17457" y="21352"/>
                    <a:pt x="21204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2768600" y="404283"/>
              <a:ext cx="1079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312"/>
                    <a:pt x="5082" y="6624"/>
                    <a:pt x="7200" y="9792"/>
                  </a:cubicBezTo>
                  <a:cubicBezTo>
                    <a:pt x="9318" y="12960"/>
                    <a:pt x="11012" y="15984"/>
                    <a:pt x="12494" y="17928"/>
                  </a:cubicBezTo>
                  <a:cubicBezTo>
                    <a:pt x="13976" y="19872"/>
                    <a:pt x="15247" y="20736"/>
                    <a:pt x="16729" y="21168"/>
                  </a:cubicBezTo>
                  <a:cubicBezTo>
                    <a:pt x="18212" y="21600"/>
                    <a:pt x="19906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2921000" y="645583"/>
              <a:ext cx="635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431"/>
                    <a:pt x="21600" y="8862"/>
                    <a:pt x="18000" y="12462"/>
                  </a:cubicBezTo>
                  <a:cubicBezTo>
                    <a:pt x="14400" y="16062"/>
                    <a:pt x="72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3219450" y="342501"/>
              <a:ext cx="156905" cy="32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22" fill="norm" stroke="1" extrusionOk="0">
                  <a:moveTo>
                    <a:pt x="0" y="3673"/>
                  </a:moveTo>
                  <a:cubicBezTo>
                    <a:pt x="0" y="2972"/>
                    <a:pt x="0" y="2270"/>
                    <a:pt x="1279" y="1569"/>
                  </a:cubicBezTo>
                  <a:cubicBezTo>
                    <a:pt x="2558" y="868"/>
                    <a:pt x="5116" y="167"/>
                    <a:pt x="7958" y="26"/>
                  </a:cubicBezTo>
                  <a:cubicBezTo>
                    <a:pt x="10800" y="-114"/>
                    <a:pt x="13926" y="307"/>
                    <a:pt x="15347" y="1218"/>
                  </a:cubicBezTo>
                  <a:cubicBezTo>
                    <a:pt x="16768" y="2130"/>
                    <a:pt x="16484" y="3533"/>
                    <a:pt x="15489" y="4935"/>
                  </a:cubicBezTo>
                  <a:cubicBezTo>
                    <a:pt x="14495" y="6338"/>
                    <a:pt x="12789" y="7741"/>
                    <a:pt x="11511" y="8722"/>
                  </a:cubicBezTo>
                  <a:cubicBezTo>
                    <a:pt x="10232" y="9704"/>
                    <a:pt x="9379" y="10265"/>
                    <a:pt x="9805" y="10546"/>
                  </a:cubicBezTo>
                  <a:cubicBezTo>
                    <a:pt x="10232" y="10826"/>
                    <a:pt x="11937" y="10826"/>
                    <a:pt x="14211" y="11247"/>
                  </a:cubicBezTo>
                  <a:cubicBezTo>
                    <a:pt x="16484" y="11668"/>
                    <a:pt x="19326" y="12509"/>
                    <a:pt x="20463" y="13912"/>
                  </a:cubicBezTo>
                  <a:cubicBezTo>
                    <a:pt x="21600" y="15315"/>
                    <a:pt x="21032" y="17278"/>
                    <a:pt x="19611" y="18681"/>
                  </a:cubicBezTo>
                  <a:cubicBezTo>
                    <a:pt x="18189" y="20083"/>
                    <a:pt x="15916" y="20925"/>
                    <a:pt x="14068" y="21205"/>
                  </a:cubicBezTo>
                  <a:cubicBezTo>
                    <a:pt x="12221" y="21486"/>
                    <a:pt x="10800" y="21205"/>
                    <a:pt x="9379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3492500" y="560916"/>
              <a:ext cx="38100" cy="3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2" fill="norm" stroke="1" extrusionOk="0">
                  <a:moveTo>
                    <a:pt x="0" y="5400"/>
                  </a:moveTo>
                  <a:cubicBezTo>
                    <a:pt x="1200" y="12150"/>
                    <a:pt x="2400" y="18900"/>
                    <a:pt x="5400" y="20250"/>
                  </a:cubicBezTo>
                  <a:cubicBezTo>
                    <a:pt x="8400" y="21600"/>
                    <a:pt x="13200" y="17550"/>
                    <a:pt x="15600" y="12150"/>
                  </a:cubicBezTo>
                  <a:cubicBezTo>
                    <a:pt x="18000" y="6750"/>
                    <a:pt x="18000" y="0"/>
                    <a:pt x="13800" y="0"/>
                  </a:cubicBezTo>
                  <a:cubicBezTo>
                    <a:pt x="9600" y="0"/>
                    <a:pt x="1200" y="6750"/>
                    <a:pt x="1800" y="8775"/>
                  </a:cubicBezTo>
                  <a:cubicBezTo>
                    <a:pt x="2400" y="10800"/>
                    <a:pt x="12000" y="8100"/>
                    <a:pt x="21600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3676650" y="282501"/>
              <a:ext cx="63500" cy="35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3520"/>
                  </a:moveTo>
                  <a:cubicBezTo>
                    <a:pt x="0" y="2753"/>
                    <a:pt x="0" y="1986"/>
                    <a:pt x="720" y="1283"/>
                  </a:cubicBezTo>
                  <a:cubicBezTo>
                    <a:pt x="1440" y="580"/>
                    <a:pt x="2880" y="-59"/>
                    <a:pt x="3960" y="5"/>
                  </a:cubicBezTo>
                  <a:cubicBezTo>
                    <a:pt x="5040" y="69"/>
                    <a:pt x="5760" y="836"/>
                    <a:pt x="6840" y="3392"/>
                  </a:cubicBezTo>
                  <a:cubicBezTo>
                    <a:pt x="7920" y="5948"/>
                    <a:pt x="9360" y="10294"/>
                    <a:pt x="10800" y="13361"/>
                  </a:cubicBezTo>
                  <a:cubicBezTo>
                    <a:pt x="12240" y="16429"/>
                    <a:pt x="13680" y="18218"/>
                    <a:pt x="15480" y="19368"/>
                  </a:cubicBezTo>
                  <a:cubicBezTo>
                    <a:pt x="17280" y="20519"/>
                    <a:pt x="19440" y="21030"/>
                    <a:pt x="2160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3797300" y="575733"/>
              <a:ext cx="7151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366" y="0"/>
                  </a:moveTo>
                  <a:cubicBezTo>
                    <a:pt x="20983" y="2829"/>
                    <a:pt x="21600" y="5657"/>
                    <a:pt x="18206" y="9257"/>
                  </a:cubicBezTo>
                  <a:cubicBezTo>
                    <a:pt x="14811" y="12857"/>
                    <a:pt x="7406" y="172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4249861" y="323468"/>
              <a:ext cx="161369" cy="29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020" fill="norm" stroke="1" extrusionOk="0">
                  <a:moveTo>
                    <a:pt x="11263" y="3091"/>
                  </a:moveTo>
                  <a:cubicBezTo>
                    <a:pt x="11263" y="2172"/>
                    <a:pt x="11263" y="1253"/>
                    <a:pt x="10579" y="640"/>
                  </a:cubicBezTo>
                  <a:cubicBezTo>
                    <a:pt x="9895" y="27"/>
                    <a:pt x="8528" y="-279"/>
                    <a:pt x="6888" y="334"/>
                  </a:cubicBezTo>
                  <a:cubicBezTo>
                    <a:pt x="5247" y="947"/>
                    <a:pt x="3333" y="2478"/>
                    <a:pt x="1966" y="5389"/>
                  </a:cubicBezTo>
                  <a:cubicBezTo>
                    <a:pt x="599" y="8300"/>
                    <a:pt x="-221" y="12589"/>
                    <a:pt x="52" y="15500"/>
                  </a:cubicBezTo>
                  <a:cubicBezTo>
                    <a:pt x="326" y="18410"/>
                    <a:pt x="1693" y="19942"/>
                    <a:pt x="3880" y="20632"/>
                  </a:cubicBezTo>
                  <a:cubicBezTo>
                    <a:pt x="6068" y="21321"/>
                    <a:pt x="9075" y="21168"/>
                    <a:pt x="12220" y="19559"/>
                  </a:cubicBezTo>
                  <a:cubicBezTo>
                    <a:pt x="15364" y="17951"/>
                    <a:pt x="18645" y="14887"/>
                    <a:pt x="20012" y="12053"/>
                  </a:cubicBezTo>
                  <a:cubicBezTo>
                    <a:pt x="21379" y="9219"/>
                    <a:pt x="20832" y="6615"/>
                    <a:pt x="20012" y="4930"/>
                  </a:cubicBezTo>
                  <a:cubicBezTo>
                    <a:pt x="19192" y="3244"/>
                    <a:pt x="18098" y="2478"/>
                    <a:pt x="16868" y="2019"/>
                  </a:cubicBezTo>
                  <a:cubicBezTo>
                    <a:pt x="15637" y="1559"/>
                    <a:pt x="14270" y="1406"/>
                    <a:pt x="13040" y="1559"/>
                  </a:cubicBezTo>
                  <a:cubicBezTo>
                    <a:pt x="11809" y="1712"/>
                    <a:pt x="10716" y="2172"/>
                    <a:pt x="10442" y="2938"/>
                  </a:cubicBezTo>
                  <a:cubicBezTo>
                    <a:pt x="10169" y="3704"/>
                    <a:pt x="10716" y="4776"/>
                    <a:pt x="11263" y="5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4546600" y="499533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4621071" y="289983"/>
              <a:ext cx="211280" cy="30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84" fill="norm" stroke="1" extrusionOk="0">
                  <a:moveTo>
                    <a:pt x="175" y="4916"/>
                  </a:moveTo>
                  <a:cubicBezTo>
                    <a:pt x="-39" y="3873"/>
                    <a:pt x="-253" y="2830"/>
                    <a:pt x="816" y="1862"/>
                  </a:cubicBezTo>
                  <a:cubicBezTo>
                    <a:pt x="1886" y="894"/>
                    <a:pt x="4238" y="0"/>
                    <a:pt x="6591" y="0"/>
                  </a:cubicBezTo>
                  <a:cubicBezTo>
                    <a:pt x="8943" y="0"/>
                    <a:pt x="11296" y="894"/>
                    <a:pt x="11937" y="3054"/>
                  </a:cubicBezTo>
                  <a:cubicBezTo>
                    <a:pt x="12579" y="5214"/>
                    <a:pt x="11509" y="8640"/>
                    <a:pt x="10226" y="11470"/>
                  </a:cubicBezTo>
                  <a:cubicBezTo>
                    <a:pt x="8943" y="14301"/>
                    <a:pt x="7446" y="16535"/>
                    <a:pt x="6270" y="18174"/>
                  </a:cubicBezTo>
                  <a:cubicBezTo>
                    <a:pt x="5094" y="19812"/>
                    <a:pt x="4238" y="20855"/>
                    <a:pt x="4345" y="21228"/>
                  </a:cubicBezTo>
                  <a:cubicBezTo>
                    <a:pt x="4452" y="21600"/>
                    <a:pt x="5521" y="21302"/>
                    <a:pt x="8515" y="20408"/>
                  </a:cubicBezTo>
                  <a:cubicBezTo>
                    <a:pt x="11509" y="19514"/>
                    <a:pt x="16428" y="18025"/>
                    <a:pt x="21347" y="16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4826000" y="569383"/>
              <a:ext cx="825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5187950" y="298676"/>
              <a:ext cx="215900" cy="30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94" fill="norm" stroke="1" extrusionOk="0">
                  <a:moveTo>
                    <a:pt x="0" y="2943"/>
                  </a:moveTo>
                  <a:cubicBezTo>
                    <a:pt x="208" y="2203"/>
                    <a:pt x="416" y="1463"/>
                    <a:pt x="1870" y="872"/>
                  </a:cubicBezTo>
                  <a:cubicBezTo>
                    <a:pt x="3323" y="280"/>
                    <a:pt x="6023" y="-164"/>
                    <a:pt x="7789" y="58"/>
                  </a:cubicBezTo>
                  <a:cubicBezTo>
                    <a:pt x="9554" y="280"/>
                    <a:pt x="10385" y="1168"/>
                    <a:pt x="10489" y="3017"/>
                  </a:cubicBezTo>
                  <a:cubicBezTo>
                    <a:pt x="10593" y="4866"/>
                    <a:pt x="9970" y="7677"/>
                    <a:pt x="8308" y="10562"/>
                  </a:cubicBezTo>
                  <a:cubicBezTo>
                    <a:pt x="6647" y="13447"/>
                    <a:pt x="3947" y="16406"/>
                    <a:pt x="2181" y="18255"/>
                  </a:cubicBezTo>
                  <a:cubicBezTo>
                    <a:pt x="416" y="20104"/>
                    <a:pt x="-415" y="20844"/>
                    <a:pt x="208" y="21140"/>
                  </a:cubicBezTo>
                  <a:cubicBezTo>
                    <a:pt x="831" y="21436"/>
                    <a:pt x="2908" y="21288"/>
                    <a:pt x="6647" y="20844"/>
                  </a:cubicBezTo>
                  <a:cubicBezTo>
                    <a:pt x="10385" y="20400"/>
                    <a:pt x="15785" y="19661"/>
                    <a:pt x="21185" y="18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5549900" y="537633"/>
              <a:ext cx="19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5670550" y="245432"/>
              <a:ext cx="177800" cy="23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6171" y="1136"/>
                  </a:moveTo>
                  <a:cubicBezTo>
                    <a:pt x="6943" y="384"/>
                    <a:pt x="7714" y="-367"/>
                    <a:pt x="8100" y="196"/>
                  </a:cubicBezTo>
                  <a:cubicBezTo>
                    <a:pt x="8486" y="760"/>
                    <a:pt x="8486" y="2638"/>
                    <a:pt x="7329" y="5643"/>
                  </a:cubicBezTo>
                  <a:cubicBezTo>
                    <a:pt x="6171" y="8649"/>
                    <a:pt x="3857" y="12781"/>
                    <a:pt x="2314" y="15316"/>
                  </a:cubicBezTo>
                  <a:cubicBezTo>
                    <a:pt x="771" y="17852"/>
                    <a:pt x="0" y="18791"/>
                    <a:pt x="0" y="19636"/>
                  </a:cubicBezTo>
                  <a:cubicBezTo>
                    <a:pt x="0" y="20482"/>
                    <a:pt x="771" y="21233"/>
                    <a:pt x="3729" y="20951"/>
                  </a:cubicBezTo>
                  <a:cubicBezTo>
                    <a:pt x="6686" y="20670"/>
                    <a:pt x="11829" y="19355"/>
                    <a:pt x="15171" y="18416"/>
                  </a:cubicBezTo>
                  <a:cubicBezTo>
                    <a:pt x="18514" y="17476"/>
                    <a:pt x="20057" y="16913"/>
                    <a:pt x="21600" y="16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5811532" y="416983"/>
              <a:ext cx="3681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13673" y="0"/>
                  </a:moveTo>
                  <a:cubicBezTo>
                    <a:pt x="8873" y="1252"/>
                    <a:pt x="4073" y="2504"/>
                    <a:pt x="1673" y="5009"/>
                  </a:cubicBezTo>
                  <a:cubicBezTo>
                    <a:pt x="-727" y="7513"/>
                    <a:pt x="-727" y="11270"/>
                    <a:pt x="2873" y="14243"/>
                  </a:cubicBezTo>
                  <a:cubicBezTo>
                    <a:pt x="6473" y="17217"/>
                    <a:pt x="13673" y="19409"/>
                    <a:pt x="208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6026150" y="270933"/>
              <a:ext cx="317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521"/>
                    <a:pt x="5760" y="9042"/>
                    <a:pt x="9360" y="12642"/>
                  </a:cubicBezTo>
                  <a:cubicBezTo>
                    <a:pt x="12960" y="16242"/>
                    <a:pt x="17280" y="189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6159500" y="110986"/>
              <a:ext cx="155772" cy="64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99" fill="norm" stroke="1" extrusionOk="0">
                  <a:moveTo>
                    <a:pt x="0" y="2354"/>
                  </a:moveTo>
                  <a:cubicBezTo>
                    <a:pt x="0" y="1933"/>
                    <a:pt x="0" y="1512"/>
                    <a:pt x="144" y="1126"/>
                  </a:cubicBezTo>
                  <a:cubicBezTo>
                    <a:pt x="288" y="741"/>
                    <a:pt x="576" y="390"/>
                    <a:pt x="1440" y="180"/>
                  </a:cubicBezTo>
                  <a:cubicBezTo>
                    <a:pt x="2304" y="-31"/>
                    <a:pt x="3744" y="-101"/>
                    <a:pt x="5616" y="215"/>
                  </a:cubicBezTo>
                  <a:cubicBezTo>
                    <a:pt x="7488" y="530"/>
                    <a:pt x="9792" y="1231"/>
                    <a:pt x="11232" y="2213"/>
                  </a:cubicBezTo>
                  <a:cubicBezTo>
                    <a:pt x="12672" y="3195"/>
                    <a:pt x="13248" y="4457"/>
                    <a:pt x="12384" y="5685"/>
                  </a:cubicBezTo>
                  <a:cubicBezTo>
                    <a:pt x="11520" y="6912"/>
                    <a:pt x="9216" y="8104"/>
                    <a:pt x="7632" y="8876"/>
                  </a:cubicBezTo>
                  <a:cubicBezTo>
                    <a:pt x="6048" y="9647"/>
                    <a:pt x="5184" y="9998"/>
                    <a:pt x="4896" y="10348"/>
                  </a:cubicBezTo>
                  <a:cubicBezTo>
                    <a:pt x="4608" y="10699"/>
                    <a:pt x="4896" y="11050"/>
                    <a:pt x="6624" y="11681"/>
                  </a:cubicBezTo>
                  <a:cubicBezTo>
                    <a:pt x="8352" y="12312"/>
                    <a:pt x="11520" y="13224"/>
                    <a:pt x="14256" y="14486"/>
                  </a:cubicBezTo>
                  <a:cubicBezTo>
                    <a:pt x="16992" y="15748"/>
                    <a:pt x="19296" y="17361"/>
                    <a:pt x="20448" y="18378"/>
                  </a:cubicBezTo>
                  <a:cubicBezTo>
                    <a:pt x="21600" y="19395"/>
                    <a:pt x="21600" y="19816"/>
                    <a:pt x="19152" y="20237"/>
                  </a:cubicBezTo>
                  <a:cubicBezTo>
                    <a:pt x="16704" y="20657"/>
                    <a:pt x="11808" y="21078"/>
                    <a:pt x="6912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6568365" y="474133"/>
              <a:ext cx="353135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234" y="21600"/>
                  </a:moveTo>
                  <a:cubicBezTo>
                    <a:pt x="-21" y="18655"/>
                    <a:pt x="-277" y="15709"/>
                    <a:pt x="682" y="12436"/>
                  </a:cubicBezTo>
                  <a:cubicBezTo>
                    <a:pt x="1640" y="9164"/>
                    <a:pt x="3813" y="5564"/>
                    <a:pt x="5666" y="4091"/>
                  </a:cubicBezTo>
                  <a:cubicBezTo>
                    <a:pt x="7519" y="2618"/>
                    <a:pt x="9053" y="3273"/>
                    <a:pt x="10267" y="5073"/>
                  </a:cubicBezTo>
                  <a:cubicBezTo>
                    <a:pt x="11482" y="6873"/>
                    <a:pt x="12376" y="9818"/>
                    <a:pt x="12951" y="12109"/>
                  </a:cubicBezTo>
                  <a:cubicBezTo>
                    <a:pt x="13527" y="14400"/>
                    <a:pt x="13782" y="16036"/>
                    <a:pt x="14230" y="16364"/>
                  </a:cubicBezTo>
                  <a:cubicBezTo>
                    <a:pt x="14677" y="16691"/>
                    <a:pt x="15316" y="15709"/>
                    <a:pt x="15955" y="13582"/>
                  </a:cubicBezTo>
                  <a:cubicBezTo>
                    <a:pt x="16594" y="11455"/>
                    <a:pt x="17233" y="8182"/>
                    <a:pt x="18128" y="5727"/>
                  </a:cubicBezTo>
                  <a:cubicBezTo>
                    <a:pt x="19022" y="3273"/>
                    <a:pt x="20173" y="1636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7124700" y="326656"/>
              <a:ext cx="285750" cy="31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529"/>
                  </a:moveTo>
                  <a:cubicBezTo>
                    <a:pt x="640" y="97"/>
                    <a:pt x="1280" y="-335"/>
                    <a:pt x="2720" y="385"/>
                  </a:cubicBezTo>
                  <a:cubicBezTo>
                    <a:pt x="4160" y="1105"/>
                    <a:pt x="6400" y="2977"/>
                    <a:pt x="8960" y="5713"/>
                  </a:cubicBezTo>
                  <a:cubicBezTo>
                    <a:pt x="11520" y="8449"/>
                    <a:pt x="14400" y="12049"/>
                    <a:pt x="16560" y="14785"/>
                  </a:cubicBezTo>
                  <a:cubicBezTo>
                    <a:pt x="18720" y="17521"/>
                    <a:pt x="20160" y="19393"/>
                    <a:pt x="21600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7245350" y="313655"/>
              <a:ext cx="241300" cy="34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107"/>
                  </a:moveTo>
                  <a:cubicBezTo>
                    <a:pt x="20653" y="-24"/>
                    <a:pt x="19705" y="-156"/>
                    <a:pt x="18284" y="503"/>
                  </a:cubicBezTo>
                  <a:cubicBezTo>
                    <a:pt x="16863" y="1161"/>
                    <a:pt x="14968" y="2610"/>
                    <a:pt x="12505" y="5112"/>
                  </a:cubicBezTo>
                  <a:cubicBezTo>
                    <a:pt x="10042" y="7615"/>
                    <a:pt x="7011" y="11171"/>
                    <a:pt x="4832" y="14068"/>
                  </a:cubicBezTo>
                  <a:cubicBezTo>
                    <a:pt x="2653" y="16966"/>
                    <a:pt x="1326" y="19205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8039100" y="378883"/>
              <a:ext cx="279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36" y="3600"/>
                    <a:pt x="10473" y="7200"/>
                    <a:pt x="14073" y="10800"/>
                  </a:cubicBezTo>
                  <a:cubicBezTo>
                    <a:pt x="17673" y="14400"/>
                    <a:pt x="19636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8121650" y="467783"/>
              <a:ext cx="190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7200"/>
                    <a:pt x="6720" y="14400"/>
                    <a:pt x="10320" y="18000"/>
                  </a:cubicBezTo>
                  <a:cubicBezTo>
                    <a:pt x="13920" y="21600"/>
                    <a:pt x="1776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8115299" y="620183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8185149" y="-1"/>
              <a:ext cx="101114" cy="1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12" fill="norm" stroke="1" extrusionOk="0">
                  <a:moveTo>
                    <a:pt x="0" y="6624"/>
                  </a:moveTo>
                  <a:cubicBezTo>
                    <a:pt x="3086" y="4320"/>
                    <a:pt x="6171" y="2016"/>
                    <a:pt x="9037" y="864"/>
                  </a:cubicBezTo>
                  <a:cubicBezTo>
                    <a:pt x="11902" y="-288"/>
                    <a:pt x="14547" y="-288"/>
                    <a:pt x="16971" y="864"/>
                  </a:cubicBezTo>
                  <a:cubicBezTo>
                    <a:pt x="19396" y="2016"/>
                    <a:pt x="21600" y="4320"/>
                    <a:pt x="20939" y="7920"/>
                  </a:cubicBezTo>
                  <a:cubicBezTo>
                    <a:pt x="20278" y="11520"/>
                    <a:pt x="16751" y="16416"/>
                    <a:pt x="13224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8230542" y="274605"/>
              <a:ext cx="43508" cy="3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19643" fill="norm" stroke="1" extrusionOk="0">
                  <a:moveTo>
                    <a:pt x="21142" y="1607"/>
                  </a:moveTo>
                  <a:cubicBezTo>
                    <a:pt x="15999" y="337"/>
                    <a:pt x="10856" y="-934"/>
                    <a:pt x="6742" y="972"/>
                  </a:cubicBezTo>
                  <a:cubicBezTo>
                    <a:pt x="2628" y="2878"/>
                    <a:pt x="-458" y="7960"/>
                    <a:pt x="56" y="12407"/>
                  </a:cubicBezTo>
                  <a:cubicBezTo>
                    <a:pt x="571" y="16854"/>
                    <a:pt x="4685" y="20666"/>
                    <a:pt x="9313" y="19395"/>
                  </a:cubicBezTo>
                  <a:cubicBezTo>
                    <a:pt x="13942" y="18125"/>
                    <a:pt x="19085" y="11772"/>
                    <a:pt x="18056" y="9231"/>
                  </a:cubicBezTo>
                  <a:cubicBezTo>
                    <a:pt x="17028" y="6690"/>
                    <a:pt x="9828" y="7960"/>
                    <a:pt x="2628" y="9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8782050" y="367884"/>
              <a:ext cx="222250" cy="1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290"/>
                  </a:moveTo>
                  <a:cubicBezTo>
                    <a:pt x="823" y="545"/>
                    <a:pt x="1646" y="-200"/>
                    <a:pt x="2469" y="48"/>
                  </a:cubicBezTo>
                  <a:cubicBezTo>
                    <a:pt x="3291" y="297"/>
                    <a:pt x="4114" y="1538"/>
                    <a:pt x="6583" y="4641"/>
                  </a:cubicBezTo>
                  <a:cubicBezTo>
                    <a:pt x="9051" y="7745"/>
                    <a:pt x="13166" y="12710"/>
                    <a:pt x="15943" y="15814"/>
                  </a:cubicBezTo>
                  <a:cubicBezTo>
                    <a:pt x="18720" y="18917"/>
                    <a:pt x="20160" y="20159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8972550" y="378883"/>
              <a:ext cx="1397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91" y="2533"/>
                    <a:pt x="11782" y="5067"/>
                    <a:pt x="8182" y="8667"/>
                  </a:cubicBezTo>
                  <a:cubicBezTo>
                    <a:pt x="4582" y="12267"/>
                    <a:pt x="2291" y="16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9251950" y="523710"/>
              <a:ext cx="1270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760" y="4868"/>
                    <a:pt x="11520" y="-1303"/>
                    <a:pt x="15120" y="240"/>
                  </a:cubicBezTo>
                  <a:cubicBezTo>
                    <a:pt x="18720" y="1783"/>
                    <a:pt x="2016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9264650" y="607483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9290049" y="658283"/>
              <a:ext cx="107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9601237" y="397933"/>
              <a:ext cx="234443" cy="36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50" fill="norm" stroke="1" extrusionOk="0">
                  <a:moveTo>
                    <a:pt x="6361" y="0"/>
                  </a:moveTo>
                  <a:cubicBezTo>
                    <a:pt x="5397" y="0"/>
                    <a:pt x="4433" y="0"/>
                    <a:pt x="3758" y="375"/>
                  </a:cubicBezTo>
                  <a:cubicBezTo>
                    <a:pt x="3083" y="749"/>
                    <a:pt x="2697" y="1498"/>
                    <a:pt x="2022" y="3558"/>
                  </a:cubicBezTo>
                  <a:cubicBezTo>
                    <a:pt x="1347" y="5618"/>
                    <a:pt x="383" y="8990"/>
                    <a:pt x="93" y="11861"/>
                  </a:cubicBezTo>
                  <a:cubicBezTo>
                    <a:pt x="-196" y="14733"/>
                    <a:pt x="190" y="17105"/>
                    <a:pt x="1250" y="18728"/>
                  </a:cubicBezTo>
                  <a:cubicBezTo>
                    <a:pt x="2311" y="20351"/>
                    <a:pt x="4047" y="21225"/>
                    <a:pt x="5879" y="21413"/>
                  </a:cubicBezTo>
                  <a:cubicBezTo>
                    <a:pt x="7711" y="21600"/>
                    <a:pt x="9640" y="21101"/>
                    <a:pt x="11858" y="19415"/>
                  </a:cubicBezTo>
                  <a:cubicBezTo>
                    <a:pt x="14075" y="17729"/>
                    <a:pt x="16583" y="14858"/>
                    <a:pt x="18222" y="12111"/>
                  </a:cubicBezTo>
                  <a:cubicBezTo>
                    <a:pt x="19861" y="9364"/>
                    <a:pt x="20633" y="6742"/>
                    <a:pt x="21018" y="5119"/>
                  </a:cubicBezTo>
                  <a:cubicBezTo>
                    <a:pt x="21404" y="3496"/>
                    <a:pt x="21404" y="2872"/>
                    <a:pt x="21308" y="2123"/>
                  </a:cubicBezTo>
                  <a:cubicBezTo>
                    <a:pt x="21211" y="1373"/>
                    <a:pt x="21018" y="499"/>
                    <a:pt x="20440" y="250"/>
                  </a:cubicBezTo>
                  <a:cubicBezTo>
                    <a:pt x="19861" y="0"/>
                    <a:pt x="18897" y="375"/>
                    <a:pt x="18222" y="1311"/>
                  </a:cubicBezTo>
                  <a:cubicBezTo>
                    <a:pt x="17547" y="2247"/>
                    <a:pt x="17161" y="3746"/>
                    <a:pt x="16775" y="5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9865529" y="553570"/>
              <a:ext cx="121320" cy="19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256" fill="norm" stroke="1" extrusionOk="0">
                  <a:moveTo>
                    <a:pt x="4803" y="6406"/>
                  </a:moveTo>
                  <a:cubicBezTo>
                    <a:pt x="4071" y="8656"/>
                    <a:pt x="3339" y="10906"/>
                    <a:pt x="2607" y="13381"/>
                  </a:cubicBezTo>
                  <a:cubicBezTo>
                    <a:pt x="1875" y="15856"/>
                    <a:pt x="1142" y="18556"/>
                    <a:pt x="593" y="19231"/>
                  </a:cubicBezTo>
                  <a:cubicBezTo>
                    <a:pt x="44" y="19906"/>
                    <a:pt x="-322" y="18556"/>
                    <a:pt x="410" y="15856"/>
                  </a:cubicBezTo>
                  <a:cubicBezTo>
                    <a:pt x="1142" y="13156"/>
                    <a:pt x="2973" y="9106"/>
                    <a:pt x="4986" y="6181"/>
                  </a:cubicBezTo>
                  <a:cubicBezTo>
                    <a:pt x="7000" y="3256"/>
                    <a:pt x="9197" y="1456"/>
                    <a:pt x="11210" y="556"/>
                  </a:cubicBezTo>
                  <a:cubicBezTo>
                    <a:pt x="13224" y="-344"/>
                    <a:pt x="15054" y="-344"/>
                    <a:pt x="16885" y="2019"/>
                  </a:cubicBezTo>
                  <a:cubicBezTo>
                    <a:pt x="18715" y="4381"/>
                    <a:pt x="20546" y="9106"/>
                    <a:pt x="20912" y="12706"/>
                  </a:cubicBezTo>
                  <a:cubicBezTo>
                    <a:pt x="21278" y="16306"/>
                    <a:pt x="20180" y="18781"/>
                    <a:pt x="19081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10071099" y="607483"/>
              <a:ext cx="1569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600"/>
                    <a:pt x="21600" y="11200"/>
                    <a:pt x="18900" y="14800"/>
                  </a:cubicBezTo>
                  <a:cubicBezTo>
                    <a:pt x="16200" y="18400"/>
                    <a:pt x="81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10115550" y="455083"/>
              <a:ext cx="44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560"/>
                    <a:pt x="0" y="11520"/>
                    <a:pt x="3600" y="7920"/>
                  </a:cubicBezTo>
                  <a:cubicBezTo>
                    <a:pt x="7200" y="4320"/>
                    <a:pt x="144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10229850" y="345252"/>
              <a:ext cx="152400" cy="43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1980"/>
                  </a:moveTo>
                  <a:cubicBezTo>
                    <a:pt x="21300" y="1351"/>
                    <a:pt x="21000" y="722"/>
                    <a:pt x="19950" y="355"/>
                  </a:cubicBezTo>
                  <a:cubicBezTo>
                    <a:pt x="18900" y="-12"/>
                    <a:pt x="17100" y="-117"/>
                    <a:pt x="14550" y="145"/>
                  </a:cubicBezTo>
                  <a:cubicBezTo>
                    <a:pt x="12000" y="407"/>
                    <a:pt x="8700" y="1036"/>
                    <a:pt x="6300" y="2662"/>
                  </a:cubicBezTo>
                  <a:cubicBezTo>
                    <a:pt x="3900" y="4287"/>
                    <a:pt x="2400" y="6908"/>
                    <a:pt x="1500" y="10211"/>
                  </a:cubicBezTo>
                  <a:cubicBezTo>
                    <a:pt x="600" y="13514"/>
                    <a:pt x="300" y="17499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0172700" y="550333"/>
              <a:ext cx="1714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189"/>
                    <a:pt x="0" y="14779"/>
                    <a:pt x="2933" y="11558"/>
                  </a:cubicBezTo>
                  <a:cubicBezTo>
                    <a:pt x="5867" y="8337"/>
                    <a:pt x="11733" y="5305"/>
                    <a:pt x="15333" y="3411"/>
                  </a:cubicBezTo>
                  <a:cubicBezTo>
                    <a:pt x="18933" y="1516"/>
                    <a:pt x="20267" y="75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0448729" y="364429"/>
              <a:ext cx="183616" cy="37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323" fill="norm" stroke="1" extrusionOk="0">
                  <a:moveTo>
                    <a:pt x="20773" y="1548"/>
                  </a:moveTo>
                  <a:cubicBezTo>
                    <a:pt x="21015" y="945"/>
                    <a:pt x="21258" y="342"/>
                    <a:pt x="20773" y="100"/>
                  </a:cubicBezTo>
                  <a:cubicBezTo>
                    <a:pt x="20287" y="-141"/>
                    <a:pt x="19074" y="-20"/>
                    <a:pt x="16161" y="1307"/>
                  </a:cubicBezTo>
                  <a:cubicBezTo>
                    <a:pt x="13249" y="2634"/>
                    <a:pt x="8638" y="5168"/>
                    <a:pt x="5483" y="7823"/>
                  </a:cubicBezTo>
                  <a:cubicBezTo>
                    <a:pt x="2328" y="10478"/>
                    <a:pt x="629" y="13253"/>
                    <a:pt x="143" y="15425"/>
                  </a:cubicBezTo>
                  <a:cubicBezTo>
                    <a:pt x="-342" y="17598"/>
                    <a:pt x="386" y="19166"/>
                    <a:pt x="2570" y="20132"/>
                  </a:cubicBezTo>
                  <a:cubicBezTo>
                    <a:pt x="4755" y="21097"/>
                    <a:pt x="8395" y="21459"/>
                    <a:pt x="11186" y="21278"/>
                  </a:cubicBezTo>
                  <a:cubicBezTo>
                    <a:pt x="13977" y="21097"/>
                    <a:pt x="15919" y="20373"/>
                    <a:pt x="17860" y="1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10641734" y="476052"/>
              <a:ext cx="163137" cy="21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0597" fill="norm" stroke="1" extrusionOk="0">
                  <a:moveTo>
                    <a:pt x="15122" y="2282"/>
                  </a:moveTo>
                  <a:cubicBezTo>
                    <a:pt x="14332" y="1459"/>
                    <a:pt x="13541" y="636"/>
                    <a:pt x="12488" y="224"/>
                  </a:cubicBezTo>
                  <a:cubicBezTo>
                    <a:pt x="11434" y="-187"/>
                    <a:pt x="10117" y="-187"/>
                    <a:pt x="7746" y="1562"/>
                  </a:cubicBezTo>
                  <a:cubicBezTo>
                    <a:pt x="5376" y="3310"/>
                    <a:pt x="1951" y="6807"/>
                    <a:pt x="634" y="10202"/>
                  </a:cubicBezTo>
                  <a:cubicBezTo>
                    <a:pt x="-683" y="13596"/>
                    <a:pt x="107" y="16887"/>
                    <a:pt x="2478" y="18842"/>
                  </a:cubicBezTo>
                  <a:cubicBezTo>
                    <a:pt x="4849" y="20796"/>
                    <a:pt x="8800" y="21413"/>
                    <a:pt x="12356" y="19150"/>
                  </a:cubicBezTo>
                  <a:cubicBezTo>
                    <a:pt x="15912" y="16887"/>
                    <a:pt x="19073" y="11744"/>
                    <a:pt x="19995" y="8247"/>
                  </a:cubicBezTo>
                  <a:cubicBezTo>
                    <a:pt x="20917" y="4750"/>
                    <a:pt x="19600" y="2899"/>
                    <a:pt x="18151" y="1973"/>
                  </a:cubicBezTo>
                  <a:cubicBezTo>
                    <a:pt x="16702" y="1047"/>
                    <a:pt x="15122" y="1047"/>
                    <a:pt x="14200" y="1767"/>
                  </a:cubicBezTo>
                  <a:cubicBezTo>
                    <a:pt x="13278" y="2487"/>
                    <a:pt x="13015" y="3927"/>
                    <a:pt x="12751" y="5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10852149" y="715433"/>
              <a:ext cx="952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11046089" y="442383"/>
              <a:ext cx="123562" cy="18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05" fill="norm" stroke="1" extrusionOk="0">
                  <a:moveTo>
                    <a:pt x="13683" y="0"/>
                  </a:moveTo>
                  <a:cubicBezTo>
                    <a:pt x="10022" y="2260"/>
                    <a:pt x="6361" y="4521"/>
                    <a:pt x="3981" y="7409"/>
                  </a:cubicBezTo>
                  <a:cubicBezTo>
                    <a:pt x="1602" y="10298"/>
                    <a:pt x="503" y="13814"/>
                    <a:pt x="137" y="16200"/>
                  </a:cubicBezTo>
                  <a:cubicBezTo>
                    <a:pt x="-229" y="18586"/>
                    <a:pt x="137" y="19842"/>
                    <a:pt x="1235" y="20595"/>
                  </a:cubicBezTo>
                  <a:cubicBezTo>
                    <a:pt x="2334" y="21349"/>
                    <a:pt x="4164" y="21600"/>
                    <a:pt x="7642" y="21474"/>
                  </a:cubicBezTo>
                  <a:cubicBezTo>
                    <a:pt x="11120" y="21349"/>
                    <a:pt x="16246" y="20847"/>
                    <a:pt x="18808" y="19842"/>
                  </a:cubicBezTo>
                  <a:cubicBezTo>
                    <a:pt x="21371" y="18837"/>
                    <a:pt x="21371" y="17330"/>
                    <a:pt x="21371" y="15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11150599" y="569383"/>
              <a:ext cx="127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33"/>
                    <a:pt x="0" y="12267"/>
                    <a:pt x="0" y="15867"/>
                  </a:cubicBezTo>
                  <a:cubicBezTo>
                    <a:pt x="0" y="19467"/>
                    <a:pt x="108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1169650" y="429683"/>
              <a:ext cx="18415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5" y="3761"/>
                    <a:pt x="20110" y="7522"/>
                    <a:pt x="17876" y="10800"/>
                  </a:cubicBezTo>
                  <a:cubicBezTo>
                    <a:pt x="15641" y="14078"/>
                    <a:pt x="11917" y="16872"/>
                    <a:pt x="8690" y="18591"/>
                  </a:cubicBezTo>
                  <a:cubicBezTo>
                    <a:pt x="5462" y="20310"/>
                    <a:pt x="2731" y="209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645022" y="2229818"/>
              <a:ext cx="402729" cy="33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45" fill="norm" stroke="1" extrusionOk="0">
                  <a:moveTo>
                    <a:pt x="143" y="4635"/>
                  </a:moveTo>
                  <a:cubicBezTo>
                    <a:pt x="30" y="3964"/>
                    <a:pt x="-83" y="3293"/>
                    <a:pt x="87" y="2689"/>
                  </a:cubicBezTo>
                  <a:cubicBezTo>
                    <a:pt x="256" y="2086"/>
                    <a:pt x="709" y="1549"/>
                    <a:pt x="1500" y="1281"/>
                  </a:cubicBezTo>
                  <a:cubicBezTo>
                    <a:pt x="2292" y="1012"/>
                    <a:pt x="3423" y="1012"/>
                    <a:pt x="4441" y="1750"/>
                  </a:cubicBezTo>
                  <a:cubicBezTo>
                    <a:pt x="5458" y="2488"/>
                    <a:pt x="6363" y="3964"/>
                    <a:pt x="7098" y="6446"/>
                  </a:cubicBezTo>
                  <a:cubicBezTo>
                    <a:pt x="7833" y="8928"/>
                    <a:pt x="8399" y="12416"/>
                    <a:pt x="8003" y="15099"/>
                  </a:cubicBezTo>
                  <a:cubicBezTo>
                    <a:pt x="7607" y="17782"/>
                    <a:pt x="6250" y="19661"/>
                    <a:pt x="5176" y="20600"/>
                  </a:cubicBezTo>
                  <a:cubicBezTo>
                    <a:pt x="4101" y="21539"/>
                    <a:pt x="3310" y="21539"/>
                    <a:pt x="2631" y="21338"/>
                  </a:cubicBezTo>
                  <a:cubicBezTo>
                    <a:pt x="1953" y="21137"/>
                    <a:pt x="1387" y="20734"/>
                    <a:pt x="991" y="20197"/>
                  </a:cubicBezTo>
                  <a:cubicBezTo>
                    <a:pt x="596" y="19661"/>
                    <a:pt x="369" y="18990"/>
                    <a:pt x="256" y="18319"/>
                  </a:cubicBezTo>
                  <a:cubicBezTo>
                    <a:pt x="143" y="17648"/>
                    <a:pt x="143" y="16978"/>
                    <a:pt x="935" y="15904"/>
                  </a:cubicBezTo>
                  <a:cubicBezTo>
                    <a:pt x="1726" y="14831"/>
                    <a:pt x="3310" y="13355"/>
                    <a:pt x="5289" y="11812"/>
                  </a:cubicBezTo>
                  <a:cubicBezTo>
                    <a:pt x="7268" y="10269"/>
                    <a:pt x="9643" y="8659"/>
                    <a:pt x="11113" y="7251"/>
                  </a:cubicBezTo>
                  <a:cubicBezTo>
                    <a:pt x="12583" y="5842"/>
                    <a:pt x="13148" y="4635"/>
                    <a:pt x="13431" y="3628"/>
                  </a:cubicBezTo>
                  <a:cubicBezTo>
                    <a:pt x="13714" y="2622"/>
                    <a:pt x="13714" y="1817"/>
                    <a:pt x="13431" y="1146"/>
                  </a:cubicBezTo>
                  <a:cubicBezTo>
                    <a:pt x="13148" y="476"/>
                    <a:pt x="12583" y="-61"/>
                    <a:pt x="12187" y="6"/>
                  </a:cubicBezTo>
                  <a:cubicBezTo>
                    <a:pt x="11791" y="73"/>
                    <a:pt x="11565" y="744"/>
                    <a:pt x="11226" y="3025"/>
                  </a:cubicBezTo>
                  <a:cubicBezTo>
                    <a:pt x="10887" y="5305"/>
                    <a:pt x="10434" y="9196"/>
                    <a:pt x="10434" y="11879"/>
                  </a:cubicBezTo>
                  <a:cubicBezTo>
                    <a:pt x="10434" y="14563"/>
                    <a:pt x="10887" y="16038"/>
                    <a:pt x="11848" y="16910"/>
                  </a:cubicBezTo>
                  <a:cubicBezTo>
                    <a:pt x="12809" y="17782"/>
                    <a:pt x="14279" y="18051"/>
                    <a:pt x="15976" y="17715"/>
                  </a:cubicBezTo>
                  <a:cubicBezTo>
                    <a:pt x="17672" y="17380"/>
                    <a:pt x="19594" y="16441"/>
                    <a:pt x="21517" y="15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1473563" y="1839383"/>
              <a:ext cx="412388" cy="472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646" y="0"/>
                  </a:moveTo>
                  <a:cubicBezTo>
                    <a:pt x="424" y="271"/>
                    <a:pt x="203" y="542"/>
                    <a:pt x="92" y="881"/>
                  </a:cubicBezTo>
                  <a:cubicBezTo>
                    <a:pt x="-19" y="1219"/>
                    <a:pt x="-19" y="1626"/>
                    <a:pt x="36" y="2032"/>
                  </a:cubicBezTo>
                  <a:cubicBezTo>
                    <a:pt x="92" y="2439"/>
                    <a:pt x="203" y="2845"/>
                    <a:pt x="424" y="3194"/>
                  </a:cubicBezTo>
                  <a:cubicBezTo>
                    <a:pt x="646" y="3542"/>
                    <a:pt x="978" y="3832"/>
                    <a:pt x="1421" y="4181"/>
                  </a:cubicBezTo>
                  <a:cubicBezTo>
                    <a:pt x="1864" y="4529"/>
                    <a:pt x="2418" y="4935"/>
                    <a:pt x="2972" y="5303"/>
                  </a:cubicBezTo>
                  <a:cubicBezTo>
                    <a:pt x="3526" y="5671"/>
                    <a:pt x="4079" y="6000"/>
                    <a:pt x="4523" y="6368"/>
                  </a:cubicBezTo>
                  <a:cubicBezTo>
                    <a:pt x="4966" y="6735"/>
                    <a:pt x="5298" y="7142"/>
                    <a:pt x="5464" y="7563"/>
                  </a:cubicBezTo>
                  <a:cubicBezTo>
                    <a:pt x="5630" y="7984"/>
                    <a:pt x="5630" y="8419"/>
                    <a:pt x="5686" y="8806"/>
                  </a:cubicBezTo>
                  <a:cubicBezTo>
                    <a:pt x="5741" y="9194"/>
                    <a:pt x="5852" y="9532"/>
                    <a:pt x="6073" y="9871"/>
                  </a:cubicBezTo>
                  <a:cubicBezTo>
                    <a:pt x="6295" y="10210"/>
                    <a:pt x="6627" y="10548"/>
                    <a:pt x="6904" y="10892"/>
                  </a:cubicBezTo>
                  <a:cubicBezTo>
                    <a:pt x="7181" y="11235"/>
                    <a:pt x="7403" y="11584"/>
                    <a:pt x="7624" y="11913"/>
                  </a:cubicBezTo>
                  <a:cubicBezTo>
                    <a:pt x="7846" y="12242"/>
                    <a:pt x="8067" y="12552"/>
                    <a:pt x="8289" y="12871"/>
                  </a:cubicBezTo>
                  <a:cubicBezTo>
                    <a:pt x="8510" y="13190"/>
                    <a:pt x="8732" y="13519"/>
                    <a:pt x="9009" y="13863"/>
                  </a:cubicBezTo>
                  <a:cubicBezTo>
                    <a:pt x="9286" y="14206"/>
                    <a:pt x="9618" y="14565"/>
                    <a:pt x="9895" y="14937"/>
                  </a:cubicBezTo>
                  <a:cubicBezTo>
                    <a:pt x="10172" y="15310"/>
                    <a:pt x="10393" y="15697"/>
                    <a:pt x="10670" y="16035"/>
                  </a:cubicBezTo>
                  <a:cubicBezTo>
                    <a:pt x="10947" y="16374"/>
                    <a:pt x="11279" y="16665"/>
                    <a:pt x="11778" y="16994"/>
                  </a:cubicBezTo>
                  <a:cubicBezTo>
                    <a:pt x="12276" y="17323"/>
                    <a:pt x="12941" y="17690"/>
                    <a:pt x="13606" y="18010"/>
                  </a:cubicBezTo>
                  <a:cubicBezTo>
                    <a:pt x="14270" y="18329"/>
                    <a:pt x="14935" y="18600"/>
                    <a:pt x="15544" y="18885"/>
                  </a:cubicBezTo>
                  <a:cubicBezTo>
                    <a:pt x="16153" y="19171"/>
                    <a:pt x="16707" y="19471"/>
                    <a:pt x="17261" y="19742"/>
                  </a:cubicBezTo>
                  <a:cubicBezTo>
                    <a:pt x="17815" y="20013"/>
                    <a:pt x="18369" y="20255"/>
                    <a:pt x="18756" y="20482"/>
                  </a:cubicBezTo>
                  <a:cubicBezTo>
                    <a:pt x="19144" y="20710"/>
                    <a:pt x="19366" y="20923"/>
                    <a:pt x="19809" y="21106"/>
                  </a:cubicBezTo>
                  <a:cubicBezTo>
                    <a:pt x="20252" y="21290"/>
                    <a:pt x="20916" y="21445"/>
                    <a:pt x="215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2057400" y="2131483"/>
              <a:ext cx="31750" cy="38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0" y="0"/>
                  </a:moveTo>
                  <a:cubicBezTo>
                    <a:pt x="2880" y="3895"/>
                    <a:pt x="5760" y="7790"/>
                    <a:pt x="7200" y="11154"/>
                  </a:cubicBezTo>
                  <a:cubicBezTo>
                    <a:pt x="8640" y="14518"/>
                    <a:pt x="8640" y="17351"/>
                    <a:pt x="9360" y="19121"/>
                  </a:cubicBezTo>
                  <a:cubicBezTo>
                    <a:pt x="10080" y="20892"/>
                    <a:pt x="11520" y="21600"/>
                    <a:pt x="13680" y="21423"/>
                  </a:cubicBezTo>
                  <a:cubicBezTo>
                    <a:pt x="15840" y="21246"/>
                    <a:pt x="18720" y="20184"/>
                    <a:pt x="21600" y="19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2070099" y="2093383"/>
              <a:ext cx="273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9482"/>
                    <a:pt x="335" y="17365"/>
                    <a:pt x="1674" y="15035"/>
                  </a:cubicBezTo>
                  <a:cubicBezTo>
                    <a:pt x="3014" y="12706"/>
                    <a:pt x="5526" y="10165"/>
                    <a:pt x="8540" y="8047"/>
                  </a:cubicBezTo>
                  <a:cubicBezTo>
                    <a:pt x="11553" y="5929"/>
                    <a:pt x="15070" y="4235"/>
                    <a:pt x="17330" y="2965"/>
                  </a:cubicBezTo>
                  <a:cubicBezTo>
                    <a:pt x="19591" y="1694"/>
                    <a:pt x="20595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2101849" y="2290233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9800"/>
                    <a:pt x="5462" y="18000"/>
                    <a:pt x="9062" y="14400"/>
                  </a:cubicBezTo>
                  <a:cubicBezTo>
                    <a:pt x="12662" y="10800"/>
                    <a:pt x="1713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2260600" y="2428333"/>
              <a:ext cx="139700" cy="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7" fill="norm" stroke="1" extrusionOk="0">
                  <a:moveTo>
                    <a:pt x="0" y="442"/>
                  </a:moveTo>
                  <a:cubicBezTo>
                    <a:pt x="1636" y="-142"/>
                    <a:pt x="3273" y="-726"/>
                    <a:pt x="6055" y="2777"/>
                  </a:cubicBezTo>
                  <a:cubicBezTo>
                    <a:pt x="8836" y="6279"/>
                    <a:pt x="12764" y="13869"/>
                    <a:pt x="15545" y="17371"/>
                  </a:cubicBezTo>
                  <a:cubicBezTo>
                    <a:pt x="18327" y="20874"/>
                    <a:pt x="19964" y="20290"/>
                    <a:pt x="21600" y="19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2391321" y="2415116"/>
              <a:ext cx="25913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1" h="21600" fill="norm" stroke="1" extrusionOk="0">
                  <a:moveTo>
                    <a:pt x="17018" y="2298"/>
                  </a:moveTo>
                  <a:cubicBezTo>
                    <a:pt x="18679" y="1149"/>
                    <a:pt x="20341" y="0"/>
                    <a:pt x="20341" y="0"/>
                  </a:cubicBezTo>
                  <a:cubicBezTo>
                    <a:pt x="20341" y="0"/>
                    <a:pt x="18679" y="1149"/>
                    <a:pt x="14526" y="4251"/>
                  </a:cubicBezTo>
                  <a:cubicBezTo>
                    <a:pt x="10372" y="7353"/>
                    <a:pt x="3726" y="12409"/>
                    <a:pt x="1233" y="15626"/>
                  </a:cubicBezTo>
                  <a:cubicBezTo>
                    <a:pt x="-1259" y="18843"/>
                    <a:pt x="403" y="20221"/>
                    <a:pt x="2895" y="20911"/>
                  </a:cubicBezTo>
                  <a:cubicBezTo>
                    <a:pt x="5387" y="21600"/>
                    <a:pt x="8710" y="21600"/>
                    <a:pt x="120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2759811" y="2112433"/>
              <a:ext cx="10404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1234" y="0"/>
                  </a:moveTo>
                  <a:cubicBezTo>
                    <a:pt x="19074" y="0"/>
                    <a:pt x="16914" y="0"/>
                    <a:pt x="14322" y="731"/>
                  </a:cubicBezTo>
                  <a:cubicBezTo>
                    <a:pt x="11730" y="1463"/>
                    <a:pt x="8706" y="2925"/>
                    <a:pt x="5898" y="5288"/>
                  </a:cubicBezTo>
                  <a:cubicBezTo>
                    <a:pt x="3090" y="7650"/>
                    <a:pt x="498" y="10912"/>
                    <a:pt x="66" y="13500"/>
                  </a:cubicBezTo>
                  <a:cubicBezTo>
                    <a:pt x="-366" y="16088"/>
                    <a:pt x="1362" y="18000"/>
                    <a:pt x="4386" y="19238"/>
                  </a:cubicBezTo>
                  <a:cubicBezTo>
                    <a:pt x="7410" y="20475"/>
                    <a:pt x="11730" y="21037"/>
                    <a:pt x="160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2933700" y="2238898"/>
              <a:ext cx="247650" cy="20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6" fill="norm" stroke="1" extrusionOk="0">
                  <a:moveTo>
                    <a:pt x="0" y="5239"/>
                  </a:moveTo>
                  <a:cubicBezTo>
                    <a:pt x="185" y="3943"/>
                    <a:pt x="369" y="2647"/>
                    <a:pt x="1015" y="1999"/>
                  </a:cubicBezTo>
                  <a:cubicBezTo>
                    <a:pt x="1662" y="1351"/>
                    <a:pt x="2769" y="1351"/>
                    <a:pt x="3969" y="2323"/>
                  </a:cubicBezTo>
                  <a:cubicBezTo>
                    <a:pt x="5169" y="3295"/>
                    <a:pt x="6462" y="5239"/>
                    <a:pt x="6923" y="7939"/>
                  </a:cubicBezTo>
                  <a:cubicBezTo>
                    <a:pt x="7385" y="10639"/>
                    <a:pt x="7015" y="14095"/>
                    <a:pt x="6369" y="16363"/>
                  </a:cubicBezTo>
                  <a:cubicBezTo>
                    <a:pt x="5723" y="18631"/>
                    <a:pt x="4800" y="19711"/>
                    <a:pt x="3877" y="20359"/>
                  </a:cubicBezTo>
                  <a:cubicBezTo>
                    <a:pt x="2954" y="21007"/>
                    <a:pt x="2031" y="21223"/>
                    <a:pt x="1569" y="20467"/>
                  </a:cubicBezTo>
                  <a:cubicBezTo>
                    <a:pt x="1108" y="19711"/>
                    <a:pt x="1108" y="17983"/>
                    <a:pt x="2031" y="15607"/>
                  </a:cubicBezTo>
                  <a:cubicBezTo>
                    <a:pt x="2954" y="13231"/>
                    <a:pt x="4800" y="10207"/>
                    <a:pt x="6554" y="7723"/>
                  </a:cubicBezTo>
                  <a:cubicBezTo>
                    <a:pt x="8308" y="5239"/>
                    <a:pt x="9969" y="3295"/>
                    <a:pt x="11354" y="1891"/>
                  </a:cubicBezTo>
                  <a:cubicBezTo>
                    <a:pt x="12738" y="487"/>
                    <a:pt x="13846" y="-377"/>
                    <a:pt x="14031" y="163"/>
                  </a:cubicBezTo>
                  <a:cubicBezTo>
                    <a:pt x="14215" y="703"/>
                    <a:pt x="13477" y="2647"/>
                    <a:pt x="12923" y="4807"/>
                  </a:cubicBezTo>
                  <a:cubicBezTo>
                    <a:pt x="12369" y="6967"/>
                    <a:pt x="12000" y="9343"/>
                    <a:pt x="12000" y="11071"/>
                  </a:cubicBezTo>
                  <a:cubicBezTo>
                    <a:pt x="12000" y="12799"/>
                    <a:pt x="12369" y="13879"/>
                    <a:pt x="13015" y="14527"/>
                  </a:cubicBezTo>
                  <a:cubicBezTo>
                    <a:pt x="13662" y="15175"/>
                    <a:pt x="14585" y="15391"/>
                    <a:pt x="16062" y="14959"/>
                  </a:cubicBezTo>
                  <a:cubicBezTo>
                    <a:pt x="17538" y="14527"/>
                    <a:pt x="19569" y="13447"/>
                    <a:pt x="21600" y="12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3219450" y="2087033"/>
              <a:ext cx="12358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0" y="0"/>
                  </a:moveTo>
                  <a:cubicBezTo>
                    <a:pt x="2160" y="111"/>
                    <a:pt x="4320" y="222"/>
                    <a:pt x="7200" y="1329"/>
                  </a:cubicBezTo>
                  <a:cubicBezTo>
                    <a:pt x="10080" y="2437"/>
                    <a:pt x="13680" y="4542"/>
                    <a:pt x="16560" y="7034"/>
                  </a:cubicBezTo>
                  <a:cubicBezTo>
                    <a:pt x="19440" y="9526"/>
                    <a:pt x="21600" y="12406"/>
                    <a:pt x="20880" y="14898"/>
                  </a:cubicBezTo>
                  <a:cubicBezTo>
                    <a:pt x="20160" y="17391"/>
                    <a:pt x="16560" y="19495"/>
                    <a:pt x="13860" y="20548"/>
                  </a:cubicBezTo>
                  <a:cubicBezTo>
                    <a:pt x="11160" y="21600"/>
                    <a:pt x="9360" y="21600"/>
                    <a:pt x="75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3816350" y="1782233"/>
              <a:ext cx="336550" cy="466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3" y="333"/>
                    <a:pt x="1087" y="667"/>
                    <a:pt x="1630" y="976"/>
                  </a:cubicBezTo>
                  <a:cubicBezTo>
                    <a:pt x="2174" y="1284"/>
                    <a:pt x="2717" y="1569"/>
                    <a:pt x="3125" y="1863"/>
                  </a:cubicBezTo>
                  <a:cubicBezTo>
                    <a:pt x="3532" y="2157"/>
                    <a:pt x="3804" y="2461"/>
                    <a:pt x="4143" y="2775"/>
                  </a:cubicBezTo>
                  <a:cubicBezTo>
                    <a:pt x="4483" y="3089"/>
                    <a:pt x="4891" y="3412"/>
                    <a:pt x="5298" y="3726"/>
                  </a:cubicBezTo>
                  <a:cubicBezTo>
                    <a:pt x="5706" y="4040"/>
                    <a:pt x="6113" y="4344"/>
                    <a:pt x="6725" y="4682"/>
                  </a:cubicBezTo>
                  <a:cubicBezTo>
                    <a:pt x="7336" y="5020"/>
                    <a:pt x="8151" y="5393"/>
                    <a:pt x="8694" y="5760"/>
                  </a:cubicBezTo>
                  <a:cubicBezTo>
                    <a:pt x="9238" y="6128"/>
                    <a:pt x="9509" y="6491"/>
                    <a:pt x="9781" y="6834"/>
                  </a:cubicBezTo>
                  <a:cubicBezTo>
                    <a:pt x="10053" y="7177"/>
                    <a:pt x="10325" y="7501"/>
                    <a:pt x="10596" y="7805"/>
                  </a:cubicBezTo>
                  <a:cubicBezTo>
                    <a:pt x="10868" y="8109"/>
                    <a:pt x="11140" y="8393"/>
                    <a:pt x="11751" y="8746"/>
                  </a:cubicBezTo>
                  <a:cubicBezTo>
                    <a:pt x="12362" y="9099"/>
                    <a:pt x="13313" y="9520"/>
                    <a:pt x="14128" y="9898"/>
                  </a:cubicBezTo>
                  <a:cubicBezTo>
                    <a:pt x="14943" y="10275"/>
                    <a:pt x="15623" y="10609"/>
                    <a:pt x="16098" y="10957"/>
                  </a:cubicBezTo>
                  <a:cubicBezTo>
                    <a:pt x="16574" y="11305"/>
                    <a:pt x="16845" y="11668"/>
                    <a:pt x="17117" y="12035"/>
                  </a:cubicBezTo>
                  <a:cubicBezTo>
                    <a:pt x="17389" y="12403"/>
                    <a:pt x="17660" y="12776"/>
                    <a:pt x="17932" y="13158"/>
                  </a:cubicBezTo>
                  <a:cubicBezTo>
                    <a:pt x="18204" y="13540"/>
                    <a:pt x="18475" y="13933"/>
                    <a:pt x="18815" y="14300"/>
                  </a:cubicBezTo>
                  <a:cubicBezTo>
                    <a:pt x="19155" y="14668"/>
                    <a:pt x="19562" y="15011"/>
                    <a:pt x="19766" y="15384"/>
                  </a:cubicBezTo>
                  <a:cubicBezTo>
                    <a:pt x="19970" y="15756"/>
                    <a:pt x="19970" y="16158"/>
                    <a:pt x="19970" y="16555"/>
                  </a:cubicBezTo>
                  <a:cubicBezTo>
                    <a:pt x="19970" y="16953"/>
                    <a:pt x="19970" y="17345"/>
                    <a:pt x="19902" y="17717"/>
                  </a:cubicBezTo>
                  <a:cubicBezTo>
                    <a:pt x="19834" y="18090"/>
                    <a:pt x="19698" y="18443"/>
                    <a:pt x="19698" y="18820"/>
                  </a:cubicBezTo>
                  <a:cubicBezTo>
                    <a:pt x="19698" y="19198"/>
                    <a:pt x="19834" y="19600"/>
                    <a:pt x="19970" y="19948"/>
                  </a:cubicBezTo>
                  <a:cubicBezTo>
                    <a:pt x="20106" y="20296"/>
                    <a:pt x="20242" y="20590"/>
                    <a:pt x="20242" y="20840"/>
                  </a:cubicBezTo>
                  <a:cubicBezTo>
                    <a:pt x="20242" y="21090"/>
                    <a:pt x="20106" y="21296"/>
                    <a:pt x="20038" y="21424"/>
                  </a:cubicBezTo>
                  <a:cubicBezTo>
                    <a:pt x="19970" y="21551"/>
                    <a:pt x="19970" y="21600"/>
                    <a:pt x="20242" y="21600"/>
                  </a:cubicBezTo>
                  <a:cubicBezTo>
                    <a:pt x="20513" y="21600"/>
                    <a:pt x="21057" y="21551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4610099" y="1979083"/>
              <a:ext cx="2467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3434"/>
                    <a:pt x="14400" y="6868"/>
                    <a:pt x="18000" y="10135"/>
                  </a:cubicBezTo>
                  <a:cubicBezTo>
                    <a:pt x="21600" y="13403"/>
                    <a:pt x="21600" y="16505"/>
                    <a:pt x="19800" y="18554"/>
                  </a:cubicBezTo>
                  <a:cubicBezTo>
                    <a:pt x="18000" y="20603"/>
                    <a:pt x="14400" y="21600"/>
                    <a:pt x="13500" y="21600"/>
                  </a:cubicBezTo>
                  <a:cubicBezTo>
                    <a:pt x="12600" y="21600"/>
                    <a:pt x="14400" y="20603"/>
                    <a:pt x="16200" y="19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4616450" y="1980408"/>
              <a:ext cx="241300" cy="6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21149"/>
                  </a:moveTo>
                  <a:cubicBezTo>
                    <a:pt x="4926" y="13949"/>
                    <a:pt x="9853" y="6749"/>
                    <a:pt x="12884" y="3149"/>
                  </a:cubicBezTo>
                  <a:cubicBezTo>
                    <a:pt x="15916" y="-451"/>
                    <a:pt x="17053" y="-451"/>
                    <a:pt x="18189" y="629"/>
                  </a:cubicBezTo>
                  <a:cubicBezTo>
                    <a:pt x="19326" y="1709"/>
                    <a:pt x="20463" y="3869"/>
                    <a:pt x="21600" y="6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4654549" y="2150533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8720"/>
                    <a:pt x="12185" y="15840"/>
                    <a:pt x="15785" y="12240"/>
                  </a:cubicBezTo>
                  <a:cubicBezTo>
                    <a:pt x="19385" y="8640"/>
                    <a:pt x="20492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4696883" y="1676399"/>
              <a:ext cx="160868" cy="19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8922"/>
                  </a:moveTo>
                  <a:cubicBezTo>
                    <a:pt x="2274" y="10330"/>
                    <a:pt x="1705" y="11739"/>
                    <a:pt x="1137" y="13852"/>
                  </a:cubicBezTo>
                  <a:cubicBezTo>
                    <a:pt x="568" y="15965"/>
                    <a:pt x="0" y="18783"/>
                    <a:pt x="0" y="19370"/>
                  </a:cubicBezTo>
                  <a:cubicBezTo>
                    <a:pt x="0" y="19957"/>
                    <a:pt x="568" y="18313"/>
                    <a:pt x="2274" y="15026"/>
                  </a:cubicBezTo>
                  <a:cubicBezTo>
                    <a:pt x="3979" y="11739"/>
                    <a:pt x="6821" y="6809"/>
                    <a:pt x="8668" y="3874"/>
                  </a:cubicBezTo>
                  <a:cubicBezTo>
                    <a:pt x="10516" y="939"/>
                    <a:pt x="11368" y="0"/>
                    <a:pt x="12221" y="0"/>
                  </a:cubicBezTo>
                  <a:cubicBezTo>
                    <a:pt x="13074" y="0"/>
                    <a:pt x="13926" y="939"/>
                    <a:pt x="15489" y="4696"/>
                  </a:cubicBezTo>
                  <a:cubicBezTo>
                    <a:pt x="17053" y="8452"/>
                    <a:pt x="19326" y="15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4787900" y="2328333"/>
              <a:ext cx="1270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7200" y="3600"/>
                  </a:cubicBezTo>
                  <a:cubicBezTo>
                    <a:pt x="10800" y="7200"/>
                    <a:pt x="162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4832350" y="2315633"/>
              <a:ext cx="1270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411"/>
                    <a:pt x="10800" y="6821"/>
                    <a:pt x="7200" y="10421"/>
                  </a:cubicBezTo>
                  <a:cubicBezTo>
                    <a:pt x="3600" y="14021"/>
                    <a:pt x="1800" y="178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5157915" y="1987321"/>
              <a:ext cx="99886" cy="34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83" fill="norm" stroke="1" extrusionOk="0">
                  <a:moveTo>
                    <a:pt x="21235" y="1847"/>
                  </a:moveTo>
                  <a:cubicBezTo>
                    <a:pt x="21235" y="1192"/>
                    <a:pt x="21235" y="538"/>
                    <a:pt x="19885" y="210"/>
                  </a:cubicBezTo>
                  <a:cubicBezTo>
                    <a:pt x="18535" y="-117"/>
                    <a:pt x="15835" y="-117"/>
                    <a:pt x="13135" y="603"/>
                  </a:cubicBezTo>
                  <a:cubicBezTo>
                    <a:pt x="10435" y="1323"/>
                    <a:pt x="7735" y="2763"/>
                    <a:pt x="5260" y="5185"/>
                  </a:cubicBezTo>
                  <a:cubicBezTo>
                    <a:pt x="2785" y="7607"/>
                    <a:pt x="535" y="11010"/>
                    <a:pt x="85" y="13628"/>
                  </a:cubicBezTo>
                  <a:cubicBezTo>
                    <a:pt x="-365" y="16247"/>
                    <a:pt x="985" y="18079"/>
                    <a:pt x="3685" y="19258"/>
                  </a:cubicBezTo>
                  <a:cubicBezTo>
                    <a:pt x="6385" y="20436"/>
                    <a:pt x="10435" y="20959"/>
                    <a:pt x="14485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5302249" y="2096469"/>
              <a:ext cx="215901" cy="18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648"/>
                  </a:moveTo>
                  <a:cubicBezTo>
                    <a:pt x="847" y="1894"/>
                    <a:pt x="1694" y="1141"/>
                    <a:pt x="2541" y="1141"/>
                  </a:cubicBezTo>
                  <a:cubicBezTo>
                    <a:pt x="3388" y="1141"/>
                    <a:pt x="4235" y="1894"/>
                    <a:pt x="5188" y="4029"/>
                  </a:cubicBezTo>
                  <a:cubicBezTo>
                    <a:pt x="6141" y="6164"/>
                    <a:pt x="7200" y="9680"/>
                    <a:pt x="7306" y="12569"/>
                  </a:cubicBezTo>
                  <a:cubicBezTo>
                    <a:pt x="7412" y="15457"/>
                    <a:pt x="6565" y="17718"/>
                    <a:pt x="5718" y="19225"/>
                  </a:cubicBezTo>
                  <a:cubicBezTo>
                    <a:pt x="4871" y="20732"/>
                    <a:pt x="4024" y="21485"/>
                    <a:pt x="3176" y="21485"/>
                  </a:cubicBezTo>
                  <a:cubicBezTo>
                    <a:pt x="2329" y="21485"/>
                    <a:pt x="1482" y="20732"/>
                    <a:pt x="1376" y="18471"/>
                  </a:cubicBezTo>
                  <a:cubicBezTo>
                    <a:pt x="1271" y="16211"/>
                    <a:pt x="1906" y="12443"/>
                    <a:pt x="3176" y="9429"/>
                  </a:cubicBezTo>
                  <a:cubicBezTo>
                    <a:pt x="4447" y="6415"/>
                    <a:pt x="6353" y="4155"/>
                    <a:pt x="8047" y="2522"/>
                  </a:cubicBezTo>
                  <a:cubicBezTo>
                    <a:pt x="9741" y="890"/>
                    <a:pt x="11224" y="-115"/>
                    <a:pt x="11965" y="11"/>
                  </a:cubicBezTo>
                  <a:cubicBezTo>
                    <a:pt x="12706" y="136"/>
                    <a:pt x="12706" y="1392"/>
                    <a:pt x="12388" y="4280"/>
                  </a:cubicBezTo>
                  <a:cubicBezTo>
                    <a:pt x="12071" y="7169"/>
                    <a:pt x="11435" y="11690"/>
                    <a:pt x="11647" y="14327"/>
                  </a:cubicBezTo>
                  <a:cubicBezTo>
                    <a:pt x="11859" y="16964"/>
                    <a:pt x="12918" y="17718"/>
                    <a:pt x="14718" y="17718"/>
                  </a:cubicBezTo>
                  <a:cubicBezTo>
                    <a:pt x="16518" y="17718"/>
                    <a:pt x="19059" y="16964"/>
                    <a:pt x="21600" y="16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5587999" y="2004483"/>
              <a:ext cx="4233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333"/>
                    <a:pt x="21600" y="6667"/>
                    <a:pt x="21600" y="10267"/>
                  </a:cubicBezTo>
                  <a:cubicBezTo>
                    <a:pt x="21600" y="13867"/>
                    <a:pt x="10800" y="17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5092700" y="1839383"/>
              <a:ext cx="190500" cy="5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7446"/>
                  </a:moveTo>
                  <a:cubicBezTo>
                    <a:pt x="5040" y="13292"/>
                    <a:pt x="10080" y="9138"/>
                    <a:pt x="13200" y="6646"/>
                  </a:cubicBezTo>
                  <a:cubicBezTo>
                    <a:pt x="16320" y="4154"/>
                    <a:pt x="17520" y="3323"/>
                    <a:pt x="17640" y="4154"/>
                  </a:cubicBezTo>
                  <a:cubicBezTo>
                    <a:pt x="17760" y="4985"/>
                    <a:pt x="16800" y="7477"/>
                    <a:pt x="14520" y="10385"/>
                  </a:cubicBezTo>
                  <a:cubicBezTo>
                    <a:pt x="12240" y="13292"/>
                    <a:pt x="8640" y="16615"/>
                    <a:pt x="5760" y="18692"/>
                  </a:cubicBezTo>
                  <a:cubicBezTo>
                    <a:pt x="2880" y="20769"/>
                    <a:pt x="720" y="21600"/>
                    <a:pt x="360" y="21185"/>
                  </a:cubicBezTo>
                  <a:cubicBezTo>
                    <a:pt x="0" y="20769"/>
                    <a:pt x="1440" y="19108"/>
                    <a:pt x="4200" y="17031"/>
                  </a:cubicBezTo>
                  <a:cubicBezTo>
                    <a:pt x="6960" y="14954"/>
                    <a:pt x="11040" y="12462"/>
                    <a:pt x="13680" y="10800"/>
                  </a:cubicBezTo>
                  <a:cubicBezTo>
                    <a:pt x="16320" y="9138"/>
                    <a:pt x="17520" y="8308"/>
                    <a:pt x="17400" y="8308"/>
                  </a:cubicBezTo>
                  <a:cubicBezTo>
                    <a:pt x="17280" y="8308"/>
                    <a:pt x="15840" y="9138"/>
                    <a:pt x="13560" y="10800"/>
                  </a:cubicBezTo>
                  <a:cubicBezTo>
                    <a:pt x="11280" y="12462"/>
                    <a:pt x="8160" y="14954"/>
                    <a:pt x="6000" y="17031"/>
                  </a:cubicBezTo>
                  <a:cubicBezTo>
                    <a:pt x="3840" y="19108"/>
                    <a:pt x="2640" y="20769"/>
                    <a:pt x="2640" y="20769"/>
                  </a:cubicBezTo>
                  <a:cubicBezTo>
                    <a:pt x="2640" y="20769"/>
                    <a:pt x="3840" y="19108"/>
                    <a:pt x="7200" y="15369"/>
                  </a:cubicBezTo>
                  <a:cubicBezTo>
                    <a:pt x="10560" y="11631"/>
                    <a:pt x="16080" y="58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6173208" y="1629833"/>
              <a:ext cx="123876" cy="512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89" fill="norm" stroke="1" extrusionOk="0">
                  <a:moveTo>
                    <a:pt x="10809" y="0"/>
                  </a:moveTo>
                  <a:cubicBezTo>
                    <a:pt x="11175" y="294"/>
                    <a:pt x="11541" y="588"/>
                    <a:pt x="12090" y="891"/>
                  </a:cubicBezTo>
                  <a:cubicBezTo>
                    <a:pt x="12640" y="1195"/>
                    <a:pt x="13372" y="1507"/>
                    <a:pt x="14287" y="1814"/>
                  </a:cubicBezTo>
                  <a:cubicBezTo>
                    <a:pt x="15202" y="2122"/>
                    <a:pt x="16301" y="2425"/>
                    <a:pt x="17216" y="2741"/>
                  </a:cubicBezTo>
                  <a:cubicBezTo>
                    <a:pt x="18131" y="3058"/>
                    <a:pt x="18863" y="3388"/>
                    <a:pt x="19412" y="3704"/>
                  </a:cubicBezTo>
                  <a:cubicBezTo>
                    <a:pt x="19962" y="4020"/>
                    <a:pt x="20328" y="4324"/>
                    <a:pt x="20694" y="4644"/>
                  </a:cubicBezTo>
                  <a:cubicBezTo>
                    <a:pt x="21060" y="4965"/>
                    <a:pt x="21426" y="5304"/>
                    <a:pt x="21426" y="5652"/>
                  </a:cubicBezTo>
                  <a:cubicBezTo>
                    <a:pt x="21426" y="6000"/>
                    <a:pt x="21060" y="6356"/>
                    <a:pt x="20511" y="6686"/>
                  </a:cubicBezTo>
                  <a:cubicBezTo>
                    <a:pt x="19962" y="7016"/>
                    <a:pt x="19229" y="7319"/>
                    <a:pt x="18497" y="7622"/>
                  </a:cubicBezTo>
                  <a:cubicBezTo>
                    <a:pt x="17765" y="7925"/>
                    <a:pt x="17033" y="8228"/>
                    <a:pt x="15934" y="8562"/>
                  </a:cubicBezTo>
                  <a:cubicBezTo>
                    <a:pt x="14836" y="8897"/>
                    <a:pt x="13372" y="9262"/>
                    <a:pt x="11907" y="9628"/>
                  </a:cubicBezTo>
                  <a:cubicBezTo>
                    <a:pt x="10443" y="9993"/>
                    <a:pt x="8979" y="10359"/>
                    <a:pt x="7697" y="10729"/>
                  </a:cubicBezTo>
                  <a:cubicBezTo>
                    <a:pt x="6416" y="11099"/>
                    <a:pt x="5318" y="11473"/>
                    <a:pt x="4585" y="11834"/>
                  </a:cubicBezTo>
                  <a:cubicBezTo>
                    <a:pt x="3853" y="12195"/>
                    <a:pt x="3487" y="12543"/>
                    <a:pt x="3304" y="12895"/>
                  </a:cubicBezTo>
                  <a:cubicBezTo>
                    <a:pt x="3121" y="13247"/>
                    <a:pt x="3121" y="13604"/>
                    <a:pt x="3121" y="13983"/>
                  </a:cubicBezTo>
                  <a:cubicBezTo>
                    <a:pt x="3121" y="14361"/>
                    <a:pt x="3121" y="14763"/>
                    <a:pt x="3121" y="15150"/>
                  </a:cubicBezTo>
                  <a:cubicBezTo>
                    <a:pt x="3121" y="15538"/>
                    <a:pt x="3121" y="15913"/>
                    <a:pt x="3304" y="16291"/>
                  </a:cubicBezTo>
                  <a:cubicBezTo>
                    <a:pt x="3487" y="16670"/>
                    <a:pt x="3853" y="17054"/>
                    <a:pt x="4402" y="17424"/>
                  </a:cubicBezTo>
                  <a:cubicBezTo>
                    <a:pt x="4951" y="17793"/>
                    <a:pt x="5684" y="18150"/>
                    <a:pt x="6050" y="18507"/>
                  </a:cubicBezTo>
                  <a:cubicBezTo>
                    <a:pt x="6416" y="18863"/>
                    <a:pt x="6416" y="19220"/>
                    <a:pt x="5867" y="19567"/>
                  </a:cubicBezTo>
                  <a:cubicBezTo>
                    <a:pt x="5318" y="19915"/>
                    <a:pt x="4219" y="20254"/>
                    <a:pt x="3121" y="20561"/>
                  </a:cubicBezTo>
                  <a:cubicBezTo>
                    <a:pt x="2023" y="20869"/>
                    <a:pt x="924" y="21145"/>
                    <a:pt x="375" y="21315"/>
                  </a:cubicBezTo>
                  <a:cubicBezTo>
                    <a:pt x="-174" y="21484"/>
                    <a:pt x="-174" y="21547"/>
                    <a:pt x="741" y="21573"/>
                  </a:cubicBezTo>
                  <a:cubicBezTo>
                    <a:pt x="1657" y="21600"/>
                    <a:pt x="3487" y="21591"/>
                    <a:pt x="4951" y="21564"/>
                  </a:cubicBezTo>
                  <a:cubicBezTo>
                    <a:pt x="6416" y="21538"/>
                    <a:pt x="7514" y="21493"/>
                    <a:pt x="8612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6673850" y="1928283"/>
              <a:ext cx="18687" cy="49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23" fill="norm" stroke="1" extrusionOk="0">
                  <a:moveTo>
                    <a:pt x="7200" y="0"/>
                  </a:moveTo>
                  <a:cubicBezTo>
                    <a:pt x="12000" y="2585"/>
                    <a:pt x="16800" y="5169"/>
                    <a:pt x="19200" y="8215"/>
                  </a:cubicBezTo>
                  <a:cubicBezTo>
                    <a:pt x="21600" y="11262"/>
                    <a:pt x="21600" y="14769"/>
                    <a:pt x="20400" y="16892"/>
                  </a:cubicBezTo>
                  <a:cubicBezTo>
                    <a:pt x="19200" y="19015"/>
                    <a:pt x="16800" y="19754"/>
                    <a:pt x="13200" y="20400"/>
                  </a:cubicBezTo>
                  <a:cubicBezTo>
                    <a:pt x="9600" y="21046"/>
                    <a:pt x="4800" y="21600"/>
                    <a:pt x="2400" y="21369"/>
                  </a:cubicBezTo>
                  <a:cubicBezTo>
                    <a:pt x="0" y="21138"/>
                    <a:pt x="0" y="20123"/>
                    <a:pt x="0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6661150" y="1909233"/>
              <a:ext cx="3238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76" y="17486"/>
                    <a:pt x="3953" y="13371"/>
                    <a:pt x="7200" y="9771"/>
                  </a:cubicBezTo>
                  <a:cubicBezTo>
                    <a:pt x="10447" y="6171"/>
                    <a:pt x="14965" y="3086"/>
                    <a:pt x="17576" y="1543"/>
                  </a:cubicBezTo>
                  <a:cubicBezTo>
                    <a:pt x="20188" y="0"/>
                    <a:pt x="208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6737350" y="2099733"/>
              <a:ext cx="2159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65" y="17811"/>
                    <a:pt x="5929" y="14021"/>
                    <a:pt x="9529" y="10421"/>
                  </a:cubicBezTo>
                  <a:cubicBezTo>
                    <a:pt x="13129" y="6821"/>
                    <a:pt x="17365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6769677" y="1628703"/>
              <a:ext cx="145474" cy="20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97" fill="norm" stroke="1" extrusionOk="0">
                  <a:moveTo>
                    <a:pt x="1793" y="12019"/>
                  </a:moveTo>
                  <a:cubicBezTo>
                    <a:pt x="1480" y="14444"/>
                    <a:pt x="1167" y="16868"/>
                    <a:pt x="854" y="18632"/>
                  </a:cubicBezTo>
                  <a:cubicBezTo>
                    <a:pt x="541" y="20395"/>
                    <a:pt x="228" y="21497"/>
                    <a:pt x="72" y="21497"/>
                  </a:cubicBezTo>
                  <a:cubicBezTo>
                    <a:pt x="-85" y="21497"/>
                    <a:pt x="-85" y="20395"/>
                    <a:pt x="1167" y="17089"/>
                  </a:cubicBezTo>
                  <a:cubicBezTo>
                    <a:pt x="2419" y="13783"/>
                    <a:pt x="4924" y="8273"/>
                    <a:pt x="6958" y="4856"/>
                  </a:cubicBezTo>
                  <a:cubicBezTo>
                    <a:pt x="8993" y="1440"/>
                    <a:pt x="10558" y="117"/>
                    <a:pt x="11811" y="7"/>
                  </a:cubicBezTo>
                  <a:cubicBezTo>
                    <a:pt x="13063" y="-103"/>
                    <a:pt x="14002" y="999"/>
                    <a:pt x="15254" y="3644"/>
                  </a:cubicBezTo>
                  <a:cubicBezTo>
                    <a:pt x="16506" y="6289"/>
                    <a:pt x="18072" y="10477"/>
                    <a:pt x="19167" y="12901"/>
                  </a:cubicBezTo>
                  <a:cubicBezTo>
                    <a:pt x="20263" y="15326"/>
                    <a:pt x="20889" y="15987"/>
                    <a:pt x="21515" y="16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870700" y="2321983"/>
              <a:ext cx="1651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2400"/>
                    <a:pt x="9415" y="4800"/>
                    <a:pt x="13015" y="7867"/>
                  </a:cubicBezTo>
                  <a:cubicBezTo>
                    <a:pt x="16615" y="10933"/>
                    <a:pt x="19108" y="14667"/>
                    <a:pt x="20354" y="17067"/>
                  </a:cubicBezTo>
                  <a:cubicBezTo>
                    <a:pt x="21600" y="19467"/>
                    <a:pt x="216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6940550" y="2309283"/>
              <a:ext cx="1016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37"/>
                    <a:pt x="7200" y="9874"/>
                    <a:pt x="3600" y="13474"/>
                  </a:cubicBezTo>
                  <a:cubicBezTo>
                    <a:pt x="0" y="17074"/>
                    <a:pt x="0" y="19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7227308" y="1907441"/>
              <a:ext cx="113292" cy="40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42" fill="norm" stroke="1" extrusionOk="0">
                  <a:moveTo>
                    <a:pt x="21409" y="1423"/>
                  </a:moveTo>
                  <a:cubicBezTo>
                    <a:pt x="21009" y="869"/>
                    <a:pt x="20609" y="315"/>
                    <a:pt x="19409" y="94"/>
                  </a:cubicBezTo>
                  <a:cubicBezTo>
                    <a:pt x="18209" y="-128"/>
                    <a:pt x="16209" y="-17"/>
                    <a:pt x="13409" y="1090"/>
                  </a:cubicBezTo>
                  <a:cubicBezTo>
                    <a:pt x="10609" y="2198"/>
                    <a:pt x="7009" y="4303"/>
                    <a:pt x="4609" y="7183"/>
                  </a:cubicBezTo>
                  <a:cubicBezTo>
                    <a:pt x="2209" y="10063"/>
                    <a:pt x="1009" y="13718"/>
                    <a:pt x="409" y="15934"/>
                  </a:cubicBezTo>
                  <a:cubicBezTo>
                    <a:pt x="-191" y="18149"/>
                    <a:pt x="-191" y="18924"/>
                    <a:pt x="809" y="19644"/>
                  </a:cubicBezTo>
                  <a:cubicBezTo>
                    <a:pt x="1809" y="20364"/>
                    <a:pt x="3809" y="21029"/>
                    <a:pt x="5809" y="21250"/>
                  </a:cubicBezTo>
                  <a:cubicBezTo>
                    <a:pt x="7809" y="21472"/>
                    <a:pt x="9809" y="21250"/>
                    <a:pt x="11809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7340600" y="2040839"/>
              <a:ext cx="209550" cy="21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5205"/>
                  </a:moveTo>
                  <a:cubicBezTo>
                    <a:pt x="436" y="3528"/>
                    <a:pt x="873" y="1850"/>
                    <a:pt x="1745" y="1011"/>
                  </a:cubicBezTo>
                  <a:cubicBezTo>
                    <a:pt x="2618" y="172"/>
                    <a:pt x="3927" y="172"/>
                    <a:pt x="5018" y="1326"/>
                  </a:cubicBezTo>
                  <a:cubicBezTo>
                    <a:pt x="6109" y="2479"/>
                    <a:pt x="6982" y="4786"/>
                    <a:pt x="7309" y="7617"/>
                  </a:cubicBezTo>
                  <a:cubicBezTo>
                    <a:pt x="7636" y="10448"/>
                    <a:pt x="7418" y="13803"/>
                    <a:pt x="6982" y="15901"/>
                  </a:cubicBezTo>
                  <a:cubicBezTo>
                    <a:pt x="6545" y="17998"/>
                    <a:pt x="5891" y="18836"/>
                    <a:pt x="5127" y="19675"/>
                  </a:cubicBezTo>
                  <a:cubicBezTo>
                    <a:pt x="4364" y="20514"/>
                    <a:pt x="3491" y="21353"/>
                    <a:pt x="3055" y="20829"/>
                  </a:cubicBezTo>
                  <a:cubicBezTo>
                    <a:pt x="2618" y="20304"/>
                    <a:pt x="2618" y="18417"/>
                    <a:pt x="3818" y="15271"/>
                  </a:cubicBezTo>
                  <a:cubicBezTo>
                    <a:pt x="5018" y="12126"/>
                    <a:pt x="7418" y="7722"/>
                    <a:pt x="9055" y="5205"/>
                  </a:cubicBezTo>
                  <a:cubicBezTo>
                    <a:pt x="10691" y="2689"/>
                    <a:pt x="11564" y="2060"/>
                    <a:pt x="12873" y="1326"/>
                  </a:cubicBezTo>
                  <a:cubicBezTo>
                    <a:pt x="14182" y="592"/>
                    <a:pt x="15927" y="-247"/>
                    <a:pt x="16800" y="68"/>
                  </a:cubicBezTo>
                  <a:cubicBezTo>
                    <a:pt x="17673" y="382"/>
                    <a:pt x="17673" y="1850"/>
                    <a:pt x="17564" y="3737"/>
                  </a:cubicBezTo>
                  <a:cubicBezTo>
                    <a:pt x="17455" y="5625"/>
                    <a:pt x="17236" y="7932"/>
                    <a:pt x="17891" y="9924"/>
                  </a:cubicBezTo>
                  <a:cubicBezTo>
                    <a:pt x="18545" y="11916"/>
                    <a:pt x="20073" y="13594"/>
                    <a:pt x="21600" y="15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7607300" y="1883833"/>
              <a:ext cx="9051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0" y="0"/>
                  </a:moveTo>
                  <a:cubicBezTo>
                    <a:pt x="6240" y="3417"/>
                    <a:pt x="12480" y="6834"/>
                    <a:pt x="16320" y="9458"/>
                  </a:cubicBezTo>
                  <a:cubicBezTo>
                    <a:pt x="20160" y="12081"/>
                    <a:pt x="21600" y="13912"/>
                    <a:pt x="19680" y="15803"/>
                  </a:cubicBezTo>
                  <a:cubicBezTo>
                    <a:pt x="17760" y="17695"/>
                    <a:pt x="12480" y="19647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7156450" y="1680633"/>
              <a:ext cx="171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7232650" y="1598083"/>
              <a:ext cx="50800" cy="21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0" y="0"/>
                  </a:moveTo>
                  <a:cubicBezTo>
                    <a:pt x="900" y="5560"/>
                    <a:pt x="1800" y="11121"/>
                    <a:pt x="3150" y="14436"/>
                  </a:cubicBezTo>
                  <a:cubicBezTo>
                    <a:pt x="4500" y="17750"/>
                    <a:pt x="6300" y="18820"/>
                    <a:pt x="9000" y="19675"/>
                  </a:cubicBezTo>
                  <a:cubicBezTo>
                    <a:pt x="11700" y="20531"/>
                    <a:pt x="15300" y="21172"/>
                    <a:pt x="17550" y="21386"/>
                  </a:cubicBezTo>
                  <a:cubicBezTo>
                    <a:pt x="19800" y="21600"/>
                    <a:pt x="20700" y="21386"/>
                    <a:pt x="2160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7725792" y="1547283"/>
              <a:ext cx="348503" cy="519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14576" y="0"/>
                  </a:moveTo>
                  <a:cubicBezTo>
                    <a:pt x="14836" y="220"/>
                    <a:pt x="15096" y="440"/>
                    <a:pt x="15356" y="691"/>
                  </a:cubicBezTo>
                  <a:cubicBezTo>
                    <a:pt x="15617" y="942"/>
                    <a:pt x="15877" y="1223"/>
                    <a:pt x="16202" y="1510"/>
                  </a:cubicBezTo>
                  <a:cubicBezTo>
                    <a:pt x="16527" y="1796"/>
                    <a:pt x="16918" y="2086"/>
                    <a:pt x="17243" y="2377"/>
                  </a:cubicBezTo>
                  <a:cubicBezTo>
                    <a:pt x="17568" y="2667"/>
                    <a:pt x="17829" y="2957"/>
                    <a:pt x="18089" y="3261"/>
                  </a:cubicBezTo>
                  <a:cubicBezTo>
                    <a:pt x="18349" y="3565"/>
                    <a:pt x="18609" y="3882"/>
                    <a:pt x="18935" y="4203"/>
                  </a:cubicBezTo>
                  <a:cubicBezTo>
                    <a:pt x="19260" y="4524"/>
                    <a:pt x="19650" y="4850"/>
                    <a:pt x="20041" y="5158"/>
                  </a:cubicBezTo>
                  <a:cubicBezTo>
                    <a:pt x="20431" y="5466"/>
                    <a:pt x="20821" y="5756"/>
                    <a:pt x="21082" y="6082"/>
                  </a:cubicBezTo>
                  <a:cubicBezTo>
                    <a:pt x="21342" y="6408"/>
                    <a:pt x="21472" y="6769"/>
                    <a:pt x="21407" y="7121"/>
                  </a:cubicBezTo>
                  <a:cubicBezTo>
                    <a:pt x="21342" y="7473"/>
                    <a:pt x="21082" y="7816"/>
                    <a:pt x="20561" y="8155"/>
                  </a:cubicBezTo>
                  <a:cubicBezTo>
                    <a:pt x="20041" y="8494"/>
                    <a:pt x="19260" y="8828"/>
                    <a:pt x="18479" y="9172"/>
                  </a:cubicBezTo>
                  <a:cubicBezTo>
                    <a:pt x="17699" y="9515"/>
                    <a:pt x="16918" y="9867"/>
                    <a:pt x="16202" y="10210"/>
                  </a:cubicBezTo>
                  <a:cubicBezTo>
                    <a:pt x="15486" y="10554"/>
                    <a:pt x="14836" y="10888"/>
                    <a:pt x="14380" y="11236"/>
                  </a:cubicBezTo>
                  <a:cubicBezTo>
                    <a:pt x="13925" y="11583"/>
                    <a:pt x="13665" y="11944"/>
                    <a:pt x="13405" y="12292"/>
                  </a:cubicBezTo>
                  <a:cubicBezTo>
                    <a:pt x="13144" y="12640"/>
                    <a:pt x="12884" y="12974"/>
                    <a:pt x="12689" y="13326"/>
                  </a:cubicBezTo>
                  <a:cubicBezTo>
                    <a:pt x="12494" y="13678"/>
                    <a:pt x="12364" y="14048"/>
                    <a:pt x="12233" y="14413"/>
                  </a:cubicBezTo>
                  <a:cubicBezTo>
                    <a:pt x="12103" y="14778"/>
                    <a:pt x="11973" y="15139"/>
                    <a:pt x="11778" y="15496"/>
                  </a:cubicBezTo>
                  <a:cubicBezTo>
                    <a:pt x="11583" y="15852"/>
                    <a:pt x="11323" y="16204"/>
                    <a:pt x="10867" y="16556"/>
                  </a:cubicBezTo>
                  <a:cubicBezTo>
                    <a:pt x="10412" y="16909"/>
                    <a:pt x="9761" y="17261"/>
                    <a:pt x="9111" y="17604"/>
                  </a:cubicBezTo>
                  <a:cubicBezTo>
                    <a:pt x="8460" y="17947"/>
                    <a:pt x="7809" y="18282"/>
                    <a:pt x="7094" y="18629"/>
                  </a:cubicBezTo>
                  <a:cubicBezTo>
                    <a:pt x="6378" y="18977"/>
                    <a:pt x="5597" y="19338"/>
                    <a:pt x="4817" y="19681"/>
                  </a:cubicBezTo>
                  <a:cubicBezTo>
                    <a:pt x="4036" y="20024"/>
                    <a:pt x="3255" y="20350"/>
                    <a:pt x="2474" y="20649"/>
                  </a:cubicBezTo>
                  <a:cubicBezTo>
                    <a:pt x="1694" y="20949"/>
                    <a:pt x="913" y="21222"/>
                    <a:pt x="458" y="21384"/>
                  </a:cubicBezTo>
                  <a:cubicBezTo>
                    <a:pt x="2" y="21547"/>
                    <a:pt x="-128" y="21600"/>
                    <a:pt x="132" y="21600"/>
                  </a:cubicBezTo>
                  <a:cubicBezTo>
                    <a:pt x="392" y="21600"/>
                    <a:pt x="1043" y="21547"/>
                    <a:pt x="1694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8274050" y="1864783"/>
              <a:ext cx="50800" cy="52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0"/>
                  </a:moveTo>
                  <a:cubicBezTo>
                    <a:pt x="2700" y="1041"/>
                    <a:pt x="5400" y="2082"/>
                    <a:pt x="7650" y="4251"/>
                  </a:cubicBezTo>
                  <a:cubicBezTo>
                    <a:pt x="9900" y="6419"/>
                    <a:pt x="11700" y="9716"/>
                    <a:pt x="13500" y="12448"/>
                  </a:cubicBezTo>
                  <a:cubicBezTo>
                    <a:pt x="15300" y="15181"/>
                    <a:pt x="17100" y="17349"/>
                    <a:pt x="18450" y="18867"/>
                  </a:cubicBezTo>
                  <a:cubicBezTo>
                    <a:pt x="19800" y="20386"/>
                    <a:pt x="20700" y="21253"/>
                    <a:pt x="21150" y="21427"/>
                  </a:cubicBezTo>
                  <a:cubicBezTo>
                    <a:pt x="21600" y="21600"/>
                    <a:pt x="21600" y="21080"/>
                    <a:pt x="21600" y="20646"/>
                  </a:cubicBezTo>
                  <a:cubicBezTo>
                    <a:pt x="21600" y="20212"/>
                    <a:pt x="21600" y="19865"/>
                    <a:pt x="21600" y="1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8483600" y="1928283"/>
              <a:ext cx="635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948"/>
                    <a:pt x="14400" y="7897"/>
                    <a:pt x="18000" y="11497"/>
                  </a:cubicBezTo>
                  <a:cubicBezTo>
                    <a:pt x="21600" y="15097"/>
                    <a:pt x="21600" y="18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8477250" y="1934633"/>
              <a:ext cx="2095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8600"/>
                    <a:pt x="436" y="15600"/>
                    <a:pt x="4036" y="12000"/>
                  </a:cubicBezTo>
                  <a:cubicBezTo>
                    <a:pt x="7636" y="8400"/>
                    <a:pt x="14618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8540750" y="2097055"/>
              <a:ext cx="1206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789" y="12302"/>
                    <a:pt x="7579" y="4448"/>
                    <a:pt x="11179" y="1502"/>
                  </a:cubicBezTo>
                  <a:cubicBezTo>
                    <a:pt x="14779" y="-1443"/>
                    <a:pt x="1818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8566150" y="2290233"/>
              <a:ext cx="1270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2520"/>
                    <a:pt x="10080" y="5040"/>
                    <a:pt x="13680" y="8640"/>
                  </a:cubicBezTo>
                  <a:cubicBezTo>
                    <a:pt x="17280" y="12240"/>
                    <a:pt x="19440" y="16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8591549" y="2290233"/>
              <a:ext cx="1143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8560808" y="1752198"/>
              <a:ext cx="106942" cy="8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573" fill="norm" stroke="1" extrusionOk="0">
                  <a:moveTo>
                    <a:pt x="3610" y="11649"/>
                  </a:moveTo>
                  <a:cubicBezTo>
                    <a:pt x="3610" y="9137"/>
                    <a:pt x="3610" y="6626"/>
                    <a:pt x="3610" y="6626"/>
                  </a:cubicBezTo>
                  <a:cubicBezTo>
                    <a:pt x="3610" y="6626"/>
                    <a:pt x="3610" y="9137"/>
                    <a:pt x="2974" y="12402"/>
                  </a:cubicBezTo>
                  <a:cubicBezTo>
                    <a:pt x="2339" y="15667"/>
                    <a:pt x="1069" y="19686"/>
                    <a:pt x="433" y="20440"/>
                  </a:cubicBezTo>
                  <a:cubicBezTo>
                    <a:pt x="-202" y="21193"/>
                    <a:pt x="-202" y="18681"/>
                    <a:pt x="857" y="15165"/>
                  </a:cubicBezTo>
                  <a:cubicBezTo>
                    <a:pt x="1916" y="11649"/>
                    <a:pt x="4033" y="7128"/>
                    <a:pt x="6574" y="4114"/>
                  </a:cubicBezTo>
                  <a:cubicBezTo>
                    <a:pt x="9116" y="1100"/>
                    <a:pt x="12080" y="-407"/>
                    <a:pt x="13774" y="95"/>
                  </a:cubicBezTo>
                  <a:cubicBezTo>
                    <a:pt x="15469" y="598"/>
                    <a:pt x="15892" y="3109"/>
                    <a:pt x="16951" y="5872"/>
                  </a:cubicBezTo>
                  <a:cubicBezTo>
                    <a:pt x="18010" y="8635"/>
                    <a:pt x="19704" y="11649"/>
                    <a:pt x="21398" y="14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8764276" y="1986381"/>
              <a:ext cx="100324" cy="2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28" fill="norm" stroke="1" extrusionOk="0">
                  <a:moveTo>
                    <a:pt x="21329" y="1368"/>
                  </a:moveTo>
                  <a:cubicBezTo>
                    <a:pt x="19979" y="728"/>
                    <a:pt x="18629" y="88"/>
                    <a:pt x="17054" y="8"/>
                  </a:cubicBezTo>
                  <a:cubicBezTo>
                    <a:pt x="15479" y="-72"/>
                    <a:pt x="13679" y="408"/>
                    <a:pt x="10754" y="2168"/>
                  </a:cubicBezTo>
                  <a:cubicBezTo>
                    <a:pt x="7829" y="3928"/>
                    <a:pt x="3779" y="6968"/>
                    <a:pt x="1754" y="9848"/>
                  </a:cubicBezTo>
                  <a:cubicBezTo>
                    <a:pt x="-271" y="12728"/>
                    <a:pt x="-271" y="15448"/>
                    <a:pt x="404" y="17208"/>
                  </a:cubicBezTo>
                  <a:cubicBezTo>
                    <a:pt x="1079" y="18968"/>
                    <a:pt x="2429" y="19768"/>
                    <a:pt x="4004" y="20408"/>
                  </a:cubicBezTo>
                  <a:cubicBezTo>
                    <a:pt x="5579" y="21048"/>
                    <a:pt x="7379" y="21528"/>
                    <a:pt x="9404" y="21528"/>
                  </a:cubicBezTo>
                  <a:cubicBezTo>
                    <a:pt x="11429" y="21528"/>
                    <a:pt x="13679" y="21048"/>
                    <a:pt x="15929" y="20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8870950" y="2083670"/>
              <a:ext cx="165100" cy="19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3" fill="norm" stroke="1" extrusionOk="0">
                  <a:moveTo>
                    <a:pt x="0" y="3853"/>
                  </a:moveTo>
                  <a:cubicBezTo>
                    <a:pt x="0" y="2227"/>
                    <a:pt x="0" y="601"/>
                    <a:pt x="831" y="137"/>
                  </a:cubicBezTo>
                  <a:cubicBezTo>
                    <a:pt x="1662" y="-328"/>
                    <a:pt x="3323" y="369"/>
                    <a:pt x="4846" y="2575"/>
                  </a:cubicBezTo>
                  <a:cubicBezTo>
                    <a:pt x="6369" y="4782"/>
                    <a:pt x="7754" y="8498"/>
                    <a:pt x="8031" y="11633"/>
                  </a:cubicBezTo>
                  <a:cubicBezTo>
                    <a:pt x="8308" y="14769"/>
                    <a:pt x="7477" y="17324"/>
                    <a:pt x="6231" y="18949"/>
                  </a:cubicBezTo>
                  <a:cubicBezTo>
                    <a:pt x="4985" y="20575"/>
                    <a:pt x="3323" y="21272"/>
                    <a:pt x="2215" y="21040"/>
                  </a:cubicBezTo>
                  <a:cubicBezTo>
                    <a:pt x="1108" y="20807"/>
                    <a:pt x="554" y="19646"/>
                    <a:pt x="1662" y="16743"/>
                  </a:cubicBezTo>
                  <a:cubicBezTo>
                    <a:pt x="2769" y="13840"/>
                    <a:pt x="5538" y="9195"/>
                    <a:pt x="7338" y="6407"/>
                  </a:cubicBezTo>
                  <a:cubicBezTo>
                    <a:pt x="9138" y="3620"/>
                    <a:pt x="9969" y="2691"/>
                    <a:pt x="10800" y="2691"/>
                  </a:cubicBezTo>
                  <a:cubicBezTo>
                    <a:pt x="11631" y="2691"/>
                    <a:pt x="12462" y="3620"/>
                    <a:pt x="12877" y="4666"/>
                  </a:cubicBezTo>
                  <a:cubicBezTo>
                    <a:pt x="13292" y="5711"/>
                    <a:pt x="13292" y="6872"/>
                    <a:pt x="13985" y="8382"/>
                  </a:cubicBezTo>
                  <a:cubicBezTo>
                    <a:pt x="14677" y="9891"/>
                    <a:pt x="16062" y="11749"/>
                    <a:pt x="17446" y="12562"/>
                  </a:cubicBezTo>
                  <a:cubicBezTo>
                    <a:pt x="18831" y="13375"/>
                    <a:pt x="20215" y="13143"/>
                    <a:pt x="21600" y="12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9074150" y="1985433"/>
              <a:ext cx="3922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800"/>
                    <a:pt x="21600" y="9600"/>
                    <a:pt x="19440" y="13200"/>
                  </a:cubicBezTo>
                  <a:cubicBezTo>
                    <a:pt x="17280" y="16800"/>
                    <a:pt x="864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8775699" y="1845733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457"/>
                    <a:pt x="11733" y="11314"/>
                    <a:pt x="15333" y="7714"/>
                  </a:cubicBezTo>
                  <a:cubicBezTo>
                    <a:pt x="18933" y="4114"/>
                    <a:pt x="2026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9391650" y="2099733"/>
              <a:ext cx="1905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840"/>
                    <a:pt x="12000" y="10080"/>
                    <a:pt x="15600" y="6480"/>
                  </a:cubicBezTo>
                  <a:cubicBezTo>
                    <a:pt x="19200" y="2880"/>
                    <a:pt x="20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9728199" y="1909233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26"/>
                    <a:pt x="7200" y="8452"/>
                    <a:pt x="3600" y="12052"/>
                  </a:cubicBezTo>
                  <a:cubicBezTo>
                    <a:pt x="0" y="15652"/>
                    <a:pt x="0" y="186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9690099" y="1862787"/>
              <a:ext cx="209551" cy="78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9" fill="norm" stroke="1" extrusionOk="0">
                  <a:moveTo>
                    <a:pt x="0" y="20999"/>
                  </a:moveTo>
                  <a:cubicBezTo>
                    <a:pt x="218" y="18157"/>
                    <a:pt x="436" y="15315"/>
                    <a:pt x="2945" y="11620"/>
                  </a:cubicBezTo>
                  <a:cubicBezTo>
                    <a:pt x="5455" y="7925"/>
                    <a:pt x="10255" y="3378"/>
                    <a:pt x="13745" y="1388"/>
                  </a:cubicBezTo>
                  <a:cubicBezTo>
                    <a:pt x="17236" y="-601"/>
                    <a:pt x="19418" y="-33"/>
                    <a:pt x="21600" y="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9709149" y="2048933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9817100" y="2150533"/>
              <a:ext cx="762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9834939" y="2169583"/>
              <a:ext cx="96462" cy="19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26" fill="norm" stroke="1" extrusionOk="0">
                  <a:moveTo>
                    <a:pt x="21399" y="0"/>
                  </a:moveTo>
                  <a:cubicBezTo>
                    <a:pt x="14825" y="4747"/>
                    <a:pt x="8251" y="9495"/>
                    <a:pt x="4495" y="12699"/>
                  </a:cubicBezTo>
                  <a:cubicBezTo>
                    <a:pt x="738" y="15903"/>
                    <a:pt x="-201" y="17565"/>
                    <a:pt x="34" y="18870"/>
                  </a:cubicBezTo>
                  <a:cubicBezTo>
                    <a:pt x="269" y="20176"/>
                    <a:pt x="1677" y="21125"/>
                    <a:pt x="3086" y="21363"/>
                  </a:cubicBezTo>
                  <a:cubicBezTo>
                    <a:pt x="4495" y="21600"/>
                    <a:pt x="5903" y="21125"/>
                    <a:pt x="7312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0022224" y="1896533"/>
              <a:ext cx="112376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9236" y="0"/>
                    <a:pt x="17236" y="0"/>
                    <a:pt x="14836" y="776"/>
                  </a:cubicBezTo>
                  <a:cubicBezTo>
                    <a:pt x="12436" y="1553"/>
                    <a:pt x="9636" y="3106"/>
                    <a:pt x="7036" y="5929"/>
                  </a:cubicBezTo>
                  <a:cubicBezTo>
                    <a:pt x="4436" y="8753"/>
                    <a:pt x="2036" y="12847"/>
                    <a:pt x="836" y="15318"/>
                  </a:cubicBezTo>
                  <a:cubicBezTo>
                    <a:pt x="-364" y="17788"/>
                    <a:pt x="-364" y="18635"/>
                    <a:pt x="1436" y="19412"/>
                  </a:cubicBezTo>
                  <a:cubicBezTo>
                    <a:pt x="3236" y="20188"/>
                    <a:pt x="6836" y="20894"/>
                    <a:pt x="104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10140950" y="2004895"/>
              <a:ext cx="171450" cy="15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2605"/>
                  </a:moveTo>
                  <a:cubicBezTo>
                    <a:pt x="1067" y="1717"/>
                    <a:pt x="2133" y="830"/>
                    <a:pt x="3200" y="978"/>
                  </a:cubicBezTo>
                  <a:cubicBezTo>
                    <a:pt x="4267" y="1125"/>
                    <a:pt x="5333" y="2309"/>
                    <a:pt x="6133" y="4824"/>
                  </a:cubicBezTo>
                  <a:cubicBezTo>
                    <a:pt x="6933" y="7339"/>
                    <a:pt x="7467" y="11186"/>
                    <a:pt x="7333" y="13849"/>
                  </a:cubicBezTo>
                  <a:cubicBezTo>
                    <a:pt x="7200" y="16512"/>
                    <a:pt x="6400" y="17991"/>
                    <a:pt x="5467" y="19175"/>
                  </a:cubicBezTo>
                  <a:cubicBezTo>
                    <a:pt x="4533" y="20358"/>
                    <a:pt x="3467" y="21246"/>
                    <a:pt x="2400" y="21246"/>
                  </a:cubicBezTo>
                  <a:cubicBezTo>
                    <a:pt x="1333" y="21246"/>
                    <a:pt x="267" y="20358"/>
                    <a:pt x="1067" y="17399"/>
                  </a:cubicBezTo>
                  <a:cubicBezTo>
                    <a:pt x="1867" y="14441"/>
                    <a:pt x="4533" y="9410"/>
                    <a:pt x="6400" y="6304"/>
                  </a:cubicBezTo>
                  <a:cubicBezTo>
                    <a:pt x="8267" y="3197"/>
                    <a:pt x="9333" y="2013"/>
                    <a:pt x="10533" y="1125"/>
                  </a:cubicBezTo>
                  <a:cubicBezTo>
                    <a:pt x="11733" y="238"/>
                    <a:pt x="13067" y="-354"/>
                    <a:pt x="13733" y="238"/>
                  </a:cubicBezTo>
                  <a:cubicBezTo>
                    <a:pt x="14400" y="830"/>
                    <a:pt x="14400" y="2605"/>
                    <a:pt x="14400" y="4824"/>
                  </a:cubicBezTo>
                  <a:cubicBezTo>
                    <a:pt x="14400" y="7043"/>
                    <a:pt x="14400" y="9706"/>
                    <a:pt x="15600" y="11630"/>
                  </a:cubicBezTo>
                  <a:cubicBezTo>
                    <a:pt x="16800" y="13553"/>
                    <a:pt x="19200" y="14736"/>
                    <a:pt x="21600" y="15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10293350" y="1858433"/>
              <a:ext cx="8840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2056" y="0"/>
                  </a:moveTo>
                  <a:cubicBezTo>
                    <a:pt x="16074" y="3600"/>
                    <a:pt x="20093" y="7200"/>
                    <a:pt x="20847" y="10200"/>
                  </a:cubicBezTo>
                  <a:cubicBezTo>
                    <a:pt x="21600" y="13200"/>
                    <a:pt x="19088" y="15600"/>
                    <a:pt x="15070" y="17400"/>
                  </a:cubicBezTo>
                  <a:cubicBezTo>
                    <a:pt x="11051" y="19200"/>
                    <a:pt x="5526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10185399" y="1699683"/>
              <a:ext cx="418738" cy="480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673" y="0"/>
                  </a:moveTo>
                  <a:cubicBezTo>
                    <a:pt x="17891" y="342"/>
                    <a:pt x="18109" y="685"/>
                    <a:pt x="18164" y="1037"/>
                  </a:cubicBezTo>
                  <a:cubicBezTo>
                    <a:pt x="18218" y="1389"/>
                    <a:pt x="18109" y="1750"/>
                    <a:pt x="17836" y="2083"/>
                  </a:cubicBezTo>
                  <a:cubicBezTo>
                    <a:pt x="17564" y="2416"/>
                    <a:pt x="17127" y="2720"/>
                    <a:pt x="16855" y="3044"/>
                  </a:cubicBezTo>
                  <a:cubicBezTo>
                    <a:pt x="16582" y="3367"/>
                    <a:pt x="16473" y="3709"/>
                    <a:pt x="16800" y="4057"/>
                  </a:cubicBezTo>
                  <a:cubicBezTo>
                    <a:pt x="17127" y="4404"/>
                    <a:pt x="17891" y="4756"/>
                    <a:pt x="18709" y="5103"/>
                  </a:cubicBezTo>
                  <a:cubicBezTo>
                    <a:pt x="19527" y="5450"/>
                    <a:pt x="20400" y="5792"/>
                    <a:pt x="20891" y="6154"/>
                  </a:cubicBezTo>
                  <a:cubicBezTo>
                    <a:pt x="21382" y="6515"/>
                    <a:pt x="21491" y="6896"/>
                    <a:pt x="21545" y="7276"/>
                  </a:cubicBezTo>
                  <a:cubicBezTo>
                    <a:pt x="21600" y="7657"/>
                    <a:pt x="21600" y="8037"/>
                    <a:pt x="21491" y="8413"/>
                  </a:cubicBezTo>
                  <a:cubicBezTo>
                    <a:pt x="21382" y="8788"/>
                    <a:pt x="21164" y="9159"/>
                    <a:pt x="20782" y="9511"/>
                  </a:cubicBezTo>
                  <a:cubicBezTo>
                    <a:pt x="20400" y="9863"/>
                    <a:pt x="19855" y="10196"/>
                    <a:pt x="19309" y="10538"/>
                  </a:cubicBezTo>
                  <a:cubicBezTo>
                    <a:pt x="18764" y="10881"/>
                    <a:pt x="18218" y="11233"/>
                    <a:pt x="17509" y="11608"/>
                  </a:cubicBezTo>
                  <a:cubicBezTo>
                    <a:pt x="16800" y="11984"/>
                    <a:pt x="15927" y="12384"/>
                    <a:pt x="15055" y="12740"/>
                  </a:cubicBezTo>
                  <a:cubicBezTo>
                    <a:pt x="14182" y="13097"/>
                    <a:pt x="13309" y="13411"/>
                    <a:pt x="12382" y="13725"/>
                  </a:cubicBezTo>
                  <a:cubicBezTo>
                    <a:pt x="11455" y="14039"/>
                    <a:pt x="10473" y="14352"/>
                    <a:pt x="9600" y="14676"/>
                  </a:cubicBezTo>
                  <a:cubicBezTo>
                    <a:pt x="8727" y="14999"/>
                    <a:pt x="7964" y="15332"/>
                    <a:pt x="7200" y="15679"/>
                  </a:cubicBezTo>
                  <a:cubicBezTo>
                    <a:pt x="6436" y="16026"/>
                    <a:pt x="5673" y="16388"/>
                    <a:pt x="5127" y="16735"/>
                  </a:cubicBezTo>
                  <a:cubicBezTo>
                    <a:pt x="4582" y="17082"/>
                    <a:pt x="4255" y="17415"/>
                    <a:pt x="4091" y="17796"/>
                  </a:cubicBezTo>
                  <a:cubicBezTo>
                    <a:pt x="3927" y="18176"/>
                    <a:pt x="3927" y="18604"/>
                    <a:pt x="3655" y="18970"/>
                  </a:cubicBezTo>
                  <a:cubicBezTo>
                    <a:pt x="3382" y="19336"/>
                    <a:pt x="2836" y="19641"/>
                    <a:pt x="2182" y="19931"/>
                  </a:cubicBezTo>
                  <a:cubicBezTo>
                    <a:pt x="1527" y="20221"/>
                    <a:pt x="764" y="20497"/>
                    <a:pt x="382" y="20773"/>
                  </a:cubicBezTo>
                  <a:cubicBezTo>
                    <a:pt x="0" y="21048"/>
                    <a:pt x="0" y="213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10394949" y="1782233"/>
              <a:ext cx="88901" cy="579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0"/>
                  </a:moveTo>
                  <a:cubicBezTo>
                    <a:pt x="3600" y="2199"/>
                    <a:pt x="7200" y="4399"/>
                    <a:pt x="9257" y="6991"/>
                  </a:cubicBezTo>
                  <a:cubicBezTo>
                    <a:pt x="11314" y="9583"/>
                    <a:pt x="11829" y="12567"/>
                    <a:pt x="12343" y="14806"/>
                  </a:cubicBezTo>
                  <a:cubicBezTo>
                    <a:pt x="12857" y="17044"/>
                    <a:pt x="13371" y="18537"/>
                    <a:pt x="14400" y="19558"/>
                  </a:cubicBezTo>
                  <a:cubicBezTo>
                    <a:pt x="15429" y="20579"/>
                    <a:pt x="16971" y="21129"/>
                    <a:pt x="18257" y="21364"/>
                  </a:cubicBezTo>
                  <a:cubicBezTo>
                    <a:pt x="19543" y="21600"/>
                    <a:pt x="20571" y="21521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10738114" y="1871133"/>
              <a:ext cx="44187" cy="3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957" y="0"/>
                  </a:moveTo>
                  <a:cubicBezTo>
                    <a:pt x="1928" y="4443"/>
                    <a:pt x="900" y="8887"/>
                    <a:pt x="385" y="12281"/>
                  </a:cubicBezTo>
                  <a:cubicBezTo>
                    <a:pt x="-129" y="15675"/>
                    <a:pt x="-129" y="18021"/>
                    <a:pt x="385" y="19502"/>
                  </a:cubicBezTo>
                  <a:cubicBezTo>
                    <a:pt x="900" y="20983"/>
                    <a:pt x="1928" y="21600"/>
                    <a:pt x="3985" y="21600"/>
                  </a:cubicBezTo>
                  <a:cubicBezTo>
                    <a:pt x="6042" y="21600"/>
                    <a:pt x="9128" y="20983"/>
                    <a:pt x="12214" y="20304"/>
                  </a:cubicBezTo>
                  <a:cubicBezTo>
                    <a:pt x="15300" y="19625"/>
                    <a:pt x="18385" y="18885"/>
                    <a:pt x="21471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0877550" y="1907021"/>
              <a:ext cx="44450" cy="25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3345"/>
                  </a:moveTo>
                  <a:cubicBezTo>
                    <a:pt x="2057" y="2467"/>
                    <a:pt x="4114" y="1589"/>
                    <a:pt x="7200" y="886"/>
                  </a:cubicBezTo>
                  <a:cubicBezTo>
                    <a:pt x="10286" y="184"/>
                    <a:pt x="14400" y="-343"/>
                    <a:pt x="16457" y="272"/>
                  </a:cubicBezTo>
                  <a:cubicBezTo>
                    <a:pt x="18514" y="886"/>
                    <a:pt x="18514" y="2642"/>
                    <a:pt x="18000" y="5803"/>
                  </a:cubicBezTo>
                  <a:cubicBezTo>
                    <a:pt x="17486" y="8964"/>
                    <a:pt x="16457" y="13530"/>
                    <a:pt x="15943" y="16603"/>
                  </a:cubicBezTo>
                  <a:cubicBezTo>
                    <a:pt x="15429" y="19677"/>
                    <a:pt x="15429" y="21257"/>
                    <a:pt x="16457" y="21257"/>
                  </a:cubicBezTo>
                  <a:cubicBezTo>
                    <a:pt x="17486" y="21257"/>
                    <a:pt x="19543" y="19677"/>
                    <a:pt x="21600" y="18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0888133" y="1884474"/>
              <a:ext cx="154518" cy="9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55" fill="norm" stroke="1" extrusionOk="0">
                  <a:moveTo>
                    <a:pt x="292" y="21455"/>
                  </a:moveTo>
                  <a:cubicBezTo>
                    <a:pt x="0" y="19055"/>
                    <a:pt x="-292" y="16655"/>
                    <a:pt x="584" y="13775"/>
                  </a:cubicBezTo>
                  <a:cubicBezTo>
                    <a:pt x="1459" y="10895"/>
                    <a:pt x="3503" y="7535"/>
                    <a:pt x="6130" y="5135"/>
                  </a:cubicBezTo>
                  <a:cubicBezTo>
                    <a:pt x="8757" y="2735"/>
                    <a:pt x="11967" y="1295"/>
                    <a:pt x="14594" y="575"/>
                  </a:cubicBezTo>
                  <a:cubicBezTo>
                    <a:pt x="17222" y="-145"/>
                    <a:pt x="19265" y="-145"/>
                    <a:pt x="20286" y="335"/>
                  </a:cubicBezTo>
                  <a:cubicBezTo>
                    <a:pt x="21308" y="815"/>
                    <a:pt x="21308" y="1775"/>
                    <a:pt x="21308" y="2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0871199" y="2010833"/>
              <a:ext cx="165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10960100" y="2175933"/>
              <a:ext cx="952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400" y="3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10960100" y="2180872"/>
              <a:ext cx="114300" cy="10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21600" y="288"/>
                  </a:moveTo>
                  <a:cubicBezTo>
                    <a:pt x="19600" y="-144"/>
                    <a:pt x="17600" y="-576"/>
                    <a:pt x="14000" y="2880"/>
                  </a:cubicBezTo>
                  <a:cubicBezTo>
                    <a:pt x="10400" y="6336"/>
                    <a:pt x="5200" y="13680"/>
                    <a:pt x="0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10938933" y="1713326"/>
              <a:ext cx="71967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635" y="9250"/>
                  </a:moveTo>
                  <a:cubicBezTo>
                    <a:pt x="1271" y="11500"/>
                    <a:pt x="1906" y="13750"/>
                    <a:pt x="1588" y="13750"/>
                  </a:cubicBezTo>
                  <a:cubicBezTo>
                    <a:pt x="1271" y="13750"/>
                    <a:pt x="0" y="11500"/>
                    <a:pt x="0" y="9250"/>
                  </a:cubicBezTo>
                  <a:cubicBezTo>
                    <a:pt x="0" y="7000"/>
                    <a:pt x="1271" y="4750"/>
                    <a:pt x="3176" y="2950"/>
                  </a:cubicBezTo>
                  <a:cubicBezTo>
                    <a:pt x="5082" y="1150"/>
                    <a:pt x="7624" y="-200"/>
                    <a:pt x="9847" y="25"/>
                  </a:cubicBezTo>
                  <a:cubicBezTo>
                    <a:pt x="12071" y="250"/>
                    <a:pt x="13976" y="2050"/>
                    <a:pt x="15882" y="5875"/>
                  </a:cubicBezTo>
                  <a:cubicBezTo>
                    <a:pt x="17788" y="9700"/>
                    <a:pt x="19694" y="15550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11080749" y="1839383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11106149" y="1782233"/>
              <a:ext cx="38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11114515" y="1982171"/>
              <a:ext cx="80535" cy="18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85" fill="norm" stroke="1" extrusionOk="0">
                  <a:moveTo>
                    <a:pt x="16088" y="2648"/>
                  </a:moveTo>
                  <a:cubicBezTo>
                    <a:pt x="15535" y="1392"/>
                    <a:pt x="14981" y="136"/>
                    <a:pt x="13596" y="11"/>
                  </a:cubicBezTo>
                  <a:cubicBezTo>
                    <a:pt x="12211" y="-115"/>
                    <a:pt x="9996" y="890"/>
                    <a:pt x="7504" y="3778"/>
                  </a:cubicBezTo>
                  <a:cubicBezTo>
                    <a:pt x="5011" y="6666"/>
                    <a:pt x="2242" y="11438"/>
                    <a:pt x="858" y="14452"/>
                  </a:cubicBezTo>
                  <a:cubicBezTo>
                    <a:pt x="-527" y="17466"/>
                    <a:pt x="-527" y="18722"/>
                    <a:pt x="3073" y="19601"/>
                  </a:cubicBezTo>
                  <a:cubicBezTo>
                    <a:pt x="6673" y="20480"/>
                    <a:pt x="13873" y="20983"/>
                    <a:pt x="21073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11186240" y="2010833"/>
              <a:ext cx="161210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61" fill="norm" stroke="1" extrusionOk="0">
                  <a:moveTo>
                    <a:pt x="4534" y="0"/>
                  </a:moveTo>
                  <a:cubicBezTo>
                    <a:pt x="5936" y="2817"/>
                    <a:pt x="7339" y="5635"/>
                    <a:pt x="7620" y="8765"/>
                  </a:cubicBezTo>
                  <a:cubicBezTo>
                    <a:pt x="7900" y="11896"/>
                    <a:pt x="7059" y="15339"/>
                    <a:pt x="6077" y="17687"/>
                  </a:cubicBezTo>
                  <a:cubicBezTo>
                    <a:pt x="5095" y="20035"/>
                    <a:pt x="3973" y="21287"/>
                    <a:pt x="2851" y="21443"/>
                  </a:cubicBezTo>
                  <a:cubicBezTo>
                    <a:pt x="1729" y="21600"/>
                    <a:pt x="607" y="20661"/>
                    <a:pt x="186" y="19409"/>
                  </a:cubicBezTo>
                  <a:cubicBezTo>
                    <a:pt x="-235" y="18157"/>
                    <a:pt x="46" y="16591"/>
                    <a:pt x="1168" y="14713"/>
                  </a:cubicBezTo>
                  <a:cubicBezTo>
                    <a:pt x="2290" y="12835"/>
                    <a:pt x="4253" y="10643"/>
                    <a:pt x="6357" y="8765"/>
                  </a:cubicBezTo>
                  <a:cubicBezTo>
                    <a:pt x="8461" y="6887"/>
                    <a:pt x="10705" y="5322"/>
                    <a:pt x="11827" y="5478"/>
                  </a:cubicBezTo>
                  <a:cubicBezTo>
                    <a:pt x="12949" y="5635"/>
                    <a:pt x="12949" y="7513"/>
                    <a:pt x="13230" y="9391"/>
                  </a:cubicBezTo>
                  <a:cubicBezTo>
                    <a:pt x="13510" y="11270"/>
                    <a:pt x="14071" y="13148"/>
                    <a:pt x="15053" y="14243"/>
                  </a:cubicBezTo>
                  <a:cubicBezTo>
                    <a:pt x="16035" y="15339"/>
                    <a:pt x="17438" y="15652"/>
                    <a:pt x="18560" y="15339"/>
                  </a:cubicBezTo>
                  <a:cubicBezTo>
                    <a:pt x="19682" y="15026"/>
                    <a:pt x="20523" y="14087"/>
                    <a:pt x="21365" y="13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11353799" y="1960033"/>
              <a:ext cx="5814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fill="norm" stroke="1" extrusionOk="0">
                  <a:moveTo>
                    <a:pt x="0" y="0"/>
                  </a:moveTo>
                  <a:cubicBezTo>
                    <a:pt x="6703" y="2141"/>
                    <a:pt x="13407" y="4281"/>
                    <a:pt x="17131" y="7103"/>
                  </a:cubicBezTo>
                  <a:cubicBezTo>
                    <a:pt x="20855" y="9924"/>
                    <a:pt x="21600" y="13427"/>
                    <a:pt x="18621" y="15957"/>
                  </a:cubicBezTo>
                  <a:cubicBezTo>
                    <a:pt x="15641" y="18486"/>
                    <a:pt x="8938" y="20043"/>
                    <a:pt x="2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11480799" y="2055283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11633200" y="1979083"/>
              <a:ext cx="127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11620500" y="1953683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6457"/>
                    <a:pt x="686" y="11314"/>
                    <a:pt x="4286" y="7714"/>
                  </a:cubicBezTo>
                  <a:cubicBezTo>
                    <a:pt x="7886" y="4114"/>
                    <a:pt x="1474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11601449" y="2080683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11677650" y="2118783"/>
              <a:ext cx="698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11715749" y="2156883"/>
              <a:ext cx="698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86"/>
                    <a:pt x="7200" y="10971"/>
                    <a:pt x="3600" y="14571"/>
                  </a:cubicBezTo>
                  <a:cubicBezTo>
                    <a:pt x="0" y="18171"/>
                    <a:pt x="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11818055" y="2023533"/>
              <a:ext cx="3739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2314"/>
                    <a:pt x="4168" y="4629"/>
                    <a:pt x="1326" y="8229"/>
                  </a:cubicBezTo>
                  <a:cubicBezTo>
                    <a:pt x="-1516" y="11829"/>
                    <a:pt x="758" y="16714"/>
                    <a:pt x="30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11849100" y="2102819"/>
              <a:ext cx="107950" cy="8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5" fill="norm" stroke="1" extrusionOk="0">
                  <a:moveTo>
                    <a:pt x="0" y="5693"/>
                  </a:moveTo>
                  <a:cubicBezTo>
                    <a:pt x="847" y="2993"/>
                    <a:pt x="1694" y="293"/>
                    <a:pt x="2753" y="23"/>
                  </a:cubicBezTo>
                  <a:cubicBezTo>
                    <a:pt x="3812" y="-247"/>
                    <a:pt x="5082" y="1913"/>
                    <a:pt x="5718" y="5153"/>
                  </a:cubicBezTo>
                  <a:cubicBezTo>
                    <a:pt x="6353" y="8393"/>
                    <a:pt x="6353" y="12713"/>
                    <a:pt x="5506" y="15953"/>
                  </a:cubicBezTo>
                  <a:cubicBezTo>
                    <a:pt x="4659" y="19193"/>
                    <a:pt x="2965" y="21353"/>
                    <a:pt x="1906" y="21083"/>
                  </a:cubicBezTo>
                  <a:cubicBezTo>
                    <a:pt x="847" y="20813"/>
                    <a:pt x="424" y="18113"/>
                    <a:pt x="847" y="15683"/>
                  </a:cubicBezTo>
                  <a:cubicBezTo>
                    <a:pt x="1271" y="13253"/>
                    <a:pt x="2541" y="11093"/>
                    <a:pt x="4447" y="8663"/>
                  </a:cubicBezTo>
                  <a:cubicBezTo>
                    <a:pt x="6353" y="6233"/>
                    <a:pt x="8894" y="3533"/>
                    <a:pt x="10800" y="3803"/>
                  </a:cubicBezTo>
                  <a:cubicBezTo>
                    <a:pt x="12706" y="4073"/>
                    <a:pt x="13976" y="7313"/>
                    <a:pt x="15671" y="9473"/>
                  </a:cubicBezTo>
                  <a:cubicBezTo>
                    <a:pt x="17365" y="11633"/>
                    <a:pt x="19482" y="12713"/>
                    <a:pt x="21600" y="13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11957049" y="2042583"/>
              <a:ext cx="2231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5891" y="0"/>
                  </a:moveTo>
                  <a:cubicBezTo>
                    <a:pt x="13745" y="4114"/>
                    <a:pt x="21600" y="8229"/>
                    <a:pt x="20618" y="11829"/>
                  </a:cubicBezTo>
                  <a:cubicBezTo>
                    <a:pt x="19636" y="15429"/>
                    <a:pt x="9818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2033249" y="1940983"/>
              <a:ext cx="2540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960"/>
                    <a:pt x="10800" y="7920"/>
                    <a:pt x="14400" y="11520"/>
                  </a:cubicBezTo>
                  <a:cubicBezTo>
                    <a:pt x="18000" y="15120"/>
                    <a:pt x="1980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374650" y="2804583"/>
              <a:ext cx="117792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" y="20834"/>
                    <a:pt x="279" y="20068"/>
                    <a:pt x="415" y="19379"/>
                  </a:cubicBezTo>
                  <a:cubicBezTo>
                    <a:pt x="551" y="18689"/>
                    <a:pt x="683" y="18077"/>
                    <a:pt x="831" y="17464"/>
                  </a:cubicBezTo>
                  <a:cubicBezTo>
                    <a:pt x="978" y="16851"/>
                    <a:pt x="1141" y="16238"/>
                    <a:pt x="1302" y="15626"/>
                  </a:cubicBezTo>
                  <a:cubicBezTo>
                    <a:pt x="1463" y="15013"/>
                    <a:pt x="1622" y="14400"/>
                    <a:pt x="1766" y="13864"/>
                  </a:cubicBezTo>
                  <a:cubicBezTo>
                    <a:pt x="1910" y="13328"/>
                    <a:pt x="2038" y="12868"/>
                    <a:pt x="2177" y="12255"/>
                  </a:cubicBezTo>
                  <a:cubicBezTo>
                    <a:pt x="2317" y="11643"/>
                    <a:pt x="2469" y="10877"/>
                    <a:pt x="2620" y="10111"/>
                  </a:cubicBezTo>
                  <a:cubicBezTo>
                    <a:pt x="2771" y="9345"/>
                    <a:pt x="2923" y="8579"/>
                    <a:pt x="3082" y="7889"/>
                  </a:cubicBezTo>
                  <a:cubicBezTo>
                    <a:pt x="3241" y="7200"/>
                    <a:pt x="3408" y="6587"/>
                    <a:pt x="3571" y="6051"/>
                  </a:cubicBezTo>
                  <a:cubicBezTo>
                    <a:pt x="3734" y="5515"/>
                    <a:pt x="3893" y="5055"/>
                    <a:pt x="4058" y="4596"/>
                  </a:cubicBezTo>
                  <a:cubicBezTo>
                    <a:pt x="4223" y="4136"/>
                    <a:pt x="4394" y="3677"/>
                    <a:pt x="4565" y="3370"/>
                  </a:cubicBezTo>
                  <a:cubicBezTo>
                    <a:pt x="4735" y="3064"/>
                    <a:pt x="4906" y="2911"/>
                    <a:pt x="5077" y="2757"/>
                  </a:cubicBezTo>
                  <a:cubicBezTo>
                    <a:pt x="5248" y="2604"/>
                    <a:pt x="5418" y="2451"/>
                    <a:pt x="5564" y="2298"/>
                  </a:cubicBezTo>
                  <a:cubicBezTo>
                    <a:pt x="5710" y="2145"/>
                    <a:pt x="5830" y="1991"/>
                    <a:pt x="5950" y="1915"/>
                  </a:cubicBezTo>
                  <a:cubicBezTo>
                    <a:pt x="6071" y="1838"/>
                    <a:pt x="6191" y="1838"/>
                    <a:pt x="6315" y="1838"/>
                  </a:cubicBezTo>
                  <a:cubicBezTo>
                    <a:pt x="6439" y="1838"/>
                    <a:pt x="6567" y="1838"/>
                    <a:pt x="6688" y="1838"/>
                  </a:cubicBezTo>
                  <a:cubicBezTo>
                    <a:pt x="6808" y="1838"/>
                    <a:pt x="6921" y="1838"/>
                    <a:pt x="7037" y="1838"/>
                  </a:cubicBezTo>
                  <a:cubicBezTo>
                    <a:pt x="7153" y="1838"/>
                    <a:pt x="7274" y="1838"/>
                    <a:pt x="7394" y="1838"/>
                  </a:cubicBezTo>
                  <a:cubicBezTo>
                    <a:pt x="7514" y="1838"/>
                    <a:pt x="7635" y="1838"/>
                    <a:pt x="7780" y="1838"/>
                  </a:cubicBezTo>
                  <a:cubicBezTo>
                    <a:pt x="7926" y="1838"/>
                    <a:pt x="8097" y="1838"/>
                    <a:pt x="8240" y="1762"/>
                  </a:cubicBezTo>
                  <a:cubicBezTo>
                    <a:pt x="8384" y="1685"/>
                    <a:pt x="8500" y="1532"/>
                    <a:pt x="8617" y="1455"/>
                  </a:cubicBezTo>
                  <a:cubicBezTo>
                    <a:pt x="8733" y="1379"/>
                    <a:pt x="8850" y="1379"/>
                    <a:pt x="8995" y="1379"/>
                  </a:cubicBezTo>
                  <a:cubicBezTo>
                    <a:pt x="9141" y="1379"/>
                    <a:pt x="9315" y="1379"/>
                    <a:pt x="9490" y="1379"/>
                  </a:cubicBezTo>
                  <a:cubicBezTo>
                    <a:pt x="9665" y="1379"/>
                    <a:pt x="9839" y="1379"/>
                    <a:pt x="9985" y="1379"/>
                  </a:cubicBezTo>
                  <a:cubicBezTo>
                    <a:pt x="10130" y="1379"/>
                    <a:pt x="10247" y="1379"/>
                    <a:pt x="10391" y="1455"/>
                  </a:cubicBezTo>
                  <a:cubicBezTo>
                    <a:pt x="10534" y="1532"/>
                    <a:pt x="10705" y="1685"/>
                    <a:pt x="10850" y="1762"/>
                  </a:cubicBezTo>
                  <a:cubicBezTo>
                    <a:pt x="10996" y="1838"/>
                    <a:pt x="11116" y="1838"/>
                    <a:pt x="11237" y="1838"/>
                  </a:cubicBezTo>
                  <a:cubicBezTo>
                    <a:pt x="11357" y="1838"/>
                    <a:pt x="11477" y="1838"/>
                    <a:pt x="11600" y="1838"/>
                  </a:cubicBezTo>
                  <a:cubicBezTo>
                    <a:pt x="11722" y="1838"/>
                    <a:pt x="11846" y="1838"/>
                    <a:pt x="11968" y="1838"/>
                  </a:cubicBezTo>
                  <a:cubicBezTo>
                    <a:pt x="12091" y="1838"/>
                    <a:pt x="12211" y="1838"/>
                    <a:pt x="12333" y="1838"/>
                  </a:cubicBezTo>
                  <a:cubicBezTo>
                    <a:pt x="12455" y="1838"/>
                    <a:pt x="12580" y="1838"/>
                    <a:pt x="12704" y="1838"/>
                  </a:cubicBezTo>
                  <a:cubicBezTo>
                    <a:pt x="12828" y="1838"/>
                    <a:pt x="12952" y="1838"/>
                    <a:pt x="13100" y="1838"/>
                  </a:cubicBezTo>
                  <a:cubicBezTo>
                    <a:pt x="13247" y="1838"/>
                    <a:pt x="13418" y="1838"/>
                    <a:pt x="13589" y="1838"/>
                  </a:cubicBezTo>
                  <a:cubicBezTo>
                    <a:pt x="13760" y="1838"/>
                    <a:pt x="13930" y="1838"/>
                    <a:pt x="14101" y="1838"/>
                  </a:cubicBezTo>
                  <a:cubicBezTo>
                    <a:pt x="14272" y="1838"/>
                    <a:pt x="14443" y="1838"/>
                    <a:pt x="14613" y="1838"/>
                  </a:cubicBezTo>
                  <a:cubicBezTo>
                    <a:pt x="14784" y="1838"/>
                    <a:pt x="14955" y="1838"/>
                    <a:pt x="15097" y="1838"/>
                  </a:cubicBezTo>
                  <a:cubicBezTo>
                    <a:pt x="15238" y="1838"/>
                    <a:pt x="15351" y="1838"/>
                    <a:pt x="15465" y="1762"/>
                  </a:cubicBezTo>
                  <a:cubicBezTo>
                    <a:pt x="15580" y="1685"/>
                    <a:pt x="15696" y="1532"/>
                    <a:pt x="15840" y="1455"/>
                  </a:cubicBezTo>
                  <a:cubicBezTo>
                    <a:pt x="15984" y="1379"/>
                    <a:pt x="16154" y="1379"/>
                    <a:pt x="16300" y="1379"/>
                  </a:cubicBezTo>
                  <a:cubicBezTo>
                    <a:pt x="16445" y="1379"/>
                    <a:pt x="16566" y="1379"/>
                    <a:pt x="16684" y="1455"/>
                  </a:cubicBezTo>
                  <a:cubicBezTo>
                    <a:pt x="16803" y="1532"/>
                    <a:pt x="16919" y="1685"/>
                    <a:pt x="17035" y="1762"/>
                  </a:cubicBezTo>
                  <a:cubicBezTo>
                    <a:pt x="17152" y="1838"/>
                    <a:pt x="17268" y="1838"/>
                    <a:pt x="17389" y="1838"/>
                  </a:cubicBezTo>
                  <a:cubicBezTo>
                    <a:pt x="17509" y="1838"/>
                    <a:pt x="17633" y="1838"/>
                    <a:pt x="17781" y="1838"/>
                  </a:cubicBezTo>
                  <a:cubicBezTo>
                    <a:pt x="17928" y="1838"/>
                    <a:pt x="18099" y="1838"/>
                    <a:pt x="18270" y="1838"/>
                  </a:cubicBezTo>
                  <a:cubicBezTo>
                    <a:pt x="18441" y="1838"/>
                    <a:pt x="18611" y="1838"/>
                    <a:pt x="18774" y="1838"/>
                  </a:cubicBezTo>
                  <a:cubicBezTo>
                    <a:pt x="18937" y="1838"/>
                    <a:pt x="19093" y="1838"/>
                    <a:pt x="19246" y="1838"/>
                  </a:cubicBezTo>
                  <a:cubicBezTo>
                    <a:pt x="19399" y="1838"/>
                    <a:pt x="19551" y="1838"/>
                    <a:pt x="19700" y="1838"/>
                  </a:cubicBezTo>
                  <a:cubicBezTo>
                    <a:pt x="19849" y="1838"/>
                    <a:pt x="19997" y="1838"/>
                    <a:pt x="20139" y="1762"/>
                  </a:cubicBezTo>
                  <a:cubicBezTo>
                    <a:pt x="20280" y="1685"/>
                    <a:pt x="20416" y="1532"/>
                    <a:pt x="20585" y="1379"/>
                  </a:cubicBezTo>
                  <a:cubicBezTo>
                    <a:pt x="20754" y="1226"/>
                    <a:pt x="20956" y="1072"/>
                    <a:pt x="21130" y="843"/>
                  </a:cubicBezTo>
                  <a:cubicBezTo>
                    <a:pt x="21305" y="613"/>
                    <a:pt x="21453" y="3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431800" y="1356783"/>
              <a:ext cx="11614151" cy="7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" y="21187"/>
                    <a:pt x="244" y="20774"/>
                    <a:pt x="370" y="20479"/>
                  </a:cubicBezTo>
                  <a:cubicBezTo>
                    <a:pt x="496" y="20184"/>
                    <a:pt x="626" y="20007"/>
                    <a:pt x="754" y="19859"/>
                  </a:cubicBezTo>
                  <a:cubicBezTo>
                    <a:pt x="882" y="19711"/>
                    <a:pt x="1008" y="19593"/>
                    <a:pt x="1149" y="19446"/>
                  </a:cubicBezTo>
                  <a:cubicBezTo>
                    <a:pt x="1291" y="19298"/>
                    <a:pt x="1449" y="19121"/>
                    <a:pt x="1608" y="18944"/>
                  </a:cubicBezTo>
                  <a:cubicBezTo>
                    <a:pt x="1768" y="18767"/>
                    <a:pt x="1929" y="18590"/>
                    <a:pt x="2079" y="18413"/>
                  </a:cubicBezTo>
                  <a:cubicBezTo>
                    <a:pt x="2228" y="18236"/>
                    <a:pt x="2366" y="18059"/>
                    <a:pt x="2508" y="17882"/>
                  </a:cubicBezTo>
                  <a:cubicBezTo>
                    <a:pt x="2649" y="17705"/>
                    <a:pt x="2795" y="17528"/>
                    <a:pt x="2947" y="17351"/>
                  </a:cubicBezTo>
                  <a:cubicBezTo>
                    <a:pt x="3098" y="17174"/>
                    <a:pt x="3256" y="16997"/>
                    <a:pt x="3415" y="16849"/>
                  </a:cubicBezTo>
                  <a:cubicBezTo>
                    <a:pt x="3574" y="16702"/>
                    <a:pt x="3736" y="16584"/>
                    <a:pt x="3903" y="16407"/>
                  </a:cubicBezTo>
                  <a:cubicBezTo>
                    <a:pt x="4070" y="16230"/>
                    <a:pt x="4244" y="15993"/>
                    <a:pt x="4419" y="15757"/>
                  </a:cubicBezTo>
                  <a:cubicBezTo>
                    <a:pt x="4594" y="15521"/>
                    <a:pt x="4771" y="15285"/>
                    <a:pt x="4946" y="15049"/>
                  </a:cubicBezTo>
                  <a:cubicBezTo>
                    <a:pt x="5121" y="14813"/>
                    <a:pt x="5295" y="14577"/>
                    <a:pt x="5468" y="14341"/>
                  </a:cubicBezTo>
                  <a:cubicBezTo>
                    <a:pt x="5641" y="14105"/>
                    <a:pt x="5814" y="13869"/>
                    <a:pt x="5984" y="13633"/>
                  </a:cubicBezTo>
                  <a:cubicBezTo>
                    <a:pt x="6153" y="13397"/>
                    <a:pt x="6318" y="13161"/>
                    <a:pt x="6486" y="12925"/>
                  </a:cubicBezTo>
                  <a:cubicBezTo>
                    <a:pt x="6653" y="12689"/>
                    <a:pt x="6822" y="12452"/>
                    <a:pt x="6991" y="12187"/>
                  </a:cubicBezTo>
                  <a:cubicBezTo>
                    <a:pt x="7161" y="11921"/>
                    <a:pt x="7330" y="11626"/>
                    <a:pt x="7481" y="11390"/>
                  </a:cubicBezTo>
                  <a:cubicBezTo>
                    <a:pt x="7633" y="11154"/>
                    <a:pt x="7767" y="10977"/>
                    <a:pt x="7897" y="10770"/>
                  </a:cubicBezTo>
                  <a:cubicBezTo>
                    <a:pt x="8027" y="10564"/>
                    <a:pt x="8153" y="10328"/>
                    <a:pt x="8300" y="10062"/>
                  </a:cubicBezTo>
                  <a:cubicBezTo>
                    <a:pt x="8448" y="9797"/>
                    <a:pt x="8617" y="9502"/>
                    <a:pt x="8769" y="9207"/>
                  </a:cubicBezTo>
                  <a:cubicBezTo>
                    <a:pt x="8920" y="8911"/>
                    <a:pt x="9054" y="8616"/>
                    <a:pt x="9182" y="8351"/>
                  </a:cubicBezTo>
                  <a:cubicBezTo>
                    <a:pt x="9310" y="8085"/>
                    <a:pt x="9432" y="7849"/>
                    <a:pt x="9560" y="7554"/>
                  </a:cubicBezTo>
                  <a:cubicBezTo>
                    <a:pt x="9688" y="7259"/>
                    <a:pt x="9822" y="6905"/>
                    <a:pt x="9958" y="6580"/>
                  </a:cubicBezTo>
                  <a:cubicBezTo>
                    <a:pt x="10093" y="6256"/>
                    <a:pt x="10231" y="5961"/>
                    <a:pt x="10363" y="5666"/>
                  </a:cubicBezTo>
                  <a:cubicBezTo>
                    <a:pt x="10495" y="5370"/>
                    <a:pt x="10621" y="5075"/>
                    <a:pt x="10767" y="4810"/>
                  </a:cubicBezTo>
                  <a:cubicBezTo>
                    <a:pt x="10912" y="4544"/>
                    <a:pt x="11078" y="4308"/>
                    <a:pt x="11243" y="4043"/>
                  </a:cubicBezTo>
                  <a:cubicBezTo>
                    <a:pt x="11408" y="3777"/>
                    <a:pt x="11574" y="3482"/>
                    <a:pt x="11739" y="3216"/>
                  </a:cubicBezTo>
                  <a:cubicBezTo>
                    <a:pt x="11904" y="2951"/>
                    <a:pt x="12070" y="2715"/>
                    <a:pt x="12229" y="2508"/>
                  </a:cubicBezTo>
                  <a:cubicBezTo>
                    <a:pt x="12388" y="2302"/>
                    <a:pt x="12542" y="2125"/>
                    <a:pt x="12695" y="1948"/>
                  </a:cubicBezTo>
                  <a:cubicBezTo>
                    <a:pt x="12849" y="1770"/>
                    <a:pt x="13003" y="1593"/>
                    <a:pt x="13156" y="1416"/>
                  </a:cubicBezTo>
                  <a:cubicBezTo>
                    <a:pt x="13310" y="1239"/>
                    <a:pt x="13463" y="1062"/>
                    <a:pt x="13619" y="915"/>
                  </a:cubicBezTo>
                  <a:cubicBezTo>
                    <a:pt x="13774" y="767"/>
                    <a:pt x="13932" y="649"/>
                    <a:pt x="14087" y="561"/>
                  </a:cubicBezTo>
                  <a:cubicBezTo>
                    <a:pt x="14243" y="472"/>
                    <a:pt x="14396" y="413"/>
                    <a:pt x="14548" y="354"/>
                  </a:cubicBezTo>
                  <a:cubicBezTo>
                    <a:pt x="14699" y="295"/>
                    <a:pt x="14849" y="236"/>
                    <a:pt x="14994" y="207"/>
                  </a:cubicBezTo>
                  <a:cubicBezTo>
                    <a:pt x="15140" y="177"/>
                    <a:pt x="15282" y="177"/>
                    <a:pt x="15427" y="177"/>
                  </a:cubicBezTo>
                  <a:cubicBezTo>
                    <a:pt x="15573" y="177"/>
                    <a:pt x="15723" y="177"/>
                    <a:pt x="15870" y="177"/>
                  </a:cubicBezTo>
                  <a:cubicBezTo>
                    <a:pt x="16018" y="177"/>
                    <a:pt x="16164" y="177"/>
                    <a:pt x="16313" y="148"/>
                  </a:cubicBezTo>
                  <a:cubicBezTo>
                    <a:pt x="16463" y="118"/>
                    <a:pt x="16616" y="59"/>
                    <a:pt x="16772" y="30"/>
                  </a:cubicBezTo>
                  <a:cubicBezTo>
                    <a:pt x="16927" y="0"/>
                    <a:pt x="17085" y="0"/>
                    <a:pt x="17240" y="0"/>
                  </a:cubicBezTo>
                  <a:cubicBezTo>
                    <a:pt x="17396" y="0"/>
                    <a:pt x="17549" y="0"/>
                    <a:pt x="17701" y="0"/>
                  </a:cubicBezTo>
                  <a:cubicBezTo>
                    <a:pt x="17852" y="0"/>
                    <a:pt x="18002" y="0"/>
                    <a:pt x="18150" y="30"/>
                  </a:cubicBezTo>
                  <a:cubicBezTo>
                    <a:pt x="18297" y="59"/>
                    <a:pt x="18443" y="118"/>
                    <a:pt x="18594" y="207"/>
                  </a:cubicBezTo>
                  <a:cubicBezTo>
                    <a:pt x="18746" y="295"/>
                    <a:pt x="18903" y="413"/>
                    <a:pt x="19057" y="531"/>
                  </a:cubicBezTo>
                  <a:cubicBezTo>
                    <a:pt x="19210" y="649"/>
                    <a:pt x="19360" y="767"/>
                    <a:pt x="19506" y="885"/>
                  </a:cubicBezTo>
                  <a:cubicBezTo>
                    <a:pt x="19651" y="1003"/>
                    <a:pt x="19793" y="1121"/>
                    <a:pt x="19947" y="1328"/>
                  </a:cubicBezTo>
                  <a:cubicBezTo>
                    <a:pt x="20100" y="1534"/>
                    <a:pt x="20266" y="1830"/>
                    <a:pt x="20423" y="2125"/>
                  </a:cubicBezTo>
                  <a:cubicBezTo>
                    <a:pt x="20580" y="2420"/>
                    <a:pt x="20730" y="2715"/>
                    <a:pt x="20880" y="3069"/>
                  </a:cubicBezTo>
                  <a:cubicBezTo>
                    <a:pt x="21029" y="3423"/>
                    <a:pt x="21179" y="3836"/>
                    <a:pt x="21299" y="4161"/>
                  </a:cubicBezTo>
                  <a:cubicBezTo>
                    <a:pt x="21419" y="4485"/>
                    <a:pt x="21509" y="4721"/>
                    <a:pt x="21600" y="4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0" y="6309783"/>
              <a:ext cx="118300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350"/>
                  </a:moveTo>
                  <a:cubicBezTo>
                    <a:pt x="54" y="10050"/>
                    <a:pt x="108" y="9750"/>
                    <a:pt x="186" y="10425"/>
                  </a:cubicBezTo>
                  <a:cubicBezTo>
                    <a:pt x="263" y="11100"/>
                    <a:pt x="363" y="12750"/>
                    <a:pt x="483" y="14175"/>
                  </a:cubicBezTo>
                  <a:cubicBezTo>
                    <a:pt x="603" y="15600"/>
                    <a:pt x="742" y="16800"/>
                    <a:pt x="870" y="17700"/>
                  </a:cubicBezTo>
                  <a:cubicBezTo>
                    <a:pt x="997" y="18600"/>
                    <a:pt x="1113" y="19200"/>
                    <a:pt x="1235" y="19650"/>
                  </a:cubicBezTo>
                  <a:cubicBezTo>
                    <a:pt x="1357" y="20100"/>
                    <a:pt x="1484" y="20400"/>
                    <a:pt x="1623" y="20700"/>
                  </a:cubicBezTo>
                  <a:cubicBezTo>
                    <a:pt x="1762" y="21000"/>
                    <a:pt x="1913" y="21300"/>
                    <a:pt x="2058" y="21450"/>
                  </a:cubicBezTo>
                  <a:cubicBezTo>
                    <a:pt x="2203" y="21600"/>
                    <a:pt x="2342" y="21600"/>
                    <a:pt x="2487" y="21600"/>
                  </a:cubicBezTo>
                  <a:cubicBezTo>
                    <a:pt x="2632" y="21600"/>
                    <a:pt x="2783" y="21600"/>
                    <a:pt x="2945" y="21600"/>
                  </a:cubicBezTo>
                  <a:cubicBezTo>
                    <a:pt x="3107" y="21600"/>
                    <a:pt x="3281" y="21600"/>
                    <a:pt x="3438" y="21450"/>
                  </a:cubicBezTo>
                  <a:cubicBezTo>
                    <a:pt x="3594" y="21300"/>
                    <a:pt x="3733" y="21000"/>
                    <a:pt x="3874" y="20700"/>
                  </a:cubicBezTo>
                  <a:cubicBezTo>
                    <a:pt x="4015" y="20400"/>
                    <a:pt x="4158" y="20100"/>
                    <a:pt x="4305" y="19800"/>
                  </a:cubicBezTo>
                  <a:cubicBezTo>
                    <a:pt x="4452" y="19500"/>
                    <a:pt x="4603" y="19200"/>
                    <a:pt x="4756" y="18900"/>
                  </a:cubicBezTo>
                  <a:cubicBezTo>
                    <a:pt x="4908" y="18600"/>
                    <a:pt x="5063" y="18300"/>
                    <a:pt x="5219" y="18075"/>
                  </a:cubicBezTo>
                  <a:cubicBezTo>
                    <a:pt x="5376" y="17850"/>
                    <a:pt x="5534" y="17700"/>
                    <a:pt x="5693" y="17625"/>
                  </a:cubicBezTo>
                  <a:cubicBezTo>
                    <a:pt x="5851" y="17550"/>
                    <a:pt x="6010" y="17550"/>
                    <a:pt x="6170" y="17475"/>
                  </a:cubicBezTo>
                  <a:cubicBezTo>
                    <a:pt x="6330" y="17400"/>
                    <a:pt x="6493" y="17250"/>
                    <a:pt x="6632" y="17100"/>
                  </a:cubicBezTo>
                  <a:cubicBezTo>
                    <a:pt x="6771" y="16950"/>
                    <a:pt x="6887" y="16800"/>
                    <a:pt x="7030" y="16650"/>
                  </a:cubicBezTo>
                  <a:cubicBezTo>
                    <a:pt x="7173" y="16500"/>
                    <a:pt x="7343" y="16350"/>
                    <a:pt x="7484" y="16275"/>
                  </a:cubicBezTo>
                  <a:cubicBezTo>
                    <a:pt x="7625" y="16200"/>
                    <a:pt x="7737" y="16200"/>
                    <a:pt x="7855" y="16050"/>
                  </a:cubicBezTo>
                  <a:cubicBezTo>
                    <a:pt x="7973" y="15900"/>
                    <a:pt x="8097" y="15600"/>
                    <a:pt x="8218" y="15300"/>
                  </a:cubicBezTo>
                  <a:cubicBezTo>
                    <a:pt x="8340" y="15000"/>
                    <a:pt x="8460" y="14700"/>
                    <a:pt x="8582" y="14475"/>
                  </a:cubicBezTo>
                  <a:cubicBezTo>
                    <a:pt x="8703" y="14250"/>
                    <a:pt x="8827" y="14100"/>
                    <a:pt x="8951" y="13875"/>
                  </a:cubicBezTo>
                  <a:cubicBezTo>
                    <a:pt x="9074" y="13650"/>
                    <a:pt x="9198" y="13350"/>
                    <a:pt x="9320" y="13125"/>
                  </a:cubicBezTo>
                  <a:cubicBezTo>
                    <a:pt x="9442" y="12900"/>
                    <a:pt x="9561" y="12750"/>
                    <a:pt x="9681" y="12600"/>
                  </a:cubicBezTo>
                  <a:cubicBezTo>
                    <a:pt x="9801" y="12450"/>
                    <a:pt x="9921" y="12300"/>
                    <a:pt x="10043" y="12150"/>
                  </a:cubicBezTo>
                  <a:cubicBezTo>
                    <a:pt x="10164" y="12000"/>
                    <a:pt x="10288" y="11850"/>
                    <a:pt x="10410" y="11775"/>
                  </a:cubicBezTo>
                  <a:cubicBezTo>
                    <a:pt x="10531" y="11700"/>
                    <a:pt x="10651" y="11700"/>
                    <a:pt x="10775" y="11700"/>
                  </a:cubicBezTo>
                  <a:cubicBezTo>
                    <a:pt x="10899" y="11700"/>
                    <a:pt x="11026" y="11700"/>
                    <a:pt x="11154" y="11700"/>
                  </a:cubicBezTo>
                  <a:cubicBezTo>
                    <a:pt x="11281" y="11700"/>
                    <a:pt x="11409" y="11700"/>
                    <a:pt x="11534" y="11700"/>
                  </a:cubicBezTo>
                  <a:cubicBezTo>
                    <a:pt x="11660" y="11700"/>
                    <a:pt x="11784" y="11700"/>
                    <a:pt x="11907" y="11700"/>
                  </a:cubicBezTo>
                  <a:cubicBezTo>
                    <a:pt x="12031" y="11700"/>
                    <a:pt x="12155" y="11700"/>
                    <a:pt x="12280" y="11625"/>
                  </a:cubicBezTo>
                  <a:cubicBezTo>
                    <a:pt x="12406" y="11550"/>
                    <a:pt x="12533" y="11400"/>
                    <a:pt x="12657" y="11250"/>
                  </a:cubicBezTo>
                  <a:cubicBezTo>
                    <a:pt x="12781" y="11100"/>
                    <a:pt x="12900" y="10950"/>
                    <a:pt x="13022" y="10800"/>
                  </a:cubicBezTo>
                  <a:cubicBezTo>
                    <a:pt x="13144" y="10650"/>
                    <a:pt x="13268" y="10500"/>
                    <a:pt x="13389" y="10425"/>
                  </a:cubicBezTo>
                  <a:cubicBezTo>
                    <a:pt x="13511" y="10350"/>
                    <a:pt x="13631" y="10350"/>
                    <a:pt x="13774" y="10200"/>
                  </a:cubicBezTo>
                  <a:cubicBezTo>
                    <a:pt x="13917" y="10050"/>
                    <a:pt x="14083" y="9750"/>
                    <a:pt x="14245" y="9450"/>
                  </a:cubicBezTo>
                  <a:cubicBezTo>
                    <a:pt x="14408" y="9150"/>
                    <a:pt x="14566" y="8850"/>
                    <a:pt x="14723" y="8625"/>
                  </a:cubicBezTo>
                  <a:cubicBezTo>
                    <a:pt x="14879" y="8400"/>
                    <a:pt x="15034" y="8250"/>
                    <a:pt x="15185" y="8100"/>
                  </a:cubicBezTo>
                  <a:cubicBezTo>
                    <a:pt x="15335" y="7950"/>
                    <a:pt x="15482" y="7800"/>
                    <a:pt x="15629" y="7725"/>
                  </a:cubicBezTo>
                  <a:cubicBezTo>
                    <a:pt x="15776" y="7650"/>
                    <a:pt x="15923" y="7650"/>
                    <a:pt x="16068" y="7575"/>
                  </a:cubicBezTo>
                  <a:cubicBezTo>
                    <a:pt x="16213" y="7500"/>
                    <a:pt x="16356" y="7350"/>
                    <a:pt x="16500" y="7125"/>
                  </a:cubicBezTo>
                  <a:cubicBezTo>
                    <a:pt x="16645" y="6900"/>
                    <a:pt x="16792" y="6600"/>
                    <a:pt x="16939" y="6375"/>
                  </a:cubicBezTo>
                  <a:cubicBezTo>
                    <a:pt x="17086" y="6150"/>
                    <a:pt x="17233" y="6000"/>
                    <a:pt x="17378" y="5850"/>
                  </a:cubicBezTo>
                  <a:cubicBezTo>
                    <a:pt x="17523" y="5700"/>
                    <a:pt x="17666" y="5550"/>
                    <a:pt x="17805" y="5400"/>
                  </a:cubicBezTo>
                  <a:cubicBezTo>
                    <a:pt x="17944" y="5250"/>
                    <a:pt x="18079" y="5100"/>
                    <a:pt x="18214" y="4950"/>
                  </a:cubicBezTo>
                  <a:cubicBezTo>
                    <a:pt x="18350" y="4800"/>
                    <a:pt x="18485" y="4650"/>
                    <a:pt x="18628" y="4425"/>
                  </a:cubicBezTo>
                  <a:cubicBezTo>
                    <a:pt x="18771" y="4200"/>
                    <a:pt x="18922" y="3900"/>
                    <a:pt x="19067" y="3750"/>
                  </a:cubicBezTo>
                  <a:cubicBezTo>
                    <a:pt x="19212" y="3600"/>
                    <a:pt x="19351" y="3600"/>
                    <a:pt x="19503" y="3525"/>
                  </a:cubicBezTo>
                  <a:cubicBezTo>
                    <a:pt x="19656" y="3450"/>
                    <a:pt x="19822" y="3300"/>
                    <a:pt x="19988" y="3225"/>
                  </a:cubicBezTo>
                  <a:cubicBezTo>
                    <a:pt x="20155" y="3150"/>
                    <a:pt x="20321" y="3150"/>
                    <a:pt x="20489" y="3150"/>
                  </a:cubicBezTo>
                  <a:cubicBezTo>
                    <a:pt x="20657" y="3150"/>
                    <a:pt x="20827" y="3150"/>
                    <a:pt x="20980" y="3075"/>
                  </a:cubicBezTo>
                  <a:cubicBezTo>
                    <a:pt x="21132" y="3000"/>
                    <a:pt x="21268" y="2850"/>
                    <a:pt x="21368" y="2325"/>
                  </a:cubicBezTo>
                  <a:cubicBezTo>
                    <a:pt x="21469" y="1800"/>
                    <a:pt x="2153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2705100" y="8034539"/>
              <a:ext cx="4070350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21434"/>
                  </a:moveTo>
                  <a:cubicBezTo>
                    <a:pt x="449" y="20256"/>
                    <a:pt x="899" y="19078"/>
                    <a:pt x="1292" y="18194"/>
                  </a:cubicBezTo>
                  <a:cubicBezTo>
                    <a:pt x="1685" y="17310"/>
                    <a:pt x="2022" y="16721"/>
                    <a:pt x="2381" y="16230"/>
                  </a:cubicBezTo>
                  <a:cubicBezTo>
                    <a:pt x="2741" y="15739"/>
                    <a:pt x="3123" y="15347"/>
                    <a:pt x="3527" y="14954"/>
                  </a:cubicBezTo>
                  <a:cubicBezTo>
                    <a:pt x="3931" y="14561"/>
                    <a:pt x="4358" y="14169"/>
                    <a:pt x="4785" y="13776"/>
                  </a:cubicBezTo>
                  <a:cubicBezTo>
                    <a:pt x="5212" y="13383"/>
                    <a:pt x="5639" y="12990"/>
                    <a:pt x="6071" y="12696"/>
                  </a:cubicBezTo>
                  <a:cubicBezTo>
                    <a:pt x="6504" y="12401"/>
                    <a:pt x="6942" y="12205"/>
                    <a:pt x="7357" y="12009"/>
                  </a:cubicBezTo>
                  <a:cubicBezTo>
                    <a:pt x="7773" y="11812"/>
                    <a:pt x="8166" y="11616"/>
                    <a:pt x="8565" y="11419"/>
                  </a:cubicBezTo>
                  <a:cubicBezTo>
                    <a:pt x="8963" y="11223"/>
                    <a:pt x="9368" y="11027"/>
                    <a:pt x="9783" y="10732"/>
                  </a:cubicBezTo>
                  <a:cubicBezTo>
                    <a:pt x="10199" y="10438"/>
                    <a:pt x="10626" y="10045"/>
                    <a:pt x="11058" y="9750"/>
                  </a:cubicBezTo>
                  <a:cubicBezTo>
                    <a:pt x="11491" y="9456"/>
                    <a:pt x="11929" y="9259"/>
                    <a:pt x="12361" y="8867"/>
                  </a:cubicBezTo>
                  <a:cubicBezTo>
                    <a:pt x="12794" y="8474"/>
                    <a:pt x="13221" y="7885"/>
                    <a:pt x="13659" y="7394"/>
                  </a:cubicBezTo>
                  <a:cubicBezTo>
                    <a:pt x="14097" y="6903"/>
                    <a:pt x="14546" y="6510"/>
                    <a:pt x="14990" y="6216"/>
                  </a:cubicBezTo>
                  <a:cubicBezTo>
                    <a:pt x="15433" y="5921"/>
                    <a:pt x="15871" y="5725"/>
                    <a:pt x="16304" y="5430"/>
                  </a:cubicBezTo>
                  <a:cubicBezTo>
                    <a:pt x="16736" y="5136"/>
                    <a:pt x="17163" y="4743"/>
                    <a:pt x="17568" y="4449"/>
                  </a:cubicBezTo>
                  <a:cubicBezTo>
                    <a:pt x="17972" y="4154"/>
                    <a:pt x="18354" y="3958"/>
                    <a:pt x="18736" y="3663"/>
                  </a:cubicBezTo>
                  <a:cubicBezTo>
                    <a:pt x="19118" y="3369"/>
                    <a:pt x="19500" y="2976"/>
                    <a:pt x="19910" y="2289"/>
                  </a:cubicBezTo>
                  <a:cubicBezTo>
                    <a:pt x="20320" y="1601"/>
                    <a:pt x="20758" y="619"/>
                    <a:pt x="21044" y="227"/>
                  </a:cubicBezTo>
                  <a:cubicBezTo>
                    <a:pt x="21330" y="-166"/>
                    <a:pt x="21465" y="30"/>
                    <a:pt x="21600" y="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2940050" y="7412566"/>
              <a:ext cx="88900" cy="97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750"/>
                  </a:moveTo>
                  <a:cubicBezTo>
                    <a:pt x="1029" y="375"/>
                    <a:pt x="2057" y="0"/>
                    <a:pt x="3343" y="0"/>
                  </a:cubicBezTo>
                  <a:cubicBezTo>
                    <a:pt x="4629" y="0"/>
                    <a:pt x="6171" y="375"/>
                    <a:pt x="7714" y="1218"/>
                  </a:cubicBezTo>
                  <a:cubicBezTo>
                    <a:pt x="9257" y="2062"/>
                    <a:pt x="10800" y="3374"/>
                    <a:pt x="12343" y="4920"/>
                  </a:cubicBezTo>
                  <a:cubicBezTo>
                    <a:pt x="13886" y="6466"/>
                    <a:pt x="15429" y="8246"/>
                    <a:pt x="16200" y="10003"/>
                  </a:cubicBezTo>
                  <a:cubicBezTo>
                    <a:pt x="16971" y="11761"/>
                    <a:pt x="16971" y="13494"/>
                    <a:pt x="16714" y="15064"/>
                  </a:cubicBezTo>
                  <a:cubicBezTo>
                    <a:pt x="16457" y="16633"/>
                    <a:pt x="15943" y="18039"/>
                    <a:pt x="15943" y="18976"/>
                  </a:cubicBezTo>
                  <a:cubicBezTo>
                    <a:pt x="15943" y="19913"/>
                    <a:pt x="16457" y="20382"/>
                    <a:pt x="17486" y="20780"/>
                  </a:cubicBezTo>
                  <a:cubicBezTo>
                    <a:pt x="18514" y="21178"/>
                    <a:pt x="20057" y="21506"/>
                    <a:pt x="20829" y="21553"/>
                  </a:cubicBezTo>
                  <a:cubicBezTo>
                    <a:pt x="21600" y="21600"/>
                    <a:pt x="21600" y="21366"/>
                    <a:pt x="21600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2978150" y="8337804"/>
              <a:ext cx="150699" cy="13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508" fill="norm" stroke="1" extrusionOk="0">
                  <a:moveTo>
                    <a:pt x="9900" y="2619"/>
                  </a:moveTo>
                  <a:cubicBezTo>
                    <a:pt x="9000" y="6274"/>
                    <a:pt x="8100" y="9930"/>
                    <a:pt x="7650" y="12588"/>
                  </a:cubicBezTo>
                  <a:cubicBezTo>
                    <a:pt x="7200" y="15246"/>
                    <a:pt x="7200" y="16908"/>
                    <a:pt x="7800" y="18403"/>
                  </a:cubicBezTo>
                  <a:cubicBezTo>
                    <a:pt x="8400" y="19899"/>
                    <a:pt x="9600" y="21228"/>
                    <a:pt x="12000" y="20065"/>
                  </a:cubicBezTo>
                  <a:cubicBezTo>
                    <a:pt x="14400" y="18902"/>
                    <a:pt x="18000" y="15246"/>
                    <a:pt x="19800" y="11757"/>
                  </a:cubicBezTo>
                  <a:cubicBezTo>
                    <a:pt x="21600" y="8268"/>
                    <a:pt x="21600" y="4945"/>
                    <a:pt x="21000" y="2785"/>
                  </a:cubicBezTo>
                  <a:cubicBezTo>
                    <a:pt x="20400" y="625"/>
                    <a:pt x="19200" y="-372"/>
                    <a:pt x="15600" y="126"/>
                  </a:cubicBezTo>
                  <a:cubicBezTo>
                    <a:pt x="12000" y="625"/>
                    <a:pt x="6000" y="2619"/>
                    <a:pt x="0" y="4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3727450" y="8094133"/>
              <a:ext cx="317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806"/>
                    <a:pt x="11520" y="11613"/>
                    <a:pt x="15120" y="15213"/>
                  </a:cubicBezTo>
                  <a:cubicBezTo>
                    <a:pt x="18720" y="18813"/>
                    <a:pt x="20160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3780366" y="8318726"/>
              <a:ext cx="67735" cy="8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3" fill="norm" stroke="1" extrusionOk="0">
                  <a:moveTo>
                    <a:pt x="21600" y="4060"/>
                  </a:moveTo>
                  <a:cubicBezTo>
                    <a:pt x="18225" y="3031"/>
                    <a:pt x="14850" y="2002"/>
                    <a:pt x="11475" y="2002"/>
                  </a:cubicBezTo>
                  <a:cubicBezTo>
                    <a:pt x="8100" y="2002"/>
                    <a:pt x="4725" y="3031"/>
                    <a:pt x="2700" y="5088"/>
                  </a:cubicBezTo>
                  <a:cubicBezTo>
                    <a:pt x="675" y="7145"/>
                    <a:pt x="0" y="10231"/>
                    <a:pt x="0" y="13060"/>
                  </a:cubicBezTo>
                  <a:cubicBezTo>
                    <a:pt x="0" y="15888"/>
                    <a:pt x="675" y="18460"/>
                    <a:pt x="2700" y="19745"/>
                  </a:cubicBezTo>
                  <a:cubicBezTo>
                    <a:pt x="4725" y="21031"/>
                    <a:pt x="8100" y="21031"/>
                    <a:pt x="10462" y="19231"/>
                  </a:cubicBezTo>
                  <a:cubicBezTo>
                    <a:pt x="12825" y="17431"/>
                    <a:pt x="14175" y="13831"/>
                    <a:pt x="14850" y="10745"/>
                  </a:cubicBezTo>
                  <a:cubicBezTo>
                    <a:pt x="15525" y="7660"/>
                    <a:pt x="15525" y="5088"/>
                    <a:pt x="14175" y="3031"/>
                  </a:cubicBezTo>
                  <a:cubicBezTo>
                    <a:pt x="12825" y="974"/>
                    <a:pt x="10125" y="-569"/>
                    <a:pt x="8775" y="202"/>
                  </a:cubicBezTo>
                  <a:cubicBezTo>
                    <a:pt x="7425" y="974"/>
                    <a:pt x="7425" y="4060"/>
                    <a:pt x="7425" y="7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3898900" y="8379883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3949700" y="8282116"/>
              <a:ext cx="196850" cy="13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0" y="5463"/>
                  </a:moveTo>
                  <a:cubicBezTo>
                    <a:pt x="232" y="3776"/>
                    <a:pt x="465" y="2088"/>
                    <a:pt x="1161" y="1076"/>
                  </a:cubicBezTo>
                  <a:cubicBezTo>
                    <a:pt x="1858" y="63"/>
                    <a:pt x="3019" y="-274"/>
                    <a:pt x="4065" y="232"/>
                  </a:cubicBezTo>
                  <a:cubicBezTo>
                    <a:pt x="5110" y="738"/>
                    <a:pt x="6039" y="2088"/>
                    <a:pt x="6155" y="5126"/>
                  </a:cubicBezTo>
                  <a:cubicBezTo>
                    <a:pt x="6271" y="8164"/>
                    <a:pt x="5574" y="12888"/>
                    <a:pt x="4877" y="15926"/>
                  </a:cubicBezTo>
                  <a:cubicBezTo>
                    <a:pt x="4181" y="18963"/>
                    <a:pt x="3484" y="20314"/>
                    <a:pt x="3716" y="20820"/>
                  </a:cubicBezTo>
                  <a:cubicBezTo>
                    <a:pt x="3948" y="21326"/>
                    <a:pt x="5110" y="20988"/>
                    <a:pt x="8245" y="20145"/>
                  </a:cubicBezTo>
                  <a:cubicBezTo>
                    <a:pt x="11381" y="19301"/>
                    <a:pt x="16490" y="17951"/>
                    <a:pt x="21600" y="16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4565649" y="7992533"/>
              <a:ext cx="444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5643"/>
                    <a:pt x="12343" y="11286"/>
                    <a:pt x="15943" y="14886"/>
                  </a:cubicBezTo>
                  <a:cubicBezTo>
                    <a:pt x="19543" y="18486"/>
                    <a:pt x="20571" y="200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4641849" y="8329083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5892800" y="8011583"/>
              <a:ext cx="571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133"/>
                    <a:pt x="9600" y="12267"/>
                    <a:pt x="13200" y="15867"/>
                  </a:cubicBezTo>
                  <a:cubicBezTo>
                    <a:pt x="16800" y="19467"/>
                    <a:pt x="192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5918200" y="8237633"/>
              <a:ext cx="93453" cy="14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358" fill="norm" stroke="1" extrusionOk="0">
                  <a:moveTo>
                    <a:pt x="0" y="4017"/>
                  </a:moveTo>
                  <a:cubicBezTo>
                    <a:pt x="1440" y="2800"/>
                    <a:pt x="2880" y="1583"/>
                    <a:pt x="4800" y="823"/>
                  </a:cubicBezTo>
                  <a:cubicBezTo>
                    <a:pt x="6720" y="62"/>
                    <a:pt x="9120" y="-242"/>
                    <a:pt x="11040" y="214"/>
                  </a:cubicBezTo>
                  <a:cubicBezTo>
                    <a:pt x="12960" y="671"/>
                    <a:pt x="14400" y="1888"/>
                    <a:pt x="14880" y="3257"/>
                  </a:cubicBezTo>
                  <a:cubicBezTo>
                    <a:pt x="15360" y="4626"/>
                    <a:pt x="14880" y="6147"/>
                    <a:pt x="13440" y="7212"/>
                  </a:cubicBezTo>
                  <a:cubicBezTo>
                    <a:pt x="12000" y="8276"/>
                    <a:pt x="9600" y="8885"/>
                    <a:pt x="9840" y="9493"/>
                  </a:cubicBezTo>
                  <a:cubicBezTo>
                    <a:pt x="10080" y="10102"/>
                    <a:pt x="12960" y="10710"/>
                    <a:pt x="15360" y="11623"/>
                  </a:cubicBezTo>
                  <a:cubicBezTo>
                    <a:pt x="17760" y="12535"/>
                    <a:pt x="19680" y="13752"/>
                    <a:pt x="20640" y="15121"/>
                  </a:cubicBezTo>
                  <a:cubicBezTo>
                    <a:pt x="21600" y="16490"/>
                    <a:pt x="21600" y="18012"/>
                    <a:pt x="18240" y="19076"/>
                  </a:cubicBezTo>
                  <a:cubicBezTo>
                    <a:pt x="14880" y="20141"/>
                    <a:pt x="8160" y="20750"/>
                    <a:pt x="1440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6089650" y="8348133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6191249" y="8233833"/>
              <a:ext cx="19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171"/>
                    <a:pt x="0" y="12343"/>
                    <a:pt x="3600" y="15943"/>
                  </a:cubicBezTo>
                  <a:cubicBezTo>
                    <a:pt x="7200" y="19543"/>
                    <a:pt x="144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6680200" y="7967133"/>
              <a:ext cx="444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5220"/>
                    <a:pt x="6171" y="10440"/>
                    <a:pt x="9771" y="14040"/>
                  </a:cubicBezTo>
                  <a:cubicBezTo>
                    <a:pt x="13371" y="17640"/>
                    <a:pt x="17486" y="196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5463893" y="7998883"/>
              <a:ext cx="2250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3206" y="0"/>
                  </a:moveTo>
                  <a:cubicBezTo>
                    <a:pt x="1243" y="4871"/>
                    <a:pt x="-721" y="9741"/>
                    <a:pt x="261" y="13235"/>
                  </a:cubicBezTo>
                  <a:cubicBezTo>
                    <a:pt x="1243" y="16729"/>
                    <a:pt x="5170" y="18847"/>
                    <a:pt x="9097" y="20012"/>
                  </a:cubicBezTo>
                  <a:cubicBezTo>
                    <a:pt x="13024" y="21176"/>
                    <a:pt x="16952" y="21388"/>
                    <a:pt x="208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5270500" y="8298341"/>
              <a:ext cx="114300" cy="10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3682"/>
                  </a:moveTo>
                  <a:cubicBezTo>
                    <a:pt x="1600" y="2386"/>
                    <a:pt x="3200" y="1090"/>
                    <a:pt x="5000" y="442"/>
                  </a:cubicBezTo>
                  <a:cubicBezTo>
                    <a:pt x="6800" y="-206"/>
                    <a:pt x="8800" y="-206"/>
                    <a:pt x="10200" y="874"/>
                  </a:cubicBezTo>
                  <a:cubicBezTo>
                    <a:pt x="11600" y="1954"/>
                    <a:pt x="12400" y="4114"/>
                    <a:pt x="11400" y="6706"/>
                  </a:cubicBezTo>
                  <a:cubicBezTo>
                    <a:pt x="10400" y="9298"/>
                    <a:pt x="7600" y="12322"/>
                    <a:pt x="5400" y="14698"/>
                  </a:cubicBezTo>
                  <a:cubicBezTo>
                    <a:pt x="3200" y="17074"/>
                    <a:pt x="1600" y="18802"/>
                    <a:pt x="2000" y="19882"/>
                  </a:cubicBezTo>
                  <a:cubicBezTo>
                    <a:pt x="2400" y="20962"/>
                    <a:pt x="4800" y="21394"/>
                    <a:pt x="8400" y="20962"/>
                  </a:cubicBezTo>
                  <a:cubicBezTo>
                    <a:pt x="12000" y="20530"/>
                    <a:pt x="16800" y="19234"/>
                    <a:pt x="21600" y="17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5397500" y="8360833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5480776" y="8271933"/>
              <a:ext cx="6277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4073" y="0"/>
                  </a:moveTo>
                  <a:cubicBezTo>
                    <a:pt x="2633" y="1385"/>
                    <a:pt x="1193" y="2769"/>
                    <a:pt x="473" y="4154"/>
                  </a:cubicBezTo>
                  <a:cubicBezTo>
                    <a:pt x="-247" y="5538"/>
                    <a:pt x="-247" y="6923"/>
                    <a:pt x="1193" y="8031"/>
                  </a:cubicBezTo>
                  <a:cubicBezTo>
                    <a:pt x="2633" y="9138"/>
                    <a:pt x="5513" y="9969"/>
                    <a:pt x="8753" y="9969"/>
                  </a:cubicBezTo>
                  <a:cubicBezTo>
                    <a:pt x="11993" y="9969"/>
                    <a:pt x="15593" y="9138"/>
                    <a:pt x="17393" y="9415"/>
                  </a:cubicBezTo>
                  <a:cubicBezTo>
                    <a:pt x="19193" y="9692"/>
                    <a:pt x="19193" y="11077"/>
                    <a:pt x="19553" y="13292"/>
                  </a:cubicBezTo>
                  <a:cubicBezTo>
                    <a:pt x="19913" y="15508"/>
                    <a:pt x="20633" y="18554"/>
                    <a:pt x="21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5619750" y="8278283"/>
              <a:ext cx="127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95600" y="8164346"/>
              <a:ext cx="795867" cy="107588"/>
            </a:xfrm>
            <a:prstGeom prst="rect">
              <a:avLst/>
            </a:prstGeom>
            <a:effectLst/>
          </p:spPr>
        </p:pic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89350" y="7890933"/>
              <a:ext cx="69850" cy="349251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75050" y="7833783"/>
              <a:ext cx="920750" cy="127001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62827" y="7490883"/>
              <a:ext cx="77424" cy="361951"/>
            </a:xfrm>
            <a:prstGeom prst="rect">
              <a:avLst/>
            </a:prstGeom>
            <a:effectLst/>
          </p:spPr>
        </p:pic>
        <p:pic>
          <p:nvPicPr>
            <p:cNvPr id="2761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87850" y="7814733"/>
              <a:ext cx="152400" cy="38101"/>
            </a:xfrm>
            <a:prstGeom prst="rect">
              <a:avLst/>
            </a:prstGeom>
            <a:effectLst/>
          </p:spPr>
        </p:pic>
        <p:pic>
          <p:nvPicPr>
            <p:cNvPr id="276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279900" y="7522633"/>
              <a:ext cx="1174750" cy="56646"/>
            </a:xfrm>
            <a:prstGeom prst="rect">
              <a:avLst/>
            </a:prstGeom>
            <a:effectLst/>
          </p:spPr>
        </p:pic>
        <p:pic>
          <p:nvPicPr>
            <p:cNvPr id="276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84800" y="7186083"/>
              <a:ext cx="82550" cy="400051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53050" y="7198783"/>
              <a:ext cx="520700" cy="63501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72150" y="6830483"/>
              <a:ext cx="57150" cy="463551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721350" y="6913033"/>
              <a:ext cx="933450" cy="44451"/>
            </a:xfrm>
            <a:prstGeom prst="rect">
              <a:avLst/>
            </a:prstGeom>
            <a:effectLst/>
          </p:spPr>
        </p:pic>
        <p:pic>
          <p:nvPicPr>
            <p:cNvPr id="2773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21050" y="7751233"/>
              <a:ext cx="63500" cy="146051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29000" y="7770283"/>
              <a:ext cx="76200" cy="190501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82715" y="7789333"/>
              <a:ext cx="98686" cy="234951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19549" y="7408333"/>
              <a:ext cx="44451" cy="146051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83049" y="7408333"/>
              <a:ext cx="82551" cy="228601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129860" y="7501466"/>
              <a:ext cx="162740" cy="169525"/>
            </a:xfrm>
            <a:prstGeom prst="rect">
              <a:avLst/>
            </a:prstGeom>
            <a:effectLst/>
          </p:spPr>
        </p:pic>
        <p:pic>
          <p:nvPicPr>
            <p:cNvPr id="2785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22850" y="7059083"/>
              <a:ext cx="50800" cy="95251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24922" y="7034108"/>
              <a:ext cx="141199" cy="182718"/>
            </a:xfrm>
            <a:prstGeom prst="rect">
              <a:avLst/>
            </a:prstGeom>
            <a:effectLst/>
          </p:spPr>
        </p:pic>
        <p:pic>
          <p:nvPicPr>
            <p:cNvPr id="2789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86350" y="7027333"/>
              <a:ext cx="76200" cy="184151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86730" y="7059083"/>
              <a:ext cx="63712" cy="292101"/>
            </a:xfrm>
            <a:prstGeom prst="rect">
              <a:avLst/>
            </a:prstGeom>
            <a:effectLst/>
          </p:spPr>
        </p:pic>
        <p:pic>
          <p:nvPicPr>
            <p:cNvPr id="2793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794500" y="6862233"/>
              <a:ext cx="31750" cy="203201"/>
            </a:xfrm>
            <a:prstGeom prst="rect">
              <a:avLst/>
            </a:prstGeom>
            <a:effectLst/>
          </p:spPr>
        </p:pic>
        <p:sp>
          <p:nvSpPr>
            <p:cNvPr id="2795" name="Line"/>
            <p:cNvSpPr/>
            <p:nvPr/>
          </p:nvSpPr>
          <p:spPr>
            <a:xfrm>
              <a:off x="487239" y="3407395"/>
              <a:ext cx="162168" cy="22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6" h="20567" fill="norm" stroke="1" extrusionOk="0">
                  <a:moveTo>
                    <a:pt x="10748" y="2397"/>
                  </a:moveTo>
                  <a:cubicBezTo>
                    <a:pt x="9938" y="1612"/>
                    <a:pt x="9128" y="826"/>
                    <a:pt x="8048" y="335"/>
                  </a:cubicBezTo>
                  <a:cubicBezTo>
                    <a:pt x="6968" y="-156"/>
                    <a:pt x="5618" y="-352"/>
                    <a:pt x="3998" y="1513"/>
                  </a:cubicBezTo>
                  <a:cubicBezTo>
                    <a:pt x="2378" y="3379"/>
                    <a:pt x="488" y="7306"/>
                    <a:pt x="83" y="10743"/>
                  </a:cubicBezTo>
                  <a:cubicBezTo>
                    <a:pt x="-322" y="14179"/>
                    <a:pt x="758" y="17124"/>
                    <a:pt x="3188" y="18892"/>
                  </a:cubicBezTo>
                  <a:cubicBezTo>
                    <a:pt x="5618" y="20659"/>
                    <a:pt x="9398" y="21248"/>
                    <a:pt x="12773" y="19579"/>
                  </a:cubicBezTo>
                  <a:cubicBezTo>
                    <a:pt x="16148" y="17910"/>
                    <a:pt x="19118" y="13983"/>
                    <a:pt x="20198" y="10743"/>
                  </a:cubicBezTo>
                  <a:cubicBezTo>
                    <a:pt x="21278" y="7503"/>
                    <a:pt x="20468" y="4950"/>
                    <a:pt x="18713" y="3183"/>
                  </a:cubicBezTo>
                  <a:cubicBezTo>
                    <a:pt x="16958" y="1415"/>
                    <a:pt x="14258" y="433"/>
                    <a:pt x="11963" y="728"/>
                  </a:cubicBezTo>
                  <a:cubicBezTo>
                    <a:pt x="9668" y="1023"/>
                    <a:pt x="7778" y="2593"/>
                    <a:pt x="8183" y="4557"/>
                  </a:cubicBezTo>
                  <a:cubicBezTo>
                    <a:pt x="8588" y="6521"/>
                    <a:pt x="11288" y="8877"/>
                    <a:pt x="13988" y="11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800100" y="3553883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902944" y="3340729"/>
              <a:ext cx="278157" cy="28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55" fill="norm" stroke="1" extrusionOk="0">
                  <a:moveTo>
                    <a:pt x="392" y="6032"/>
                  </a:moveTo>
                  <a:cubicBezTo>
                    <a:pt x="67" y="5232"/>
                    <a:pt x="-258" y="4432"/>
                    <a:pt x="310" y="3392"/>
                  </a:cubicBezTo>
                  <a:cubicBezTo>
                    <a:pt x="879" y="2352"/>
                    <a:pt x="2340" y="1072"/>
                    <a:pt x="3559" y="432"/>
                  </a:cubicBezTo>
                  <a:cubicBezTo>
                    <a:pt x="4777" y="-208"/>
                    <a:pt x="5751" y="-208"/>
                    <a:pt x="6644" y="912"/>
                  </a:cubicBezTo>
                  <a:cubicBezTo>
                    <a:pt x="7537" y="2032"/>
                    <a:pt x="8350" y="4272"/>
                    <a:pt x="8025" y="7152"/>
                  </a:cubicBezTo>
                  <a:cubicBezTo>
                    <a:pt x="7700" y="10032"/>
                    <a:pt x="6238" y="13552"/>
                    <a:pt x="5264" y="15632"/>
                  </a:cubicBezTo>
                  <a:cubicBezTo>
                    <a:pt x="4289" y="17712"/>
                    <a:pt x="3802" y="18352"/>
                    <a:pt x="3640" y="19072"/>
                  </a:cubicBezTo>
                  <a:cubicBezTo>
                    <a:pt x="3477" y="19792"/>
                    <a:pt x="3640" y="20592"/>
                    <a:pt x="4127" y="20992"/>
                  </a:cubicBezTo>
                  <a:cubicBezTo>
                    <a:pt x="4614" y="21392"/>
                    <a:pt x="5426" y="21392"/>
                    <a:pt x="8350" y="20592"/>
                  </a:cubicBezTo>
                  <a:cubicBezTo>
                    <a:pt x="11273" y="19792"/>
                    <a:pt x="16307" y="18192"/>
                    <a:pt x="21342" y="16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825500" y="3947583"/>
              <a:ext cx="762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800"/>
                    <a:pt x="8400" y="9600"/>
                    <a:pt x="12000" y="13200"/>
                  </a:cubicBezTo>
                  <a:cubicBezTo>
                    <a:pt x="15600" y="16800"/>
                    <a:pt x="186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469900" y="4777998"/>
              <a:ext cx="228600" cy="30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7645"/>
                  </a:moveTo>
                  <a:cubicBezTo>
                    <a:pt x="600" y="6166"/>
                    <a:pt x="1200" y="4686"/>
                    <a:pt x="3200" y="3355"/>
                  </a:cubicBezTo>
                  <a:cubicBezTo>
                    <a:pt x="5200" y="2023"/>
                    <a:pt x="8600" y="840"/>
                    <a:pt x="10800" y="322"/>
                  </a:cubicBezTo>
                  <a:cubicBezTo>
                    <a:pt x="13000" y="-196"/>
                    <a:pt x="14000" y="-48"/>
                    <a:pt x="14600" y="470"/>
                  </a:cubicBezTo>
                  <a:cubicBezTo>
                    <a:pt x="15200" y="988"/>
                    <a:pt x="15400" y="1875"/>
                    <a:pt x="15100" y="4020"/>
                  </a:cubicBezTo>
                  <a:cubicBezTo>
                    <a:pt x="14800" y="6166"/>
                    <a:pt x="14000" y="9568"/>
                    <a:pt x="13000" y="12157"/>
                  </a:cubicBezTo>
                  <a:cubicBezTo>
                    <a:pt x="12000" y="14746"/>
                    <a:pt x="10800" y="16522"/>
                    <a:pt x="9800" y="17927"/>
                  </a:cubicBezTo>
                  <a:cubicBezTo>
                    <a:pt x="8800" y="19333"/>
                    <a:pt x="8000" y="20368"/>
                    <a:pt x="8400" y="20886"/>
                  </a:cubicBezTo>
                  <a:cubicBezTo>
                    <a:pt x="8800" y="21404"/>
                    <a:pt x="10400" y="21404"/>
                    <a:pt x="12800" y="21256"/>
                  </a:cubicBezTo>
                  <a:cubicBezTo>
                    <a:pt x="15200" y="21108"/>
                    <a:pt x="18400" y="20812"/>
                    <a:pt x="21600" y="20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787400" y="4969933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921085" y="4773083"/>
              <a:ext cx="120315" cy="24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13" fill="norm" stroke="1" extrusionOk="0">
                  <a:moveTo>
                    <a:pt x="13348" y="0"/>
                  </a:moveTo>
                  <a:cubicBezTo>
                    <a:pt x="11114" y="2746"/>
                    <a:pt x="8879" y="5492"/>
                    <a:pt x="7017" y="8237"/>
                  </a:cubicBezTo>
                  <a:cubicBezTo>
                    <a:pt x="5155" y="10983"/>
                    <a:pt x="3666" y="13729"/>
                    <a:pt x="2735" y="15559"/>
                  </a:cubicBezTo>
                  <a:cubicBezTo>
                    <a:pt x="1803" y="17390"/>
                    <a:pt x="1431" y="18305"/>
                    <a:pt x="872" y="19220"/>
                  </a:cubicBezTo>
                  <a:cubicBezTo>
                    <a:pt x="314" y="20136"/>
                    <a:pt x="-431" y="21051"/>
                    <a:pt x="314" y="21325"/>
                  </a:cubicBezTo>
                  <a:cubicBezTo>
                    <a:pt x="1059" y="21600"/>
                    <a:pt x="3293" y="21234"/>
                    <a:pt x="7017" y="20136"/>
                  </a:cubicBezTo>
                  <a:cubicBezTo>
                    <a:pt x="10741" y="19037"/>
                    <a:pt x="15955" y="17207"/>
                    <a:pt x="21169" y="15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1022299" y="4906433"/>
              <a:ext cx="25452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800"/>
                    <a:pt x="-1622" y="9600"/>
                    <a:pt x="870" y="13200"/>
                  </a:cubicBezTo>
                  <a:cubicBezTo>
                    <a:pt x="3363" y="16800"/>
                    <a:pt x="11670" y="1920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1187450" y="4754033"/>
              <a:ext cx="317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380"/>
                    <a:pt x="0" y="6759"/>
                    <a:pt x="3600" y="10359"/>
                  </a:cubicBezTo>
                  <a:cubicBezTo>
                    <a:pt x="7200" y="13959"/>
                    <a:pt x="14400" y="177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660400" y="5620519"/>
              <a:ext cx="189523" cy="31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54" fill="norm" stroke="1" extrusionOk="0">
                  <a:moveTo>
                    <a:pt x="0" y="2790"/>
                  </a:moveTo>
                  <a:cubicBezTo>
                    <a:pt x="240" y="2080"/>
                    <a:pt x="480" y="1369"/>
                    <a:pt x="2280" y="801"/>
                  </a:cubicBezTo>
                  <a:cubicBezTo>
                    <a:pt x="4080" y="232"/>
                    <a:pt x="7440" y="-194"/>
                    <a:pt x="9960" y="90"/>
                  </a:cubicBezTo>
                  <a:cubicBezTo>
                    <a:pt x="12480" y="374"/>
                    <a:pt x="14160" y="1369"/>
                    <a:pt x="14400" y="3074"/>
                  </a:cubicBezTo>
                  <a:cubicBezTo>
                    <a:pt x="14640" y="4780"/>
                    <a:pt x="13440" y="7195"/>
                    <a:pt x="12480" y="8688"/>
                  </a:cubicBezTo>
                  <a:cubicBezTo>
                    <a:pt x="11520" y="10180"/>
                    <a:pt x="10800" y="10748"/>
                    <a:pt x="9720" y="11174"/>
                  </a:cubicBezTo>
                  <a:cubicBezTo>
                    <a:pt x="8640" y="11601"/>
                    <a:pt x="7200" y="11885"/>
                    <a:pt x="7080" y="11956"/>
                  </a:cubicBezTo>
                  <a:cubicBezTo>
                    <a:pt x="6960" y="12027"/>
                    <a:pt x="8160" y="11885"/>
                    <a:pt x="9960" y="11885"/>
                  </a:cubicBezTo>
                  <a:cubicBezTo>
                    <a:pt x="11760" y="11885"/>
                    <a:pt x="14160" y="12027"/>
                    <a:pt x="15960" y="12311"/>
                  </a:cubicBezTo>
                  <a:cubicBezTo>
                    <a:pt x="17760" y="12595"/>
                    <a:pt x="18960" y="13022"/>
                    <a:pt x="19800" y="13590"/>
                  </a:cubicBezTo>
                  <a:cubicBezTo>
                    <a:pt x="20640" y="14159"/>
                    <a:pt x="21120" y="14869"/>
                    <a:pt x="21360" y="15651"/>
                  </a:cubicBezTo>
                  <a:cubicBezTo>
                    <a:pt x="21600" y="16432"/>
                    <a:pt x="21600" y="17285"/>
                    <a:pt x="20520" y="18138"/>
                  </a:cubicBezTo>
                  <a:cubicBezTo>
                    <a:pt x="19440" y="18990"/>
                    <a:pt x="17280" y="19843"/>
                    <a:pt x="15360" y="20340"/>
                  </a:cubicBezTo>
                  <a:cubicBezTo>
                    <a:pt x="13440" y="20838"/>
                    <a:pt x="11760" y="20980"/>
                    <a:pt x="10320" y="21122"/>
                  </a:cubicBezTo>
                  <a:cubicBezTo>
                    <a:pt x="8880" y="21264"/>
                    <a:pt x="7680" y="21406"/>
                    <a:pt x="7680" y="21335"/>
                  </a:cubicBezTo>
                  <a:cubicBezTo>
                    <a:pt x="7680" y="21264"/>
                    <a:pt x="8880" y="20980"/>
                    <a:pt x="10080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957112" y="5801783"/>
              <a:ext cx="46188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0297" fill="norm" stroke="1" extrusionOk="0">
                  <a:moveTo>
                    <a:pt x="14858" y="0"/>
                  </a:moveTo>
                  <a:cubicBezTo>
                    <a:pt x="8284" y="0"/>
                    <a:pt x="1710" y="0"/>
                    <a:pt x="302" y="4629"/>
                  </a:cubicBezTo>
                  <a:cubicBezTo>
                    <a:pt x="-1107" y="9257"/>
                    <a:pt x="2650" y="18514"/>
                    <a:pt x="6876" y="20057"/>
                  </a:cubicBezTo>
                  <a:cubicBezTo>
                    <a:pt x="11102" y="21600"/>
                    <a:pt x="15797" y="15429"/>
                    <a:pt x="20493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1168400" y="5490633"/>
              <a:ext cx="4445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886"/>
                    <a:pt x="4114" y="9771"/>
                    <a:pt x="5657" y="13179"/>
                  </a:cubicBezTo>
                  <a:cubicBezTo>
                    <a:pt x="7200" y="16586"/>
                    <a:pt x="8229" y="18514"/>
                    <a:pt x="10800" y="19671"/>
                  </a:cubicBezTo>
                  <a:cubicBezTo>
                    <a:pt x="13371" y="20829"/>
                    <a:pt x="17486" y="212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9162499" y="6953476"/>
              <a:ext cx="224069" cy="41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05" fill="norm" stroke="1" extrusionOk="0">
                  <a:moveTo>
                    <a:pt x="5402" y="2824"/>
                  </a:moveTo>
                  <a:cubicBezTo>
                    <a:pt x="4609" y="2497"/>
                    <a:pt x="3816" y="2170"/>
                    <a:pt x="3222" y="2279"/>
                  </a:cubicBezTo>
                  <a:cubicBezTo>
                    <a:pt x="2627" y="2388"/>
                    <a:pt x="2231" y="2934"/>
                    <a:pt x="1636" y="4734"/>
                  </a:cubicBezTo>
                  <a:cubicBezTo>
                    <a:pt x="1042" y="6534"/>
                    <a:pt x="249" y="9588"/>
                    <a:pt x="51" y="12424"/>
                  </a:cubicBezTo>
                  <a:cubicBezTo>
                    <a:pt x="-147" y="15261"/>
                    <a:pt x="249" y="17879"/>
                    <a:pt x="844" y="19352"/>
                  </a:cubicBezTo>
                  <a:cubicBezTo>
                    <a:pt x="1438" y="20824"/>
                    <a:pt x="2231" y="21152"/>
                    <a:pt x="3123" y="21315"/>
                  </a:cubicBezTo>
                  <a:cubicBezTo>
                    <a:pt x="4014" y="21479"/>
                    <a:pt x="5005" y="21479"/>
                    <a:pt x="6789" y="20770"/>
                  </a:cubicBezTo>
                  <a:cubicBezTo>
                    <a:pt x="8572" y="20061"/>
                    <a:pt x="11148" y="18643"/>
                    <a:pt x="13824" y="16679"/>
                  </a:cubicBezTo>
                  <a:cubicBezTo>
                    <a:pt x="16499" y="14715"/>
                    <a:pt x="19273" y="12206"/>
                    <a:pt x="20363" y="9697"/>
                  </a:cubicBezTo>
                  <a:cubicBezTo>
                    <a:pt x="21453" y="7188"/>
                    <a:pt x="20859" y="4679"/>
                    <a:pt x="20363" y="3152"/>
                  </a:cubicBezTo>
                  <a:cubicBezTo>
                    <a:pt x="19868" y="1624"/>
                    <a:pt x="19471" y="1079"/>
                    <a:pt x="18877" y="643"/>
                  </a:cubicBezTo>
                  <a:cubicBezTo>
                    <a:pt x="18282" y="206"/>
                    <a:pt x="17490" y="-121"/>
                    <a:pt x="16796" y="43"/>
                  </a:cubicBezTo>
                  <a:cubicBezTo>
                    <a:pt x="16103" y="206"/>
                    <a:pt x="15508" y="861"/>
                    <a:pt x="15310" y="2006"/>
                  </a:cubicBezTo>
                  <a:cubicBezTo>
                    <a:pt x="15112" y="3152"/>
                    <a:pt x="15310" y="4788"/>
                    <a:pt x="15508" y="6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9458506" y="7172868"/>
              <a:ext cx="79194" cy="10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86" fill="norm" stroke="1" extrusionOk="0">
                  <a:moveTo>
                    <a:pt x="804" y="1348"/>
                  </a:moveTo>
                  <a:cubicBezTo>
                    <a:pt x="235" y="8824"/>
                    <a:pt x="-333" y="16301"/>
                    <a:pt x="235" y="16717"/>
                  </a:cubicBezTo>
                  <a:cubicBezTo>
                    <a:pt x="804" y="17132"/>
                    <a:pt x="2509" y="10486"/>
                    <a:pt x="4214" y="6332"/>
                  </a:cubicBezTo>
                  <a:cubicBezTo>
                    <a:pt x="5920" y="2178"/>
                    <a:pt x="7625" y="517"/>
                    <a:pt x="9899" y="101"/>
                  </a:cubicBezTo>
                  <a:cubicBezTo>
                    <a:pt x="12172" y="-314"/>
                    <a:pt x="15014" y="517"/>
                    <a:pt x="17004" y="3217"/>
                  </a:cubicBezTo>
                  <a:cubicBezTo>
                    <a:pt x="18993" y="5917"/>
                    <a:pt x="20130" y="10486"/>
                    <a:pt x="20699" y="13809"/>
                  </a:cubicBezTo>
                  <a:cubicBezTo>
                    <a:pt x="21267" y="17132"/>
                    <a:pt x="21267" y="19209"/>
                    <a:pt x="21267" y="20248"/>
                  </a:cubicBezTo>
                  <a:cubicBezTo>
                    <a:pt x="21267" y="21286"/>
                    <a:pt x="21267" y="21286"/>
                    <a:pt x="21267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9582150" y="7154333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9588500" y="7059083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9621161" y="6948222"/>
              <a:ext cx="221340" cy="38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76" fill="norm" stroke="1" extrusionOk="0">
                  <a:moveTo>
                    <a:pt x="17808" y="1923"/>
                  </a:moveTo>
                  <a:cubicBezTo>
                    <a:pt x="17808" y="1336"/>
                    <a:pt x="17808" y="749"/>
                    <a:pt x="17088" y="397"/>
                  </a:cubicBezTo>
                  <a:cubicBezTo>
                    <a:pt x="16368" y="44"/>
                    <a:pt x="14928" y="-73"/>
                    <a:pt x="13797" y="44"/>
                  </a:cubicBezTo>
                  <a:cubicBezTo>
                    <a:pt x="12665" y="162"/>
                    <a:pt x="11842" y="514"/>
                    <a:pt x="11225" y="2040"/>
                  </a:cubicBezTo>
                  <a:cubicBezTo>
                    <a:pt x="10608" y="3566"/>
                    <a:pt x="10197" y="6266"/>
                    <a:pt x="10094" y="9377"/>
                  </a:cubicBezTo>
                  <a:cubicBezTo>
                    <a:pt x="9991" y="12488"/>
                    <a:pt x="10197" y="16010"/>
                    <a:pt x="10197" y="18064"/>
                  </a:cubicBezTo>
                  <a:cubicBezTo>
                    <a:pt x="10197" y="20118"/>
                    <a:pt x="9991" y="20705"/>
                    <a:pt x="9374" y="21057"/>
                  </a:cubicBezTo>
                  <a:cubicBezTo>
                    <a:pt x="8757" y="21410"/>
                    <a:pt x="7728" y="21527"/>
                    <a:pt x="6391" y="21116"/>
                  </a:cubicBezTo>
                  <a:cubicBezTo>
                    <a:pt x="5054" y="20705"/>
                    <a:pt x="3408" y="19766"/>
                    <a:pt x="2277" y="18886"/>
                  </a:cubicBezTo>
                  <a:cubicBezTo>
                    <a:pt x="1145" y="18005"/>
                    <a:pt x="528" y="17184"/>
                    <a:pt x="220" y="16479"/>
                  </a:cubicBezTo>
                  <a:cubicBezTo>
                    <a:pt x="-89" y="15775"/>
                    <a:pt x="-89" y="15188"/>
                    <a:pt x="322" y="14660"/>
                  </a:cubicBezTo>
                  <a:cubicBezTo>
                    <a:pt x="734" y="14131"/>
                    <a:pt x="1557" y="13662"/>
                    <a:pt x="3820" y="13134"/>
                  </a:cubicBezTo>
                  <a:cubicBezTo>
                    <a:pt x="6082" y="12605"/>
                    <a:pt x="9785" y="12018"/>
                    <a:pt x="12974" y="11666"/>
                  </a:cubicBezTo>
                  <a:cubicBezTo>
                    <a:pt x="16162" y="11314"/>
                    <a:pt x="18837" y="11197"/>
                    <a:pt x="21511" y="11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9903105" y="7014749"/>
              <a:ext cx="91795" cy="30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43" fill="norm" stroke="1" extrusionOk="0">
                  <a:moveTo>
                    <a:pt x="21290" y="1780"/>
                  </a:moveTo>
                  <a:cubicBezTo>
                    <a:pt x="19817" y="1035"/>
                    <a:pt x="18345" y="290"/>
                    <a:pt x="16381" y="66"/>
                  </a:cubicBezTo>
                  <a:cubicBezTo>
                    <a:pt x="14417" y="-157"/>
                    <a:pt x="11963" y="141"/>
                    <a:pt x="9263" y="1631"/>
                  </a:cubicBezTo>
                  <a:cubicBezTo>
                    <a:pt x="6563" y="3120"/>
                    <a:pt x="3617" y="5802"/>
                    <a:pt x="1899" y="8855"/>
                  </a:cubicBezTo>
                  <a:cubicBezTo>
                    <a:pt x="181" y="11909"/>
                    <a:pt x="-310" y="15335"/>
                    <a:pt x="181" y="17421"/>
                  </a:cubicBezTo>
                  <a:cubicBezTo>
                    <a:pt x="672" y="19506"/>
                    <a:pt x="2145" y="20251"/>
                    <a:pt x="4108" y="20698"/>
                  </a:cubicBezTo>
                  <a:cubicBezTo>
                    <a:pt x="6072" y="21145"/>
                    <a:pt x="8526" y="21294"/>
                    <a:pt x="10981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9979810" y="7081079"/>
              <a:ext cx="173841" cy="16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15" fill="norm" stroke="1" extrusionOk="0">
                  <a:moveTo>
                    <a:pt x="15127" y="10415"/>
                  </a:moveTo>
                  <a:cubicBezTo>
                    <a:pt x="14867" y="7369"/>
                    <a:pt x="14607" y="4323"/>
                    <a:pt x="13956" y="2384"/>
                  </a:cubicBezTo>
                  <a:cubicBezTo>
                    <a:pt x="13306" y="446"/>
                    <a:pt x="12265" y="-385"/>
                    <a:pt x="10313" y="169"/>
                  </a:cubicBezTo>
                  <a:cubicBezTo>
                    <a:pt x="8361" y="723"/>
                    <a:pt x="5498" y="2661"/>
                    <a:pt x="3546" y="5430"/>
                  </a:cubicBezTo>
                  <a:cubicBezTo>
                    <a:pt x="1595" y="8200"/>
                    <a:pt x="554" y="11800"/>
                    <a:pt x="163" y="14292"/>
                  </a:cubicBezTo>
                  <a:cubicBezTo>
                    <a:pt x="-227" y="16784"/>
                    <a:pt x="33" y="18169"/>
                    <a:pt x="1465" y="18861"/>
                  </a:cubicBezTo>
                  <a:cubicBezTo>
                    <a:pt x="2896" y="19553"/>
                    <a:pt x="5498" y="19553"/>
                    <a:pt x="7450" y="18861"/>
                  </a:cubicBezTo>
                  <a:cubicBezTo>
                    <a:pt x="9402" y="18169"/>
                    <a:pt x="10703" y="16784"/>
                    <a:pt x="11744" y="14846"/>
                  </a:cubicBezTo>
                  <a:cubicBezTo>
                    <a:pt x="12785" y="12907"/>
                    <a:pt x="13566" y="10415"/>
                    <a:pt x="14086" y="9861"/>
                  </a:cubicBezTo>
                  <a:cubicBezTo>
                    <a:pt x="14607" y="9307"/>
                    <a:pt x="14867" y="10692"/>
                    <a:pt x="16038" y="12907"/>
                  </a:cubicBezTo>
                  <a:cubicBezTo>
                    <a:pt x="17209" y="15123"/>
                    <a:pt x="19291" y="18169"/>
                    <a:pt x="21373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0204449" y="7249583"/>
              <a:ext cx="38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0337800" y="6944783"/>
              <a:ext cx="11086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7336" y="0"/>
                  </a:moveTo>
                  <a:cubicBezTo>
                    <a:pt x="5706" y="2974"/>
                    <a:pt x="4075" y="5948"/>
                    <a:pt x="3260" y="8687"/>
                  </a:cubicBezTo>
                  <a:cubicBezTo>
                    <a:pt x="2445" y="11426"/>
                    <a:pt x="2445" y="13930"/>
                    <a:pt x="2445" y="15104"/>
                  </a:cubicBezTo>
                  <a:cubicBezTo>
                    <a:pt x="2445" y="16278"/>
                    <a:pt x="2445" y="16122"/>
                    <a:pt x="3057" y="15574"/>
                  </a:cubicBezTo>
                  <a:cubicBezTo>
                    <a:pt x="3668" y="15026"/>
                    <a:pt x="4891" y="14087"/>
                    <a:pt x="6725" y="13696"/>
                  </a:cubicBezTo>
                  <a:cubicBezTo>
                    <a:pt x="8558" y="13304"/>
                    <a:pt x="11004" y="13461"/>
                    <a:pt x="13042" y="13852"/>
                  </a:cubicBezTo>
                  <a:cubicBezTo>
                    <a:pt x="15079" y="14243"/>
                    <a:pt x="16709" y="14870"/>
                    <a:pt x="18136" y="15652"/>
                  </a:cubicBezTo>
                  <a:cubicBezTo>
                    <a:pt x="19562" y="16435"/>
                    <a:pt x="20785" y="17374"/>
                    <a:pt x="21192" y="18235"/>
                  </a:cubicBezTo>
                  <a:cubicBezTo>
                    <a:pt x="21600" y="19096"/>
                    <a:pt x="21192" y="19878"/>
                    <a:pt x="19970" y="20504"/>
                  </a:cubicBezTo>
                  <a:cubicBezTo>
                    <a:pt x="18747" y="21130"/>
                    <a:pt x="16709" y="21600"/>
                    <a:pt x="13653" y="21600"/>
                  </a:cubicBezTo>
                  <a:cubicBezTo>
                    <a:pt x="10596" y="21600"/>
                    <a:pt x="6521" y="21130"/>
                    <a:pt x="4075" y="20035"/>
                  </a:cubicBezTo>
                  <a:cubicBezTo>
                    <a:pt x="1630" y="18939"/>
                    <a:pt x="815" y="17217"/>
                    <a:pt x="0" y="15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10490199" y="6906683"/>
              <a:ext cx="101167" cy="32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70" fill="norm" stroke="1" extrusionOk="0">
                  <a:moveTo>
                    <a:pt x="13224" y="0"/>
                  </a:moveTo>
                  <a:cubicBezTo>
                    <a:pt x="15429" y="418"/>
                    <a:pt x="17633" y="836"/>
                    <a:pt x="19176" y="2299"/>
                  </a:cubicBezTo>
                  <a:cubicBezTo>
                    <a:pt x="20718" y="3763"/>
                    <a:pt x="21600" y="6271"/>
                    <a:pt x="20718" y="9267"/>
                  </a:cubicBezTo>
                  <a:cubicBezTo>
                    <a:pt x="19837" y="12263"/>
                    <a:pt x="17192" y="15747"/>
                    <a:pt x="14547" y="17907"/>
                  </a:cubicBezTo>
                  <a:cubicBezTo>
                    <a:pt x="11902" y="20067"/>
                    <a:pt x="9257" y="20903"/>
                    <a:pt x="6833" y="21252"/>
                  </a:cubicBezTo>
                  <a:cubicBezTo>
                    <a:pt x="4408" y="21600"/>
                    <a:pt x="2204" y="21461"/>
                    <a:pt x="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10680700" y="7065433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10699750" y="720513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10096500" y="7591350"/>
              <a:ext cx="190500" cy="15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fill="norm" stroke="1" extrusionOk="0">
                  <a:moveTo>
                    <a:pt x="0" y="5199"/>
                  </a:moveTo>
                  <a:cubicBezTo>
                    <a:pt x="960" y="4358"/>
                    <a:pt x="1920" y="3516"/>
                    <a:pt x="3600" y="3236"/>
                  </a:cubicBezTo>
                  <a:cubicBezTo>
                    <a:pt x="5280" y="2955"/>
                    <a:pt x="7680" y="3236"/>
                    <a:pt x="9120" y="4077"/>
                  </a:cubicBezTo>
                  <a:cubicBezTo>
                    <a:pt x="10560" y="4919"/>
                    <a:pt x="11040" y="6321"/>
                    <a:pt x="10440" y="8986"/>
                  </a:cubicBezTo>
                  <a:cubicBezTo>
                    <a:pt x="9840" y="11651"/>
                    <a:pt x="8160" y="15579"/>
                    <a:pt x="6600" y="17963"/>
                  </a:cubicBezTo>
                  <a:cubicBezTo>
                    <a:pt x="5040" y="20347"/>
                    <a:pt x="3600" y="21189"/>
                    <a:pt x="3000" y="20908"/>
                  </a:cubicBezTo>
                  <a:cubicBezTo>
                    <a:pt x="2400" y="20628"/>
                    <a:pt x="2640" y="19225"/>
                    <a:pt x="4800" y="16280"/>
                  </a:cubicBezTo>
                  <a:cubicBezTo>
                    <a:pt x="6960" y="13334"/>
                    <a:pt x="11040" y="8846"/>
                    <a:pt x="13680" y="6181"/>
                  </a:cubicBezTo>
                  <a:cubicBezTo>
                    <a:pt x="16320" y="3516"/>
                    <a:pt x="17520" y="2675"/>
                    <a:pt x="18600" y="1693"/>
                  </a:cubicBezTo>
                  <a:cubicBezTo>
                    <a:pt x="19680" y="711"/>
                    <a:pt x="20640" y="-411"/>
                    <a:pt x="20520" y="150"/>
                  </a:cubicBezTo>
                  <a:cubicBezTo>
                    <a:pt x="20400" y="711"/>
                    <a:pt x="19200" y="2955"/>
                    <a:pt x="18360" y="5059"/>
                  </a:cubicBezTo>
                  <a:cubicBezTo>
                    <a:pt x="17520" y="7163"/>
                    <a:pt x="17040" y="9127"/>
                    <a:pt x="17640" y="11371"/>
                  </a:cubicBezTo>
                  <a:cubicBezTo>
                    <a:pt x="18240" y="13615"/>
                    <a:pt x="19920" y="16140"/>
                    <a:pt x="21600" y="18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10407650" y="7668683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4400"/>
                    <a:pt x="10473" y="7200"/>
                    <a:pt x="14073" y="360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10630495" y="7565201"/>
              <a:ext cx="189905" cy="15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0992" fill="norm" stroke="1" extrusionOk="0">
                  <a:moveTo>
                    <a:pt x="10733" y="5440"/>
                  </a:moveTo>
                  <a:cubicBezTo>
                    <a:pt x="10253" y="4000"/>
                    <a:pt x="9773" y="2560"/>
                    <a:pt x="9053" y="1408"/>
                  </a:cubicBezTo>
                  <a:cubicBezTo>
                    <a:pt x="8333" y="256"/>
                    <a:pt x="7373" y="-608"/>
                    <a:pt x="5813" y="544"/>
                  </a:cubicBezTo>
                  <a:cubicBezTo>
                    <a:pt x="4253" y="1696"/>
                    <a:pt x="2093" y="4864"/>
                    <a:pt x="1013" y="7168"/>
                  </a:cubicBezTo>
                  <a:cubicBezTo>
                    <a:pt x="-67" y="9472"/>
                    <a:pt x="-67" y="10912"/>
                    <a:pt x="53" y="12352"/>
                  </a:cubicBezTo>
                  <a:cubicBezTo>
                    <a:pt x="173" y="13792"/>
                    <a:pt x="413" y="15232"/>
                    <a:pt x="1133" y="15952"/>
                  </a:cubicBezTo>
                  <a:cubicBezTo>
                    <a:pt x="1853" y="16672"/>
                    <a:pt x="3053" y="16672"/>
                    <a:pt x="4493" y="15520"/>
                  </a:cubicBezTo>
                  <a:cubicBezTo>
                    <a:pt x="5933" y="14368"/>
                    <a:pt x="7613" y="12064"/>
                    <a:pt x="9053" y="10048"/>
                  </a:cubicBezTo>
                  <a:cubicBezTo>
                    <a:pt x="10493" y="8032"/>
                    <a:pt x="11693" y="6304"/>
                    <a:pt x="12653" y="6160"/>
                  </a:cubicBezTo>
                  <a:cubicBezTo>
                    <a:pt x="13613" y="6016"/>
                    <a:pt x="14333" y="7456"/>
                    <a:pt x="15773" y="10192"/>
                  </a:cubicBezTo>
                  <a:cubicBezTo>
                    <a:pt x="17213" y="12928"/>
                    <a:pt x="19373" y="16960"/>
                    <a:pt x="21533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10026650" y="7821083"/>
              <a:ext cx="6667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7" y="18189"/>
                    <a:pt x="5074" y="14779"/>
                    <a:pt x="7509" y="12126"/>
                  </a:cubicBezTo>
                  <a:cubicBezTo>
                    <a:pt x="9943" y="9474"/>
                    <a:pt x="12274" y="7579"/>
                    <a:pt x="14537" y="5874"/>
                  </a:cubicBezTo>
                  <a:cubicBezTo>
                    <a:pt x="16800" y="4168"/>
                    <a:pt x="18994" y="2653"/>
                    <a:pt x="20160" y="1705"/>
                  </a:cubicBezTo>
                  <a:cubicBezTo>
                    <a:pt x="21326" y="758"/>
                    <a:pt x="21463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10160000" y="8011583"/>
              <a:ext cx="121961" cy="19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400" fill="norm" stroke="1" extrusionOk="0">
                  <a:moveTo>
                    <a:pt x="0" y="0"/>
                  </a:moveTo>
                  <a:cubicBezTo>
                    <a:pt x="1440" y="4826"/>
                    <a:pt x="2880" y="9651"/>
                    <a:pt x="3600" y="12753"/>
                  </a:cubicBezTo>
                  <a:cubicBezTo>
                    <a:pt x="4320" y="15855"/>
                    <a:pt x="4320" y="17234"/>
                    <a:pt x="4320" y="18498"/>
                  </a:cubicBezTo>
                  <a:cubicBezTo>
                    <a:pt x="4320" y="19762"/>
                    <a:pt x="4320" y="20911"/>
                    <a:pt x="4500" y="20796"/>
                  </a:cubicBezTo>
                  <a:cubicBezTo>
                    <a:pt x="4680" y="20681"/>
                    <a:pt x="5040" y="19302"/>
                    <a:pt x="5940" y="17464"/>
                  </a:cubicBezTo>
                  <a:cubicBezTo>
                    <a:pt x="6840" y="15626"/>
                    <a:pt x="8280" y="13328"/>
                    <a:pt x="9720" y="11719"/>
                  </a:cubicBezTo>
                  <a:cubicBezTo>
                    <a:pt x="11160" y="10111"/>
                    <a:pt x="12600" y="9191"/>
                    <a:pt x="14220" y="8962"/>
                  </a:cubicBezTo>
                  <a:cubicBezTo>
                    <a:pt x="15840" y="8732"/>
                    <a:pt x="17640" y="9191"/>
                    <a:pt x="19080" y="10800"/>
                  </a:cubicBezTo>
                  <a:cubicBezTo>
                    <a:pt x="20520" y="12409"/>
                    <a:pt x="21600" y="15166"/>
                    <a:pt x="19800" y="17349"/>
                  </a:cubicBezTo>
                  <a:cubicBezTo>
                    <a:pt x="18000" y="19532"/>
                    <a:pt x="13320" y="21140"/>
                    <a:pt x="10440" y="21370"/>
                  </a:cubicBezTo>
                  <a:cubicBezTo>
                    <a:pt x="7560" y="21600"/>
                    <a:pt x="6480" y="20451"/>
                    <a:pt x="5400" y="19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10337800" y="8100483"/>
              <a:ext cx="1270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457"/>
                    <a:pt x="10080" y="11314"/>
                    <a:pt x="13680" y="7714"/>
                  </a:cubicBezTo>
                  <a:cubicBezTo>
                    <a:pt x="17280" y="4114"/>
                    <a:pt x="194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10507047" y="8038884"/>
              <a:ext cx="230804" cy="96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465" fill="norm" stroke="1" extrusionOk="0">
                  <a:moveTo>
                    <a:pt x="9041" y="7696"/>
                  </a:moveTo>
                  <a:cubicBezTo>
                    <a:pt x="8648" y="5446"/>
                    <a:pt x="8256" y="3196"/>
                    <a:pt x="7176" y="1621"/>
                  </a:cubicBezTo>
                  <a:cubicBezTo>
                    <a:pt x="6096" y="46"/>
                    <a:pt x="4328" y="-854"/>
                    <a:pt x="2954" y="1171"/>
                  </a:cubicBezTo>
                  <a:cubicBezTo>
                    <a:pt x="1579" y="3196"/>
                    <a:pt x="597" y="8146"/>
                    <a:pt x="205" y="11746"/>
                  </a:cubicBezTo>
                  <a:cubicBezTo>
                    <a:pt x="-188" y="15346"/>
                    <a:pt x="8" y="17596"/>
                    <a:pt x="597" y="18946"/>
                  </a:cubicBezTo>
                  <a:cubicBezTo>
                    <a:pt x="1187" y="20296"/>
                    <a:pt x="2168" y="20746"/>
                    <a:pt x="3150" y="20296"/>
                  </a:cubicBezTo>
                  <a:cubicBezTo>
                    <a:pt x="4132" y="19846"/>
                    <a:pt x="5114" y="18496"/>
                    <a:pt x="6685" y="16471"/>
                  </a:cubicBezTo>
                  <a:cubicBezTo>
                    <a:pt x="8256" y="14446"/>
                    <a:pt x="10416" y="11746"/>
                    <a:pt x="12968" y="11971"/>
                  </a:cubicBezTo>
                  <a:cubicBezTo>
                    <a:pt x="15521" y="12196"/>
                    <a:pt x="18467" y="15346"/>
                    <a:pt x="21412" y="18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10038011" y="6793562"/>
              <a:ext cx="244947" cy="24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94" fill="norm" stroke="1" extrusionOk="0">
                  <a:moveTo>
                    <a:pt x="116" y="21494"/>
                  </a:moveTo>
                  <a:cubicBezTo>
                    <a:pt x="-67" y="20547"/>
                    <a:pt x="-250" y="19599"/>
                    <a:pt x="1397" y="17231"/>
                  </a:cubicBezTo>
                  <a:cubicBezTo>
                    <a:pt x="3045" y="14862"/>
                    <a:pt x="6523" y="11073"/>
                    <a:pt x="9269" y="8610"/>
                  </a:cubicBezTo>
                  <a:cubicBezTo>
                    <a:pt x="12014" y="6147"/>
                    <a:pt x="14028" y="5010"/>
                    <a:pt x="15584" y="4252"/>
                  </a:cubicBezTo>
                  <a:cubicBezTo>
                    <a:pt x="17140" y="3494"/>
                    <a:pt x="18238" y="3115"/>
                    <a:pt x="18330" y="3115"/>
                  </a:cubicBezTo>
                  <a:cubicBezTo>
                    <a:pt x="18421" y="3115"/>
                    <a:pt x="17506" y="3494"/>
                    <a:pt x="16682" y="3399"/>
                  </a:cubicBezTo>
                  <a:cubicBezTo>
                    <a:pt x="15858" y="3305"/>
                    <a:pt x="15126" y="2736"/>
                    <a:pt x="15492" y="2073"/>
                  </a:cubicBezTo>
                  <a:cubicBezTo>
                    <a:pt x="15858" y="1410"/>
                    <a:pt x="17323" y="652"/>
                    <a:pt x="18513" y="273"/>
                  </a:cubicBezTo>
                  <a:cubicBezTo>
                    <a:pt x="19703" y="-106"/>
                    <a:pt x="20618" y="-106"/>
                    <a:pt x="20984" y="368"/>
                  </a:cubicBezTo>
                  <a:cubicBezTo>
                    <a:pt x="21350" y="841"/>
                    <a:pt x="21167" y="1789"/>
                    <a:pt x="20801" y="3305"/>
                  </a:cubicBezTo>
                  <a:cubicBezTo>
                    <a:pt x="20435" y="4820"/>
                    <a:pt x="19886" y="6905"/>
                    <a:pt x="19336" y="8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10364142" y="6622670"/>
              <a:ext cx="120777" cy="14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0930" fill="norm" stroke="1" extrusionOk="0">
                  <a:moveTo>
                    <a:pt x="10820" y="654"/>
                  </a:moveTo>
                  <a:cubicBezTo>
                    <a:pt x="8990" y="354"/>
                    <a:pt x="7159" y="54"/>
                    <a:pt x="5695" y="804"/>
                  </a:cubicBezTo>
                  <a:cubicBezTo>
                    <a:pt x="4230" y="1554"/>
                    <a:pt x="3132" y="3354"/>
                    <a:pt x="2034" y="6654"/>
                  </a:cubicBezTo>
                  <a:cubicBezTo>
                    <a:pt x="935" y="9954"/>
                    <a:pt x="-163" y="14754"/>
                    <a:pt x="20" y="17604"/>
                  </a:cubicBezTo>
                  <a:cubicBezTo>
                    <a:pt x="203" y="20454"/>
                    <a:pt x="1668" y="21354"/>
                    <a:pt x="4962" y="20754"/>
                  </a:cubicBezTo>
                  <a:cubicBezTo>
                    <a:pt x="8257" y="20154"/>
                    <a:pt x="13383" y="18054"/>
                    <a:pt x="16678" y="15054"/>
                  </a:cubicBezTo>
                  <a:cubicBezTo>
                    <a:pt x="19973" y="12054"/>
                    <a:pt x="21437" y="8154"/>
                    <a:pt x="20705" y="5454"/>
                  </a:cubicBezTo>
                  <a:cubicBezTo>
                    <a:pt x="19973" y="2754"/>
                    <a:pt x="17044" y="1254"/>
                    <a:pt x="14664" y="504"/>
                  </a:cubicBezTo>
                  <a:cubicBezTo>
                    <a:pt x="12284" y="-246"/>
                    <a:pt x="10454" y="-246"/>
                    <a:pt x="8806" y="1104"/>
                  </a:cubicBezTo>
                  <a:cubicBezTo>
                    <a:pt x="7159" y="2454"/>
                    <a:pt x="5695" y="5154"/>
                    <a:pt x="4230" y="7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10452099" y="6746272"/>
              <a:ext cx="317501" cy="18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21305"/>
                  </a:moveTo>
                  <a:cubicBezTo>
                    <a:pt x="1440" y="16936"/>
                    <a:pt x="2880" y="12568"/>
                    <a:pt x="5688" y="8927"/>
                  </a:cubicBezTo>
                  <a:cubicBezTo>
                    <a:pt x="8496" y="5287"/>
                    <a:pt x="12672" y="2375"/>
                    <a:pt x="15552" y="1040"/>
                  </a:cubicBezTo>
                  <a:cubicBezTo>
                    <a:pt x="18432" y="-295"/>
                    <a:pt x="20016" y="-52"/>
                    <a:pt x="21600" y="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10712449" y="6713189"/>
              <a:ext cx="89465" cy="9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12" fill="norm" stroke="1" extrusionOk="0">
                  <a:moveTo>
                    <a:pt x="0" y="694"/>
                  </a:moveTo>
                  <a:cubicBezTo>
                    <a:pt x="5526" y="203"/>
                    <a:pt x="11051" y="-288"/>
                    <a:pt x="14819" y="203"/>
                  </a:cubicBezTo>
                  <a:cubicBezTo>
                    <a:pt x="18586" y="694"/>
                    <a:pt x="20595" y="2167"/>
                    <a:pt x="21098" y="5848"/>
                  </a:cubicBezTo>
                  <a:cubicBezTo>
                    <a:pt x="21600" y="9530"/>
                    <a:pt x="20595" y="15421"/>
                    <a:pt x="19591" y="21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10932542" y="6639983"/>
              <a:ext cx="91059" cy="14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210" fill="norm" stroke="1" extrusionOk="0">
                  <a:moveTo>
                    <a:pt x="9337" y="0"/>
                  </a:moveTo>
                  <a:cubicBezTo>
                    <a:pt x="6392" y="4868"/>
                    <a:pt x="3446" y="9735"/>
                    <a:pt x="1728" y="13386"/>
                  </a:cubicBezTo>
                  <a:cubicBezTo>
                    <a:pt x="10" y="17037"/>
                    <a:pt x="-481" y="19470"/>
                    <a:pt x="501" y="20535"/>
                  </a:cubicBezTo>
                  <a:cubicBezTo>
                    <a:pt x="1483" y="21600"/>
                    <a:pt x="3937" y="21296"/>
                    <a:pt x="7619" y="20383"/>
                  </a:cubicBezTo>
                  <a:cubicBezTo>
                    <a:pt x="11301" y="19470"/>
                    <a:pt x="16210" y="17949"/>
                    <a:pt x="21119" y="1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10991850" y="6735233"/>
              <a:ext cx="63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11106150" y="7789333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11112500" y="7884583"/>
              <a:ext cx="139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11493500" y="7631762"/>
              <a:ext cx="247650" cy="16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3169"/>
                  </a:moveTo>
                  <a:cubicBezTo>
                    <a:pt x="554" y="2061"/>
                    <a:pt x="1108" y="954"/>
                    <a:pt x="1938" y="400"/>
                  </a:cubicBezTo>
                  <a:cubicBezTo>
                    <a:pt x="2769" y="-154"/>
                    <a:pt x="3877" y="-154"/>
                    <a:pt x="5262" y="538"/>
                  </a:cubicBezTo>
                  <a:cubicBezTo>
                    <a:pt x="6646" y="1231"/>
                    <a:pt x="8308" y="2615"/>
                    <a:pt x="9138" y="4831"/>
                  </a:cubicBezTo>
                  <a:cubicBezTo>
                    <a:pt x="9969" y="7046"/>
                    <a:pt x="9969" y="10092"/>
                    <a:pt x="9138" y="12584"/>
                  </a:cubicBezTo>
                  <a:cubicBezTo>
                    <a:pt x="8308" y="15077"/>
                    <a:pt x="6646" y="17015"/>
                    <a:pt x="4892" y="18123"/>
                  </a:cubicBezTo>
                  <a:cubicBezTo>
                    <a:pt x="3138" y="19231"/>
                    <a:pt x="1292" y="19508"/>
                    <a:pt x="738" y="19092"/>
                  </a:cubicBezTo>
                  <a:cubicBezTo>
                    <a:pt x="185" y="18677"/>
                    <a:pt x="923" y="17569"/>
                    <a:pt x="3692" y="15215"/>
                  </a:cubicBezTo>
                  <a:cubicBezTo>
                    <a:pt x="6462" y="12861"/>
                    <a:pt x="11262" y="9261"/>
                    <a:pt x="14123" y="7046"/>
                  </a:cubicBezTo>
                  <a:cubicBezTo>
                    <a:pt x="16985" y="4831"/>
                    <a:pt x="17908" y="4000"/>
                    <a:pt x="17908" y="3446"/>
                  </a:cubicBezTo>
                  <a:cubicBezTo>
                    <a:pt x="17908" y="2892"/>
                    <a:pt x="16985" y="2615"/>
                    <a:pt x="16154" y="3031"/>
                  </a:cubicBezTo>
                  <a:cubicBezTo>
                    <a:pt x="15323" y="3446"/>
                    <a:pt x="14585" y="4554"/>
                    <a:pt x="13938" y="6492"/>
                  </a:cubicBezTo>
                  <a:cubicBezTo>
                    <a:pt x="13292" y="8431"/>
                    <a:pt x="12738" y="11200"/>
                    <a:pt x="12646" y="13277"/>
                  </a:cubicBezTo>
                  <a:cubicBezTo>
                    <a:pt x="12554" y="15354"/>
                    <a:pt x="12923" y="16738"/>
                    <a:pt x="14492" y="17984"/>
                  </a:cubicBezTo>
                  <a:cubicBezTo>
                    <a:pt x="16062" y="19231"/>
                    <a:pt x="18831" y="20338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11417300" y="7897283"/>
              <a:ext cx="3810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5055"/>
                    <a:pt x="8160" y="8509"/>
                    <a:pt x="11760" y="4909"/>
                  </a:cubicBezTo>
                  <a:cubicBezTo>
                    <a:pt x="15360" y="1309"/>
                    <a:pt x="1848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11517169" y="8024283"/>
              <a:ext cx="147781" cy="14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86" fill="norm" stroke="1" extrusionOk="0">
                  <a:moveTo>
                    <a:pt x="8463" y="0"/>
                  </a:moveTo>
                  <a:cubicBezTo>
                    <a:pt x="5725" y="5322"/>
                    <a:pt x="2986" y="10643"/>
                    <a:pt x="1465" y="14243"/>
                  </a:cubicBezTo>
                  <a:cubicBezTo>
                    <a:pt x="-56" y="17843"/>
                    <a:pt x="-360" y="19722"/>
                    <a:pt x="401" y="20661"/>
                  </a:cubicBezTo>
                  <a:cubicBezTo>
                    <a:pt x="1161" y="21600"/>
                    <a:pt x="2986" y="21600"/>
                    <a:pt x="6637" y="20817"/>
                  </a:cubicBezTo>
                  <a:cubicBezTo>
                    <a:pt x="10288" y="20035"/>
                    <a:pt x="15764" y="18470"/>
                    <a:pt x="21240" y="16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11620500" y="8100483"/>
              <a:ext cx="254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891"/>
                    <a:pt x="10800" y="11782"/>
                    <a:pt x="7200" y="15382"/>
                  </a:cubicBezTo>
                  <a:cubicBezTo>
                    <a:pt x="3600" y="18982"/>
                    <a:pt x="180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11319155" y="7473950"/>
              <a:ext cx="619930" cy="88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4159" y="1809"/>
                  </a:moveTo>
                  <a:cubicBezTo>
                    <a:pt x="13793" y="1344"/>
                    <a:pt x="13427" y="878"/>
                    <a:pt x="12694" y="543"/>
                  </a:cubicBezTo>
                  <a:cubicBezTo>
                    <a:pt x="11962" y="207"/>
                    <a:pt x="10864" y="0"/>
                    <a:pt x="9985" y="0"/>
                  </a:cubicBezTo>
                  <a:cubicBezTo>
                    <a:pt x="9107" y="0"/>
                    <a:pt x="8448" y="207"/>
                    <a:pt x="7679" y="801"/>
                  </a:cubicBezTo>
                  <a:cubicBezTo>
                    <a:pt x="6910" y="1395"/>
                    <a:pt x="6031" y="2377"/>
                    <a:pt x="5226" y="3540"/>
                  </a:cubicBezTo>
                  <a:cubicBezTo>
                    <a:pt x="4420" y="4702"/>
                    <a:pt x="3688" y="6046"/>
                    <a:pt x="2919" y="7493"/>
                  </a:cubicBezTo>
                  <a:cubicBezTo>
                    <a:pt x="2151" y="8940"/>
                    <a:pt x="1345" y="10490"/>
                    <a:pt x="833" y="11653"/>
                  </a:cubicBezTo>
                  <a:cubicBezTo>
                    <a:pt x="320" y="12815"/>
                    <a:pt x="100" y="13590"/>
                    <a:pt x="27" y="14495"/>
                  </a:cubicBezTo>
                  <a:cubicBezTo>
                    <a:pt x="-46" y="15399"/>
                    <a:pt x="27" y="16433"/>
                    <a:pt x="283" y="17311"/>
                  </a:cubicBezTo>
                  <a:cubicBezTo>
                    <a:pt x="540" y="18189"/>
                    <a:pt x="979" y="18913"/>
                    <a:pt x="1455" y="19481"/>
                  </a:cubicBezTo>
                  <a:cubicBezTo>
                    <a:pt x="1931" y="20050"/>
                    <a:pt x="2443" y="20463"/>
                    <a:pt x="3652" y="20851"/>
                  </a:cubicBezTo>
                  <a:cubicBezTo>
                    <a:pt x="4860" y="21238"/>
                    <a:pt x="6763" y="21600"/>
                    <a:pt x="8631" y="21600"/>
                  </a:cubicBezTo>
                  <a:cubicBezTo>
                    <a:pt x="10498" y="21600"/>
                    <a:pt x="12328" y="21238"/>
                    <a:pt x="13976" y="20567"/>
                  </a:cubicBezTo>
                  <a:cubicBezTo>
                    <a:pt x="15623" y="19895"/>
                    <a:pt x="17088" y="18913"/>
                    <a:pt x="18222" y="17931"/>
                  </a:cubicBezTo>
                  <a:cubicBezTo>
                    <a:pt x="19357" y="16949"/>
                    <a:pt x="20163" y="15967"/>
                    <a:pt x="20712" y="14831"/>
                  </a:cubicBezTo>
                  <a:cubicBezTo>
                    <a:pt x="21261" y="13694"/>
                    <a:pt x="21554" y="12402"/>
                    <a:pt x="21408" y="11007"/>
                  </a:cubicBezTo>
                  <a:cubicBezTo>
                    <a:pt x="21261" y="9611"/>
                    <a:pt x="20675" y="8113"/>
                    <a:pt x="19907" y="6640"/>
                  </a:cubicBezTo>
                  <a:cubicBezTo>
                    <a:pt x="19138" y="5167"/>
                    <a:pt x="18186" y="3721"/>
                    <a:pt x="17161" y="2739"/>
                  </a:cubicBezTo>
                  <a:cubicBezTo>
                    <a:pt x="16136" y="1757"/>
                    <a:pt x="15037" y="1240"/>
                    <a:pt x="13573" y="1137"/>
                  </a:cubicBezTo>
                  <a:cubicBezTo>
                    <a:pt x="12109" y="1033"/>
                    <a:pt x="10278" y="1344"/>
                    <a:pt x="8448" y="1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476250" y="3716036"/>
              <a:ext cx="603250" cy="3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8" fill="norm" stroke="1" extrusionOk="0">
                  <a:moveTo>
                    <a:pt x="0" y="20828"/>
                  </a:moveTo>
                  <a:cubicBezTo>
                    <a:pt x="1743" y="18287"/>
                    <a:pt x="3486" y="15746"/>
                    <a:pt x="5608" y="12569"/>
                  </a:cubicBezTo>
                  <a:cubicBezTo>
                    <a:pt x="7731" y="9393"/>
                    <a:pt x="10232" y="5581"/>
                    <a:pt x="12657" y="3040"/>
                  </a:cubicBezTo>
                  <a:cubicBezTo>
                    <a:pt x="15082" y="499"/>
                    <a:pt x="17432" y="-772"/>
                    <a:pt x="18909" y="499"/>
                  </a:cubicBezTo>
                  <a:cubicBezTo>
                    <a:pt x="20387" y="1769"/>
                    <a:pt x="20994" y="5581"/>
                    <a:pt x="21600" y="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514350" y="3795183"/>
              <a:ext cx="374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7" y="16800"/>
                    <a:pt x="8054" y="12000"/>
                    <a:pt x="11654" y="8400"/>
                  </a:cubicBezTo>
                  <a:cubicBezTo>
                    <a:pt x="15254" y="4800"/>
                    <a:pt x="1842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2357923" y="3337983"/>
              <a:ext cx="152339" cy="19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06" fill="norm" stroke="1" extrusionOk="0">
                  <a:moveTo>
                    <a:pt x="11098" y="1394"/>
                  </a:moveTo>
                  <a:cubicBezTo>
                    <a:pt x="9930" y="697"/>
                    <a:pt x="8763" y="0"/>
                    <a:pt x="7595" y="0"/>
                  </a:cubicBezTo>
                  <a:cubicBezTo>
                    <a:pt x="6428" y="0"/>
                    <a:pt x="5260" y="697"/>
                    <a:pt x="3946" y="3368"/>
                  </a:cubicBezTo>
                  <a:cubicBezTo>
                    <a:pt x="2633" y="6039"/>
                    <a:pt x="1173" y="10684"/>
                    <a:pt x="444" y="13587"/>
                  </a:cubicBezTo>
                  <a:cubicBezTo>
                    <a:pt x="-286" y="16490"/>
                    <a:pt x="-286" y="17652"/>
                    <a:pt x="1757" y="18929"/>
                  </a:cubicBezTo>
                  <a:cubicBezTo>
                    <a:pt x="3800" y="20206"/>
                    <a:pt x="7887" y="21600"/>
                    <a:pt x="11390" y="21252"/>
                  </a:cubicBezTo>
                  <a:cubicBezTo>
                    <a:pt x="14892" y="20903"/>
                    <a:pt x="17811" y="18813"/>
                    <a:pt x="19417" y="15910"/>
                  </a:cubicBezTo>
                  <a:cubicBezTo>
                    <a:pt x="21022" y="13006"/>
                    <a:pt x="21314" y="9290"/>
                    <a:pt x="20730" y="6852"/>
                  </a:cubicBezTo>
                  <a:cubicBezTo>
                    <a:pt x="20146" y="4413"/>
                    <a:pt x="18687" y="3252"/>
                    <a:pt x="17228" y="2671"/>
                  </a:cubicBezTo>
                  <a:cubicBezTo>
                    <a:pt x="15768" y="2090"/>
                    <a:pt x="14309" y="2090"/>
                    <a:pt x="13287" y="2671"/>
                  </a:cubicBezTo>
                  <a:cubicBezTo>
                    <a:pt x="12265" y="3252"/>
                    <a:pt x="11682" y="4413"/>
                    <a:pt x="11828" y="5458"/>
                  </a:cubicBezTo>
                  <a:cubicBezTo>
                    <a:pt x="11973" y="6503"/>
                    <a:pt x="12849" y="7432"/>
                    <a:pt x="13725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2641600" y="3439583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2721947" y="3296620"/>
              <a:ext cx="127492" cy="16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73" fill="norm" stroke="1" extrusionOk="0">
                  <a:moveTo>
                    <a:pt x="7679" y="7073"/>
                  </a:moveTo>
                  <a:cubicBezTo>
                    <a:pt x="7679" y="5688"/>
                    <a:pt x="7679" y="4304"/>
                    <a:pt x="7679" y="2919"/>
                  </a:cubicBezTo>
                  <a:cubicBezTo>
                    <a:pt x="7679" y="1535"/>
                    <a:pt x="7679" y="150"/>
                    <a:pt x="7156" y="11"/>
                  </a:cubicBezTo>
                  <a:cubicBezTo>
                    <a:pt x="6634" y="-127"/>
                    <a:pt x="5589" y="981"/>
                    <a:pt x="4195" y="3888"/>
                  </a:cubicBezTo>
                  <a:cubicBezTo>
                    <a:pt x="2801" y="6796"/>
                    <a:pt x="1060" y="11504"/>
                    <a:pt x="363" y="14550"/>
                  </a:cubicBezTo>
                  <a:cubicBezTo>
                    <a:pt x="-334" y="17596"/>
                    <a:pt x="14" y="18981"/>
                    <a:pt x="1060" y="19950"/>
                  </a:cubicBezTo>
                  <a:cubicBezTo>
                    <a:pt x="2105" y="20919"/>
                    <a:pt x="3847" y="21473"/>
                    <a:pt x="6634" y="21473"/>
                  </a:cubicBezTo>
                  <a:cubicBezTo>
                    <a:pt x="9421" y="21473"/>
                    <a:pt x="13253" y="20919"/>
                    <a:pt x="16040" y="19396"/>
                  </a:cubicBezTo>
                  <a:cubicBezTo>
                    <a:pt x="18827" y="17873"/>
                    <a:pt x="20569" y="15381"/>
                    <a:pt x="20918" y="12888"/>
                  </a:cubicBezTo>
                  <a:cubicBezTo>
                    <a:pt x="21266" y="10396"/>
                    <a:pt x="20221" y="7904"/>
                    <a:pt x="18479" y="6519"/>
                  </a:cubicBezTo>
                  <a:cubicBezTo>
                    <a:pt x="16737" y="5135"/>
                    <a:pt x="14298" y="4858"/>
                    <a:pt x="14298" y="5411"/>
                  </a:cubicBezTo>
                  <a:cubicBezTo>
                    <a:pt x="14298" y="5965"/>
                    <a:pt x="16737" y="7350"/>
                    <a:pt x="19176" y="8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2933700" y="3273938"/>
              <a:ext cx="95223" cy="22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21" fill="norm" stroke="1" extrusionOk="0">
                  <a:moveTo>
                    <a:pt x="18313" y="3618"/>
                  </a:moveTo>
                  <a:cubicBezTo>
                    <a:pt x="18313" y="2627"/>
                    <a:pt x="18313" y="1636"/>
                    <a:pt x="17139" y="943"/>
                  </a:cubicBezTo>
                  <a:cubicBezTo>
                    <a:pt x="15965" y="249"/>
                    <a:pt x="13617" y="-147"/>
                    <a:pt x="11270" y="51"/>
                  </a:cubicBezTo>
                  <a:cubicBezTo>
                    <a:pt x="8922" y="249"/>
                    <a:pt x="6574" y="1042"/>
                    <a:pt x="6104" y="2726"/>
                  </a:cubicBezTo>
                  <a:cubicBezTo>
                    <a:pt x="5635" y="4411"/>
                    <a:pt x="7043" y="6987"/>
                    <a:pt x="9626" y="8969"/>
                  </a:cubicBezTo>
                  <a:cubicBezTo>
                    <a:pt x="12209" y="10950"/>
                    <a:pt x="15965" y="12337"/>
                    <a:pt x="18313" y="14022"/>
                  </a:cubicBezTo>
                  <a:cubicBezTo>
                    <a:pt x="20661" y="15706"/>
                    <a:pt x="21600" y="17688"/>
                    <a:pt x="20896" y="18976"/>
                  </a:cubicBezTo>
                  <a:cubicBezTo>
                    <a:pt x="20191" y="20264"/>
                    <a:pt x="17843" y="20859"/>
                    <a:pt x="15496" y="21156"/>
                  </a:cubicBezTo>
                  <a:cubicBezTo>
                    <a:pt x="13148" y="21453"/>
                    <a:pt x="10800" y="21453"/>
                    <a:pt x="8217" y="20264"/>
                  </a:cubicBezTo>
                  <a:cubicBezTo>
                    <a:pt x="5635" y="19075"/>
                    <a:pt x="2817" y="16697"/>
                    <a:pt x="0" y="14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2978150" y="3255433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429"/>
                    <a:pt x="7855" y="9257"/>
                    <a:pt x="11455" y="5657"/>
                  </a:cubicBezTo>
                  <a:cubicBezTo>
                    <a:pt x="15055" y="2057"/>
                    <a:pt x="1832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2445233" y="3994475"/>
              <a:ext cx="152976" cy="20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984" fill="norm" stroke="1" extrusionOk="0">
                  <a:moveTo>
                    <a:pt x="9438" y="2991"/>
                  </a:moveTo>
                  <a:cubicBezTo>
                    <a:pt x="8286" y="2343"/>
                    <a:pt x="7134" y="1695"/>
                    <a:pt x="5982" y="2019"/>
                  </a:cubicBezTo>
                  <a:cubicBezTo>
                    <a:pt x="4830" y="2343"/>
                    <a:pt x="3678" y="3639"/>
                    <a:pt x="2382" y="6231"/>
                  </a:cubicBezTo>
                  <a:cubicBezTo>
                    <a:pt x="1086" y="8823"/>
                    <a:pt x="-354" y="12711"/>
                    <a:pt x="78" y="15519"/>
                  </a:cubicBezTo>
                  <a:cubicBezTo>
                    <a:pt x="510" y="18327"/>
                    <a:pt x="2814" y="20055"/>
                    <a:pt x="6270" y="20703"/>
                  </a:cubicBezTo>
                  <a:cubicBezTo>
                    <a:pt x="9726" y="21351"/>
                    <a:pt x="14334" y="20919"/>
                    <a:pt x="17214" y="18975"/>
                  </a:cubicBezTo>
                  <a:cubicBezTo>
                    <a:pt x="20094" y="17031"/>
                    <a:pt x="21246" y="13575"/>
                    <a:pt x="20670" y="10119"/>
                  </a:cubicBezTo>
                  <a:cubicBezTo>
                    <a:pt x="20094" y="6663"/>
                    <a:pt x="17790" y="3207"/>
                    <a:pt x="15486" y="1479"/>
                  </a:cubicBezTo>
                  <a:cubicBezTo>
                    <a:pt x="13182" y="-249"/>
                    <a:pt x="10878" y="-249"/>
                    <a:pt x="9438" y="399"/>
                  </a:cubicBezTo>
                  <a:cubicBezTo>
                    <a:pt x="7998" y="1047"/>
                    <a:pt x="7422" y="2343"/>
                    <a:pt x="7422" y="3639"/>
                  </a:cubicBezTo>
                  <a:cubicBezTo>
                    <a:pt x="7422" y="4935"/>
                    <a:pt x="7998" y="6231"/>
                    <a:pt x="8574" y="7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2692400" y="4106333"/>
              <a:ext cx="6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753637" y="3936612"/>
              <a:ext cx="180063" cy="23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246" fill="norm" stroke="1" extrusionOk="0">
                  <a:moveTo>
                    <a:pt x="268" y="5005"/>
                  </a:moveTo>
                  <a:cubicBezTo>
                    <a:pt x="17" y="4049"/>
                    <a:pt x="-234" y="3094"/>
                    <a:pt x="394" y="2138"/>
                  </a:cubicBezTo>
                  <a:cubicBezTo>
                    <a:pt x="1022" y="1182"/>
                    <a:pt x="2529" y="226"/>
                    <a:pt x="4789" y="35"/>
                  </a:cubicBezTo>
                  <a:cubicBezTo>
                    <a:pt x="7050" y="-156"/>
                    <a:pt x="10064" y="417"/>
                    <a:pt x="11319" y="2233"/>
                  </a:cubicBezTo>
                  <a:cubicBezTo>
                    <a:pt x="12575" y="4049"/>
                    <a:pt x="12073" y="7108"/>
                    <a:pt x="10692" y="10071"/>
                  </a:cubicBezTo>
                  <a:cubicBezTo>
                    <a:pt x="9310" y="13033"/>
                    <a:pt x="7050" y="15901"/>
                    <a:pt x="5543" y="17812"/>
                  </a:cubicBezTo>
                  <a:cubicBezTo>
                    <a:pt x="4036" y="19724"/>
                    <a:pt x="3282" y="20679"/>
                    <a:pt x="3533" y="21062"/>
                  </a:cubicBezTo>
                  <a:cubicBezTo>
                    <a:pt x="3785" y="21444"/>
                    <a:pt x="5040" y="21253"/>
                    <a:pt x="8180" y="20297"/>
                  </a:cubicBezTo>
                  <a:cubicBezTo>
                    <a:pt x="11319" y="19341"/>
                    <a:pt x="16343" y="17621"/>
                    <a:pt x="21366" y="15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963711" y="3911503"/>
              <a:ext cx="92364" cy="280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1214" fill="norm" stroke="1" extrusionOk="0">
                  <a:moveTo>
                    <a:pt x="19680" y="2247"/>
                  </a:moveTo>
                  <a:cubicBezTo>
                    <a:pt x="17842" y="1607"/>
                    <a:pt x="16003" y="967"/>
                    <a:pt x="13016" y="487"/>
                  </a:cubicBezTo>
                  <a:cubicBezTo>
                    <a:pt x="10029" y="7"/>
                    <a:pt x="5893" y="-313"/>
                    <a:pt x="3135" y="487"/>
                  </a:cubicBezTo>
                  <a:cubicBezTo>
                    <a:pt x="378" y="1287"/>
                    <a:pt x="-1001" y="3207"/>
                    <a:pt x="837" y="5207"/>
                  </a:cubicBezTo>
                  <a:cubicBezTo>
                    <a:pt x="2676" y="7207"/>
                    <a:pt x="7731" y="9287"/>
                    <a:pt x="11867" y="11767"/>
                  </a:cubicBezTo>
                  <a:cubicBezTo>
                    <a:pt x="16003" y="14247"/>
                    <a:pt x="19220" y="17127"/>
                    <a:pt x="19910" y="18887"/>
                  </a:cubicBezTo>
                  <a:cubicBezTo>
                    <a:pt x="20599" y="20647"/>
                    <a:pt x="18761" y="21287"/>
                    <a:pt x="15773" y="21207"/>
                  </a:cubicBezTo>
                  <a:cubicBezTo>
                    <a:pt x="12786" y="21127"/>
                    <a:pt x="8650" y="20327"/>
                    <a:pt x="4514" y="19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2978150" y="3890433"/>
              <a:ext cx="215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35" y="15300"/>
                    <a:pt x="8471" y="9000"/>
                    <a:pt x="12071" y="5400"/>
                  </a:cubicBezTo>
                  <a:cubicBezTo>
                    <a:pt x="15671" y="1800"/>
                    <a:pt x="18635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2498504" y="4769818"/>
              <a:ext cx="150819" cy="24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051" fill="norm" stroke="1" extrusionOk="0">
                  <a:moveTo>
                    <a:pt x="10830" y="1393"/>
                  </a:moveTo>
                  <a:cubicBezTo>
                    <a:pt x="9966" y="654"/>
                    <a:pt x="9102" y="-84"/>
                    <a:pt x="8094" y="8"/>
                  </a:cubicBezTo>
                  <a:cubicBezTo>
                    <a:pt x="7086" y="101"/>
                    <a:pt x="5934" y="1024"/>
                    <a:pt x="4350" y="3793"/>
                  </a:cubicBezTo>
                  <a:cubicBezTo>
                    <a:pt x="2766" y="6562"/>
                    <a:pt x="750" y="11178"/>
                    <a:pt x="174" y="14316"/>
                  </a:cubicBezTo>
                  <a:cubicBezTo>
                    <a:pt x="-402" y="17454"/>
                    <a:pt x="462" y="19116"/>
                    <a:pt x="2622" y="20131"/>
                  </a:cubicBezTo>
                  <a:cubicBezTo>
                    <a:pt x="4782" y="21147"/>
                    <a:pt x="8238" y="21516"/>
                    <a:pt x="11694" y="20224"/>
                  </a:cubicBezTo>
                  <a:cubicBezTo>
                    <a:pt x="15150" y="18931"/>
                    <a:pt x="18606" y="15978"/>
                    <a:pt x="19902" y="13485"/>
                  </a:cubicBezTo>
                  <a:cubicBezTo>
                    <a:pt x="21198" y="10993"/>
                    <a:pt x="20334" y="8962"/>
                    <a:pt x="18462" y="7301"/>
                  </a:cubicBezTo>
                  <a:cubicBezTo>
                    <a:pt x="16590" y="5639"/>
                    <a:pt x="13710" y="4347"/>
                    <a:pt x="11550" y="3701"/>
                  </a:cubicBezTo>
                  <a:cubicBezTo>
                    <a:pt x="9390" y="3054"/>
                    <a:pt x="7950" y="3054"/>
                    <a:pt x="7662" y="3424"/>
                  </a:cubicBezTo>
                  <a:cubicBezTo>
                    <a:pt x="7374" y="3793"/>
                    <a:pt x="8238" y="4531"/>
                    <a:pt x="9246" y="5178"/>
                  </a:cubicBezTo>
                  <a:cubicBezTo>
                    <a:pt x="10254" y="5824"/>
                    <a:pt x="11406" y="6378"/>
                    <a:pt x="12558" y="6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2743200" y="490643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859150" y="4715933"/>
              <a:ext cx="101727" cy="239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447" fill="norm" stroke="1" extrusionOk="0">
                  <a:moveTo>
                    <a:pt x="20399" y="0"/>
                  </a:moveTo>
                  <a:cubicBezTo>
                    <a:pt x="18239" y="0"/>
                    <a:pt x="16079" y="0"/>
                    <a:pt x="13703" y="947"/>
                  </a:cubicBezTo>
                  <a:cubicBezTo>
                    <a:pt x="11327" y="1895"/>
                    <a:pt x="8735" y="3789"/>
                    <a:pt x="6359" y="6537"/>
                  </a:cubicBezTo>
                  <a:cubicBezTo>
                    <a:pt x="3983" y="9284"/>
                    <a:pt x="1823" y="12884"/>
                    <a:pt x="743" y="15158"/>
                  </a:cubicBezTo>
                  <a:cubicBezTo>
                    <a:pt x="-337" y="17432"/>
                    <a:pt x="-337" y="18379"/>
                    <a:pt x="1391" y="19326"/>
                  </a:cubicBezTo>
                  <a:cubicBezTo>
                    <a:pt x="3119" y="20274"/>
                    <a:pt x="6575" y="21221"/>
                    <a:pt x="10031" y="21411"/>
                  </a:cubicBezTo>
                  <a:cubicBezTo>
                    <a:pt x="13487" y="21600"/>
                    <a:pt x="16943" y="21032"/>
                    <a:pt x="18887" y="20084"/>
                  </a:cubicBezTo>
                  <a:cubicBezTo>
                    <a:pt x="20831" y="19137"/>
                    <a:pt x="21263" y="17811"/>
                    <a:pt x="20183" y="16863"/>
                  </a:cubicBezTo>
                  <a:cubicBezTo>
                    <a:pt x="19103" y="15916"/>
                    <a:pt x="16511" y="15347"/>
                    <a:pt x="13703" y="15158"/>
                  </a:cubicBezTo>
                  <a:cubicBezTo>
                    <a:pt x="10895" y="14968"/>
                    <a:pt x="7871" y="15158"/>
                    <a:pt x="6359" y="15442"/>
                  </a:cubicBezTo>
                  <a:cubicBezTo>
                    <a:pt x="4847" y="15726"/>
                    <a:pt x="4847" y="16105"/>
                    <a:pt x="4847" y="16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3062951" y="4725368"/>
              <a:ext cx="144946" cy="22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100" fill="norm" stroke="1" extrusionOk="0">
                  <a:moveTo>
                    <a:pt x="12453" y="1523"/>
                  </a:moveTo>
                  <a:cubicBezTo>
                    <a:pt x="11237" y="715"/>
                    <a:pt x="10020" y="-92"/>
                    <a:pt x="8803" y="9"/>
                  </a:cubicBezTo>
                  <a:cubicBezTo>
                    <a:pt x="7586" y="110"/>
                    <a:pt x="6369" y="1119"/>
                    <a:pt x="4848" y="3643"/>
                  </a:cubicBezTo>
                  <a:cubicBezTo>
                    <a:pt x="3327" y="6166"/>
                    <a:pt x="1501" y="10203"/>
                    <a:pt x="589" y="13231"/>
                  </a:cubicBezTo>
                  <a:cubicBezTo>
                    <a:pt x="-324" y="16259"/>
                    <a:pt x="-324" y="18278"/>
                    <a:pt x="1653" y="19590"/>
                  </a:cubicBezTo>
                  <a:cubicBezTo>
                    <a:pt x="3631" y="20902"/>
                    <a:pt x="7586" y="21508"/>
                    <a:pt x="11084" y="20801"/>
                  </a:cubicBezTo>
                  <a:cubicBezTo>
                    <a:pt x="14583" y="20095"/>
                    <a:pt x="17625" y="18076"/>
                    <a:pt x="19299" y="15452"/>
                  </a:cubicBezTo>
                  <a:cubicBezTo>
                    <a:pt x="20972" y="12828"/>
                    <a:pt x="21276" y="9598"/>
                    <a:pt x="20211" y="7175"/>
                  </a:cubicBezTo>
                  <a:cubicBezTo>
                    <a:pt x="19146" y="4753"/>
                    <a:pt x="16713" y="3138"/>
                    <a:pt x="14735" y="2330"/>
                  </a:cubicBezTo>
                  <a:cubicBezTo>
                    <a:pt x="12758" y="1523"/>
                    <a:pt x="11237" y="1523"/>
                    <a:pt x="10172" y="2229"/>
                  </a:cubicBezTo>
                  <a:cubicBezTo>
                    <a:pt x="9107" y="2936"/>
                    <a:pt x="8499" y="4349"/>
                    <a:pt x="7890" y="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3282950" y="4693448"/>
              <a:ext cx="215900" cy="22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3961"/>
                  </a:moveTo>
                  <a:cubicBezTo>
                    <a:pt x="635" y="2952"/>
                    <a:pt x="1271" y="1943"/>
                    <a:pt x="2859" y="1236"/>
                  </a:cubicBezTo>
                  <a:cubicBezTo>
                    <a:pt x="4447" y="530"/>
                    <a:pt x="6988" y="126"/>
                    <a:pt x="8788" y="25"/>
                  </a:cubicBezTo>
                  <a:cubicBezTo>
                    <a:pt x="10588" y="-76"/>
                    <a:pt x="11647" y="126"/>
                    <a:pt x="12176" y="731"/>
                  </a:cubicBezTo>
                  <a:cubicBezTo>
                    <a:pt x="12706" y="1337"/>
                    <a:pt x="12706" y="2346"/>
                    <a:pt x="10906" y="5374"/>
                  </a:cubicBezTo>
                  <a:cubicBezTo>
                    <a:pt x="9106" y="8403"/>
                    <a:pt x="5506" y="13449"/>
                    <a:pt x="3282" y="16477"/>
                  </a:cubicBezTo>
                  <a:cubicBezTo>
                    <a:pt x="1059" y="19505"/>
                    <a:pt x="212" y="20515"/>
                    <a:pt x="318" y="21019"/>
                  </a:cubicBezTo>
                  <a:cubicBezTo>
                    <a:pt x="424" y="21524"/>
                    <a:pt x="1482" y="21524"/>
                    <a:pt x="5188" y="20717"/>
                  </a:cubicBezTo>
                  <a:cubicBezTo>
                    <a:pt x="8894" y="19909"/>
                    <a:pt x="15247" y="18294"/>
                    <a:pt x="21600" y="16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3522848" y="4684888"/>
              <a:ext cx="96652" cy="25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283" fill="norm" stroke="1" extrusionOk="0">
                  <a:moveTo>
                    <a:pt x="20985" y="476"/>
                  </a:moveTo>
                  <a:cubicBezTo>
                    <a:pt x="18687" y="119"/>
                    <a:pt x="16389" y="-238"/>
                    <a:pt x="12942" y="208"/>
                  </a:cubicBezTo>
                  <a:cubicBezTo>
                    <a:pt x="9496" y="655"/>
                    <a:pt x="4900" y="1904"/>
                    <a:pt x="2372" y="2975"/>
                  </a:cubicBezTo>
                  <a:cubicBezTo>
                    <a:pt x="-155" y="4046"/>
                    <a:pt x="-615" y="4939"/>
                    <a:pt x="764" y="6099"/>
                  </a:cubicBezTo>
                  <a:cubicBezTo>
                    <a:pt x="2142" y="7260"/>
                    <a:pt x="5359" y="8688"/>
                    <a:pt x="8806" y="10294"/>
                  </a:cubicBezTo>
                  <a:cubicBezTo>
                    <a:pt x="12253" y="11901"/>
                    <a:pt x="15930" y="13686"/>
                    <a:pt x="17768" y="15293"/>
                  </a:cubicBezTo>
                  <a:cubicBezTo>
                    <a:pt x="19606" y="16899"/>
                    <a:pt x="19606" y="18327"/>
                    <a:pt x="17538" y="19398"/>
                  </a:cubicBezTo>
                  <a:cubicBezTo>
                    <a:pt x="15470" y="20469"/>
                    <a:pt x="11334" y="21183"/>
                    <a:pt x="8117" y="21273"/>
                  </a:cubicBezTo>
                  <a:cubicBezTo>
                    <a:pt x="4900" y="21362"/>
                    <a:pt x="2602" y="20826"/>
                    <a:pt x="304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3562350" y="4646083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2446857" y="5641228"/>
              <a:ext cx="149118" cy="2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148" fill="norm" stroke="1" extrusionOk="0">
                  <a:moveTo>
                    <a:pt x="11968" y="155"/>
                  </a:moveTo>
                  <a:cubicBezTo>
                    <a:pt x="9633" y="-26"/>
                    <a:pt x="7298" y="-208"/>
                    <a:pt x="5401" y="609"/>
                  </a:cubicBezTo>
                  <a:cubicBezTo>
                    <a:pt x="3503" y="1426"/>
                    <a:pt x="2044" y="3241"/>
                    <a:pt x="1022" y="6054"/>
                  </a:cubicBezTo>
                  <a:cubicBezTo>
                    <a:pt x="1" y="8868"/>
                    <a:pt x="-583" y="12679"/>
                    <a:pt x="876" y="15402"/>
                  </a:cubicBezTo>
                  <a:cubicBezTo>
                    <a:pt x="2336" y="18125"/>
                    <a:pt x="5839" y="19758"/>
                    <a:pt x="8466" y="20575"/>
                  </a:cubicBezTo>
                  <a:cubicBezTo>
                    <a:pt x="11093" y="21392"/>
                    <a:pt x="12844" y="21392"/>
                    <a:pt x="14887" y="20212"/>
                  </a:cubicBezTo>
                  <a:cubicBezTo>
                    <a:pt x="16931" y="19032"/>
                    <a:pt x="19266" y="16673"/>
                    <a:pt x="20141" y="13950"/>
                  </a:cubicBezTo>
                  <a:cubicBezTo>
                    <a:pt x="21017" y="11227"/>
                    <a:pt x="20433" y="8142"/>
                    <a:pt x="19266" y="5873"/>
                  </a:cubicBezTo>
                  <a:cubicBezTo>
                    <a:pt x="18098" y="3604"/>
                    <a:pt x="16347" y="2152"/>
                    <a:pt x="14595" y="1426"/>
                  </a:cubicBezTo>
                  <a:cubicBezTo>
                    <a:pt x="12844" y="700"/>
                    <a:pt x="11093" y="700"/>
                    <a:pt x="10217" y="1516"/>
                  </a:cubicBezTo>
                  <a:cubicBezTo>
                    <a:pt x="9341" y="2333"/>
                    <a:pt x="9341" y="3967"/>
                    <a:pt x="9341" y="5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2686050" y="5754068"/>
              <a:ext cx="19614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702" fill="norm" stroke="1" extrusionOk="0">
                  <a:moveTo>
                    <a:pt x="0" y="14811"/>
                  </a:moveTo>
                  <a:cubicBezTo>
                    <a:pt x="8640" y="6957"/>
                    <a:pt x="17280" y="-898"/>
                    <a:pt x="19440" y="84"/>
                  </a:cubicBezTo>
                  <a:cubicBezTo>
                    <a:pt x="21600" y="1066"/>
                    <a:pt x="17280" y="10884"/>
                    <a:pt x="1296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2768600" y="5567410"/>
              <a:ext cx="160908" cy="27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54" fill="norm" stroke="1" extrusionOk="0">
                  <a:moveTo>
                    <a:pt x="0" y="4475"/>
                  </a:moveTo>
                  <a:cubicBezTo>
                    <a:pt x="4488" y="3135"/>
                    <a:pt x="8977" y="1796"/>
                    <a:pt x="11922" y="1042"/>
                  </a:cubicBezTo>
                  <a:cubicBezTo>
                    <a:pt x="14868" y="289"/>
                    <a:pt x="16270" y="121"/>
                    <a:pt x="17673" y="38"/>
                  </a:cubicBezTo>
                  <a:cubicBezTo>
                    <a:pt x="19075" y="-46"/>
                    <a:pt x="20478" y="-46"/>
                    <a:pt x="21039" y="624"/>
                  </a:cubicBezTo>
                  <a:cubicBezTo>
                    <a:pt x="21600" y="1294"/>
                    <a:pt x="21319" y="2633"/>
                    <a:pt x="20338" y="5814"/>
                  </a:cubicBezTo>
                  <a:cubicBezTo>
                    <a:pt x="19356" y="8996"/>
                    <a:pt x="17673" y="14019"/>
                    <a:pt x="16971" y="16949"/>
                  </a:cubicBezTo>
                  <a:cubicBezTo>
                    <a:pt x="16270" y="19880"/>
                    <a:pt x="16551" y="20717"/>
                    <a:pt x="16831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2813050" y="5700183"/>
              <a:ext cx="2222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3124200" y="5536262"/>
              <a:ext cx="182596" cy="277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19" fill="norm" stroke="1" extrusionOk="0">
                  <a:moveTo>
                    <a:pt x="0" y="3807"/>
                  </a:moveTo>
                  <a:cubicBezTo>
                    <a:pt x="745" y="3157"/>
                    <a:pt x="1490" y="2507"/>
                    <a:pt x="4469" y="1858"/>
                  </a:cubicBezTo>
                  <a:cubicBezTo>
                    <a:pt x="7448" y="1208"/>
                    <a:pt x="12662" y="559"/>
                    <a:pt x="15890" y="234"/>
                  </a:cubicBezTo>
                  <a:cubicBezTo>
                    <a:pt x="19117" y="-91"/>
                    <a:pt x="20359" y="-91"/>
                    <a:pt x="20979" y="315"/>
                  </a:cubicBezTo>
                  <a:cubicBezTo>
                    <a:pt x="21600" y="721"/>
                    <a:pt x="21600" y="1533"/>
                    <a:pt x="20731" y="3482"/>
                  </a:cubicBezTo>
                  <a:cubicBezTo>
                    <a:pt x="19862" y="5431"/>
                    <a:pt x="18124" y="8517"/>
                    <a:pt x="16759" y="11277"/>
                  </a:cubicBezTo>
                  <a:cubicBezTo>
                    <a:pt x="15393" y="14038"/>
                    <a:pt x="14400" y="16474"/>
                    <a:pt x="13779" y="18180"/>
                  </a:cubicBezTo>
                  <a:cubicBezTo>
                    <a:pt x="13159" y="19885"/>
                    <a:pt x="12910" y="20859"/>
                    <a:pt x="12662" y="21184"/>
                  </a:cubicBezTo>
                  <a:cubicBezTo>
                    <a:pt x="12414" y="21509"/>
                    <a:pt x="12166" y="21184"/>
                    <a:pt x="11917" y="20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3124200" y="5674783"/>
              <a:ext cx="2476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7100"/>
                    <a:pt x="9231" y="12600"/>
                    <a:pt x="12831" y="9000"/>
                  </a:cubicBezTo>
                  <a:cubicBezTo>
                    <a:pt x="16431" y="5400"/>
                    <a:pt x="19015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3473450" y="5513546"/>
              <a:ext cx="165100" cy="30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1600" y="1495"/>
                  </a:moveTo>
                  <a:cubicBezTo>
                    <a:pt x="20769" y="908"/>
                    <a:pt x="19938" y="320"/>
                    <a:pt x="18831" y="99"/>
                  </a:cubicBezTo>
                  <a:cubicBezTo>
                    <a:pt x="17723" y="-121"/>
                    <a:pt x="16338" y="26"/>
                    <a:pt x="14123" y="540"/>
                  </a:cubicBezTo>
                  <a:cubicBezTo>
                    <a:pt x="11908" y="1055"/>
                    <a:pt x="8862" y="1936"/>
                    <a:pt x="6785" y="3259"/>
                  </a:cubicBezTo>
                  <a:cubicBezTo>
                    <a:pt x="4708" y="4581"/>
                    <a:pt x="3600" y="6344"/>
                    <a:pt x="2908" y="7593"/>
                  </a:cubicBezTo>
                  <a:cubicBezTo>
                    <a:pt x="2215" y="8842"/>
                    <a:pt x="1938" y="9577"/>
                    <a:pt x="2215" y="10238"/>
                  </a:cubicBezTo>
                  <a:cubicBezTo>
                    <a:pt x="2492" y="10899"/>
                    <a:pt x="3323" y="11487"/>
                    <a:pt x="5400" y="11708"/>
                  </a:cubicBezTo>
                  <a:cubicBezTo>
                    <a:pt x="7477" y="11928"/>
                    <a:pt x="10800" y="11781"/>
                    <a:pt x="13015" y="11928"/>
                  </a:cubicBezTo>
                  <a:cubicBezTo>
                    <a:pt x="15231" y="12075"/>
                    <a:pt x="16338" y="12516"/>
                    <a:pt x="16892" y="13103"/>
                  </a:cubicBezTo>
                  <a:cubicBezTo>
                    <a:pt x="17446" y="13691"/>
                    <a:pt x="17446" y="14426"/>
                    <a:pt x="16754" y="15455"/>
                  </a:cubicBezTo>
                  <a:cubicBezTo>
                    <a:pt x="16062" y="16483"/>
                    <a:pt x="14677" y="17806"/>
                    <a:pt x="13015" y="18761"/>
                  </a:cubicBezTo>
                  <a:cubicBezTo>
                    <a:pt x="11354" y="19716"/>
                    <a:pt x="9415" y="20303"/>
                    <a:pt x="7615" y="20744"/>
                  </a:cubicBezTo>
                  <a:cubicBezTo>
                    <a:pt x="5815" y="21185"/>
                    <a:pt x="4154" y="21479"/>
                    <a:pt x="2908" y="21332"/>
                  </a:cubicBezTo>
                  <a:cubicBezTo>
                    <a:pt x="1662" y="21185"/>
                    <a:pt x="831" y="20597"/>
                    <a:pt x="0" y="20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244015" y="3757083"/>
              <a:ext cx="949256" cy="14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80" fill="norm" stroke="1" extrusionOk="0">
                  <a:moveTo>
                    <a:pt x="2238" y="11435"/>
                  </a:moveTo>
                  <a:cubicBezTo>
                    <a:pt x="3866" y="9847"/>
                    <a:pt x="5495" y="8259"/>
                    <a:pt x="7195" y="6671"/>
                  </a:cubicBezTo>
                  <a:cubicBezTo>
                    <a:pt x="8895" y="5082"/>
                    <a:pt x="10667" y="3494"/>
                    <a:pt x="12463" y="2541"/>
                  </a:cubicBezTo>
                  <a:cubicBezTo>
                    <a:pt x="14259" y="1588"/>
                    <a:pt x="16079" y="1271"/>
                    <a:pt x="17444" y="953"/>
                  </a:cubicBezTo>
                  <a:cubicBezTo>
                    <a:pt x="18809" y="635"/>
                    <a:pt x="19719" y="318"/>
                    <a:pt x="20366" y="159"/>
                  </a:cubicBezTo>
                  <a:cubicBezTo>
                    <a:pt x="21012" y="0"/>
                    <a:pt x="21395" y="0"/>
                    <a:pt x="21467" y="0"/>
                  </a:cubicBezTo>
                  <a:cubicBezTo>
                    <a:pt x="21539" y="0"/>
                    <a:pt x="21300" y="0"/>
                    <a:pt x="20414" y="1112"/>
                  </a:cubicBezTo>
                  <a:cubicBezTo>
                    <a:pt x="19527" y="2224"/>
                    <a:pt x="17995" y="4447"/>
                    <a:pt x="16414" y="6353"/>
                  </a:cubicBezTo>
                  <a:cubicBezTo>
                    <a:pt x="14834" y="8259"/>
                    <a:pt x="13206" y="9847"/>
                    <a:pt x="11529" y="11276"/>
                  </a:cubicBezTo>
                  <a:cubicBezTo>
                    <a:pt x="9853" y="12706"/>
                    <a:pt x="8129" y="13976"/>
                    <a:pt x="6500" y="15247"/>
                  </a:cubicBezTo>
                  <a:cubicBezTo>
                    <a:pt x="4872" y="16518"/>
                    <a:pt x="3339" y="17788"/>
                    <a:pt x="2429" y="18741"/>
                  </a:cubicBezTo>
                  <a:cubicBezTo>
                    <a:pt x="1519" y="19694"/>
                    <a:pt x="1232" y="20329"/>
                    <a:pt x="1304" y="20647"/>
                  </a:cubicBezTo>
                  <a:cubicBezTo>
                    <a:pt x="1376" y="20965"/>
                    <a:pt x="1807" y="20965"/>
                    <a:pt x="2908" y="20171"/>
                  </a:cubicBezTo>
                  <a:cubicBezTo>
                    <a:pt x="4010" y="19376"/>
                    <a:pt x="5782" y="17788"/>
                    <a:pt x="7506" y="15882"/>
                  </a:cubicBezTo>
                  <a:cubicBezTo>
                    <a:pt x="9230" y="13976"/>
                    <a:pt x="10907" y="11753"/>
                    <a:pt x="12391" y="10324"/>
                  </a:cubicBezTo>
                  <a:cubicBezTo>
                    <a:pt x="13876" y="8894"/>
                    <a:pt x="15169" y="8259"/>
                    <a:pt x="16103" y="7465"/>
                  </a:cubicBezTo>
                  <a:cubicBezTo>
                    <a:pt x="17037" y="6671"/>
                    <a:pt x="17612" y="5718"/>
                    <a:pt x="18019" y="5082"/>
                  </a:cubicBezTo>
                  <a:cubicBezTo>
                    <a:pt x="18426" y="4447"/>
                    <a:pt x="18665" y="4129"/>
                    <a:pt x="18617" y="3971"/>
                  </a:cubicBezTo>
                  <a:cubicBezTo>
                    <a:pt x="18570" y="3812"/>
                    <a:pt x="18234" y="3812"/>
                    <a:pt x="17205" y="4129"/>
                  </a:cubicBezTo>
                  <a:cubicBezTo>
                    <a:pt x="16175" y="4447"/>
                    <a:pt x="14451" y="5082"/>
                    <a:pt x="12727" y="6194"/>
                  </a:cubicBezTo>
                  <a:cubicBezTo>
                    <a:pt x="11002" y="7306"/>
                    <a:pt x="9278" y="8894"/>
                    <a:pt x="7650" y="10324"/>
                  </a:cubicBezTo>
                  <a:cubicBezTo>
                    <a:pt x="6021" y="11753"/>
                    <a:pt x="4489" y="13024"/>
                    <a:pt x="3387" y="13976"/>
                  </a:cubicBezTo>
                  <a:cubicBezTo>
                    <a:pt x="2286" y="14929"/>
                    <a:pt x="1615" y="15565"/>
                    <a:pt x="1064" y="16041"/>
                  </a:cubicBezTo>
                  <a:cubicBezTo>
                    <a:pt x="514" y="16518"/>
                    <a:pt x="83" y="16835"/>
                    <a:pt x="11" y="16835"/>
                  </a:cubicBezTo>
                  <a:cubicBezTo>
                    <a:pt x="-61" y="16835"/>
                    <a:pt x="226" y="16518"/>
                    <a:pt x="1280" y="15406"/>
                  </a:cubicBezTo>
                  <a:cubicBezTo>
                    <a:pt x="2334" y="14294"/>
                    <a:pt x="4154" y="12388"/>
                    <a:pt x="5998" y="10641"/>
                  </a:cubicBezTo>
                  <a:cubicBezTo>
                    <a:pt x="7841" y="8894"/>
                    <a:pt x="9709" y="7306"/>
                    <a:pt x="11553" y="6035"/>
                  </a:cubicBezTo>
                  <a:cubicBezTo>
                    <a:pt x="13397" y="4765"/>
                    <a:pt x="15217" y="3812"/>
                    <a:pt x="16271" y="3335"/>
                  </a:cubicBezTo>
                  <a:cubicBezTo>
                    <a:pt x="17324" y="2859"/>
                    <a:pt x="17612" y="2859"/>
                    <a:pt x="17899" y="2859"/>
                  </a:cubicBezTo>
                  <a:cubicBezTo>
                    <a:pt x="18186" y="2859"/>
                    <a:pt x="18474" y="2859"/>
                    <a:pt x="18354" y="3176"/>
                  </a:cubicBezTo>
                  <a:cubicBezTo>
                    <a:pt x="18234" y="3494"/>
                    <a:pt x="17708" y="4129"/>
                    <a:pt x="16558" y="5082"/>
                  </a:cubicBezTo>
                  <a:cubicBezTo>
                    <a:pt x="15409" y="6035"/>
                    <a:pt x="13637" y="7306"/>
                    <a:pt x="11769" y="9053"/>
                  </a:cubicBezTo>
                  <a:cubicBezTo>
                    <a:pt x="9901" y="10800"/>
                    <a:pt x="7937" y="13024"/>
                    <a:pt x="6213" y="15088"/>
                  </a:cubicBezTo>
                  <a:cubicBezTo>
                    <a:pt x="4489" y="17153"/>
                    <a:pt x="3004" y="19059"/>
                    <a:pt x="2094" y="20171"/>
                  </a:cubicBezTo>
                  <a:cubicBezTo>
                    <a:pt x="1184" y="21282"/>
                    <a:pt x="849" y="21600"/>
                    <a:pt x="849" y="21441"/>
                  </a:cubicBezTo>
                  <a:cubicBezTo>
                    <a:pt x="849" y="21282"/>
                    <a:pt x="1184" y="20647"/>
                    <a:pt x="2214" y="19218"/>
                  </a:cubicBezTo>
                  <a:cubicBezTo>
                    <a:pt x="3244" y="17788"/>
                    <a:pt x="4968" y="15565"/>
                    <a:pt x="6812" y="13341"/>
                  </a:cubicBezTo>
                  <a:cubicBezTo>
                    <a:pt x="8656" y="11118"/>
                    <a:pt x="10619" y="8894"/>
                    <a:pt x="12200" y="7147"/>
                  </a:cubicBezTo>
                  <a:cubicBezTo>
                    <a:pt x="13780" y="5400"/>
                    <a:pt x="14978" y="4129"/>
                    <a:pt x="15744" y="3494"/>
                  </a:cubicBezTo>
                  <a:cubicBezTo>
                    <a:pt x="16510" y="2859"/>
                    <a:pt x="16845" y="2859"/>
                    <a:pt x="16917" y="3494"/>
                  </a:cubicBezTo>
                  <a:cubicBezTo>
                    <a:pt x="16989" y="4129"/>
                    <a:pt x="16798" y="5400"/>
                    <a:pt x="15816" y="7147"/>
                  </a:cubicBezTo>
                  <a:cubicBezTo>
                    <a:pt x="14834" y="8894"/>
                    <a:pt x="13062" y="11118"/>
                    <a:pt x="11218" y="12865"/>
                  </a:cubicBezTo>
                  <a:cubicBezTo>
                    <a:pt x="9374" y="14612"/>
                    <a:pt x="7458" y="15882"/>
                    <a:pt x="6165" y="16676"/>
                  </a:cubicBezTo>
                  <a:cubicBezTo>
                    <a:pt x="4872" y="17471"/>
                    <a:pt x="4202" y="17788"/>
                    <a:pt x="3675" y="18106"/>
                  </a:cubicBezTo>
                  <a:cubicBezTo>
                    <a:pt x="3148" y="18424"/>
                    <a:pt x="2765" y="18741"/>
                    <a:pt x="2693" y="18582"/>
                  </a:cubicBezTo>
                  <a:cubicBezTo>
                    <a:pt x="2621" y="18424"/>
                    <a:pt x="2861" y="17788"/>
                    <a:pt x="3938" y="16359"/>
                  </a:cubicBezTo>
                  <a:cubicBezTo>
                    <a:pt x="5016" y="14929"/>
                    <a:pt x="6931" y="12706"/>
                    <a:pt x="8704" y="11276"/>
                  </a:cubicBezTo>
                  <a:cubicBezTo>
                    <a:pt x="10476" y="9847"/>
                    <a:pt x="12104" y="9212"/>
                    <a:pt x="13038" y="9847"/>
                  </a:cubicBezTo>
                  <a:cubicBezTo>
                    <a:pt x="13972" y="10482"/>
                    <a:pt x="14211" y="12388"/>
                    <a:pt x="14451" y="14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4893733" y="3073261"/>
              <a:ext cx="252214" cy="33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92" fill="norm" stroke="1" extrusionOk="0">
                  <a:moveTo>
                    <a:pt x="16380" y="2692"/>
                  </a:moveTo>
                  <a:cubicBezTo>
                    <a:pt x="15120" y="1753"/>
                    <a:pt x="13860" y="814"/>
                    <a:pt x="12240" y="345"/>
                  </a:cubicBezTo>
                  <a:cubicBezTo>
                    <a:pt x="10620" y="-125"/>
                    <a:pt x="8640" y="-125"/>
                    <a:pt x="6840" y="412"/>
                  </a:cubicBezTo>
                  <a:cubicBezTo>
                    <a:pt x="5040" y="948"/>
                    <a:pt x="3420" y="2022"/>
                    <a:pt x="2160" y="3967"/>
                  </a:cubicBezTo>
                  <a:cubicBezTo>
                    <a:pt x="900" y="5912"/>
                    <a:pt x="0" y="8730"/>
                    <a:pt x="0" y="11346"/>
                  </a:cubicBezTo>
                  <a:cubicBezTo>
                    <a:pt x="0" y="13962"/>
                    <a:pt x="900" y="16377"/>
                    <a:pt x="1980" y="18054"/>
                  </a:cubicBezTo>
                  <a:cubicBezTo>
                    <a:pt x="3060" y="19731"/>
                    <a:pt x="4320" y="20670"/>
                    <a:pt x="5940" y="21073"/>
                  </a:cubicBezTo>
                  <a:cubicBezTo>
                    <a:pt x="7560" y="21475"/>
                    <a:pt x="9540" y="21341"/>
                    <a:pt x="11790" y="20536"/>
                  </a:cubicBezTo>
                  <a:cubicBezTo>
                    <a:pt x="14040" y="19731"/>
                    <a:pt x="16560" y="18255"/>
                    <a:pt x="18360" y="16645"/>
                  </a:cubicBezTo>
                  <a:cubicBezTo>
                    <a:pt x="20160" y="15035"/>
                    <a:pt x="21240" y="13291"/>
                    <a:pt x="21420" y="11346"/>
                  </a:cubicBezTo>
                  <a:cubicBezTo>
                    <a:pt x="21600" y="9400"/>
                    <a:pt x="20880" y="7254"/>
                    <a:pt x="20250" y="5845"/>
                  </a:cubicBezTo>
                  <a:cubicBezTo>
                    <a:pt x="19620" y="4436"/>
                    <a:pt x="19080" y="3766"/>
                    <a:pt x="17820" y="3229"/>
                  </a:cubicBezTo>
                  <a:cubicBezTo>
                    <a:pt x="16560" y="2692"/>
                    <a:pt x="14580" y="2290"/>
                    <a:pt x="13500" y="2089"/>
                  </a:cubicBezTo>
                  <a:cubicBezTo>
                    <a:pt x="12420" y="1887"/>
                    <a:pt x="12240" y="1887"/>
                    <a:pt x="12060" y="1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6803735" y="3164122"/>
              <a:ext cx="148571" cy="25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54" fill="norm" stroke="1" extrusionOk="0">
                  <a:moveTo>
                    <a:pt x="14891" y="733"/>
                  </a:moveTo>
                  <a:cubicBezTo>
                    <a:pt x="12791" y="556"/>
                    <a:pt x="10691" y="379"/>
                    <a:pt x="9041" y="645"/>
                  </a:cubicBezTo>
                  <a:cubicBezTo>
                    <a:pt x="7391" y="910"/>
                    <a:pt x="6191" y="1618"/>
                    <a:pt x="4541" y="3743"/>
                  </a:cubicBezTo>
                  <a:cubicBezTo>
                    <a:pt x="2891" y="5868"/>
                    <a:pt x="791" y="9409"/>
                    <a:pt x="191" y="12418"/>
                  </a:cubicBezTo>
                  <a:cubicBezTo>
                    <a:pt x="-409" y="15428"/>
                    <a:pt x="491" y="17907"/>
                    <a:pt x="1691" y="19323"/>
                  </a:cubicBezTo>
                  <a:cubicBezTo>
                    <a:pt x="2891" y="20740"/>
                    <a:pt x="4391" y="21094"/>
                    <a:pt x="6041" y="21271"/>
                  </a:cubicBezTo>
                  <a:cubicBezTo>
                    <a:pt x="7691" y="21448"/>
                    <a:pt x="9491" y="21448"/>
                    <a:pt x="11741" y="20209"/>
                  </a:cubicBezTo>
                  <a:cubicBezTo>
                    <a:pt x="13991" y="18969"/>
                    <a:pt x="16691" y="16491"/>
                    <a:pt x="18491" y="13746"/>
                  </a:cubicBezTo>
                  <a:cubicBezTo>
                    <a:pt x="20291" y="11002"/>
                    <a:pt x="21191" y="7992"/>
                    <a:pt x="21041" y="5691"/>
                  </a:cubicBezTo>
                  <a:cubicBezTo>
                    <a:pt x="20891" y="3389"/>
                    <a:pt x="19691" y="1796"/>
                    <a:pt x="17741" y="910"/>
                  </a:cubicBezTo>
                  <a:cubicBezTo>
                    <a:pt x="15791" y="25"/>
                    <a:pt x="13091" y="-152"/>
                    <a:pt x="11291" y="114"/>
                  </a:cubicBezTo>
                  <a:cubicBezTo>
                    <a:pt x="9491" y="379"/>
                    <a:pt x="8591" y="1087"/>
                    <a:pt x="8441" y="2061"/>
                  </a:cubicBezTo>
                  <a:cubicBezTo>
                    <a:pt x="8291" y="3035"/>
                    <a:pt x="8891" y="4274"/>
                    <a:pt x="9491" y="5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7086599" y="3312583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3600" y="12960"/>
                  </a:cubicBezTo>
                  <a:cubicBezTo>
                    <a:pt x="7200" y="11520"/>
                    <a:pt x="14400" y="1440"/>
                    <a:pt x="18000" y="1440"/>
                  </a:cubicBezTo>
                  <a:cubicBezTo>
                    <a:pt x="21600" y="1440"/>
                    <a:pt x="21600" y="11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7232650" y="3092450"/>
              <a:ext cx="234950" cy="24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7701"/>
                  </a:moveTo>
                  <a:cubicBezTo>
                    <a:pt x="195" y="5635"/>
                    <a:pt x="389" y="3569"/>
                    <a:pt x="973" y="2160"/>
                  </a:cubicBezTo>
                  <a:cubicBezTo>
                    <a:pt x="1557" y="751"/>
                    <a:pt x="2530" y="0"/>
                    <a:pt x="4086" y="0"/>
                  </a:cubicBezTo>
                  <a:cubicBezTo>
                    <a:pt x="5643" y="0"/>
                    <a:pt x="7784" y="751"/>
                    <a:pt x="8562" y="2723"/>
                  </a:cubicBezTo>
                  <a:cubicBezTo>
                    <a:pt x="9341" y="4696"/>
                    <a:pt x="8757" y="7889"/>
                    <a:pt x="7589" y="10894"/>
                  </a:cubicBezTo>
                  <a:cubicBezTo>
                    <a:pt x="6422" y="13899"/>
                    <a:pt x="4670" y="16717"/>
                    <a:pt x="3503" y="18501"/>
                  </a:cubicBezTo>
                  <a:cubicBezTo>
                    <a:pt x="2335" y="20285"/>
                    <a:pt x="1751" y="21037"/>
                    <a:pt x="2043" y="21318"/>
                  </a:cubicBezTo>
                  <a:cubicBezTo>
                    <a:pt x="2335" y="21600"/>
                    <a:pt x="3503" y="21412"/>
                    <a:pt x="6908" y="20849"/>
                  </a:cubicBezTo>
                  <a:cubicBezTo>
                    <a:pt x="10314" y="20285"/>
                    <a:pt x="15957" y="19346"/>
                    <a:pt x="21600" y="18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7488447" y="3083983"/>
              <a:ext cx="136451" cy="27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37" fill="norm" stroke="1" extrusionOk="0">
                  <a:moveTo>
                    <a:pt x="17395" y="997"/>
                  </a:moveTo>
                  <a:cubicBezTo>
                    <a:pt x="12813" y="498"/>
                    <a:pt x="8231" y="0"/>
                    <a:pt x="5286" y="0"/>
                  </a:cubicBezTo>
                  <a:cubicBezTo>
                    <a:pt x="2340" y="0"/>
                    <a:pt x="1031" y="498"/>
                    <a:pt x="377" y="1745"/>
                  </a:cubicBezTo>
                  <a:cubicBezTo>
                    <a:pt x="-278" y="2991"/>
                    <a:pt x="-278" y="4985"/>
                    <a:pt x="2013" y="6812"/>
                  </a:cubicBezTo>
                  <a:cubicBezTo>
                    <a:pt x="4304" y="8640"/>
                    <a:pt x="8886" y="10302"/>
                    <a:pt x="12486" y="11880"/>
                  </a:cubicBezTo>
                  <a:cubicBezTo>
                    <a:pt x="16086" y="13458"/>
                    <a:pt x="18704" y="14954"/>
                    <a:pt x="20013" y="16200"/>
                  </a:cubicBezTo>
                  <a:cubicBezTo>
                    <a:pt x="21322" y="17446"/>
                    <a:pt x="21322" y="18443"/>
                    <a:pt x="20667" y="19191"/>
                  </a:cubicBezTo>
                  <a:cubicBezTo>
                    <a:pt x="20013" y="19938"/>
                    <a:pt x="18704" y="20437"/>
                    <a:pt x="16249" y="20852"/>
                  </a:cubicBezTo>
                  <a:cubicBezTo>
                    <a:pt x="13795" y="21268"/>
                    <a:pt x="10195" y="21600"/>
                    <a:pt x="7740" y="21351"/>
                  </a:cubicBezTo>
                  <a:cubicBezTo>
                    <a:pt x="5286" y="21102"/>
                    <a:pt x="3977" y="20271"/>
                    <a:pt x="2667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7518400" y="3033183"/>
              <a:ext cx="3175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7280"/>
                    <a:pt x="6336" y="12960"/>
                    <a:pt x="9936" y="9360"/>
                  </a:cubicBezTo>
                  <a:cubicBezTo>
                    <a:pt x="13536" y="5760"/>
                    <a:pt x="1756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476793" y="2860220"/>
              <a:ext cx="1007876" cy="777777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69883" y="2981171"/>
              <a:ext cx="1569492" cy="718759"/>
            </a:xfrm>
            <a:prstGeom prst="rect">
              <a:avLst/>
            </a:prstGeom>
            <a:effectLst/>
          </p:spPr>
        </p:pic>
        <p:sp>
          <p:nvSpPr>
            <p:cNvPr id="2876" name="Line"/>
            <p:cNvSpPr/>
            <p:nvPr/>
          </p:nvSpPr>
          <p:spPr>
            <a:xfrm>
              <a:off x="8809336" y="3091422"/>
              <a:ext cx="215337" cy="267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360" fill="norm" stroke="1" extrusionOk="0">
                  <a:moveTo>
                    <a:pt x="12900" y="2950"/>
                  </a:moveTo>
                  <a:cubicBezTo>
                    <a:pt x="12692" y="2107"/>
                    <a:pt x="12484" y="1263"/>
                    <a:pt x="11861" y="757"/>
                  </a:cubicBezTo>
                  <a:cubicBezTo>
                    <a:pt x="11238" y="250"/>
                    <a:pt x="10200" y="82"/>
                    <a:pt x="8538" y="1010"/>
                  </a:cubicBezTo>
                  <a:cubicBezTo>
                    <a:pt x="6877" y="1938"/>
                    <a:pt x="4592" y="3963"/>
                    <a:pt x="2827" y="7000"/>
                  </a:cubicBezTo>
                  <a:cubicBezTo>
                    <a:pt x="1061" y="10038"/>
                    <a:pt x="-185" y="14088"/>
                    <a:pt x="23" y="16872"/>
                  </a:cubicBezTo>
                  <a:cubicBezTo>
                    <a:pt x="230" y="19657"/>
                    <a:pt x="1892" y="21175"/>
                    <a:pt x="4696" y="21344"/>
                  </a:cubicBezTo>
                  <a:cubicBezTo>
                    <a:pt x="7500" y="21513"/>
                    <a:pt x="11446" y="20332"/>
                    <a:pt x="14457" y="18054"/>
                  </a:cubicBezTo>
                  <a:cubicBezTo>
                    <a:pt x="17469" y="15775"/>
                    <a:pt x="19546" y="12401"/>
                    <a:pt x="20480" y="9447"/>
                  </a:cubicBezTo>
                  <a:cubicBezTo>
                    <a:pt x="21415" y="6494"/>
                    <a:pt x="21207" y="3963"/>
                    <a:pt x="20688" y="2444"/>
                  </a:cubicBezTo>
                  <a:cubicBezTo>
                    <a:pt x="20169" y="925"/>
                    <a:pt x="19338" y="419"/>
                    <a:pt x="18196" y="166"/>
                  </a:cubicBezTo>
                  <a:cubicBezTo>
                    <a:pt x="17053" y="-87"/>
                    <a:pt x="15600" y="-87"/>
                    <a:pt x="14042" y="419"/>
                  </a:cubicBezTo>
                  <a:cubicBezTo>
                    <a:pt x="12484" y="925"/>
                    <a:pt x="10823" y="1938"/>
                    <a:pt x="10407" y="2950"/>
                  </a:cubicBezTo>
                  <a:cubicBezTo>
                    <a:pt x="9992" y="3963"/>
                    <a:pt x="10823" y="4975"/>
                    <a:pt x="11653" y="5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9137650" y="3261783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9301618" y="3072739"/>
              <a:ext cx="164260" cy="2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637" fill="norm" stroke="1" extrusionOk="0">
                  <a:moveTo>
                    <a:pt x="8244" y="4179"/>
                  </a:moveTo>
                  <a:cubicBezTo>
                    <a:pt x="7704" y="2533"/>
                    <a:pt x="7164" y="887"/>
                    <a:pt x="6219" y="270"/>
                  </a:cubicBezTo>
                  <a:cubicBezTo>
                    <a:pt x="5274" y="-347"/>
                    <a:pt x="3924" y="64"/>
                    <a:pt x="2574" y="1813"/>
                  </a:cubicBezTo>
                  <a:cubicBezTo>
                    <a:pt x="1224" y="3562"/>
                    <a:pt x="-126" y="6647"/>
                    <a:pt x="9" y="10042"/>
                  </a:cubicBezTo>
                  <a:cubicBezTo>
                    <a:pt x="144" y="13436"/>
                    <a:pt x="1764" y="17139"/>
                    <a:pt x="4194" y="19093"/>
                  </a:cubicBezTo>
                  <a:cubicBezTo>
                    <a:pt x="6624" y="21047"/>
                    <a:pt x="9864" y="21253"/>
                    <a:pt x="12969" y="19093"/>
                  </a:cubicBezTo>
                  <a:cubicBezTo>
                    <a:pt x="16074" y="16933"/>
                    <a:pt x="19044" y="12407"/>
                    <a:pt x="20259" y="9424"/>
                  </a:cubicBezTo>
                  <a:cubicBezTo>
                    <a:pt x="21474" y="6442"/>
                    <a:pt x="20934" y="5002"/>
                    <a:pt x="19854" y="3870"/>
                  </a:cubicBezTo>
                  <a:cubicBezTo>
                    <a:pt x="18774" y="2739"/>
                    <a:pt x="17154" y="1916"/>
                    <a:pt x="15939" y="1916"/>
                  </a:cubicBezTo>
                  <a:cubicBezTo>
                    <a:pt x="14724" y="1916"/>
                    <a:pt x="13914" y="2739"/>
                    <a:pt x="13104" y="3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9541238" y="3062481"/>
              <a:ext cx="129812" cy="25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131" fill="norm" stroke="1" extrusionOk="0">
                  <a:moveTo>
                    <a:pt x="21027" y="3829"/>
                  </a:moveTo>
                  <a:cubicBezTo>
                    <a:pt x="17941" y="2274"/>
                    <a:pt x="14856" y="719"/>
                    <a:pt x="11256" y="200"/>
                  </a:cubicBezTo>
                  <a:cubicBezTo>
                    <a:pt x="7656" y="-318"/>
                    <a:pt x="3541" y="200"/>
                    <a:pt x="1484" y="1410"/>
                  </a:cubicBezTo>
                  <a:cubicBezTo>
                    <a:pt x="-573" y="2620"/>
                    <a:pt x="-573" y="4520"/>
                    <a:pt x="1998" y="6594"/>
                  </a:cubicBezTo>
                  <a:cubicBezTo>
                    <a:pt x="4570" y="8668"/>
                    <a:pt x="9713" y="10914"/>
                    <a:pt x="12798" y="13074"/>
                  </a:cubicBezTo>
                  <a:cubicBezTo>
                    <a:pt x="15884" y="15234"/>
                    <a:pt x="16913" y="17308"/>
                    <a:pt x="16913" y="18690"/>
                  </a:cubicBezTo>
                  <a:cubicBezTo>
                    <a:pt x="16913" y="20072"/>
                    <a:pt x="15884" y="20764"/>
                    <a:pt x="13656" y="21023"/>
                  </a:cubicBezTo>
                  <a:cubicBezTo>
                    <a:pt x="11427" y="21282"/>
                    <a:pt x="7998" y="21109"/>
                    <a:pt x="5598" y="20159"/>
                  </a:cubicBezTo>
                  <a:cubicBezTo>
                    <a:pt x="3198" y="19208"/>
                    <a:pt x="1827" y="17480"/>
                    <a:pt x="456" y="15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9544050" y="3045883"/>
              <a:ext cx="304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4400"/>
                    <a:pt x="5100" y="7200"/>
                    <a:pt x="8700" y="3600"/>
                  </a:cubicBezTo>
                  <a:cubicBezTo>
                    <a:pt x="12300" y="0"/>
                    <a:pt x="169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8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636000" y="3395133"/>
              <a:ext cx="1200150" cy="190501"/>
            </a:xfrm>
            <a:prstGeom prst="rect">
              <a:avLst/>
            </a:prstGeom>
            <a:effectLst/>
          </p:spPr>
        </p:pic>
        <p:pic>
          <p:nvPicPr>
            <p:cNvPr id="288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691283" y="3318933"/>
              <a:ext cx="897467" cy="203201"/>
            </a:xfrm>
            <a:prstGeom prst="rect">
              <a:avLst/>
            </a:prstGeom>
            <a:effectLst/>
          </p:spPr>
        </p:pic>
        <p:pic>
          <p:nvPicPr>
            <p:cNvPr id="288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484802" y="2792826"/>
              <a:ext cx="1409284" cy="926682"/>
            </a:xfrm>
            <a:prstGeom prst="rect">
              <a:avLst/>
            </a:prstGeom>
            <a:effectLst/>
          </p:spPr>
        </p:pic>
        <p:sp>
          <p:nvSpPr>
            <p:cNvPr id="2887" name="Line"/>
            <p:cNvSpPr/>
            <p:nvPr/>
          </p:nvSpPr>
          <p:spPr>
            <a:xfrm>
              <a:off x="10969441" y="3046216"/>
              <a:ext cx="175413" cy="19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0603" fill="norm" stroke="1" extrusionOk="0">
                  <a:moveTo>
                    <a:pt x="13056" y="3893"/>
                  </a:moveTo>
                  <a:cubicBezTo>
                    <a:pt x="12311" y="3020"/>
                    <a:pt x="11567" y="2147"/>
                    <a:pt x="10822" y="1274"/>
                  </a:cubicBezTo>
                  <a:cubicBezTo>
                    <a:pt x="10077" y="402"/>
                    <a:pt x="9332" y="-471"/>
                    <a:pt x="7594" y="293"/>
                  </a:cubicBezTo>
                  <a:cubicBezTo>
                    <a:pt x="5856" y="1056"/>
                    <a:pt x="3125" y="3456"/>
                    <a:pt x="1511" y="6838"/>
                  </a:cubicBezTo>
                  <a:cubicBezTo>
                    <a:pt x="-102" y="10220"/>
                    <a:pt x="-599" y="14584"/>
                    <a:pt x="891" y="17311"/>
                  </a:cubicBezTo>
                  <a:cubicBezTo>
                    <a:pt x="2380" y="20038"/>
                    <a:pt x="5856" y="21129"/>
                    <a:pt x="9456" y="20365"/>
                  </a:cubicBezTo>
                  <a:cubicBezTo>
                    <a:pt x="13056" y="19602"/>
                    <a:pt x="16780" y="16984"/>
                    <a:pt x="18767" y="14147"/>
                  </a:cubicBezTo>
                  <a:cubicBezTo>
                    <a:pt x="20753" y="11311"/>
                    <a:pt x="21001" y="8256"/>
                    <a:pt x="20008" y="5747"/>
                  </a:cubicBezTo>
                  <a:cubicBezTo>
                    <a:pt x="19015" y="3238"/>
                    <a:pt x="16780" y="1274"/>
                    <a:pt x="15042" y="511"/>
                  </a:cubicBezTo>
                  <a:cubicBezTo>
                    <a:pt x="13304" y="-253"/>
                    <a:pt x="12063" y="184"/>
                    <a:pt x="11815" y="1056"/>
                  </a:cubicBezTo>
                  <a:cubicBezTo>
                    <a:pt x="11567" y="1929"/>
                    <a:pt x="12311" y="3238"/>
                    <a:pt x="13056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11249522" y="3141133"/>
              <a:ext cx="2172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160"/>
                    <a:pt x="4448" y="4320"/>
                    <a:pt x="1502" y="7920"/>
                  </a:cubicBezTo>
                  <a:cubicBezTo>
                    <a:pt x="-1443" y="11520"/>
                    <a:pt x="521" y="1656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11366499" y="2995083"/>
              <a:ext cx="368301" cy="19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7043"/>
                  </a:moveTo>
                  <a:cubicBezTo>
                    <a:pt x="0" y="5165"/>
                    <a:pt x="0" y="3287"/>
                    <a:pt x="745" y="1996"/>
                  </a:cubicBezTo>
                  <a:cubicBezTo>
                    <a:pt x="1490" y="704"/>
                    <a:pt x="2979" y="0"/>
                    <a:pt x="4283" y="0"/>
                  </a:cubicBezTo>
                  <a:cubicBezTo>
                    <a:pt x="5586" y="0"/>
                    <a:pt x="6703" y="704"/>
                    <a:pt x="7200" y="2230"/>
                  </a:cubicBezTo>
                  <a:cubicBezTo>
                    <a:pt x="7697" y="3757"/>
                    <a:pt x="7572" y="6104"/>
                    <a:pt x="6828" y="8922"/>
                  </a:cubicBezTo>
                  <a:cubicBezTo>
                    <a:pt x="6083" y="11739"/>
                    <a:pt x="4717" y="15026"/>
                    <a:pt x="3910" y="17257"/>
                  </a:cubicBezTo>
                  <a:cubicBezTo>
                    <a:pt x="3103" y="19487"/>
                    <a:pt x="2855" y="20661"/>
                    <a:pt x="3041" y="21130"/>
                  </a:cubicBezTo>
                  <a:cubicBezTo>
                    <a:pt x="3228" y="21600"/>
                    <a:pt x="3848" y="21365"/>
                    <a:pt x="6393" y="20309"/>
                  </a:cubicBezTo>
                  <a:cubicBezTo>
                    <a:pt x="8938" y="19252"/>
                    <a:pt x="13407" y="17374"/>
                    <a:pt x="16262" y="16200"/>
                  </a:cubicBezTo>
                  <a:cubicBezTo>
                    <a:pt x="19117" y="15026"/>
                    <a:pt x="20359" y="14557"/>
                    <a:pt x="21600" y="14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4660473" y="3900301"/>
              <a:ext cx="152147" cy="234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4" h="20810" fill="norm" stroke="1" extrusionOk="0">
                  <a:moveTo>
                    <a:pt x="16887" y="3633"/>
                  </a:moveTo>
                  <a:cubicBezTo>
                    <a:pt x="15765" y="2506"/>
                    <a:pt x="14643" y="1379"/>
                    <a:pt x="13381" y="815"/>
                  </a:cubicBezTo>
                  <a:cubicBezTo>
                    <a:pt x="12118" y="252"/>
                    <a:pt x="10716" y="252"/>
                    <a:pt x="8472" y="2318"/>
                  </a:cubicBezTo>
                  <a:cubicBezTo>
                    <a:pt x="6227" y="4384"/>
                    <a:pt x="3142" y="8516"/>
                    <a:pt x="1459" y="11803"/>
                  </a:cubicBezTo>
                  <a:cubicBezTo>
                    <a:pt x="-224" y="15090"/>
                    <a:pt x="-505" y="17532"/>
                    <a:pt x="898" y="19128"/>
                  </a:cubicBezTo>
                  <a:cubicBezTo>
                    <a:pt x="2300" y="20725"/>
                    <a:pt x="5386" y="21476"/>
                    <a:pt x="9313" y="20067"/>
                  </a:cubicBezTo>
                  <a:cubicBezTo>
                    <a:pt x="13240" y="18659"/>
                    <a:pt x="18009" y="15090"/>
                    <a:pt x="19552" y="11615"/>
                  </a:cubicBezTo>
                  <a:cubicBezTo>
                    <a:pt x="21095" y="8140"/>
                    <a:pt x="19412" y="4759"/>
                    <a:pt x="17869" y="2787"/>
                  </a:cubicBezTo>
                  <a:cubicBezTo>
                    <a:pt x="16326" y="815"/>
                    <a:pt x="14924" y="252"/>
                    <a:pt x="13521" y="64"/>
                  </a:cubicBezTo>
                  <a:cubicBezTo>
                    <a:pt x="12118" y="-124"/>
                    <a:pt x="10716" y="64"/>
                    <a:pt x="10155" y="1191"/>
                  </a:cubicBezTo>
                  <a:cubicBezTo>
                    <a:pt x="9594" y="2318"/>
                    <a:pt x="9874" y="4384"/>
                    <a:pt x="10155" y="6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4927600" y="403013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5029200" y="3879287"/>
              <a:ext cx="177800" cy="21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4169"/>
                  </a:moveTo>
                  <a:cubicBezTo>
                    <a:pt x="1029" y="2729"/>
                    <a:pt x="2057" y="1289"/>
                    <a:pt x="3343" y="569"/>
                  </a:cubicBezTo>
                  <a:cubicBezTo>
                    <a:pt x="4629" y="-151"/>
                    <a:pt x="6171" y="-151"/>
                    <a:pt x="7071" y="363"/>
                  </a:cubicBezTo>
                  <a:cubicBezTo>
                    <a:pt x="7971" y="878"/>
                    <a:pt x="8229" y="1906"/>
                    <a:pt x="7457" y="4375"/>
                  </a:cubicBezTo>
                  <a:cubicBezTo>
                    <a:pt x="6686" y="6843"/>
                    <a:pt x="4886" y="10752"/>
                    <a:pt x="3600" y="13220"/>
                  </a:cubicBezTo>
                  <a:cubicBezTo>
                    <a:pt x="2314" y="15689"/>
                    <a:pt x="1543" y="16718"/>
                    <a:pt x="1029" y="17849"/>
                  </a:cubicBezTo>
                  <a:cubicBezTo>
                    <a:pt x="514" y="18980"/>
                    <a:pt x="257" y="20215"/>
                    <a:pt x="771" y="20832"/>
                  </a:cubicBezTo>
                  <a:cubicBezTo>
                    <a:pt x="1286" y="21449"/>
                    <a:pt x="2571" y="21449"/>
                    <a:pt x="6171" y="20215"/>
                  </a:cubicBezTo>
                  <a:cubicBezTo>
                    <a:pt x="9771" y="18980"/>
                    <a:pt x="15686" y="16512"/>
                    <a:pt x="21600" y="14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5227847" y="3881089"/>
              <a:ext cx="125203" cy="25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96" fill="norm" stroke="1" extrusionOk="0">
                  <a:moveTo>
                    <a:pt x="21294" y="250"/>
                  </a:moveTo>
                  <a:cubicBezTo>
                    <a:pt x="15534" y="73"/>
                    <a:pt x="9774" y="-104"/>
                    <a:pt x="6174" y="73"/>
                  </a:cubicBezTo>
                  <a:cubicBezTo>
                    <a:pt x="2574" y="250"/>
                    <a:pt x="1134" y="781"/>
                    <a:pt x="414" y="1578"/>
                  </a:cubicBezTo>
                  <a:cubicBezTo>
                    <a:pt x="-306" y="2375"/>
                    <a:pt x="-306" y="3437"/>
                    <a:pt x="2214" y="4942"/>
                  </a:cubicBezTo>
                  <a:cubicBezTo>
                    <a:pt x="4734" y="6447"/>
                    <a:pt x="9774" y="8394"/>
                    <a:pt x="13194" y="10519"/>
                  </a:cubicBezTo>
                  <a:cubicBezTo>
                    <a:pt x="16614" y="12644"/>
                    <a:pt x="18414" y="14945"/>
                    <a:pt x="18054" y="16804"/>
                  </a:cubicBezTo>
                  <a:cubicBezTo>
                    <a:pt x="17694" y="18663"/>
                    <a:pt x="15174" y="20080"/>
                    <a:pt x="12654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5238749" y="3814233"/>
              <a:ext cx="2476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5247"/>
                    <a:pt x="8492" y="8894"/>
                    <a:pt x="12092" y="5294"/>
                  </a:cubicBezTo>
                  <a:cubicBezTo>
                    <a:pt x="15692" y="1694"/>
                    <a:pt x="18646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6725785" y="3939030"/>
              <a:ext cx="127077" cy="19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005" fill="norm" stroke="1" extrusionOk="0">
                  <a:moveTo>
                    <a:pt x="12355" y="2308"/>
                  </a:moveTo>
                  <a:cubicBezTo>
                    <a:pt x="10613" y="2308"/>
                    <a:pt x="8871" y="2308"/>
                    <a:pt x="6607" y="4031"/>
                  </a:cubicBezTo>
                  <a:cubicBezTo>
                    <a:pt x="4342" y="5754"/>
                    <a:pt x="1555" y="9201"/>
                    <a:pt x="510" y="12303"/>
                  </a:cubicBezTo>
                  <a:cubicBezTo>
                    <a:pt x="-535" y="15406"/>
                    <a:pt x="162" y="18163"/>
                    <a:pt x="1381" y="19657"/>
                  </a:cubicBezTo>
                  <a:cubicBezTo>
                    <a:pt x="2600" y="21150"/>
                    <a:pt x="4342" y="21380"/>
                    <a:pt x="7478" y="20461"/>
                  </a:cubicBezTo>
                  <a:cubicBezTo>
                    <a:pt x="10613" y="19542"/>
                    <a:pt x="15142" y="17474"/>
                    <a:pt x="17755" y="14486"/>
                  </a:cubicBezTo>
                  <a:cubicBezTo>
                    <a:pt x="20368" y="11499"/>
                    <a:pt x="21065" y="7593"/>
                    <a:pt x="20891" y="5065"/>
                  </a:cubicBezTo>
                  <a:cubicBezTo>
                    <a:pt x="20717" y="2537"/>
                    <a:pt x="19671" y="1389"/>
                    <a:pt x="18278" y="699"/>
                  </a:cubicBezTo>
                  <a:cubicBezTo>
                    <a:pt x="16884" y="10"/>
                    <a:pt x="15142" y="-220"/>
                    <a:pt x="14271" y="240"/>
                  </a:cubicBezTo>
                  <a:cubicBezTo>
                    <a:pt x="13400" y="699"/>
                    <a:pt x="13400" y="1848"/>
                    <a:pt x="13400" y="2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6953249" y="4049183"/>
              <a:ext cx="38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7075617" y="3940018"/>
              <a:ext cx="99883" cy="26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00" fill="norm" stroke="1" extrusionOk="0">
                  <a:moveTo>
                    <a:pt x="21235" y="1136"/>
                  </a:moveTo>
                  <a:cubicBezTo>
                    <a:pt x="19435" y="617"/>
                    <a:pt x="17635" y="99"/>
                    <a:pt x="14485" y="12"/>
                  </a:cubicBezTo>
                  <a:cubicBezTo>
                    <a:pt x="11335" y="-74"/>
                    <a:pt x="6835" y="272"/>
                    <a:pt x="3910" y="1222"/>
                  </a:cubicBezTo>
                  <a:cubicBezTo>
                    <a:pt x="985" y="2172"/>
                    <a:pt x="-365" y="3728"/>
                    <a:pt x="85" y="5369"/>
                  </a:cubicBezTo>
                  <a:cubicBezTo>
                    <a:pt x="535" y="7011"/>
                    <a:pt x="2785" y="8739"/>
                    <a:pt x="5485" y="11158"/>
                  </a:cubicBezTo>
                  <a:cubicBezTo>
                    <a:pt x="8185" y="13577"/>
                    <a:pt x="11335" y="16688"/>
                    <a:pt x="12235" y="18588"/>
                  </a:cubicBezTo>
                  <a:cubicBezTo>
                    <a:pt x="13135" y="20489"/>
                    <a:pt x="11785" y="21180"/>
                    <a:pt x="9760" y="21353"/>
                  </a:cubicBezTo>
                  <a:cubicBezTo>
                    <a:pt x="7735" y="21526"/>
                    <a:pt x="5035" y="21180"/>
                    <a:pt x="2335" y="20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7080249" y="3909483"/>
              <a:ext cx="273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1" y="15120"/>
                    <a:pt x="6363" y="8640"/>
                    <a:pt x="9963" y="5040"/>
                  </a:cubicBezTo>
                  <a:cubicBezTo>
                    <a:pt x="13563" y="1440"/>
                    <a:pt x="1758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4747788" y="4742709"/>
              <a:ext cx="136343" cy="19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0534" fill="norm" stroke="1" extrusionOk="0">
                  <a:moveTo>
                    <a:pt x="9832" y="3945"/>
                  </a:moveTo>
                  <a:cubicBezTo>
                    <a:pt x="9514" y="2808"/>
                    <a:pt x="9196" y="1671"/>
                    <a:pt x="8243" y="876"/>
                  </a:cubicBezTo>
                  <a:cubicBezTo>
                    <a:pt x="7291" y="80"/>
                    <a:pt x="5702" y="-375"/>
                    <a:pt x="4114" y="1217"/>
                  </a:cubicBezTo>
                  <a:cubicBezTo>
                    <a:pt x="2526" y="2808"/>
                    <a:pt x="938" y="6446"/>
                    <a:pt x="302" y="9970"/>
                  </a:cubicBezTo>
                  <a:cubicBezTo>
                    <a:pt x="-333" y="13494"/>
                    <a:pt x="-15" y="16905"/>
                    <a:pt x="1732" y="18838"/>
                  </a:cubicBezTo>
                  <a:cubicBezTo>
                    <a:pt x="3479" y="20770"/>
                    <a:pt x="6655" y="21225"/>
                    <a:pt x="10308" y="19292"/>
                  </a:cubicBezTo>
                  <a:cubicBezTo>
                    <a:pt x="13961" y="17360"/>
                    <a:pt x="18091" y="13040"/>
                    <a:pt x="19679" y="9516"/>
                  </a:cubicBezTo>
                  <a:cubicBezTo>
                    <a:pt x="21267" y="5991"/>
                    <a:pt x="20314" y="3263"/>
                    <a:pt x="17932" y="1671"/>
                  </a:cubicBezTo>
                  <a:cubicBezTo>
                    <a:pt x="15549" y="80"/>
                    <a:pt x="11738" y="-375"/>
                    <a:pt x="8879" y="307"/>
                  </a:cubicBezTo>
                  <a:cubicBezTo>
                    <a:pt x="6020" y="989"/>
                    <a:pt x="4114" y="2808"/>
                    <a:pt x="2208" y="4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4978400" y="4836583"/>
              <a:ext cx="698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9257"/>
                  </a:moveTo>
                  <a:cubicBezTo>
                    <a:pt x="3273" y="15429"/>
                    <a:pt x="6545" y="21600"/>
                    <a:pt x="10145" y="20057"/>
                  </a:cubicBezTo>
                  <a:cubicBezTo>
                    <a:pt x="13745" y="18514"/>
                    <a:pt x="17673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5120482" y="4722283"/>
              <a:ext cx="11191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21150" y="0"/>
                  </a:moveTo>
                  <a:cubicBezTo>
                    <a:pt x="16350" y="0"/>
                    <a:pt x="11550" y="0"/>
                    <a:pt x="7950" y="502"/>
                  </a:cubicBezTo>
                  <a:cubicBezTo>
                    <a:pt x="4350" y="1005"/>
                    <a:pt x="1950" y="2009"/>
                    <a:pt x="750" y="2930"/>
                  </a:cubicBezTo>
                  <a:cubicBezTo>
                    <a:pt x="-450" y="3851"/>
                    <a:pt x="-450" y="4688"/>
                    <a:pt x="2550" y="6447"/>
                  </a:cubicBezTo>
                  <a:cubicBezTo>
                    <a:pt x="5550" y="8205"/>
                    <a:pt x="11550" y="10884"/>
                    <a:pt x="14950" y="13144"/>
                  </a:cubicBezTo>
                  <a:cubicBezTo>
                    <a:pt x="18350" y="15405"/>
                    <a:pt x="19150" y="17247"/>
                    <a:pt x="18950" y="18586"/>
                  </a:cubicBezTo>
                  <a:cubicBezTo>
                    <a:pt x="18750" y="19926"/>
                    <a:pt x="17550" y="20763"/>
                    <a:pt x="16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5143499" y="4671483"/>
              <a:ext cx="292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09" y="17100"/>
                    <a:pt x="2817" y="12600"/>
                    <a:pt x="6417" y="9000"/>
                  </a:cubicBezTo>
                  <a:cubicBezTo>
                    <a:pt x="10017" y="5400"/>
                    <a:pt x="1580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6651380" y="4760383"/>
              <a:ext cx="124851" cy="23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381" fill="norm" stroke="1" extrusionOk="0">
                  <a:moveTo>
                    <a:pt x="20756" y="0"/>
                  </a:moveTo>
                  <a:cubicBezTo>
                    <a:pt x="17215" y="0"/>
                    <a:pt x="13674" y="0"/>
                    <a:pt x="10310" y="1557"/>
                  </a:cubicBezTo>
                  <a:cubicBezTo>
                    <a:pt x="6946" y="3114"/>
                    <a:pt x="3759" y="6227"/>
                    <a:pt x="1989" y="9243"/>
                  </a:cubicBezTo>
                  <a:cubicBezTo>
                    <a:pt x="218" y="12259"/>
                    <a:pt x="-136" y="15178"/>
                    <a:pt x="41" y="17222"/>
                  </a:cubicBezTo>
                  <a:cubicBezTo>
                    <a:pt x="218" y="19265"/>
                    <a:pt x="926" y="20432"/>
                    <a:pt x="2343" y="21016"/>
                  </a:cubicBezTo>
                  <a:cubicBezTo>
                    <a:pt x="3759" y="21600"/>
                    <a:pt x="5884" y="21600"/>
                    <a:pt x="9071" y="20141"/>
                  </a:cubicBezTo>
                  <a:cubicBezTo>
                    <a:pt x="12257" y="18681"/>
                    <a:pt x="16507" y="15762"/>
                    <a:pt x="18808" y="13038"/>
                  </a:cubicBezTo>
                  <a:cubicBezTo>
                    <a:pt x="21110" y="10314"/>
                    <a:pt x="21464" y="7784"/>
                    <a:pt x="20048" y="5838"/>
                  </a:cubicBezTo>
                  <a:cubicBezTo>
                    <a:pt x="18631" y="3892"/>
                    <a:pt x="15444" y="2530"/>
                    <a:pt x="13143" y="2141"/>
                  </a:cubicBezTo>
                  <a:cubicBezTo>
                    <a:pt x="10841" y="1751"/>
                    <a:pt x="9425" y="2335"/>
                    <a:pt x="8008" y="2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6921500" y="4855633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7004050" y="4710672"/>
              <a:ext cx="135150" cy="36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535" fill="norm" stroke="1" extrusionOk="0">
                  <a:moveTo>
                    <a:pt x="0" y="4103"/>
                  </a:moveTo>
                  <a:cubicBezTo>
                    <a:pt x="0" y="3472"/>
                    <a:pt x="0" y="2840"/>
                    <a:pt x="1662" y="2146"/>
                  </a:cubicBezTo>
                  <a:cubicBezTo>
                    <a:pt x="3323" y="1451"/>
                    <a:pt x="6646" y="693"/>
                    <a:pt x="9471" y="314"/>
                  </a:cubicBezTo>
                  <a:cubicBezTo>
                    <a:pt x="12295" y="-65"/>
                    <a:pt x="14622" y="-65"/>
                    <a:pt x="16449" y="124"/>
                  </a:cubicBezTo>
                  <a:cubicBezTo>
                    <a:pt x="18277" y="314"/>
                    <a:pt x="19606" y="693"/>
                    <a:pt x="20437" y="1640"/>
                  </a:cubicBezTo>
                  <a:cubicBezTo>
                    <a:pt x="21268" y="2588"/>
                    <a:pt x="21600" y="4103"/>
                    <a:pt x="20603" y="6819"/>
                  </a:cubicBezTo>
                  <a:cubicBezTo>
                    <a:pt x="19606" y="9535"/>
                    <a:pt x="17280" y="13451"/>
                    <a:pt x="15452" y="16103"/>
                  </a:cubicBezTo>
                  <a:cubicBezTo>
                    <a:pt x="13625" y="18756"/>
                    <a:pt x="12295" y="20146"/>
                    <a:pt x="10966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7035800" y="4893733"/>
              <a:ext cx="209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8000"/>
                    <a:pt x="873" y="14400"/>
                    <a:pt x="2509" y="11520"/>
                  </a:cubicBezTo>
                  <a:cubicBezTo>
                    <a:pt x="4145" y="8640"/>
                    <a:pt x="6982" y="6480"/>
                    <a:pt x="10364" y="4680"/>
                  </a:cubicBezTo>
                  <a:cubicBezTo>
                    <a:pt x="13745" y="2880"/>
                    <a:pt x="1767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7278116" y="4762207"/>
              <a:ext cx="138684" cy="29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11" fill="norm" stroke="1" extrusionOk="0">
                  <a:moveTo>
                    <a:pt x="21443" y="333"/>
                  </a:moveTo>
                  <a:cubicBezTo>
                    <a:pt x="16207" y="22"/>
                    <a:pt x="10970" y="-289"/>
                    <a:pt x="6879" y="488"/>
                  </a:cubicBezTo>
                  <a:cubicBezTo>
                    <a:pt x="2788" y="1265"/>
                    <a:pt x="-157" y="3130"/>
                    <a:pt x="7" y="5383"/>
                  </a:cubicBezTo>
                  <a:cubicBezTo>
                    <a:pt x="170" y="7636"/>
                    <a:pt x="3443" y="10278"/>
                    <a:pt x="6225" y="12298"/>
                  </a:cubicBezTo>
                  <a:cubicBezTo>
                    <a:pt x="9007" y="14318"/>
                    <a:pt x="11298" y="15717"/>
                    <a:pt x="11625" y="17115"/>
                  </a:cubicBezTo>
                  <a:cubicBezTo>
                    <a:pt x="11952" y="18514"/>
                    <a:pt x="10316" y="19912"/>
                    <a:pt x="8679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7277099" y="4754033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4843429" y="5802725"/>
              <a:ext cx="139498" cy="27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58" fill="norm" stroke="1" extrusionOk="0">
                  <a:moveTo>
                    <a:pt x="15490" y="902"/>
                  </a:moveTo>
                  <a:cubicBezTo>
                    <a:pt x="14220" y="415"/>
                    <a:pt x="12949" y="-72"/>
                    <a:pt x="11520" y="9"/>
                  </a:cubicBezTo>
                  <a:cubicBezTo>
                    <a:pt x="10090" y="90"/>
                    <a:pt x="8502" y="740"/>
                    <a:pt x="6437" y="3257"/>
                  </a:cubicBezTo>
                  <a:cubicBezTo>
                    <a:pt x="4373" y="5775"/>
                    <a:pt x="1832" y="10160"/>
                    <a:pt x="720" y="13326"/>
                  </a:cubicBezTo>
                  <a:cubicBezTo>
                    <a:pt x="-392" y="16493"/>
                    <a:pt x="-74" y="18442"/>
                    <a:pt x="720" y="19660"/>
                  </a:cubicBezTo>
                  <a:cubicBezTo>
                    <a:pt x="1514" y="20878"/>
                    <a:pt x="2784" y="21366"/>
                    <a:pt x="5008" y="21447"/>
                  </a:cubicBezTo>
                  <a:cubicBezTo>
                    <a:pt x="7232" y="21528"/>
                    <a:pt x="10408" y="21203"/>
                    <a:pt x="13267" y="19742"/>
                  </a:cubicBezTo>
                  <a:cubicBezTo>
                    <a:pt x="16126" y="18280"/>
                    <a:pt x="18667" y="15681"/>
                    <a:pt x="19937" y="12920"/>
                  </a:cubicBezTo>
                  <a:cubicBezTo>
                    <a:pt x="21208" y="10160"/>
                    <a:pt x="21208" y="7236"/>
                    <a:pt x="20255" y="5369"/>
                  </a:cubicBezTo>
                  <a:cubicBezTo>
                    <a:pt x="19302" y="3501"/>
                    <a:pt x="17396" y="2689"/>
                    <a:pt x="15332" y="2933"/>
                  </a:cubicBezTo>
                  <a:cubicBezTo>
                    <a:pt x="13267" y="3176"/>
                    <a:pt x="11043" y="4475"/>
                    <a:pt x="8820" y="5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5137149" y="5928783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5226050" y="5749660"/>
              <a:ext cx="208139" cy="35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22" fill="norm" stroke="1" extrusionOk="0">
                  <a:moveTo>
                    <a:pt x="0" y="5513"/>
                  </a:moveTo>
                  <a:cubicBezTo>
                    <a:pt x="436" y="4866"/>
                    <a:pt x="873" y="4220"/>
                    <a:pt x="3491" y="3250"/>
                  </a:cubicBezTo>
                  <a:cubicBezTo>
                    <a:pt x="6109" y="2279"/>
                    <a:pt x="10909" y="986"/>
                    <a:pt x="13964" y="404"/>
                  </a:cubicBezTo>
                  <a:cubicBezTo>
                    <a:pt x="17018" y="-178"/>
                    <a:pt x="18327" y="-49"/>
                    <a:pt x="19309" y="275"/>
                  </a:cubicBezTo>
                  <a:cubicBezTo>
                    <a:pt x="20291" y="598"/>
                    <a:pt x="20945" y="1115"/>
                    <a:pt x="21273" y="2538"/>
                  </a:cubicBezTo>
                  <a:cubicBezTo>
                    <a:pt x="21600" y="3961"/>
                    <a:pt x="21600" y="6289"/>
                    <a:pt x="20291" y="9587"/>
                  </a:cubicBezTo>
                  <a:cubicBezTo>
                    <a:pt x="18982" y="12885"/>
                    <a:pt x="16364" y="17154"/>
                    <a:pt x="13745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5313576" y="5935133"/>
              <a:ext cx="22362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131" y="21600"/>
                  </a:moveTo>
                  <a:cubicBezTo>
                    <a:pt x="-71" y="18720"/>
                    <a:pt x="-273" y="15840"/>
                    <a:pt x="1443" y="12960"/>
                  </a:cubicBezTo>
                  <a:cubicBezTo>
                    <a:pt x="3159" y="10080"/>
                    <a:pt x="6792" y="7200"/>
                    <a:pt x="10426" y="5040"/>
                  </a:cubicBezTo>
                  <a:cubicBezTo>
                    <a:pt x="14060" y="2880"/>
                    <a:pt x="17693" y="1440"/>
                    <a:pt x="213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5601510" y="5801783"/>
              <a:ext cx="15159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21191" y="0"/>
                  </a:moveTo>
                  <a:cubicBezTo>
                    <a:pt x="15865" y="460"/>
                    <a:pt x="10539" y="919"/>
                    <a:pt x="7136" y="1379"/>
                  </a:cubicBezTo>
                  <a:cubicBezTo>
                    <a:pt x="3733" y="1838"/>
                    <a:pt x="2254" y="2298"/>
                    <a:pt x="1218" y="2911"/>
                  </a:cubicBezTo>
                  <a:cubicBezTo>
                    <a:pt x="183" y="3523"/>
                    <a:pt x="-409" y="4289"/>
                    <a:pt x="331" y="5209"/>
                  </a:cubicBezTo>
                  <a:cubicBezTo>
                    <a:pt x="1070" y="6128"/>
                    <a:pt x="3142" y="7200"/>
                    <a:pt x="6249" y="9038"/>
                  </a:cubicBezTo>
                  <a:cubicBezTo>
                    <a:pt x="9355" y="10877"/>
                    <a:pt x="13498" y="13481"/>
                    <a:pt x="15865" y="15166"/>
                  </a:cubicBezTo>
                  <a:cubicBezTo>
                    <a:pt x="18232" y="16851"/>
                    <a:pt x="18824" y="17617"/>
                    <a:pt x="18232" y="18536"/>
                  </a:cubicBezTo>
                  <a:cubicBezTo>
                    <a:pt x="17640" y="19455"/>
                    <a:pt x="15865" y="20528"/>
                    <a:pt x="140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5562600" y="5808133"/>
              <a:ext cx="292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5200"/>
                    <a:pt x="8139" y="8800"/>
                    <a:pt x="11739" y="5200"/>
                  </a:cubicBezTo>
                  <a:cubicBezTo>
                    <a:pt x="15339" y="1600"/>
                    <a:pt x="1847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6832600" y="5770033"/>
              <a:ext cx="2540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700"/>
                    <a:pt x="18000" y="7400"/>
                    <a:pt x="14400" y="11000"/>
                  </a:cubicBezTo>
                  <a:cubicBezTo>
                    <a:pt x="10800" y="14600"/>
                    <a:pt x="5400" y="18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108415" y="3439583"/>
              <a:ext cx="2259019" cy="2986666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28659" y="3722386"/>
              <a:ext cx="2303886" cy="2863314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44543" y="3715573"/>
              <a:ext cx="2139761" cy="2814344"/>
            </a:xfrm>
            <a:prstGeom prst="rect">
              <a:avLst/>
            </a:prstGeom>
            <a:effectLst/>
          </p:spPr>
        </p:pic>
        <p:sp>
          <p:nvSpPr>
            <p:cNvPr id="2922" name="Line"/>
            <p:cNvSpPr/>
            <p:nvPr/>
          </p:nvSpPr>
          <p:spPr>
            <a:xfrm>
              <a:off x="9248536" y="3886969"/>
              <a:ext cx="170959" cy="25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126" fill="norm" stroke="1" extrusionOk="0">
                  <a:moveTo>
                    <a:pt x="13692" y="4539"/>
                  </a:moveTo>
                  <a:cubicBezTo>
                    <a:pt x="13432" y="3654"/>
                    <a:pt x="13172" y="2769"/>
                    <a:pt x="12391" y="2149"/>
                  </a:cubicBezTo>
                  <a:cubicBezTo>
                    <a:pt x="11610" y="1529"/>
                    <a:pt x="10309" y="1175"/>
                    <a:pt x="8357" y="2061"/>
                  </a:cubicBezTo>
                  <a:cubicBezTo>
                    <a:pt x="6405" y="2946"/>
                    <a:pt x="3803" y="5070"/>
                    <a:pt x="2111" y="7638"/>
                  </a:cubicBezTo>
                  <a:cubicBezTo>
                    <a:pt x="420" y="10205"/>
                    <a:pt x="-361" y="13215"/>
                    <a:pt x="159" y="15516"/>
                  </a:cubicBezTo>
                  <a:cubicBezTo>
                    <a:pt x="680" y="17818"/>
                    <a:pt x="2502" y="19411"/>
                    <a:pt x="4714" y="20297"/>
                  </a:cubicBezTo>
                  <a:cubicBezTo>
                    <a:pt x="6926" y="21182"/>
                    <a:pt x="9528" y="21359"/>
                    <a:pt x="11740" y="20828"/>
                  </a:cubicBezTo>
                  <a:cubicBezTo>
                    <a:pt x="13952" y="20297"/>
                    <a:pt x="15774" y="19057"/>
                    <a:pt x="17335" y="16402"/>
                  </a:cubicBezTo>
                  <a:cubicBezTo>
                    <a:pt x="18897" y="13746"/>
                    <a:pt x="20198" y="9674"/>
                    <a:pt x="20719" y="7195"/>
                  </a:cubicBezTo>
                  <a:cubicBezTo>
                    <a:pt x="21239" y="4716"/>
                    <a:pt x="20979" y="3831"/>
                    <a:pt x="20719" y="2769"/>
                  </a:cubicBezTo>
                  <a:cubicBezTo>
                    <a:pt x="20458" y="1707"/>
                    <a:pt x="20198" y="467"/>
                    <a:pt x="18767" y="113"/>
                  </a:cubicBezTo>
                  <a:cubicBezTo>
                    <a:pt x="17335" y="-241"/>
                    <a:pt x="14733" y="290"/>
                    <a:pt x="12781" y="998"/>
                  </a:cubicBezTo>
                  <a:cubicBezTo>
                    <a:pt x="10829" y="1707"/>
                    <a:pt x="9528" y="2592"/>
                    <a:pt x="8227" y="3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8878246" y="4741333"/>
              <a:ext cx="182262" cy="21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00" fill="norm" stroke="1" extrusionOk="0">
                  <a:moveTo>
                    <a:pt x="13881" y="1258"/>
                  </a:moveTo>
                  <a:cubicBezTo>
                    <a:pt x="12900" y="629"/>
                    <a:pt x="11918" y="0"/>
                    <a:pt x="10936" y="0"/>
                  </a:cubicBezTo>
                  <a:cubicBezTo>
                    <a:pt x="9954" y="0"/>
                    <a:pt x="8972" y="629"/>
                    <a:pt x="7254" y="2621"/>
                  </a:cubicBezTo>
                  <a:cubicBezTo>
                    <a:pt x="5536" y="4614"/>
                    <a:pt x="3081" y="7969"/>
                    <a:pt x="1609" y="10800"/>
                  </a:cubicBezTo>
                  <a:cubicBezTo>
                    <a:pt x="136" y="13631"/>
                    <a:pt x="-355" y="15938"/>
                    <a:pt x="259" y="17930"/>
                  </a:cubicBezTo>
                  <a:cubicBezTo>
                    <a:pt x="872" y="19922"/>
                    <a:pt x="2590" y="21600"/>
                    <a:pt x="5904" y="21495"/>
                  </a:cubicBezTo>
                  <a:cubicBezTo>
                    <a:pt x="9218" y="21390"/>
                    <a:pt x="14127" y="19503"/>
                    <a:pt x="17072" y="16986"/>
                  </a:cubicBezTo>
                  <a:cubicBezTo>
                    <a:pt x="20018" y="14470"/>
                    <a:pt x="21000" y="11324"/>
                    <a:pt x="21122" y="8913"/>
                  </a:cubicBezTo>
                  <a:cubicBezTo>
                    <a:pt x="21245" y="6501"/>
                    <a:pt x="20509" y="4823"/>
                    <a:pt x="19527" y="3880"/>
                  </a:cubicBezTo>
                  <a:cubicBezTo>
                    <a:pt x="18545" y="2936"/>
                    <a:pt x="17318" y="2726"/>
                    <a:pt x="16090" y="2621"/>
                  </a:cubicBezTo>
                  <a:cubicBezTo>
                    <a:pt x="14863" y="2517"/>
                    <a:pt x="13636" y="2517"/>
                    <a:pt x="12900" y="3041"/>
                  </a:cubicBezTo>
                  <a:cubicBezTo>
                    <a:pt x="12163" y="3565"/>
                    <a:pt x="11918" y="4614"/>
                    <a:pt x="12286" y="5452"/>
                  </a:cubicBezTo>
                  <a:cubicBezTo>
                    <a:pt x="12654" y="6291"/>
                    <a:pt x="13636" y="6920"/>
                    <a:pt x="14618" y="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9188450" y="487468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9340850" y="4728633"/>
              <a:ext cx="190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950"/>
                    <a:pt x="9600" y="9900"/>
                    <a:pt x="12000" y="12937"/>
                  </a:cubicBezTo>
                  <a:cubicBezTo>
                    <a:pt x="14400" y="15975"/>
                    <a:pt x="14400" y="17100"/>
                    <a:pt x="14400" y="18225"/>
                  </a:cubicBezTo>
                  <a:cubicBezTo>
                    <a:pt x="14400" y="19350"/>
                    <a:pt x="14400" y="20475"/>
                    <a:pt x="15600" y="21037"/>
                  </a:cubicBezTo>
                  <a:cubicBezTo>
                    <a:pt x="16800" y="21600"/>
                    <a:pt x="192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9520384" y="4736937"/>
              <a:ext cx="136260" cy="198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072" fill="norm" stroke="1" extrusionOk="0">
                  <a:moveTo>
                    <a:pt x="11341" y="3167"/>
                  </a:moveTo>
                  <a:cubicBezTo>
                    <a:pt x="11341" y="2042"/>
                    <a:pt x="11341" y="917"/>
                    <a:pt x="10535" y="354"/>
                  </a:cubicBezTo>
                  <a:cubicBezTo>
                    <a:pt x="9729" y="-208"/>
                    <a:pt x="8117" y="-208"/>
                    <a:pt x="6344" y="1142"/>
                  </a:cubicBezTo>
                  <a:cubicBezTo>
                    <a:pt x="4571" y="2492"/>
                    <a:pt x="2637" y="5192"/>
                    <a:pt x="1347" y="8117"/>
                  </a:cubicBezTo>
                  <a:cubicBezTo>
                    <a:pt x="58" y="11042"/>
                    <a:pt x="-587" y="14192"/>
                    <a:pt x="703" y="16554"/>
                  </a:cubicBezTo>
                  <a:cubicBezTo>
                    <a:pt x="1992" y="18917"/>
                    <a:pt x="5216" y="20492"/>
                    <a:pt x="8279" y="20942"/>
                  </a:cubicBezTo>
                  <a:cubicBezTo>
                    <a:pt x="11341" y="21392"/>
                    <a:pt x="14243" y="20717"/>
                    <a:pt x="16500" y="18242"/>
                  </a:cubicBezTo>
                  <a:cubicBezTo>
                    <a:pt x="18756" y="15767"/>
                    <a:pt x="20368" y="11492"/>
                    <a:pt x="20691" y="8904"/>
                  </a:cubicBezTo>
                  <a:cubicBezTo>
                    <a:pt x="21013" y="6317"/>
                    <a:pt x="20046" y="5417"/>
                    <a:pt x="18756" y="4967"/>
                  </a:cubicBezTo>
                  <a:cubicBezTo>
                    <a:pt x="17467" y="4517"/>
                    <a:pt x="15855" y="4517"/>
                    <a:pt x="14404" y="4854"/>
                  </a:cubicBezTo>
                  <a:cubicBezTo>
                    <a:pt x="12953" y="5192"/>
                    <a:pt x="11664" y="5867"/>
                    <a:pt x="10374" y="6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9738455" y="4713038"/>
              <a:ext cx="167546" cy="26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17" fill="norm" stroke="1" extrusionOk="0">
                  <a:moveTo>
                    <a:pt x="312" y="3804"/>
                  </a:moveTo>
                  <a:cubicBezTo>
                    <a:pt x="42" y="2953"/>
                    <a:pt x="-228" y="2103"/>
                    <a:pt x="312" y="1423"/>
                  </a:cubicBezTo>
                  <a:cubicBezTo>
                    <a:pt x="852" y="742"/>
                    <a:pt x="2202" y="232"/>
                    <a:pt x="3822" y="62"/>
                  </a:cubicBezTo>
                  <a:cubicBezTo>
                    <a:pt x="5442" y="-108"/>
                    <a:pt x="7332" y="62"/>
                    <a:pt x="8412" y="657"/>
                  </a:cubicBezTo>
                  <a:cubicBezTo>
                    <a:pt x="9492" y="1253"/>
                    <a:pt x="9762" y="2273"/>
                    <a:pt x="8817" y="4824"/>
                  </a:cubicBezTo>
                  <a:cubicBezTo>
                    <a:pt x="7872" y="7375"/>
                    <a:pt x="5712" y="11457"/>
                    <a:pt x="4227" y="14094"/>
                  </a:cubicBezTo>
                  <a:cubicBezTo>
                    <a:pt x="2742" y="16730"/>
                    <a:pt x="1932" y="17920"/>
                    <a:pt x="1392" y="18941"/>
                  </a:cubicBezTo>
                  <a:cubicBezTo>
                    <a:pt x="852" y="19961"/>
                    <a:pt x="582" y="20812"/>
                    <a:pt x="1257" y="21152"/>
                  </a:cubicBezTo>
                  <a:cubicBezTo>
                    <a:pt x="1932" y="21492"/>
                    <a:pt x="3552" y="21322"/>
                    <a:pt x="7062" y="20472"/>
                  </a:cubicBezTo>
                  <a:cubicBezTo>
                    <a:pt x="10572" y="19621"/>
                    <a:pt x="15972" y="18090"/>
                    <a:pt x="21372" y="16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9956800" y="4714470"/>
              <a:ext cx="88900" cy="25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21600" y="2247"/>
                  </a:moveTo>
                  <a:cubicBezTo>
                    <a:pt x="20057" y="1538"/>
                    <a:pt x="18514" y="830"/>
                    <a:pt x="15429" y="388"/>
                  </a:cubicBezTo>
                  <a:cubicBezTo>
                    <a:pt x="12343" y="-55"/>
                    <a:pt x="7714" y="-232"/>
                    <a:pt x="4629" y="476"/>
                  </a:cubicBezTo>
                  <a:cubicBezTo>
                    <a:pt x="1543" y="1184"/>
                    <a:pt x="0" y="2778"/>
                    <a:pt x="0" y="4371"/>
                  </a:cubicBezTo>
                  <a:cubicBezTo>
                    <a:pt x="0" y="5965"/>
                    <a:pt x="1543" y="7558"/>
                    <a:pt x="4371" y="9506"/>
                  </a:cubicBezTo>
                  <a:cubicBezTo>
                    <a:pt x="7200" y="11453"/>
                    <a:pt x="11314" y="13755"/>
                    <a:pt x="13629" y="15348"/>
                  </a:cubicBezTo>
                  <a:cubicBezTo>
                    <a:pt x="15943" y="16942"/>
                    <a:pt x="16457" y="17827"/>
                    <a:pt x="14143" y="18712"/>
                  </a:cubicBezTo>
                  <a:cubicBezTo>
                    <a:pt x="11829" y="19598"/>
                    <a:pt x="6686" y="20483"/>
                    <a:pt x="1543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9982199" y="4682187"/>
              <a:ext cx="16510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5815" y="13094"/>
                    <a:pt x="11631" y="5581"/>
                    <a:pt x="15231" y="2294"/>
                  </a:cubicBezTo>
                  <a:cubicBezTo>
                    <a:pt x="18831" y="-993"/>
                    <a:pt x="20215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8757595" y="5821474"/>
              <a:ext cx="221575" cy="345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117" fill="norm" stroke="1" extrusionOk="0">
                  <a:moveTo>
                    <a:pt x="11524" y="1900"/>
                  </a:moveTo>
                  <a:cubicBezTo>
                    <a:pt x="11320" y="1124"/>
                    <a:pt x="11117" y="348"/>
                    <a:pt x="10505" y="90"/>
                  </a:cubicBezTo>
                  <a:cubicBezTo>
                    <a:pt x="9894" y="-169"/>
                    <a:pt x="8875" y="90"/>
                    <a:pt x="7347" y="1383"/>
                  </a:cubicBezTo>
                  <a:cubicBezTo>
                    <a:pt x="5818" y="2677"/>
                    <a:pt x="3781" y="5005"/>
                    <a:pt x="2354" y="7850"/>
                  </a:cubicBezTo>
                  <a:cubicBezTo>
                    <a:pt x="928" y="10696"/>
                    <a:pt x="113" y="14059"/>
                    <a:pt x="11" y="16322"/>
                  </a:cubicBezTo>
                  <a:cubicBezTo>
                    <a:pt x="-91" y="18585"/>
                    <a:pt x="520" y="19750"/>
                    <a:pt x="1947" y="20461"/>
                  </a:cubicBezTo>
                  <a:cubicBezTo>
                    <a:pt x="3373" y="21172"/>
                    <a:pt x="5615" y="21431"/>
                    <a:pt x="8467" y="20590"/>
                  </a:cubicBezTo>
                  <a:cubicBezTo>
                    <a:pt x="11320" y="19750"/>
                    <a:pt x="14784" y="17809"/>
                    <a:pt x="17230" y="15417"/>
                  </a:cubicBezTo>
                  <a:cubicBezTo>
                    <a:pt x="19675" y="13024"/>
                    <a:pt x="21101" y="10178"/>
                    <a:pt x="21305" y="8044"/>
                  </a:cubicBezTo>
                  <a:cubicBezTo>
                    <a:pt x="21509" y="5910"/>
                    <a:pt x="20490" y="4487"/>
                    <a:pt x="18962" y="3711"/>
                  </a:cubicBezTo>
                  <a:cubicBezTo>
                    <a:pt x="17434" y="2935"/>
                    <a:pt x="15396" y="2806"/>
                    <a:pt x="13766" y="3000"/>
                  </a:cubicBezTo>
                  <a:cubicBezTo>
                    <a:pt x="12135" y="3194"/>
                    <a:pt x="10913" y="3711"/>
                    <a:pt x="10913" y="4552"/>
                  </a:cubicBezTo>
                  <a:cubicBezTo>
                    <a:pt x="10913" y="5393"/>
                    <a:pt x="12135" y="6557"/>
                    <a:pt x="13358" y="7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9144000" y="6011333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9410700" y="5890683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9343773" y="5875684"/>
              <a:ext cx="160061" cy="27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86" fill="norm" stroke="1" extrusionOk="0">
                  <a:moveTo>
                    <a:pt x="8987" y="1168"/>
                  </a:moveTo>
                  <a:cubicBezTo>
                    <a:pt x="7850" y="673"/>
                    <a:pt x="6713" y="179"/>
                    <a:pt x="5434" y="921"/>
                  </a:cubicBezTo>
                  <a:cubicBezTo>
                    <a:pt x="4155" y="1663"/>
                    <a:pt x="2734" y="3641"/>
                    <a:pt x="1739" y="6280"/>
                  </a:cubicBezTo>
                  <a:cubicBezTo>
                    <a:pt x="745" y="8918"/>
                    <a:pt x="176" y="12215"/>
                    <a:pt x="34" y="14276"/>
                  </a:cubicBezTo>
                  <a:cubicBezTo>
                    <a:pt x="-108" y="16338"/>
                    <a:pt x="176" y="17162"/>
                    <a:pt x="1313" y="18151"/>
                  </a:cubicBezTo>
                  <a:cubicBezTo>
                    <a:pt x="2450" y="19141"/>
                    <a:pt x="4439" y="20295"/>
                    <a:pt x="6429" y="20872"/>
                  </a:cubicBezTo>
                  <a:cubicBezTo>
                    <a:pt x="8418" y="21449"/>
                    <a:pt x="10408" y="21449"/>
                    <a:pt x="12539" y="20707"/>
                  </a:cubicBezTo>
                  <a:cubicBezTo>
                    <a:pt x="14671" y="19965"/>
                    <a:pt x="16945" y="18481"/>
                    <a:pt x="18650" y="16173"/>
                  </a:cubicBezTo>
                  <a:cubicBezTo>
                    <a:pt x="20355" y="13864"/>
                    <a:pt x="21492" y="10731"/>
                    <a:pt x="21492" y="7928"/>
                  </a:cubicBezTo>
                  <a:cubicBezTo>
                    <a:pt x="21492" y="5125"/>
                    <a:pt x="20355" y="2652"/>
                    <a:pt x="19076" y="1333"/>
                  </a:cubicBezTo>
                  <a:cubicBezTo>
                    <a:pt x="17797" y="14"/>
                    <a:pt x="16376" y="-151"/>
                    <a:pt x="15239" y="96"/>
                  </a:cubicBezTo>
                  <a:cubicBezTo>
                    <a:pt x="14103" y="344"/>
                    <a:pt x="13250" y="1003"/>
                    <a:pt x="13108" y="1745"/>
                  </a:cubicBezTo>
                  <a:cubicBezTo>
                    <a:pt x="12966" y="2487"/>
                    <a:pt x="13534" y="3312"/>
                    <a:pt x="14103" y="4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9637418" y="5851364"/>
              <a:ext cx="230482" cy="31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23" fill="norm" stroke="1" extrusionOk="0">
                  <a:moveTo>
                    <a:pt x="175" y="2675"/>
                  </a:moveTo>
                  <a:cubicBezTo>
                    <a:pt x="371" y="1955"/>
                    <a:pt x="567" y="1235"/>
                    <a:pt x="1255" y="731"/>
                  </a:cubicBezTo>
                  <a:cubicBezTo>
                    <a:pt x="1942" y="227"/>
                    <a:pt x="3120" y="-61"/>
                    <a:pt x="4691" y="11"/>
                  </a:cubicBezTo>
                  <a:cubicBezTo>
                    <a:pt x="6262" y="83"/>
                    <a:pt x="8226" y="515"/>
                    <a:pt x="9207" y="1595"/>
                  </a:cubicBezTo>
                  <a:cubicBezTo>
                    <a:pt x="10189" y="2675"/>
                    <a:pt x="10189" y="4403"/>
                    <a:pt x="9109" y="6635"/>
                  </a:cubicBezTo>
                  <a:cubicBezTo>
                    <a:pt x="8029" y="8867"/>
                    <a:pt x="5869" y="11603"/>
                    <a:pt x="4200" y="13763"/>
                  </a:cubicBezTo>
                  <a:cubicBezTo>
                    <a:pt x="2531" y="15923"/>
                    <a:pt x="1353" y="17507"/>
                    <a:pt x="666" y="18659"/>
                  </a:cubicBezTo>
                  <a:cubicBezTo>
                    <a:pt x="-22" y="19811"/>
                    <a:pt x="-218" y="20531"/>
                    <a:pt x="273" y="20963"/>
                  </a:cubicBezTo>
                  <a:cubicBezTo>
                    <a:pt x="764" y="21395"/>
                    <a:pt x="1942" y="21539"/>
                    <a:pt x="5575" y="20819"/>
                  </a:cubicBezTo>
                  <a:cubicBezTo>
                    <a:pt x="9207" y="20099"/>
                    <a:pt x="15295" y="18515"/>
                    <a:pt x="21382" y="16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9906000" y="5875593"/>
              <a:ext cx="120650" cy="3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1393"/>
                  </a:moveTo>
                  <a:cubicBezTo>
                    <a:pt x="20084" y="843"/>
                    <a:pt x="18568" y="293"/>
                    <a:pt x="15726" y="86"/>
                  </a:cubicBezTo>
                  <a:cubicBezTo>
                    <a:pt x="12884" y="-120"/>
                    <a:pt x="8716" y="18"/>
                    <a:pt x="5684" y="774"/>
                  </a:cubicBezTo>
                  <a:cubicBezTo>
                    <a:pt x="2653" y="1531"/>
                    <a:pt x="758" y="2907"/>
                    <a:pt x="1326" y="4558"/>
                  </a:cubicBezTo>
                  <a:cubicBezTo>
                    <a:pt x="1895" y="6209"/>
                    <a:pt x="4926" y="8135"/>
                    <a:pt x="7579" y="10405"/>
                  </a:cubicBezTo>
                  <a:cubicBezTo>
                    <a:pt x="10232" y="12675"/>
                    <a:pt x="12505" y="15289"/>
                    <a:pt x="13263" y="16940"/>
                  </a:cubicBezTo>
                  <a:cubicBezTo>
                    <a:pt x="14021" y="18591"/>
                    <a:pt x="13263" y="19279"/>
                    <a:pt x="11937" y="19898"/>
                  </a:cubicBezTo>
                  <a:cubicBezTo>
                    <a:pt x="10611" y="20517"/>
                    <a:pt x="8716" y="21067"/>
                    <a:pt x="6821" y="21274"/>
                  </a:cubicBezTo>
                  <a:cubicBezTo>
                    <a:pt x="4926" y="21480"/>
                    <a:pt x="3032" y="21342"/>
                    <a:pt x="1895" y="20723"/>
                  </a:cubicBezTo>
                  <a:cubicBezTo>
                    <a:pt x="758" y="20104"/>
                    <a:pt x="379" y="19004"/>
                    <a:pt x="0" y="17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9950450" y="5877983"/>
              <a:ext cx="209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4400"/>
                    <a:pt x="10036" y="7200"/>
                    <a:pt x="13636" y="3600"/>
                  </a:cubicBezTo>
                  <a:cubicBezTo>
                    <a:pt x="17236" y="0"/>
                    <a:pt x="194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3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296265" y="3695467"/>
              <a:ext cx="1760269" cy="2537323"/>
            </a:xfrm>
            <a:prstGeom prst="rect">
              <a:avLst/>
            </a:prstGeom>
            <a:effectLst/>
          </p:spPr>
        </p:pic>
        <p:pic>
          <p:nvPicPr>
            <p:cNvPr id="293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196380" y="3693946"/>
              <a:ext cx="1653743" cy="2634623"/>
            </a:xfrm>
            <a:prstGeom prst="rect">
              <a:avLst/>
            </a:prstGeom>
            <a:effectLst/>
          </p:spPr>
        </p:pic>
        <p:pic>
          <p:nvPicPr>
            <p:cNvPr id="294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790700" y="3817589"/>
              <a:ext cx="2332895" cy="2382128"/>
            </a:xfrm>
            <a:prstGeom prst="rect">
              <a:avLst/>
            </a:prstGeom>
            <a:effectLst/>
          </p:spPr>
        </p:pic>
        <p:sp>
          <p:nvSpPr>
            <p:cNvPr id="2943" name="Line"/>
            <p:cNvSpPr/>
            <p:nvPr/>
          </p:nvSpPr>
          <p:spPr>
            <a:xfrm>
              <a:off x="10903894" y="4052080"/>
              <a:ext cx="130883" cy="19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858" fill="norm" stroke="1" extrusionOk="0">
                  <a:moveTo>
                    <a:pt x="11161" y="5039"/>
                  </a:moveTo>
                  <a:cubicBezTo>
                    <a:pt x="9447" y="3926"/>
                    <a:pt x="7733" y="2813"/>
                    <a:pt x="6361" y="2701"/>
                  </a:cubicBezTo>
                  <a:cubicBezTo>
                    <a:pt x="4990" y="2590"/>
                    <a:pt x="3961" y="3481"/>
                    <a:pt x="2761" y="5819"/>
                  </a:cubicBezTo>
                  <a:cubicBezTo>
                    <a:pt x="1561" y="8157"/>
                    <a:pt x="190" y="11942"/>
                    <a:pt x="18" y="14837"/>
                  </a:cubicBezTo>
                  <a:cubicBezTo>
                    <a:pt x="-153" y="17732"/>
                    <a:pt x="876" y="19736"/>
                    <a:pt x="3104" y="20516"/>
                  </a:cubicBezTo>
                  <a:cubicBezTo>
                    <a:pt x="5333" y="21295"/>
                    <a:pt x="8761" y="20850"/>
                    <a:pt x="12018" y="18066"/>
                  </a:cubicBezTo>
                  <a:cubicBezTo>
                    <a:pt x="15276" y="15283"/>
                    <a:pt x="18361" y="10161"/>
                    <a:pt x="19904" y="6932"/>
                  </a:cubicBezTo>
                  <a:cubicBezTo>
                    <a:pt x="21447" y="3703"/>
                    <a:pt x="21447" y="2367"/>
                    <a:pt x="20761" y="1365"/>
                  </a:cubicBezTo>
                  <a:cubicBezTo>
                    <a:pt x="20076" y="363"/>
                    <a:pt x="18704" y="-305"/>
                    <a:pt x="17504" y="140"/>
                  </a:cubicBezTo>
                  <a:cubicBezTo>
                    <a:pt x="16304" y="586"/>
                    <a:pt x="15276" y="2144"/>
                    <a:pt x="14247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11188700" y="4150783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11258550" y="4008188"/>
              <a:ext cx="171450" cy="23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3769"/>
                  </a:moveTo>
                  <a:cubicBezTo>
                    <a:pt x="533" y="2601"/>
                    <a:pt x="1067" y="1434"/>
                    <a:pt x="2000" y="753"/>
                  </a:cubicBezTo>
                  <a:cubicBezTo>
                    <a:pt x="2933" y="72"/>
                    <a:pt x="4267" y="-123"/>
                    <a:pt x="6133" y="72"/>
                  </a:cubicBezTo>
                  <a:cubicBezTo>
                    <a:pt x="8000" y="266"/>
                    <a:pt x="10400" y="850"/>
                    <a:pt x="11333" y="3282"/>
                  </a:cubicBezTo>
                  <a:cubicBezTo>
                    <a:pt x="12267" y="5715"/>
                    <a:pt x="11733" y="9996"/>
                    <a:pt x="10267" y="13012"/>
                  </a:cubicBezTo>
                  <a:cubicBezTo>
                    <a:pt x="8800" y="16028"/>
                    <a:pt x="6400" y="17780"/>
                    <a:pt x="4800" y="19045"/>
                  </a:cubicBezTo>
                  <a:cubicBezTo>
                    <a:pt x="3200" y="20309"/>
                    <a:pt x="2400" y="21088"/>
                    <a:pt x="2933" y="21282"/>
                  </a:cubicBezTo>
                  <a:cubicBezTo>
                    <a:pt x="3467" y="21477"/>
                    <a:pt x="5333" y="21088"/>
                    <a:pt x="8667" y="20407"/>
                  </a:cubicBezTo>
                  <a:cubicBezTo>
                    <a:pt x="12000" y="19726"/>
                    <a:pt x="16800" y="18753"/>
                    <a:pt x="21600" y="17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11450771" y="4040940"/>
              <a:ext cx="91808" cy="27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241" fill="norm" stroke="1" extrusionOk="0">
                  <a:moveTo>
                    <a:pt x="17932" y="148"/>
                  </a:moveTo>
                  <a:cubicBezTo>
                    <a:pt x="15584" y="-18"/>
                    <a:pt x="13236" y="-184"/>
                    <a:pt x="9949" y="481"/>
                  </a:cubicBezTo>
                  <a:cubicBezTo>
                    <a:pt x="6662" y="1145"/>
                    <a:pt x="2436" y="2641"/>
                    <a:pt x="792" y="4219"/>
                  </a:cubicBezTo>
                  <a:cubicBezTo>
                    <a:pt x="-851" y="5798"/>
                    <a:pt x="88" y="7459"/>
                    <a:pt x="3375" y="9121"/>
                  </a:cubicBezTo>
                  <a:cubicBezTo>
                    <a:pt x="6662" y="10782"/>
                    <a:pt x="12297" y="12444"/>
                    <a:pt x="15819" y="13856"/>
                  </a:cubicBezTo>
                  <a:cubicBezTo>
                    <a:pt x="19340" y="15268"/>
                    <a:pt x="20749" y="16431"/>
                    <a:pt x="20279" y="17678"/>
                  </a:cubicBezTo>
                  <a:cubicBezTo>
                    <a:pt x="19810" y="18924"/>
                    <a:pt x="17462" y="20253"/>
                    <a:pt x="15114" y="20834"/>
                  </a:cubicBezTo>
                  <a:cubicBezTo>
                    <a:pt x="12766" y="21416"/>
                    <a:pt x="10419" y="21250"/>
                    <a:pt x="8071" y="2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11436350" y="4034487"/>
              <a:ext cx="234950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6032" y="13094"/>
                    <a:pt x="12065" y="5581"/>
                    <a:pt x="15665" y="2294"/>
                  </a:cubicBezTo>
                  <a:cubicBezTo>
                    <a:pt x="19265" y="-993"/>
                    <a:pt x="20432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10753635" y="4806950"/>
              <a:ext cx="141952" cy="25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186" fill="norm" stroke="1" extrusionOk="0">
                  <a:moveTo>
                    <a:pt x="8935" y="1428"/>
                  </a:moveTo>
                  <a:cubicBezTo>
                    <a:pt x="7996" y="714"/>
                    <a:pt x="7057" y="0"/>
                    <a:pt x="5961" y="0"/>
                  </a:cubicBezTo>
                  <a:cubicBezTo>
                    <a:pt x="4866" y="0"/>
                    <a:pt x="3614" y="714"/>
                    <a:pt x="2361" y="3035"/>
                  </a:cubicBezTo>
                  <a:cubicBezTo>
                    <a:pt x="1109" y="5355"/>
                    <a:pt x="-143" y="9283"/>
                    <a:pt x="14" y="12585"/>
                  </a:cubicBezTo>
                  <a:cubicBezTo>
                    <a:pt x="170" y="15888"/>
                    <a:pt x="1735" y="18565"/>
                    <a:pt x="3300" y="19993"/>
                  </a:cubicBezTo>
                  <a:cubicBezTo>
                    <a:pt x="4866" y="21421"/>
                    <a:pt x="6431" y="21600"/>
                    <a:pt x="9248" y="20350"/>
                  </a:cubicBezTo>
                  <a:cubicBezTo>
                    <a:pt x="12066" y="19101"/>
                    <a:pt x="16135" y="16423"/>
                    <a:pt x="18483" y="13745"/>
                  </a:cubicBezTo>
                  <a:cubicBezTo>
                    <a:pt x="20831" y="11068"/>
                    <a:pt x="21457" y="8390"/>
                    <a:pt x="20674" y="6248"/>
                  </a:cubicBezTo>
                  <a:cubicBezTo>
                    <a:pt x="19892" y="4106"/>
                    <a:pt x="17700" y="2499"/>
                    <a:pt x="15822" y="1785"/>
                  </a:cubicBezTo>
                  <a:cubicBezTo>
                    <a:pt x="13944" y="1071"/>
                    <a:pt x="12379" y="1250"/>
                    <a:pt x="11440" y="1785"/>
                  </a:cubicBezTo>
                  <a:cubicBezTo>
                    <a:pt x="10500" y="2321"/>
                    <a:pt x="10187" y="3213"/>
                    <a:pt x="10500" y="4106"/>
                  </a:cubicBezTo>
                  <a:cubicBezTo>
                    <a:pt x="10814" y="4998"/>
                    <a:pt x="11753" y="5891"/>
                    <a:pt x="12692" y="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0985500" y="4950883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1144250" y="4785783"/>
              <a:ext cx="254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741"/>
                    <a:pt x="7200" y="9483"/>
                    <a:pt x="10800" y="13083"/>
                  </a:cubicBezTo>
                  <a:cubicBezTo>
                    <a:pt x="14400" y="16683"/>
                    <a:pt x="18000" y="191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1275917" y="4763468"/>
              <a:ext cx="141384" cy="17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90" fill="norm" stroke="1" extrusionOk="0">
                  <a:moveTo>
                    <a:pt x="5884" y="1917"/>
                  </a:moveTo>
                  <a:cubicBezTo>
                    <a:pt x="6823" y="900"/>
                    <a:pt x="7762" y="-116"/>
                    <a:pt x="8545" y="11"/>
                  </a:cubicBezTo>
                  <a:cubicBezTo>
                    <a:pt x="9327" y="138"/>
                    <a:pt x="9953" y="1409"/>
                    <a:pt x="9171" y="3569"/>
                  </a:cubicBezTo>
                  <a:cubicBezTo>
                    <a:pt x="8388" y="5729"/>
                    <a:pt x="6197" y="8778"/>
                    <a:pt x="4632" y="11065"/>
                  </a:cubicBezTo>
                  <a:cubicBezTo>
                    <a:pt x="3067" y="13352"/>
                    <a:pt x="2127" y="14877"/>
                    <a:pt x="1188" y="16275"/>
                  </a:cubicBezTo>
                  <a:cubicBezTo>
                    <a:pt x="249" y="17672"/>
                    <a:pt x="-690" y="18943"/>
                    <a:pt x="719" y="19832"/>
                  </a:cubicBezTo>
                  <a:cubicBezTo>
                    <a:pt x="2127" y="20722"/>
                    <a:pt x="5884" y="21230"/>
                    <a:pt x="9640" y="21357"/>
                  </a:cubicBezTo>
                  <a:cubicBezTo>
                    <a:pt x="13397" y="21484"/>
                    <a:pt x="17153" y="21230"/>
                    <a:pt x="20910" y="20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1391900" y="4906433"/>
              <a:ext cx="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11449050" y="4793141"/>
              <a:ext cx="163513" cy="27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20" fill="norm" stroke="1" extrusionOk="0">
                  <a:moveTo>
                    <a:pt x="0" y="1427"/>
                  </a:moveTo>
                  <a:cubicBezTo>
                    <a:pt x="5538" y="925"/>
                    <a:pt x="11077" y="422"/>
                    <a:pt x="14677" y="171"/>
                  </a:cubicBezTo>
                  <a:cubicBezTo>
                    <a:pt x="18277" y="-80"/>
                    <a:pt x="19938" y="-80"/>
                    <a:pt x="20769" y="339"/>
                  </a:cubicBezTo>
                  <a:cubicBezTo>
                    <a:pt x="21600" y="757"/>
                    <a:pt x="21600" y="1594"/>
                    <a:pt x="20769" y="4022"/>
                  </a:cubicBezTo>
                  <a:cubicBezTo>
                    <a:pt x="19938" y="6450"/>
                    <a:pt x="18277" y="10469"/>
                    <a:pt x="17169" y="13650"/>
                  </a:cubicBezTo>
                  <a:cubicBezTo>
                    <a:pt x="16062" y="16832"/>
                    <a:pt x="15508" y="19176"/>
                    <a:pt x="14954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1506200" y="4944533"/>
              <a:ext cx="1778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5200"/>
                    <a:pt x="5657" y="8800"/>
                    <a:pt x="9257" y="5200"/>
                  </a:cubicBezTo>
                  <a:cubicBezTo>
                    <a:pt x="12857" y="1600"/>
                    <a:pt x="1722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11732200" y="4820853"/>
              <a:ext cx="107597" cy="23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150" fill="norm" stroke="1" extrusionOk="0">
                  <a:moveTo>
                    <a:pt x="18840" y="840"/>
                  </a:moveTo>
                  <a:cubicBezTo>
                    <a:pt x="17210" y="271"/>
                    <a:pt x="15580" y="-297"/>
                    <a:pt x="12320" y="177"/>
                  </a:cubicBezTo>
                  <a:cubicBezTo>
                    <a:pt x="9059" y="650"/>
                    <a:pt x="4169" y="2166"/>
                    <a:pt x="1723" y="3587"/>
                  </a:cubicBezTo>
                  <a:cubicBezTo>
                    <a:pt x="-722" y="5008"/>
                    <a:pt x="-722" y="6335"/>
                    <a:pt x="2742" y="8419"/>
                  </a:cubicBezTo>
                  <a:cubicBezTo>
                    <a:pt x="6206" y="10503"/>
                    <a:pt x="13135" y="13345"/>
                    <a:pt x="16803" y="15240"/>
                  </a:cubicBezTo>
                  <a:cubicBezTo>
                    <a:pt x="20470" y="17135"/>
                    <a:pt x="20878" y="18082"/>
                    <a:pt x="20674" y="19029"/>
                  </a:cubicBezTo>
                  <a:cubicBezTo>
                    <a:pt x="20470" y="19977"/>
                    <a:pt x="19655" y="20924"/>
                    <a:pt x="17210" y="21114"/>
                  </a:cubicBezTo>
                  <a:cubicBezTo>
                    <a:pt x="14765" y="21303"/>
                    <a:pt x="10689" y="20735"/>
                    <a:pt x="6614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1696700" y="4792133"/>
              <a:ext cx="285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0" y="14400"/>
                    <a:pt x="10240" y="7200"/>
                    <a:pt x="13840" y="3600"/>
                  </a:cubicBezTo>
                  <a:cubicBezTo>
                    <a:pt x="17440" y="0"/>
                    <a:pt x="195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0605444" y="5745236"/>
              <a:ext cx="157294" cy="3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297" fill="norm" stroke="1" extrusionOk="0">
                  <a:moveTo>
                    <a:pt x="14368" y="2192"/>
                  </a:moveTo>
                  <a:cubicBezTo>
                    <a:pt x="13799" y="1299"/>
                    <a:pt x="13231" y="405"/>
                    <a:pt x="12236" y="107"/>
                  </a:cubicBezTo>
                  <a:cubicBezTo>
                    <a:pt x="11241" y="-191"/>
                    <a:pt x="9820" y="107"/>
                    <a:pt x="7973" y="1373"/>
                  </a:cubicBezTo>
                  <a:cubicBezTo>
                    <a:pt x="6126" y="2639"/>
                    <a:pt x="3852" y="4874"/>
                    <a:pt x="2289" y="7332"/>
                  </a:cubicBezTo>
                  <a:cubicBezTo>
                    <a:pt x="726" y="9790"/>
                    <a:pt x="-127" y="12471"/>
                    <a:pt x="15" y="14557"/>
                  </a:cubicBezTo>
                  <a:cubicBezTo>
                    <a:pt x="157" y="16642"/>
                    <a:pt x="1294" y="18132"/>
                    <a:pt x="2573" y="19175"/>
                  </a:cubicBezTo>
                  <a:cubicBezTo>
                    <a:pt x="3852" y="20217"/>
                    <a:pt x="5273" y="20813"/>
                    <a:pt x="6978" y="21111"/>
                  </a:cubicBezTo>
                  <a:cubicBezTo>
                    <a:pt x="8684" y="21409"/>
                    <a:pt x="10673" y="21409"/>
                    <a:pt x="12947" y="20664"/>
                  </a:cubicBezTo>
                  <a:cubicBezTo>
                    <a:pt x="15220" y="19919"/>
                    <a:pt x="17778" y="18430"/>
                    <a:pt x="19341" y="16121"/>
                  </a:cubicBezTo>
                  <a:cubicBezTo>
                    <a:pt x="20905" y="13812"/>
                    <a:pt x="21473" y="10683"/>
                    <a:pt x="20905" y="8300"/>
                  </a:cubicBezTo>
                  <a:cubicBezTo>
                    <a:pt x="20336" y="5917"/>
                    <a:pt x="18631" y="4278"/>
                    <a:pt x="17068" y="3235"/>
                  </a:cubicBezTo>
                  <a:cubicBezTo>
                    <a:pt x="15505" y="2192"/>
                    <a:pt x="14084" y="1746"/>
                    <a:pt x="13089" y="1895"/>
                  </a:cubicBezTo>
                  <a:cubicBezTo>
                    <a:pt x="12094" y="2043"/>
                    <a:pt x="11526" y="2788"/>
                    <a:pt x="11952" y="3608"/>
                  </a:cubicBezTo>
                  <a:cubicBezTo>
                    <a:pt x="12378" y="4427"/>
                    <a:pt x="13799" y="5321"/>
                    <a:pt x="15220" y="6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0852149" y="5935133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0998199" y="5753898"/>
              <a:ext cx="215901" cy="28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3116"/>
                  </a:moveTo>
                  <a:cubicBezTo>
                    <a:pt x="424" y="2322"/>
                    <a:pt x="847" y="1528"/>
                    <a:pt x="2224" y="972"/>
                  </a:cubicBezTo>
                  <a:cubicBezTo>
                    <a:pt x="3600" y="416"/>
                    <a:pt x="5929" y="99"/>
                    <a:pt x="7624" y="19"/>
                  </a:cubicBezTo>
                  <a:cubicBezTo>
                    <a:pt x="9318" y="-60"/>
                    <a:pt x="10376" y="99"/>
                    <a:pt x="11118" y="575"/>
                  </a:cubicBezTo>
                  <a:cubicBezTo>
                    <a:pt x="11859" y="1052"/>
                    <a:pt x="12282" y="1846"/>
                    <a:pt x="11753" y="3831"/>
                  </a:cubicBezTo>
                  <a:cubicBezTo>
                    <a:pt x="11224" y="5816"/>
                    <a:pt x="9741" y="8993"/>
                    <a:pt x="8153" y="11614"/>
                  </a:cubicBezTo>
                  <a:cubicBezTo>
                    <a:pt x="6565" y="14234"/>
                    <a:pt x="4871" y="16299"/>
                    <a:pt x="3918" y="17808"/>
                  </a:cubicBezTo>
                  <a:cubicBezTo>
                    <a:pt x="2965" y="19316"/>
                    <a:pt x="2753" y="20269"/>
                    <a:pt x="3494" y="20825"/>
                  </a:cubicBezTo>
                  <a:cubicBezTo>
                    <a:pt x="4235" y="21381"/>
                    <a:pt x="5929" y="21540"/>
                    <a:pt x="9106" y="21143"/>
                  </a:cubicBezTo>
                  <a:cubicBezTo>
                    <a:pt x="12282" y="20746"/>
                    <a:pt x="16941" y="19793"/>
                    <a:pt x="21600" y="18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1233149" y="5777253"/>
              <a:ext cx="234951" cy="28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3666"/>
                  </a:moveTo>
                  <a:cubicBezTo>
                    <a:pt x="1751" y="2578"/>
                    <a:pt x="3503" y="1490"/>
                    <a:pt x="5643" y="791"/>
                  </a:cubicBezTo>
                  <a:cubicBezTo>
                    <a:pt x="7784" y="92"/>
                    <a:pt x="10314" y="-219"/>
                    <a:pt x="12259" y="169"/>
                  </a:cubicBezTo>
                  <a:cubicBezTo>
                    <a:pt x="14205" y="558"/>
                    <a:pt x="15568" y="1646"/>
                    <a:pt x="15470" y="3821"/>
                  </a:cubicBezTo>
                  <a:cubicBezTo>
                    <a:pt x="15373" y="5997"/>
                    <a:pt x="13816" y="9260"/>
                    <a:pt x="12162" y="11824"/>
                  </a:cubicBezTo>
                  <a:cubicBezTo>
                    <a:pt x="10508" y="14388"/>
                    <a:pt x="8757" y="16253"/>
                    <a:pt x="7492" y="17729"/>
                  </a:cubicBezTo>
                  <a:cubicBezTo>
                    <a:pt x="6227" y="19205"/>
                    <a:pt x="5449" y="20293"/>
                    <a:pt x="5643" y="20837"/>
                  </a:cubicBezTo>
                  <a:cubicBezTo>
                    <a:pt x="5838" y="21381"/>
                    <a:pt x="7005" y="21381"/>
                    <a:pt x="9827" y="20993"/>
                  </a:cubicBezTo>
                  <a:cubicBezTo>
                    <a:pt x="12649" y="20604"/>
                    <a:pt x="17124" y="19827"/>
                    <a:pt x="21600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1537949" y="5767516"/>
              <a:ext cx="111371" cy="30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89" fill="norm" stroke="1" extrusionOk="0">
                  <a:moveTo>
                    <a:pt x="7336" y="3677"/>
                  </a:moveTo>
                  <a:cubicBezTo>
                    <a:pt x="8966" y="3239"/>
                    <a:pt x="10596" y="2801"/>
                    <a:pt x="11819" y="2217"/>
                  </a:cubicBezTo>
                  <a:cubicBezTo>
                    <a:pt x="13042" y="1633"/>
                    <a:pt x="13857" y="904"/>
                    <a:pt x="13042" y="466"/>
                  </a:cubicBezTo>
                  <a:cubicBezTo>
                    <a:pt x="12226" y="28"/>
                    <a:pt x="9781" y="-118"/>
                    <a:pt x="7743" y="101"/>
                  </a:cubicBezTo>
                  <a:cubicBezTo>
                    <a:pt x="5706" y="320"/>
                    <a:pt x="4075" y="904"/>
                    <a:pt x="2649" y="2217"/>
                  </a:cubicBezTo>
                  <a:cubicBezTo>
                    <a:pt x="1223" y="3531"/>
                    <a:pt x="0" y="5574"/>
                    <a:pt x="1223" y="7252"/>
                  </a:cubicBezTo>
                  <a:cubicBezTo>
                    <a:pt x="2445" y="8931"/>
                    <a:pt x="6113" y="10244"/>
                    <a:pt x="9781" y="11558"/>
                  </a:cubicBezTo>
                  <a:cubicBezTo>
                    <a:pt x="13449" y="12871"/>
                    <a:pt x="17117" y="14185"/>
                    <a:pt x="19155" y="15279"/>
                  </a:cubicBezTo>
                  <a:cubicBezTo>
                    <a:pt x="21192" y="16374"/>
                    <a:pt x="21600" y="17250"/>
                    <a:pt x="21396" y="18052"/>
                  </a:cubicBezTo>
                  <a:cubicBezTo>
                    <a:pt x="21192" y="18855"/>
                    <a:pt x="20377" y="19585"/>
                    <a:pt x="18951" y="20096"/>
                  </a:cubicBezTo>
                  <a:cubicBezTo>
                    <a:pt x="17525" y="20606"/>
                    <a:pt x="15487" y="20898"/>
                    <a:pt x="13245" y="21117"/>
                  </a:cubicBezTo>
                  <a:cubicBezTo>
                    <a:pt x="11004" y="21336"/>
                    <a:pt x="8558" y="21482"/>
                    <a:pt x="6317" y="20679"/>
                  </a:cubicBezTo>
                  <a:cubicBezTo>
                    <a:pt x="4075" y="19877"/>
                    <a:pt x="2038" y="18125"/>
                    <a:pt x="0" y="16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11512550" y="5770033"/>
              <a:ext cx="285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0" y="16000"/>
                    <a:pt x="4480" y="10400"/>
                    <a:pt x="8080" y="6800"/>
                  </a:cubicBezTo>
                  <a:cubicBezTo>
                    <a:pt x="11680" y="3200"/>
                    <a:pt x="1664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6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414641" y="3758366"/>
              <a:ext cx="1714390" cy="912172"/>
            </a:xfrm>
            <a:prstGeom prst="rect">
              <a:avLst/>
            </a:prstGeom>
            <a:effectLst/>
          </p:spPr>
        </p:pic>
        <p:pic>
          <p:nvPicPr>
            <p:cNvPr id="296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660958" y="4480983"/>
              <a:ext cx="1088659" cy="1326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