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270000" y="4267111"/>
            <a:ext cx="10464800" cy="60977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3.png"/><Relationship Id="rId3" Type="http://schemas.openxmlformats.org/officeDocument/2006/relationships/image" Target="../media/image84.png"/><Relationship Id="rId4" Type="http://schemas.openxmlformats.org/officeDocument/2006/relationships/image" Target="../media/image85.png"/><Relationship Id="rId5" Type="http://schemas.openxmlformats.org/officeDocument/2006/relationships/image" Target="../media/image86.png"/><Relationship Id="rId6" Type="http://schemas.openxmlformats.org/officeDocument/2006/relationships/image" Target="../media/image87.png"/><Relationship Id="rId7" Type="http://schemas.openxmlformats.org/officeDocument/2006/relationships/image" Target="../media/image88.png"/><Relationship Id="rId8" Type="http://schemas.openxmlformats.org/officeDocument/2006/relationships/image" Target="../media/image89.png"/><Relationship Id="rId9" Type="http://schemas.openxmlformats.org/officeDocument/2006/relationships/image" Target="../media/image90.png"/><Relationship Id="rId10" Type="http://schemas.openxmlformats.org/officeDocument/2006/relationships/image" Target="../media/image91.png"/><Relationship Id="rId11" Type="http://schemas.openxmlformats.org/officeDocument/2006/relationships/image" Target="../media/image92.png"/><Relationship Id="rId12" Type="http://schemas.openxmlformats.org/officeDocument/2006/relationships/image" Target="../media/image93.png"/><Relationship Id="rId13" Type="http://schemas.openxmlformats.org/officeDocument/2006/relationships/image" Target="../media/image94.png"/><Relationship Id="rId14" Type="http://schemas.openxmlformats.org/officeDocument/2006/relationships/image" Target="../media/image95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6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7.png"/><Relationship Id="rId3" Type="http://schemas.openxmlformats.org/officeDocument/2006/relationships/image" Target="../media/image98.png"/><Relationship Id="rId4" Type="http://schemas.openxmlformats.org/officeDocument/2006/relationships/image" Target="../media/image99.png"/><Relationship Id="rId5" Type="http://schemas.openxmlformats.org/officeDocument/2006/relationships/image" Target="../media/image100.png"/><Relationship Id="rId6" Type="http://schemas.openxmlformats.org/officeDocument/2006/relationships/image" Target="../media/image101.png"/><Relationship Id="rId7" Type="http://schemas.openxmlformats.org/officeDocument/2006/relationships/image" Target="../media/image102.png"/><Relationship Id="rId8" Type="http://schemas.openxmlformats.org/officeDocument/2006/relationships/image" Target="../media/image103.png"/><Relationship Id="rId9" Type="http://schemas.openxmlformats.org/officeDocument/2006/relationships/image" Target="../media/image104.png"/><Relationship Id="rId10" Type="http://schemas.openxmlformats.org/officeDocument/2006/relationships/image" Target="../media/image105.png"/><Relationship Id="rId11" Type="http://schemas.openxmlformats.org/officeDocument/2006/relationships/image" Target="../media/image106.png"/><Relationship Id="rId12" Type="http://schemas.openxmlformats.org/officeDocument/2006/relationships/image" Target="../media/image107.png"/><Relationship Id="rId13" Type="http://schemas.openxmlformats.org/officeDocument/2006/relationships/image" Target="../media/image108.png"/><Relationship Id="rId14" Type="http://schemas.openxmlformats.org/officeDocument/2006/relationships/image" Target="../media/image109.png"/><Relationship Id="rId15" Type="http://schemas.openxmlformats.org/officeDocument/2006/relationships/image" Target="../media/image110.png"/><Relationship Id="rId16" Type="http://schemas.openxmlformats.org/officeDocument/2006/relationships/image" Target="../media/image111.png"/><Relationship Id="rId17" Type="http://schemas.openxmlformats.org/officeDocument/2006/relationships/image" Target="../media/image112.png"/><Relationship Id="rId18" Type="http://schemas.openxmlformats.org/officeDocument/2006/relationships/image" Target="../media/image113.png"/><Relationship Id="rId19" Type="http://schemas.openxmlformats.org/officeDocument/2006/relationships/image" Target="../media/image114.png"/><Relationship Id="rId20" Type="http://schemas.openxmlformats.org/officeDocument/2006/relationships/image" Target="../media/image115.png"/><Relationship Id="rId21" Type="http://schemas.openxmlformats.org/officeDocument/2006/relationships/image" Target="../media/image116.png"/><Relationship Id="rId22" Type="http://schemas.openxmlformats.org/officeDocument/2006/relationships/image" Target="../media/image117.png"/><Relationship Id="rId23" Type="http://schemas.openxmlformats.org/officeDocument/2006/relationships/image" Target="../media/image118.png"/><Relationship Id="rId24" Type="http://schemas.openxmlformats.org/officeDocument/2006/relationships/image" Target="../media/image119.png"/><Relationship Id="rId25" Type="http://schemas.openxmlformats.org/officeDocument/2006/relationships/image" Target="../media/image120.png"/><Relationship Id="rId26" Type="http://schemas.openxmlformats.org/officeDocument/2006/relationships/image" Target="../media/image121.png"/><Relationship Id="rId27" Type="http://schemas.openxmlformats.org/officeDocument/2006/relationships/image" Target="../media/image122.png"/><Relationship Id="rId28" Type="http://schemas.openxmlformats.org/officeDocument/2006/relationships/image" Target="../media/image123.png"/><Relationship Id="rId29" Type="http://schemas.openxmlformats.org/officeDocument/2006/relationships/image" Target="../media/image124.png"/><Relationship Id="rId30" Type="http://schemas.openxmlformats.org/officeDocument/2006/relationships/image" Target="../media/image125.png"/><Relationship Id="rId31" Type="http://schemas.openxmlformats.org/officeDocument/2006/relationships/image" Target="../media/image126.png"/><Relationship Id="rId32" Type="http://schemas.openxmlformats.org/officeDocument/2006/relationships/image" Target="../media/image127.png"/><Relationship Id="rId33" Type="http://schemas.openxmlformats.org/officeDocument/2006/relationships/image" Target="../media/image128.png"/><Relationship Id="rId34" Type="http://schemas.openxmlformats.org/officeDocument/2006/relationships/image" Target="../media/image129.png"/><Relationship Id="rId35" Type="http://schemas.openxmlformats.org/officeDocument/2006/relationships/image" Target="../media/image130.png"/><Relationship Id="rId36" Type="http://schemas.openxmlformats.org/officeDocument/2006/relationships/image" Target="../media/image131.png"/><Relationship Id="rId37" Type="http://schemas.openxmlformats.org/officeDocument/2006/relationships/image" Target="../media/image132.png"/><Relationship Id="rId38" Type="http://schemas.openxmlformats.org/officeDocument/2006/relationships/image" Target="../media/image133.png"/><Relationship Id="rId39" Type="http://schemas.openxmlformats.org/officeDocument/2006/relationships/image" Target="../media/image134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5.png"/><Relationship Id="rId3" Type="http://schemas.openxmlformats.org/officeDocument/2006/relationships/image" Target="../media/image136.png"/><Relationship Id="rId4" Type="http://schemas.openxmlformats.org/officeDocument/2006/relationships/image" Target="../media/image137.png"/><Relationship Id="rId5" Type="http://schemas.openxmlformats.org/officeDocument/2006/relationships/image" Target="../media/image138.png"/><Relationship Id="rId6" Type="http://schemas.openxmlformats.org/officeDocument/2006/relationships/image" Target="../media/image139.png"/><Relationship Id="rId7" Type="http://schemas.openxmlformats.org/officeDocument/2006/relationships/image" Target="../media/image140.png"/><Relationship Id="rId8" Type="http://schemas.openxmlformats.org/officeDocument/2006/relationships/image" Target="../media/image141.png"/><Relationship Id="rId9" Type="http://schemas.openxmlformats.org/officeDocument/2006/relationships/image" Target="../media/image142.png"/><Relationship Id="rId10" Type="http://schemas.openxmlformats.org/officeDocument/2006/relationships/image" Target="../media/image143.png"/><Relationship Id="rId11" Type="http://schemas.openxmlformats.org/officeDocument/2006/relationships/image" Target="../media/image144.png"/><Relationship Id="rId12" Type="http://schemas.openxmlformats.org/officeDocument/2006/relationships/image" Target="../media/image145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6.png"/><Relationship Id="rId3" Type="http://schemas.openxmlformats.org/officeDocument/2006/relationships/image" Target="../media/image147.png"/><Relationship Id="rId4" Type="http://schemas.openxmlformats.org/officeDocument/2006/relationships/image" Target="../media/image148.png"/><Relationship Id="rId5" Type="http://schemas.openxmlformats.org/officeDocument/2006/relationships/image" Target="../media/image149.png"/><Relationship Id="rId6" Type="http://schemas.openxmlformats.org/officeDocument/2006/relationships/image" Target="../media/image150.png"/><Relationship Id="rId7" Type="http://schemas.openxmlformats.org/officeDocument/2006/relationships/image" Target="../media/image151.png"/><Relationship Id="rId8" Type="http://schemas.openxmlformats.org/officeDocument/2006/relationships/image" Target="../media/image152.png"/><Relationship Id="rId9" Type="http://schemas.openxmlformats.org/officeDocument/2006/relationships/image" Target="../media/image153.png"/><Relationship Id="rId10" Type="http://schemas.openxmlformats.org/officeDocument/2006/relationships/image" Target="../media/image154.png"/><Relationship Id="rId11" Type="http://schemas.openxmlformats.org/officeDocument/2006/relationships/image" Target="../media/image155.png"/><Relationship Id="rId12" Type="http://schemas.openxmlformats.org/officeDocument/2006/relationships/image" Target="../media/image156.png"/><Relationship Id="rId13" Type="http://schemas.openxmlformats.org/officeDocument/2006/relationships/image" Target="../media/image157.png"/><Relationship Id="rId14" Type="http://schemas.openxmlformats.org/officeDocument/2006/relationships/image" Target="../media/image158.png"/><Relationship Id="rId15" Type="http://schemas.openxmlformats.org/officeDocument/2006/relationships/image" Target="../media/image159.png"/><Relationship Id="rId16" Type="http://schemas.openxmlformats.org/officeDocument/2006/relationships/image" Target="../media/image160.png"/><Relationship Id="rId17" Type="http://schemas.openxmlformats.org/officeDocument/2006/relationships/image" Target="../media/image16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Relationship Id="rId11" Type="http://schemas.openxmlformats.org/officeDocument/2006/relationships/image" Target="../media/image27.png"/><Relationship Id="rId12" Type="http://schemas.openxmlformats.org/officeDocument/2006/relationships/image" Target="../media/image28.png"/><Relationship Id="rId13" Type="http://schemas.openxmlformats.org/officeDocument/2006/relationships/image" Target="../media/image29.png"/><Relationship Id="rId14" Type="http://schemas.openxmlformats.org/officeDocument/2006/relationships/image" Target="../media/image30.png"/><Relationship Id="rId15" Type="http://schemas.openxmlformats.org/officeDocument/2006/relationships/image" Target="../media/image31.png"/><Relationship Id="rId16" Type="http://schemas.openxmlformats.org/officeDocument/2006/relationships/image" Target="../media/image32.png"/><Relationship Id="rId17" Type="http://schemas.openxmlformats.org/officeDocument/2006/relationships/image" Target="../media/image33.png"/><Relationship Id="rId18" Type="http://schemas.openxmlformats.org/officeDocument/2006/relationships/image" Target="../media/image34.png"/><Relationship Id="rId19" Type="http://schemas.openxmlformats.org/officeDocument/2006/relationships/image" Target="../media/image35.png"/><Relationship Id="rId20" Type="http://schemas.openxmlformats.org/officeDocument/2006/relationships/image" Target="../media/image36.png"/><Relationship Id="rId21" Type="http://schemas.openxmlformats.org/officeDocument/2006/relationships/image" Target="../media/image37.png"/><Relationship Id="rId22" Type="http://schemas.openxmlformats.org/officeDocument/2006/relationships/image" Target="../media/image38.png"/><Relationship Id="rId23" Type="http://schemas.openxmlformats.org/officeDocument/2006/relationships/image" Target="../media/image39.png"/><Relationship Id="rId24" Type="http://schemas.openxmlformats.org/officeDocument/2006/relationships/image" Target="../media/image40.png"/><Relationship Id="rId25" Type="http://schemas.openxmlformats.org/officeDocument/2006/relationships/image" Target="../media/image41.png"/><Relationship Id="rId26" Type="http://schemas.openxmlformats.org/officeDocument/2006/relationships/image" Target="../media/image42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9.png"/><Relationship Id="rId9" Type="http://schemas.openxmlformats.org/officeDocument/2006/relationships/image" Target="../media/image50.png"/><Relationship Id="rId10" Type="http://schemas.openxmlformats.org/officeDocument/2006/relationships/image" Target="../media/image51.png"/><Relationship Id="rId11" Type="http://schemas.openxmlformats.org/officeDocument/2006/relationships/image" Target="../media/image52.png"/><Relationship Id="rId12" Type="http://schemas.openxmlformats.org/officeDocument/2006/relationships/image" Target="../media/image53.png"/><Relationship Id="rId13" Type="http://schemas.openxmlformats.org/officeDocument/2006/relationships/image" Target="../media/image54.png"/><Relationship Id="rId14" Type="http://schemas.openxmlformats.org/officeDocument/2006/relationships/image" Target="../media/image55.png"/><Relationship Id="rId15" Type="http://schemas.openxmlformats.org/officeDocument/2006/relationships/image" Target="../media/image56.png"/><Relationship Id="rId16" Type="http://schemas.openxmlformats.org/officeDocument/2006/relationships/image" Target="../media/image57.png"/><Relationship Id="rId17" Type="http://schemas.openxmlformats.org/officeDocument/2006/relationships/image" Target="../media/image58.png"/><Relationship Id="rId18" Type="http://schemas.openxmlformats.org/officeDocument/2006/relationships/image" Target="../media/image59.png"/><Relationship Id="rId19" Type="http://schemas.openxmlformats.org/officeDocument/2006/relationships/image" Target="../media/image60.png"/><Relationship Id="rId20" Type="http://schemas.openxmlformats.org/officeDocument/2006/relationships/image" Target="../media/image61.png"/><Relationship Id="rId21" Type="http://schemas.openxmlformats.org/officeDocument/2006/relationships/image" Target="../media/image62.png"/><Relationship Id="rId22" Type="http://schemas.openxmlformats.org/officeDocument/2006/relationships/image" Target="../media/image63.png"/><Relationship Id="rId23" Type="http://schemas.openxmlformats.org/officeDocument/2006/relationships/image" Target="../media/image64.png"/><Relationship Id="rId24" Type="http://schemas.openxmlformats.org/officeDocument/2006/relationships/image" Target="../media/image65.png"/><Relationship Id="rId25" Type="http://schemas.openxmlformats.org/officeDocument/2006/relationships/image" Target="../media/image66.png"/><Relationship Id="rId26" Type="http://schemas.openxmlformats.org/officeDocument/2006/relationships/image" Target="../media/image67.png"/><Relationship Id="rId27" Type="http://schemas.openxmlformats.org/officeDocument/2006/relationships/image" Target="../media/image68.png"/><Relationship Id="rId28" Type="http://schemas.openxmlformats.org/officeDocument/2006/relationships/image" Target="../media/image69.png"/><Relationship Id="rId29" Type="http://schemas.openxmlformats.org/officeDocument/2006/relationships/image" Target="../media/image70.png"/><Relationship Id="rId30" Type="http://schemas.openxmlformats.org/officeDocument/2006/relationships/image" Target="../media/image71.png"/><Relationship Id="rId31" Type="http://schemas.openxmlformats.org/officeDocument/2006/relationships/image" Target="../media/image72.png"/><Relationship Id="rId32" Type="http://schemas.openxmlformats.org/officeDocument/2006/relationships/image" Target="../media/image73.png"/><Relationship Id="rId33" Type="http://schemas.openxmlformats.org/officeDocument/2006/relationships/image" Target="../media/image74.png"/><Relationship Id="rId34" Type="http://schemas.openxmlformats.org/officeDocument/2006/relationships/image" Target="../media/image75.png"/><Relationship Id="rId35" Type="http://schemas.openxmlformats.org/officeDocument/2006/relationships/image" Target="../media/image76.png"/><Relationship Id="rId36" Type="http://schemas.openxmlformats.org/officeDocument/2006/relationships/image" Target="../media/image77.png"/><Relationship Id="rId37" Type="http://schemas.openxmlformats.org/officeDocument/2006/relationships/image" Target="../media/image78.png"/><Relationship Id="rId38" Type="http://schemas.openxmlformats.org/officeDocument/2006/relationships/image" Target="../media/image79.png"/><Relationship Id="rId39" Type="http://schemas.openxmlformats.org/officeDocument/2006/relationships/image" Target="../media/image80.png"/><Relationship Id="rId40" Type="http://schemas.openxmlformats.org/officeDocument/2006/relationships/image" Target="../media/image81.png"/><Relationship Id="rId41" Type="http://schemas.openxmlformats.org/officeDocument/2006/relationships/image" Target="../media/image8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Drawing"/>
          <p:cNvGrpSpPr/>
          <p:nvPr/>
        </p:nvGrpSpPr>
        <p:grpSpPr>
          <a:xfrm>
            <a:off x="950183" y="1729316"/>
            <a:ext cx="11864599" cy="6741584"/>
            <a:chOff x="0" y="0"/>
            <a:chExt cx="11864597" cy="6741583"/>
          </a:xfrm>
        </p:grpSpPr>
        <p:sp>
          <p:nvSpPr>
            <p:cNvPr id="119" name="Line"/>
            <p:cNvSpPr/>
            <p:nvPr/>
          </p:nvSpPr>
          <p:spPr>
            <a:xfrm>
              <a:off x="243616" y="404283"/>
              <a:ext cx="38101" cy="202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9" fill="norm" stroke="1" extrusionOk="0">
                  <a:moveTo>
                    <a:pt x="0" y="0"/>
                  </a:moveTo>
                  <a:cubicBezTo>
                    <a:pt x="4800" y="3563"/>
                    <a:pt x="9600" y="7126"/>
                    <a:pt x="12000" y="10132"/>
                  </a:cubicBezTo>
                  <a:cubicBezTo>
                    <a:pt x="14400" y="13138"/>
                    <a:pt x="14400" y="15588"/>
                    <a:pt x="14400" y="17480"/>
                  </a:cubicBezTo>
                  <a:cubicBezTo>
                    <a:pt x="14400" y="19373"/>
                    <a:pt x="14400" y="20709"/>
                    <a:pt x="15600" y="21155"/>
                  </a:cubicBezTo>
                  <a:cubicBezTo>
                    <a:pt x="16800" y="21600"/>
                    <a:pt x="19200" y="21155"/>
                    <a:pt x="21600" y="207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" name="Line"/>
            <p:cNvSpPr/>
            <p:nvPr/>
          </p:nvSpPr>
          <p:spPr>
            <a:xfrm>
              <a:off x="0" y="250753"/>
              <a:ext cx="446995" cy="569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433" fill="norm" stroke="1" extrusionOk="0">
                  <a:moveTo>
                    <a:pt x="16843" y="999"/>
                  </a:moveTo>
                  <a:cubicBezTo>
                    <a:pt x="15626" y="521"/>
                    <a:pt x="14409" y="43"/>
                    <a:pt x="12787" y="3"/>
                  </a:cubicBezTo>
                  <a:cubicBezTo>
                    <a:pt x="11164" y="-37"/>
                    <a:pt x="9136" y="362"/>
                    <a:pt x="7159" y="1677"/>
                  </a:cubicBezTo>
                  <a:cubicBezTo>
                    <a:pt x="5181" y="2992"/>
                    <a:pt x="3254" y="5224"/>
                    <a:pt x="1936" y="7655"/>
                  </a:cubicBezTo>
                  <a:cubicBezTo>
                    <a:pt x="618" y="10086"/>
                    <a:pt x="-92" y="12716"/>
                    <a:pt x="9" y="14908"/>
                  </a:cubicBezTo>
                  <a:cubicBezTo>
                    <a:pt x="111" y="17100"/>
                    <a:pt x="1023" y="18853"/>
                    <a:pt x="2342" y="19969"/>
                  </a:cubicBezTo>
                  <a:cubicBezTo>
                    <a:pt x="3660" y="21085"/>
                    <a:pt x="5384" y="21563"/>
                    <a:pt x="7514" y="21404"/>
                  </a:cubicBezTo>
                  <a:cubicBezTo>
                    <a:pt x="9643" y="21244"/>
                    <a:pt x="12178" y="20447"/>
                    <a:pt x="14308" y="19331"/>
                  </a:cubicBezTo>
                  <a:cubicBezTo>
                    <a:pt x="16438" y="18215"/>
                    <a:pt x="18162" y="16781"/>
                    <a:pt x="19429" y="14708"/>
                  </a:cubicBezTo>
                  <a:cubicBezTo>
                    <a:pt x="20697" y="12636"/>
                    <a:pt x="21508" y="9926"/>
                    <a:pt x="21407" y="7575"/>
                  </a:cubicBezTo>
                  <a:cubicBezTo>
                    <a:pt x="21305" y="5224"/>
                    <a:pt x="20291" y="3231"/>
                    <a:pt x="18871" y="2075"/>
                  </a:cubicBezTo>
                  <a:cubicBezTo>
                    <a:pt x="17452" y="919"/>
                    <a:pt x="15626" y="601"/>
                    <a:pt x="14105" y="760"/>
                  </a:cubicBezTo>
                  <a:cubicBezTo>
                    <a:pt x="12584" y="919"/>
                    <a:pt x="11367" y="1557"/>
                    <a:pt x="10150" y="21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" name="Line"/>
            <p:cNvSpPr/>
            <p:nvPr/>
          </p:nvSpPr>
          <p:spPr>
            <a:xfrm>
              <a:off x="880732" y="187357"/>
              <a:ext cx="289985" cy="395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73" fill="norm" stroke="1" extrusionOk="0">
                  <a:moveTo>
                    <a:pt x="2207" y="6335"/>
                  </a:moveTo>
                  <a:cubicBezTo>
                    <a:pt x="2207" y="5564"/>
                    <a:pt x="2207" y="4792"/>
                    <a:pt x="2050" y="4902"/>
                  </a:cubicBezTo>
                  <a:cubicBezTo>
                    <a:pt x="1892" y="5013"/>
                    <a:pt x="1577" y="6004"/>
                    <a:pt x="1261" y="8209"/>
                  </a:cubicBezTo>
                  <a:cubicBezTo>
                    <a:pt x="946" y="10413"/>
                    <a:pt x="631" y="13829"/>
                    <a:pt x="394" y="16584"/>
                  </a:cubicBezTo>
                  <a:cubicBezTo>
                    <a:pt x="158" y="19339"/>
                    <a:pt x="0" y="21433"/>
                    <a:pt x="0" y="20221"/>
                  </a:cubicBezTo>
                  <a:cubicBezTo>
                    <a:pt x="0" y="19009"/>
                    <a:pt x="158" y="14490"/>
                    <a:pt x="473" y="10909"/>
                  </a:cubicBezTo>
                  <a:cubicBezTo>
                    <a:pt x="788" y="7327"/>
                    <a:pt x="1261" y="4682"/>
                    <a:pt x="1813" y="2919"/>
                  </a:cubicBezTo>
                  <a:cubicBezTo>
                    <a:pt x="2365" y="1155"/>
                    <a:pt x="2996" y="274"/>
                    <a:pt x="3547" y="53"/>
                  </a:cubicBezTo>
                  <a:cubicBezTo>
                    <a:pt x="4099" y="-167"/>
                    <a:pt x="4572" y="274"/>
                    <a:pt x="5361" y="1762"/>
                  </a:cubicBezTo>
                  <a:cubicBezTo>
                    <a:pt x="6149" y="3249"/>
                    <a:pt x="7253" y="5784"/>
                    <a:pt x="8041" y="7272"/>
                  </a:cubicBezTo>
                  <a:cubicBezTo>
                    <a:pt x="8829" y="8760"/>
                    <a:pt x="9302" y="9200"/>
                    <a:pt x="9933" y="9476"/>
                  </a:cubicBezTo>
                  <a:cubicBezTo>
                    <a:pt x="10564" y="9751"/>
                    <a:pt x="11352" y="9862"/>
                    <a:pt x="12061" y="9641"/>
                  </a:cubicBezTo>
                  <a:cubicBezTo>
                    <a:pt x="12771" y="9421"/>
                    <a:pt x="13401" y="8870"/>
                    <a:pt x="14111" y="7713"/>
                  </a:cubicBezTo>
                  <a:cubicBezTo>
                    <a:pt x="14820" y="6555"/>
                    <a:pt x="15609" y="4792"/>
                    <a:pt x="16239" y="3580"/>
                  </a:cubicBezTo>
                  <a:cubicBezTo>
                    <a:pt x="16870" y="2368"/>
                    <a:pt x="17343" y="1706"/>
                    <a:pt x="17658" y="1706"/>
                  </a:cubicBezTo>
                  <a:cubicBezTo>
                    <a:pt x="17974" y="1706"/>
                    <a:pt x="18131" y="2368"/>
                    <a:pt x="18368" y="4572"/>
                  </a:cubicBezTo>
                  <a:cubicBezTo>
                    <a:pt x="18604" y="6776"/>
                    <a:pt x="18920" y="10523"/>
                    <a:pt x="19156" y="13057"/>
                  </a:cubicBezTo>
                  <a:cubicBezTo>
                    <a:pt x="19393" y="15592"/>
                    <a:pt x="19550" y="16915"/>
                    <a:pt x="19708" y="17851"/>
                  </a:cubicBezTo>
                  <a:cubicBezTo>
                    <a:pt x="19866" y="18788"/>
                    <a:pt x="20023" y="19339"/>
                    <a:pt x="20339" y="19449"/>
                  </a:cubicBezTo>
                  <a:cubicBezTo>
                    <a:pt x="20654" y="19560"/>
                    <a:pt x="21127" y="19229"/>
                    <a:pt x="21600" y="188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" name="Line"/>
            <p:cNvSpPr/>
            <p:nvPr/>
          </p:nvSpPr>
          <p:spPr>
            <a:xfrm>
              <a:off x="1304066" y="164684"/>
              <a:ext cx="44451" cy="449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8" fill="norm" stroke="1" extrusionOk="0">
                  <a:moveTo>
                    <a:pt x="0" y="526"/>
                  </a:moveTo>
                  <a:cubicBezTo>
                    <a:pt x="4114" y="222"/>
                    <a:pt x="8229" y="-82"/>
                    <a:pt x="11314" y="19"/>
                  </a:cubicBezTo>
                  <a:cubicBezTo>
                    <a:pt x="14400" y="121"/>
                    <a:pt x="16457" y="628"/>
                    <a:pt x="18000" y="2504"/>
                  </a:cubicBezTo>
                  <a:cubicBezTo>
                    <a:pt x="19543" y="4380"/>
                    <a:pt x="20571" y="7625"/>
                    <a:pt x="21086" y="11022"/>
                  </a:cubicBezTo>
                  <a:cubicBezTo>
                    <a:pt x="21600" y="14419"/>
                    <a:pt x="21600" y="17969"/>
                    <a:pt x="21600" y="215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" name="Line"/>
            <p:cNvSpPr/>
            <p:nvPr/>
          </p:nvSpPr>
          <p:spPr>
            <a:xfrm>
              <a:off x="1907047" y="305367"/>
              <a:ext cx="114570" cy="260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1302" fill="norm" stroke="1" extrusionOk="0">
                  <a:moveTo>
                    <a:pt x="21257" y="3410"/>
                  </a:moveTo>
                  <a:cubicBezTo>
                    <a:pt x="18508" y="2200"/>
                    <a:pt x="15759" y="991"/>
                    <a:pt x="13206" y="386"/>
                  </a:cubicBezTo>
                  <a:cubicBezTo>
                    <a:pt x="10653" y="-219"/>
                    <a:pt x="8297" y="-219"/>
                    <a:pt x="5744" y="1163"/>
                  </a:cubicBezTo>
                  <a:cubicBezTo>
                    <a:pt x="3192" y="2546"/>
                    <a:pt x="442" y="5311"/>
                    <a:pt x="50" y="7384"/>
                  </a:cubicBezTo>
                  <a:cubicBezTo>
                    <a:pt x="-343" y="9458"/>
                    <a:pt x="1621" y="10840"/>
                    <a:pt x="4762" y="12223"/>
                  </a:cubicBezTo>
                  <a:cubicBezTo>
                    <a:pt x="7904" y="13605"/>
                    <a:pt x="12224" y="14987"/>
                    <a:pt x="14777" y="16197"/>
                  </a:cubicBezTo>
                  <a:cubicBezTo>
                    <a:pt x="17330" y="17407"/>
                    <a:pt x="18115" y="18443"/>
                    <a:pt x="16348" y="19394"/>
                  </a:cubicBezTo>
                  <a:cubicBezTo>
                    <a:pt x="14581" y="20344"/>
                    <a:pt x="10261" y="21208"/>
                    <a:pt x="7315" y="21295"/>
                  </a:cubicBezTo>
                  <a:cubicBezTo>
                    <a:pt x="4370" y="21381"/>
                    <a:pt x="2799" y="20690"/>
                    <a:pt x="2995" y="19221"/>
                  </a:cubicBezTo>
                  <a:cubicBezTo>
                    <a:pt x="3192" y="17752"/>
                    <a:pt x="5155" y="15506"/>
                    <a:pt x="7119" y="132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" name="Line"/>
            <p:cNvSpPr/>
            <p:nvPr/>
          </p:nvSpPr>
          <p:spPr>
            <a:xfrm>
              <a:off x="2097816" y="359833"/>
              <a:ext cx="143157" cy="348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323" fill="norm" stroke="1" extrusionOk="0">
                  <a:moveTo>
                    <a:pt x="0" y="0"/>
                  </a:moveTo>
                  <a:cubicBezTo>
                    <a:pt x="635" y="647"/>
                    <a:pt x="1271" y="1293"/>
                    <a:pt x="2382" y="2263"/>
                  </a:cubicBezTo>
                  <a:cubicBezTo>
                    <a:pt x="3494" y="3234"/>
                    <a:pt x="5082" y="4527"/>
                    <a:pt x="6671" y="5174"/>
                  </a:cubicBezTo>
                  <a:cubicBezTo>
                    <a:pt x="8259" y="5820"/>
                    <a:pt x="9847" y="5820"/>
                    <a:pt x="11276" y="5626"/>
                  </a:cubicBezTo>
                  <a:cubicBezTo>
                    <a:pt x="12706" y="5432"/>
                    <a:pt x="13976" y="5044"/>
                    <a:pt x="15088" y="4462"/>
                  </a:cubicBezTo>
                  <a:cubicBezTo>
                    <a:pt x="16200" y="3880"/>
                    <a:pt x="17153" y="3104"/>
                    <a:pt x="17947" y="3104"/>
                  </a:cubicBezTo>
                  <a:cubicBezTo>
                    <a:pt x="18741" y="3104"/>
                    <a:pt x="19376" y="3880"/>
                    <a:pt x="19853" y="5885"/>
                  </a:cubicBezTo>
                  <a:cubicBezTo>
                    <a:pt x="20329" y="7890"/>
                    <a:pt x="20647" y="11123"/>
                    <a:pt x="20965" y="13387"/>
                  </a:cubicBezTo>
                  <a:cubicBezTo>
                    <a:pt x="21282" y="15650"/>
                    <a:pt x="21600" y="16944"/>
                    <a:pt x="21441" y="18108"/>
                  </a:cubicBezTo>
                  <a:cubicBezTo>
                    <a:pt x="21282" y="19272"/>
                    <a:pt x="20647" y="20307"/>
                    <a:pt x="19218" y="20889"/>
                  </a:cubicBezTo>
                  <a:cubicBezTo>
                    <a:pt x="17788" y="21471"/>
                    <a:pt x="15565" y="21600"/>
                    <a:pt x="13341" y="20436"/>
                  </a:cubicBezTo>
                  <a:cubicBezTo>
                    <a:pt x="11118" y="19272"/>
                    <a:pt x="8894" y="16814"/>
                    <a:pt x="8418" y="15133"/>
                  </a:cubicBezTo>
                  <a:cubicBezTo>
                    <a:pt x="7941" y="13451"/>
                    <a:pt x="9212" y="12546"/>
                    <a:pt x="10482" y="116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" name="Line"/>
            <p:cNvSpPr/>
            <p:nvPr/>
          </p:nvSpPr>
          <p:spPr>
            <a:xfrm>
              <a:off x="2345730" y="259229"/>
              <a:ext cx="18787" cy="278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523" fill="norm" stroke="1" extrusionOk="0">
                  <a:moveTo>
                    <a:pt x="6900" y="1887"/>
                  </a:moveTo>
                  <a:cubicBezTo>
                    <a:pt x="4500" y="905"/>
                    <a:pt x="2100" y="-77"/>
                    <a:pt x="900" y="5"/>
                  </a:cubicBezTo>
                  <a:cubicBezTo>
                    <a:pt x="-300" y="87"/>
                    <a:pt x="-300" y="1232"/>
                    <a:pt x="900" y="4096"/>
                  </a:cubicBezTo>
                  <a:cubicBezTo>
                    <a:pt x="2100" y="6959"/>
                    <a:pt x="4500" y="11541"/>
                    <a:pt x="8100" y="14732"/>
                  </a:cubicBezTo>
                  <a:cubicBezTo>
                    <a:pt x="11700" y="17923"/>
                    <a:pt x="16500" y="19723"/>
                    <a:pt x="21300" y="215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" name="Line"/>
            <p:cNvSpPr/>
            <p:nvPr/>
          </p:nvSpPr>
          <p:spPr>
            <a:xfrm>
              <a:off x="2440716" y="206301"/>
              <a:ext cx="31109" cy="382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544" fill="norm" stroke="1" extrusionOk="0">
                  <a:moveTo>
                    <a:pt x="0" y="2927"/>
                  </a:moveTo>
                  <a:cubicBezTo>
                    <a:pt x="2880" y="2331"/>
                    <a:pt x="5760" y="1734"/>
                    <a:pt x="9360" y="1137"/>
                  </a:cubicBezTo>
                  <a:cubicBezTo>
                    <a:pt x="12960" y="541"/>
                    <a:pt x="17280" y="-56"/>
                    <a:pt x="19440" y="4"/>
                  </a:cubicBezTo>
                  <a:cubicBezTo>
                    <a:pt x="21600" y="63"/>
                    <a:pt x="21600" y="779"/>
                    <a:pt x="20160" y="2927"/>
                  </a:cubicBezTo>
                  <a:cubicBezTo>
                    <a:pt x="18720" y="5075"/>
                    <a:pt x="15840" y="8656"/>
                    <a:pt x="14400" y="11997"/>
                  </a:cubicBezTo>
                  <a:cubicBezTo>
                    <a:pt x="12960" y="15338"/>
                    <a:pt x="12960" y="18441"/>
                    <a:pt x="12960" y="215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" name="Line"/>
            <p:cNvSpPr/>
            <p:nvPr/>
          </p:nvSpPr>
          <p:spPr>
            <a:xfrm>
              <a:off x="2516916" y="162618"/>
              <a:ext cx="304437" cy="382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217" fill="norm" stroke="1" extrusionOk="0">
                  <a:moveTo>
                    <a:pt x="6300" y="13402"/>
                  </a:moveTo>
                  <a:cubicBezTo>
                    <a:pt x="6150" y="12815"/>
                    <a:pt x="6000" y="12228"/>
                    <a:pt x="5550" y="12052"/>
                  </a:cubicBezTo>
                  <a:cubicBezTo>
                    <a:pt x="5100" y="11876"/>
                    <a:pt x="4350" y="12111"/>
                    <a:pt x="3375" y="13109"/>
                  </a:cubicBezTo>
                  <a:cubicBezTo>
                    <a:pt x="2400" y="14107"/>
                    <a:pt x="1200" y="15868"/>
                    <a:pt x="600" y="17042"/>
                  </a:cubicBezTo>
                  <a:cubicBezTo>
                    <a:pt x="0" y="18215"/>
                    <a:pt x="0" y="18802"/>
                    <a:pt x="0" y="19389"/>
                  </a:cubicBezTo>
                  <a:cubicBezTo>
                    <a:pt x="0" y="19976"/>
                    <a:pt x="0" y="20563"/>
                    <a:pt x="375" y="20915"/>
                  </a:cubicBezTo>
                  <a:cubicBezTo>
                    <a:pt x="750" y="21268"/>
                    <a:pt x="1500" y="21385"/>
                    <a:pt x="2325" y="20857"/>
                  </a:cubicBezTo>
                  <a:cubicBezTo>
                    <a:pt x="3150" y="20328"/>
                    <a:pt x="4050" y="19155"/>
                    <a:pt x="4650" y="18274"/>
                  </a:cubicBezTo>
                  <a:cubicBezTo>
                    <a:pt x="5250" y="17394"/>
                    <a:pt x="5550" y="16807"/>
                    <a:pt x="5850" y="16807"/>
                  </a:cubicBezTo>
                  <a:cubicBezTo>
                    <a:pt x="6150" y="16807"/>
                    <a:pt x="6450" y="17394"/>
                    <a:pt x="6975" y="17805"/>
                  </a:cubicBezTo>
                  <a:cubicBezTo>
                    <a:pt x="7500" y="18215"/>
                    <a:pt x="8250" y="18450"/>
                    <a:pt x="9600" y="17805"/>
                  </a:cubicBezTo>
                  <a:cubicBezTo>
                    <a:pt x="10950" y="17159"/>
                    <a:pt x="12900" y="15633"/>
                    <a:pt x="14250" y="12933"/>
                  </a:cubicBezTo>
                  <a:cubicBezTo>
                    <a:pt x="15600" y="10233"/>
                    <a:pt x="16350" y="6359"/>
                    <a:pt x="16800" y="3894"/>
                  </a:cubicBezTo>
                  <a:cubicBezTo>
                    <a:pt x="17250" y="1428"/>
                    <a:pt x="17400" y="372"/>
                    <a:pt x="17250" y="78"/>
                  </a:cubicBezTo>
                  <a:cubicBezTo>
                    <a:pt x="17100" y="-215"/>
                    <a:pt x="16650" y="255"/>
                    <a:pt x="16200" y="2426"/>
                  </a:cubicBezTo>
                  <a:cubicBezTo>
                    <a:pt x="15750" y="4598"/>
                    <a:pt x="15300" y="8472"/>
                    <a:pt x="15000" y="11113"/>
                  </a:cubicBezTo>
                  <a:cubicBezTo>
                    <a:pt x="14700" y="13755"/>
                    <a:pt x="14550" y="15163"/>
                    <a:pt x="14475" y="16161"/>
                  </a:cubicBezTo>
                  <a:cubicBezTo>
                    <a:pt x="14400" y="17159"/>
                    <a:pt x="14400" y="17746"/>
                    <a:pt x="14700" y="17805"/>
                  </a:cubicBezTo>
                  <a:cubicBezTo>
                    <a:pt x="15000" y="17863"/>
                    <a:pt x="15600" y="17394"/>
                    <a:pt x="16275" y="16572"/>
                  </a:cubicBezTo>
                  <a:cubicBezTo>
                    <a:pt x="16950" y="15750"/>
                    <a:pt x="17700" y="14576"/>
                    <a:pt x="18450" y="13931"/>
                  </a:cubicBezTo>
                  <a:cubicBezTo>
                    <a:pt x="19200" y="13285"/>
                    <a:pt x="19950" y="13168"/>
                    <a:pt x="20475" y="13402"/>
                  </a:cubicBezTo>
                  <a:cubicBezTo>
                    <a:pt x="21000" y="13637"/>
                    <a:pt x="21300" y="14224"/>
                    <a:pt x="21450" y="14811"/>
                  </a:cubicBezTo>
                  <a:cubicBezTo>
                    <a:pt x="21600" y="15398"/>
                    <a:pt x="21600" y="15985"/>
                    <a:pt x="21525" y="16572"/>
                  </a:cubicBezTo>
                  <a:cubicBezTo>
                    <a:pt x="21450" y="17159"/>
                    <a:pt x="21300" y="17746"/>
                    <a:pt x="20175" y="18274"/>
                  </a:cubicBezTo>
                  <a:cubicBezTo>
                    <a:pt x="19050" y="18802"/>
                    <a:pt x="16950" y="19272"/>
                    <a:pt x="15600" y="19272"/>
                  </a:cubicBezTo>
                  <a:cubicBezTo>
                    <a:pt x="14250" y="19272"/>
                    <a:pt x="13650" y="18802"/>
                    <a:pt x="13575" y="18215"/>
                  </a:cubicBezTo>
                  <a:cubicBezTo>
                    <a:pt x="13500" y="17628"/>
                    <a:pt x="13950" y="16924"/>
                    <a:pt x="14400" y="162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" name="Line"/>
            <p:cNvSpPr/>
            <p:nvPr/>
          </p:nvSpPr>
          <p:spPr>
            <a:xfrm>
              <a:off x="2912959" y="347133"/>
              <a:ext cx="291764" cy="213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522" fill="norm" stroke="1" extrusionOk="0">
                  <a:moveTo>
                    <a:pt x="2143" y="0"/>
                  </a:moveTo>
                  <a:cubicBezTo>
                    <a:pt x="1218" y="2139"/>
                    <a:pt x="292" y="4277"/>
                    <a:pt x="60" y="6523"/>
                  </a:cubicBezTo>
                  <a:cubicBezTo>
                    <a:pt x="-171" y="8768"/>
                    <a:pt x="292" y="11121"/>
                    <a:pt x="909" y="12404"/>
                  </a:cubicBezTo>
                  <a:cubicBezTo>
                    <a:pt x="1526" y="13687"/>
                    <a:pt x="2298" y="13901"/>
                    <a:pt x="3300" y="13259"/>
                  </a:cubicBezTo>
                  <a:cubicBezTo>
                    <a:pt x="4303" y="12618"/>
                    <a:pt x="5538" y="11121"/>
                    <a:pt x="6386" y="9838"/>
                  </a:cubicBezTo>
                  <a:cubicBezTo>
                    <a:pt x="7235" y="8554"/>
                    <a:pt x="7698" y="7485"/>
                    <a:pt x="8160" y="7699"/>
                  </a:cubicBezTo>
                  <a:cubicBezTo>
                    <a:pt x="8623" y="7913"/>
                    <a:pt x="9086" y="9410"/>
                    <a:pt x="9858" y="10158"/>
                  </a:cubicBezTo>
                  <a:cubicBezTo>
                    <a:pt x="10629" y="10907"/>
                    <a:pt x="11709" y="10907"/>
                    <a:pt x="12943" y="9945"/>
                  </a:cubicBezTo>
                  <a:cubicBezTo>
                    <a:pt x="14178" y="8982"/>
                    <a:pt x="15566" y="7057"/>
                    <a:pt x="16415" y="5560"/>
                  </a:cubicBezTo>
                  <a:cubicBezTo>
                    <a:pt x="17263" y="4063"/>
                    <a:pt x="17572" y="2994"/>
                    <a:pt x="17572" y="3101"/>
                  </a:cubicBezTo>
                  <a:cubicBezTo>
                    <a:pt x="17572" y="3208"/>
                    <a:pt x="17263" y="4491"/>
                    <a:pt x="17495" y="6309"/>
                  </a:cubicBezTo>
                  <a:cubicBezTo>
                    <a:pt x="17726" y="8127"/>
                    <a:pt x="18498" y="10479"/>
                    <a:pt x="19192" y="12404"/>
                  </a:cubicBezTo>
                  <a:cubicBezTo>
                    <a:pt x="19886" y="14329"/>
                    <a:pt x="20503" y="15826"/>
                    <a:pt x="20889" y="17109"/>
                  </a:cubicBezTo>
                  <a:cubicBezTo>
                    <a:pt x="21275" y="18392"/>
                    <a:pt x="21429" y="19461"/>
                    <a:pt x="21043" y="20210"/>
                  </a:cubicBezTo>
                  <a:cubicBezTo>
                    <a:pt x="20658" y="20958"/>
                    <a:pt x="19732" y="21386"/>
                    <a:pt x="18729" y="21493"/>
                  </a:cubicBezTo>
                  <a:cubicBezTo>
                    <a:pt x="17726" y="21600"/>
                    <a:pt x="16646" y="21386"/>
                    <a:pt x="15566" y="211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" name="Line"/>
            <p:cNvSpPr/>
            <p:nvPr/>
          </p:nvSpPr>
          <p:spPr>
            <a:xfrm>
              <a:off x="4115896" y="206301"/>
              <a:ext cx="71071" cy="379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489" fill="norm" stroke="1" extrusionOk="0">
                  <a:moveTo>
                    <a:pt x="7990" y="3664"/>
                  </a:moveTo>
                  <a:cubicBezTo>
                    <a:pt x="7990" y="2824"/>
                    <a:pt x="7990" y="1984"/>
                    <a:pt x="7990" y="1264"/>
                  </a:cubicBezTo>
                  <a:cubicBezTo>
                    <a:pt x="7990" y="544"/>
                    <a:pt x="7990" y="-56"/>
                    <a:pt x="8307" y="4"/>
                  </a:cubicBezTo>
                  <a:cubicBezTo>
                    <a:pt x="8625" y="64"/>
                    <a:pt x="9260" y="784"/>
                    <a:pt x="8625" y="3064"/>
                  </a:cubicBezTo>
                  <a:cubicBezTo>
                    <a:pt x="7990" y="5344"/>
                    <a:pt x="6084" y="9184"/>
                    <a:pt x="4178" y="12304"/>
                  </a:cubicBezTo>
                  <a:cubicBezTo>
                    <a:pt x="2272" y="15424"/>
                    <a:pt x="366" y="17824"/>
                    <a:pt x="49" y="19324"/>
                  </a:cubicBezTo>
                  <a:cubicBezTo>
                    <a:pt x="-269" y="20824"/>
                    <a:pt x="1002" y="21424"/>
                    <a:pt x="3225" y="21484"/>
                  </a:cubicBezTo>
                  <a:cubicBezTo>
                    <a:pt x="5449" y="21544"/>
                    <a:pt x="8625" y="21064"/>
                    <a:pt x="11802" y="20464"/>
                  </a:cubicBezTo>
                  <a:cubicBezTo>
                    <a:pt x="14978" y="19864"/>
                    <a:pt x="18155" y="19144"/>
                    <a:pt x="21331" y="184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" name="Line"/>
            <p:cNvSpPr/>
            <p:nvPr/>
          </p:nvSpPr>
          <p:spPr>
            <a:xfrm>
              <a:off x="4209595" y="374270"/>
              <a:ext cx="117072" cy="129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043" fill="norm" stroke="1" extrusionOk="0">
                  <a:moveTo>
                    <a:pt x="504" y="16176"/>
                  </a:moveTo>
                  <a:cubicBezTo>
                    <a:pt x="3204" y="13776"/>
                    <a:pt x="5904" y="11376"/>
                    <a:pt x="8219" y="9490"/>
                  </a:cubicBezTo>
                  <a:cubicBezTo>
                    <a:pt x="10533" y="7605"/>
                    <a:pt x="12462" y="6233"/>
                    <a:pt x="13812" y="4690"/>
                  </a:cubicBezTo>
                  <a:cubicBezTo>
                    <a:pt x="15162" y="3148"/>
                    <a:pt x="15933" y="1433"/>
                    <a:pt x="15354" y="576"/>
                  </a:cubicBezTo>
                  <a:cubicBezTo>
                    <a:pt x="14776" y="-281"/>
                    <a:pt x="12847" y="-281"/>
                    <a:pt x="10533" y="1262"/>
                  </a:cubicBezTo>
                  <a:cubicBezTo>
                    <a:pt x="8219" y="2805"/>
                    <a:pt x="5519" y="5890"/>
                    <a:pt x="3590" y="8805"/>
                  </a:cubicBezTo>
                  <a:cubicBezTo>
                    <a:pt x="1662" y="11719"/>
                    <a:pt x="504" y="14462"/>
                    <a:pt x="119" y="16690"/>
                  </a:cubicBezTo>
                  <a:cubicBezTo>
                    <a:pt x="-267" y="18919"/>
                    <a:pt x="119" y="20633"/>
                    <a:pt x="3783" y="20976"/>
                  </a:cubicBezTo>
                  <a:cubicBezTo>
                    <a:pt x="7447" y="21319"/>
                    <a:pt x="14390" y="20290"/>
                    <a:pt x="21333" y="192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" name="Line"/>
            <p:cNvSpPr/>
            <p:nvPr/>
          </p:nvSpPr>
          <p:spPr>
            <a:xfrm>
              <a:off x="4358521" y="357578"/>
              <a:ext cx="145946" cy="181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6" h="21080" fill="norm" stroke="1" extrusionOk="0">
                  <a:moveTo>
                    <a:pt x="15500" y="2471"/>
                  </a:moveTo>
                  <a:cubicBezTo>
                    <a:pt x="14587" y="1489"/>
                    <a:pt x="13675" y="507"/>
                    <a:pt x="12306" y="139"/>
                  </a:cubicBezTo>
                  <a:cubicBezTo>
                    <a:pt x="10937" y="-229"/>
                    <a:pt x="9111" y="16"/>
                    <a:pt x="6677" y="2348"/>
                  </a:cubicBezTo>
                  <a:cubicBezTo>
                    <a:pt x="4244" y="4680"/>
                    <a:pt x="1201" y="9098"/>
                    <a:pt x="289" y="12657"/>
                  </a:cubicBezTo>
                  <a:cubicBezTo>
                    <a:pt x="-624" y="16216"/>
                    <a:pt x="593" y="18916"/>
                    <a:pt x="4396" y="20144"/>
                  </a:cubicBezTo>
                  <a:cubicBezTo>
                    <a:pt x="8199" y="21371"/>
                    <a:pt x="14587" y="21126"/>
                    <a:pt x="20976" y="208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" name="Line"/>
            <p:cNvSpPr/>
            <p:nvPr/>
          </p:nvSpPr>
          <p:spPr>
            <a:xfrm>
              <a:off x="4745766" y="270933"/>
              <a:ext cx="635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4702"/>
                    <a:pt x="21600" y="9404"/>
                    <a:pt x="18000" y="13004"/>
                  </a:cubicBezTo>
                  <a:cubicBezTo>
                    <a:pt x="14400" y="16604"/>
                    <a:pt x="7200" y="1910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" name="Line"/>
            <p:cNvSpPr/>
            <p:nvPr/>
          </p:nvSpPr>
          <p:spPr>
            <a:xfrm>
              <a:off x="5107716" y="429683"/>
              <a:ext cx="2921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65" y="7200"/>
                    <a:pt x="10330" y="14400"/>
                    <a:pt x="13930" y="18000"/>
                  </a:cubicBezTo>
                  <a:cubicBezTo>
                    <a:pt x="17530" y="21600"/>
                    <a:pt x="19565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" name="Line"/>
            <p:cNvSpPr/>
            <p:nvPr/>
          </p:nvSpPr>
          <p:spPr>
            <a:xfrm>
              <a:off x="5736366" y="245533"/>
              <a:ext cx="1270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3943"/>
                    <a:pt x="14400" y="7886"/>
                    <a:pt x="10800" y="11486"/>
                  </a:cubicBezTo>
                  <a:cubicBezTo>
                    <a:pt x="7200" y="15086"/>
                    <a:pt x="3600" y="1834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" name="Line"/>
            <p:cNvSpPr/>
            <p:nvPr/>
          </p:nvSpPr>
          <p:spPr>
            <a:xfrm>
              <a:off x="5863366" y="342737"/>
              <a:ext cx="111958" cy="137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7" h="21298" fill="norm" stroke="1" extrusionOk="0">
                  <a:moveTo>
                    <a:pt x="0" y="10498"/>
                  </a:moveTo>
                  <a:cubicBezTo>
                    <a:pt x="4400" y="10171"/>
                    <a:pt x="8800" y="9843"/>
                    <a:pt x="12000" y="8862"/>
                  </a:cubicBezTo>
                  <a:cubicBezTo>
                    <a:pt x="15200" y="7880"/>
                    <a:pt x="17200" y="6243"/>
                    <a:pt x="18800" y="4607"/>
                  </a:cubicBezTo>
                  <a:cubicBezTo>
                    <a:pt x="20400" y="2971"/>
                    <a:pt x="21600" y="1334"/>
                    <a:pt x="21000" y="516"/>
                  </a:cubicBezTo>
                  <a:cubicBezTo>
                    <a:pt x="20400" y="-302"/>
                    <a:pt x="18000" y="-302"/>
                    <a:pt x="15200" y="1662"/>
                  </a:cubicBezTo>
                  <a:cubicBezTo>
                    <a:pt x="12400" y="3625"/>
                    <a:pt x="9200" y="7553"/>
                    <a:pt x="7600" y="10825"/>
                  </a:cubicBezTo>
                  <a:cubicBezTo>
                    <a:pt x="6000" y="14098"/>
                    <a:pt x="6000" y="16716"/>
                    <a:pt x="8000" y="18353"/>
                  </a:cubicBezTo>
                  <a:cubicBezTo>
                    <a:pt x="10000" y="19989"/>
                    <a:pt x="14000" y="20643"/>
                    <a:pt x="18000" y="212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" name="Line"/>
            <p:cNvSpPr/>
            <p:nvPr/>
          </p:nvSpPr>
          <p:spPr>
            <a:xfrm>
              <a:off x="6081535" y="368299"/>
              <a:ext cx="188232" cy="143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294" fill="norm" stroke="1" extrusionOk="0">
                  <a:moveTo>
                    <a:pt x="9823" y="2504"/>
                  </a:moveTo>
                  <a:cubicBezTo>
                    <a:pt x="8623" y="1252"/>
                    <a:pt x="7423" y="0"/>
                    <a:pt x="6343" y="0"/>
                  </a:cubicBezTo>
                  <a:cubicBezTo>
                    <a:pt x="5263" y="0"/>
                    <a:pt x="4303" y="1252"/>
                    <a:pt x="3223" y="3600"/>
                  </a:cubicBezTo>
                  <a:cubicBezTo>
                    <a:pt x="2143" y="5948"/>
                    <a:pt x="943" y="9391"/>
                    <a:pt x="343" y="11896"/>
                  </a:cubicBezTo>
                  <a:cubicBezTo>
                    <a:pt x="-257" y="14400"/>
                    <a:pt x="-257" y="15965"/>
                    <a:pt x="1903" y="17530"/>
                  </a:cubicBezTo>
                  <a:cubicBezTo>
                    <a:pt x="4063" y="19096"/>
                    <a:pt x="8383" y="20661"/>
                    <a:pt x="11983" y="21130"/>
                  </a:cubicBezTo>
                  <a:cubicBezTo>
                    <a:pt x="15583" y="21600"/>
                    <a:pt x="18463" y="20974"/>
                    <a:pt x="21343" y="203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" name="Line"/>
            <p:cNvSpPr/>
            <p:nvPr/>
          </p:nvSpPr>
          <p:spPr>
            <a:xfrm>
              <a:off x="6530909" y="239183"/>
              <a:ext cx="43658" cy="326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482" fill="norm" stroke="1" extrusionOk="0">
                  <a:moveTo>
                    <a:pt x="18128" y="0"/>
                  </a:moveTo>
                  <a:cubicBezTo>
                    <a:pt x="15043" y="3623"/>
                    <a:pt x="11957" y="7246"/>
                    <a:pt x="8871" y="10521"/>
                  </a:cubicBezTo>
                  <a:cubicBezTo>
                    <a:pt x="5785" y="13796"/>
                    <a:pt x="2700" y="16723"/>
                    <a:pt x="1157" y="18604"/>
                  </a:cubicBezTo>
                  <a:cubicBezTo>
                    <a:pt x="-386" y="20485"/>
                    <a:pt x="-386" y="21321"/>
                    <a:pt x="1157" y="21461"/>
                  </a:cubicBezTo>
                  <a:cubicBezTo>
                    <a:pt x="2700" y="21600"/>
                    <a:pt x="5785" y="21043"/>
                    <a:pt x="9385" y="20067"/>
                  </a:cubicBezTo>
                  <a:cubicBezTo>
                    <a:pt x="12985" y="19092"/>
                    <a:pt x="17100" y="17698"/>
                    <a:pt x="21214" y="163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" name="Line"/>
            <p:cNvSpPr/>
            <p:nvPr/>
          </p:nvSpPr>
          <p:spPr>
            <a:xfrm>
              <a:off x="6657116" y="264583"/>
              <a:ext cx="30742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4" h="21600" fill="norm" stroke="1" extrusionOk="0">
                  <a:moveTo>
                    <a:pt x="0" y="2160"/>
                  </a:moveTo>
                  <a:cubicBezTo>
                    <a:pt x="7200" y="1080"/>
                    <a:pt x="14400" y="0"/>
                    <a:pt x="18000" y="0"/>
                  </a:cubicBezTo>
                  <a:cubicBezTo>
                    <a:pt x="21600" y="0"/>
                    <a:pt x="21600" y="1080"/>
                    <a:pt x="19440" y="4320"/>
                  </a:cubicBezTo>
                  <a:cubicBezTo>
                    <a:pt x="17280" y="7560"/>
                    <a:pt x="12960" y="12960"/>
                    <a:pt x="10080" y="16200"/>
                  </a:cubicBezTo>
                  <a:cubicBezTo>
                    <a:pt x="7200" y="19440"/>
                    <a:pt x="5760" y="20520"/>
                    <a:pt x="432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" name="Line"/>
            <p:cNvSpPr/>
            <p:nvPr/>
          </p:nvSpPr>
          <p:spPr>
            <a:xfrm>
              <a:off x="6695216" y="531283"/>
              <a:ext cx="8890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57" y="5710"/>
                    <a:pt x="11314" y="11421"/>
                    <a:pt x="7714" y="15021"/>
                  </a:cubicBezTo>
                  <a:cubicBezTo>
                    <a:pt x="4114" y="18621"/>
                    <a:pt x="2057" y="2011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" name="Line"/>
            <p:cNvSpPr/>
            <p:nvPr/>
          </p:nvSpPr>
          <p:spPr>
            <a:xfrm>
              <a:off x="7139716" y="340783"/>
              <a:ext cx="107951" cy="246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1" fill="norm" stroke="1" extrusionOk="0">
                  <a:moveTo>
                    <a:pt x="21600" y="1108"/>
                  </a:moveTo>
                  <a:cubicBezTo>
                    <a:pt x="17365" y="554"/>
                    <a:pt x="13129" y="0"/>
                    <a:pt x="9953" y="0"/>
                  </a:cubicBezTo>
                  <a:cubicBezTo>
                    <a:pt x="6776" y="0"/>
                    <a:pt x="4659" y="554"/>
                    <a:pt x="2965" y="1662"/>
                  </a:cubicBezTo>
                  <a:cubicBezTo>
                    <a:pt x="1271" y="2769"/>
                    <a:pt x="0" y="4431"/>
                    <a:pt x="1271" y="6185"/>
                  </a:cubicBezTo>
                  <a:cubicBezTo>
                    <a:pt x="2541" y="7938"/>
                    <a:pt x="6353" y="9785"/>
                    <a:pt x="9106" y="11538"/>
                  </a:cubicBezTo>
                  <a:cubicBezTo>
                    <a:pt x="11859" y="13292"/>
                    <a:pt x="13553" y="14954"/>
                    <a:pt x="14400" y="16338"/>
                  </a:cubicBezTo>
                  <a:cubicBezTo>
                    <a:pt x="15247" y="17723"/>
                    <a:pt x="15247" y="18831"/>
                    <a:pt x="14400" y="19662"/>
                  </a:cubicBezTo>
                  <a:cubicBezTo>
                    <a:pt x="13553" y="20492"/>
                    <a:pt x="11859" y="21046"/>
                    <a:pt x="9953" y="21323"/>
                  </a:cubicBezTo>
                  <a:cubicBezTo>
                    <a:pt x="8047" y="21600"/>
                    <a:pt x="5929" y="21600"/>
                    <a:pt x="4235" y="20308"/>
                  </a:cubicBezTo>
                  <a:cubicBezTo>
                    <a:pt x="2541" y="19015"/>
                    <a:pt x="1271" y="16431"/>
                    <a:pt x="0" y="138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" name="Line"/>
            <p:cNvSpPr/>
            <p:nvPr/>
          </p:nvSpPr>
          <p:spPr>
            <a:xfrm>
              <a:off x="7342916" y="131233"/>
              <a:ext cx="95251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320" y="3840"/>
                    <a:pt x="11040" y="7680"/>
                    <a:pt x="7440" y="11280"/>
                  </a:cubicBezTo>
                  <a:cubicBezTo>
                    <a:pt x="3840" y="14880"/>
                    <a:pt x="1920" y="182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" name="Line"/>
            <p:cNvSpPr/>
            <p:nvPr/>
          </p:nvSpPr>
          <p:spPr>
            <a:xfrm>
              <a:off x="7406416" y="328083"/>
              <a:ext cx="38101" cy="195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1" fill="norm" stroke="1" extrusionOk="0">
                  <a:moveTo>
                    <a:pt x="0" y="10452"/>
                  </a:moveTo>
                  <a:cubicBezTo>
                    <a:pt x="1200" y="13006"/>
                    <a:pt x="2400" y="15561"/>
                    <a:pt x="3000" y="17652"/>
                  </a:cubicBezTo>
                  <a:cubicBezTo>
                    <a:pt x="3600" y="19742"/>
                    <a:pt x="3600" y="21368"/>
                    <a:pt x="4200" y="21484"/>
                  </a:cubicBezTo>
                  <a:cubicBezTo>
                    <a:pt x="4800" y="21600"/>
                    <a:pt x="6000" y="20206"/>
                    <a:pt x="9000" y="16374"/>
                  </a:cubicBezTo>
                  <a:cubicBezTo>
                    <a:pt x="12000" y="12542"/>
                    <a:pt x="16800" y="627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" name="Line"/>
            <p:cNvSpPr/>
            <p:nvPr/>
          </p:nvSpPr>
          <p:spPr>
            <a:xfrm>
              <a:off x="7465582" y="144640"/>
              <a:ext cx="372635" cy="424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333" fill="norm" stroke="1" extrusionOk="0">
                  <a:moveTo>
                    <a:pt x="7938" y="13371"/>
                  </a:moveTo>
                  <a:cubicBezTo>
                    <a:pt x="7694" y="12626"/>
                    <a:pt x="7450" y="11882"/>
                    <a:pt x="6901" y="11456"/>
                  </a:cubicBezTo>
                  <a:cubicBezTo>
                    <a:pt x="6352" y="11030"/>
                    <a:pt x="5498" y="10924"/>
                    <a:pt x="4277" y="12148"/>
                  </a:cubicBezTo>
                  <a:cubicBezTo>
                    <a:pt x="3057" y="13371"/>
                    <a:pt x="1470" y="15925"/>
                    <a:pt x="677" y="17627"/>
                  </a:cubicBezTo>
                  <a:cubicBezTo>
                    <a:pt x="-116" y="19330"/>
                    <a:pt x="-116" y="20181"/>
                    <a:pt x="189" y="20713"/>
                  </a:cubicBezTo>
                  <a:cubicBezTo>
                    <a:pt x="494" y="21245"/>
                    <a:pt x="1104" y="21458"/>
                    <a:pt x="2203" y="21086"/>
                  </a:cubicBezTo>
                  <a:cubicBezTo>
                    <a:pt x="3301" y="20713"/>
                    <a:pt x="4887" y="19756"/>
                    <a:pt x="6596" y="17468"/>
                  </a:cubicBezTo>
                  <a:cubicBezTo>
                    <a:pt x="8304" y="15180"/>
                    <a:pt x="10135" y="11562"/>
                    <a:pt x="11416" y="8690"/>
                  </a:cubicBezTo>
                  <a:cubicBezTo>
                    <a:pt x="12698" y="5817"/>
                    <a:pt x="13430" y="3689"/>
                    <a:pt x="13796" y="2305"/>
                  </a:cubicBezTo>
                  <a:cubicBezTo>
                    <a:pt x="14162" y="922"/>
                    <a:pt x="14162" y="284"/>
                    <a:pt x="13857" y="71"/>
                  </a:cubicBezTo>
                  <a:cubicBezTo>
                    <a:pt x="13552" y="-142"/>
                    <a:pt x="12942" y="71"/>
                    <a:pt x="11965" y="1454"/>
                  </a:cubicBezTo>
                  <a:cubicBezTo>
                    <a:pt x="10989" y="2837"/>
                    <a:pt x="9647" y="5391"/>
                    <a:pt x="8731" y="8264"/>
                  </a:cubicBezTo>
                  <a:cubicBezTo>
                    <a:pt x="7816" y="11137"/>
                    <a:pt x="7328" y="14329"/>
                    <a:pt x="7145" y="16244"/>
                  </a:cubicBezTo>
                  <a:cubicBezTo>
                    <a:pt x="6962" y="18159"/>
                    <a:pt x="7084" y="18798"/>
                    <a:pt x="7389" y="19330"/>
                  </a:cubicBezTo>
                  <a:cubicBezTo>
                    <a:pt x="7694" y="19862"/>
                    <a:pt x="8182" y="20288"/>
                    <a:pt x="8853" y="20500"/>
                  </a:cubicBezTo>
                  <a:cubicBezTo>
                    <a:pt x="9525" y="20713"/>
                    <a:pt x="10379" y="20713"/>
                    <a:pt x="11721" y="19809"/>
                  </a:cubicBezTo>
                  <a:cubicBezTo>
                    <a:pt x="13064" y="18904"/>
                    <a:pt x="14894" y="17095"/>
                    <a:pt x="15992" y="15819"/>
                  </a:cubicBezTo>
                  <a:cubicBezTo>
                    <a:pt x="17091" y="14542"/>
                    <a:pt x="17457" y="13797"/>
                    <a:pt x="17701" y="13158"/>
                  </a:cubicBezTo>
                  <a:cubicBezTo>
                    <a:pt x="17945" y="12520"/>
                    <a:pt x="18067" y="11988"/>
                    <a:pt x="17884" y="11562"/>
                  </a:cubicBezTo>
                  <a:cubicBezTo>
                    <a:pt x="17701" y="11137"/>
                    <a:pt x="17213" y="10818"/>
                    <a:pt x="16664" y="10977"/>
                  </a:cubicBezTo>
                  <a:cubicBezTo>
                    <a:pt x="16115" y="11137"/>
                    <a:pt x="15504" y="11775"/>
                    <a:pt x="14955" y="13052"/>
                  </a:cubicBezTo>
                  <a:cubicBezTo>
                    <a:pt x="14406" y="14329"/>
                    <a:pt x="13918" y="16244"/>
                    <a:pt x="13674" y="17468"/>
                  </a:cubicBezTo>
                  <a:cubicBezTo>
                    <a:pt x="13430" y="18691"/>
                    <a:pt x="13430" y="19224"/>
                    <a:pt x="14467" y="19809"/>
                  </a:cubicBezTo>
                  <a:cubicBezTo>
                    <a:pt x="15504" y="20394"/>
                    <a:pt x="17579" y="21032"/>
                    <a:pt x="18921" y="21245"/>
                  </a:cubicBezTo>
                  <a:cubicBezTo>
                    <a:pt x="20264" y="21458"/>
                    <a:pt x="20874" y="21245"/>
                    <a:pt x="21484" y="210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" name="Line"/>
            <p:cNvSpPr/>
            <p:nvPr/>
          </p:nvSpPr>
          <p:spPr>
            <a:xfrm>
              <a:off x="8076738" y="232766"/>
              <a:ext cx="239845" cy="369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3" h="21308" fill="norm" stroke="1" extrusionOk="0">
                  <a:moveTo>
                    <a:pt x="21095" y="2567"/>
                  </a:moveTo>
                  <a:cubicBezTo>
                    <a:pt x="21283" y="1713"/>
                    <a:pt x="21471" y="858"/>
                    <a:pt x="20908" y="370"/>
                  </a:cubicBezTo>
                  <a:cubicBezTo>
                    <a:pt x="20344" y="-118"/>
                    <a:pt x="19029" y="-240"/>
                    <a:pt x="17057" y="736"/>
                  </a:cubicBezTo>
                  <a:cubicBezTo>
                    <a:pt x="15085" y="1713"/>
                    <a:pt x="12455" y="3787"/>
                    <a:pt x="9544" y="6655"/>
                  </a:cubicBezTo>
                  <a:cubicBezTo>
                    <a:pt x="6633" y="9523"/>
                    <a:pt x="3440" y="13184"/>
                    <a:pt x="1749" y="15441"/>
                  </a:cubicBezTo>
                  <a:cubicBezTo>
                    <a:pt x="59" y="17699"/>
                    <a:pt x="-129" y="18553"/>
                    <a:pt x="59" y="19224"/>
                  </a:cubicBezTo>
                  <a:cubicBezTo>
                    <a:pt x="247" y="19896"/>
                    <a:pt x="810" y="20384"/>
                    <a:pt x="2125" y="20750"/>
                  </a:cubicBezTo>
                  <a:cubicBezTo>
                    <a:pt x="3440" y="21116"/>
                    <a:pt x="5506" y="21360"/>
                    <a:pt x="7102" y="21299"/>
                  </a:cubicBezTo>
                  <a:cubicBezTo>
                    <a:pt x="8699" y="21238"/>
                    <a:pt x="9826" y="20872"/>
                    <a:pt x="10014" y="19835"/>
                  </a:cubicBezTo>
                  <a:cubicBezTo>
                    <a:pt x="10201" y="18797"/>
                    <a:pt x="9450" y="17089"/>
                    <a:pt x="8605" y="16113"/>
                  </a:cubicBezTo>
                  <a:cubicBezTo>
                    <a:pt x="7760" y="15136"/>
                    <a:pt x="6821" y="14892"/>
                    <a:pt x="5881" y="14709"/>
                  </a:cubicBezTo>
                  <a:cubicBezTo>
                    <a:pt x="4942" y="14526"/>
                    <a:pt x="4003" y="14404"/>
                    <a:pt x="3346" y="14648"/>
                  </a:cubicBezTo>
                  <a:cubicBezTo>
                    <a:pt x="2688" y="14892"/>
                    <a:pt x="2313" y="15502"/>
                    <a:pt x="1937" y="161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" name="Line"/>
            <p:cNvSpPr/>
            <p:nvPr/>
          </p:nvSpPr>
          <p:spPr>
            <a:xfrm>
              <a:off x="7528227" y="0"/>
              <a:ext cx="901090" cy="791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600" fill="norm" stroke="1" extrusionOk="0">
                  <a:moveTo>
                    <a:pt x="427" y="116"/>
                  </a:moveTo>
                  <a:cubicBezTo>
                    <a:pt x="174" y="58"/>
                    <a:pt x="-78" y="0"/>
                    <a:pt x="23" y="0"/>
                  </a:cubicBezTo>
                  <a:cubicBezTo>
                    <a:pt x="124" y="0"/>
                    <a:pt x="578" y="58"/>
                    <a:pt x="1688" y="144"/>
                  </a:cubicBezTo>
                  <a:cubicBezTo>
                    <a:pt x="2799" y="231"/>
                    <a:pt x="4565" y="347"/>
                    <a:pt x="6458" y="433"/>
                  </a:cubicBezTo>
                  <a:cubicBezTo>
                    <a:pt x="8350" y="520"/>
                    <a:pt x="10369" y="578"/>
                    <a:pt x="12186" y="693"/>
                  </a:cubicBezTo>
                  <a:cubicBezTo>
                    <a:pt x="14002" y="809"/>
                    <a:pt x="15617" y="982"/>
                    <a:pt x="17056" y="1242"/>
                  </a:cubicBezTo>
                  <a:cubicBezTo>
                    <a:pt x="18494" y="1502"/>
                    <a:pt x="19756" y="1848"/>
                    <a:pt x="20487" y="2137"/>
                  </a:cubicBezTo>
                  <a:cubicBezTo>
                    <a:pt x="21219" y="2426"/>
                    <a:pt x="21421" y="2657"/>
                    <a:pt x="21472" y="3176"/>
                  </a:cubicBezTo>
                  <a:cubicBezTo>
                    <a:pt x="21522" y="3696"/>
                    <a:pt x="21421" y="4505"/>
                    <a:pt x="21270" y="5949"/>
                  </a:cubicBezTo>
                  <a:cubicBezTo>
                    <a:pt x="21118" y="7393"/>
                    <a:pt x="20916" y="9472"/>
                    <a:pt x="20790" y="11522"/>
                  </a:cubicBezTo>
                  <a:cubicBezTo>
                    <a:pt x="20664" y="13572"/>
                    <a:pt x="20614" y="15594"/>
                    <a:pt x="20614" y="16922"/>
                  </a:cubicBezTo>
                  <a:cubicBezTo>
                    <a:pt x="20614" y="18250"/>
                    <a:pt x="20664" y="18886"/>
                    <a:pt x="20765" y="19463"/>
                  </a:cubicBezTo>
                  <a:cubicBezTo>
                    <a:pt x="20866" y="20041"/>
                    <a:pt x="21017" y="20560"/>
                    <a:pt x="20942" y="20878"/>
                  </a:cubicBezTo>
                  <a:cubicBezTo>
                    <a:pt x="20866" y="21196"/>
                    <a:pt x="20563" y="21311"/>
                    <a:pt x="19402" y="21369"/>
                  </a:cubicBezTo>
                  <a:cubicBezTo>
                    <a:pt x="18242" y="21427"/>
                    <a:pt x="16223" y="21427"/>
                    <a:pt x="14608" y="21456"/>
                  </a:cubicBezTo>
                  <a:cubicBezTo>
                    <a:pt x="12993" y="21484"/>
                    <a:pt x="11782" y="21542"/>
                    <a:pt x="1057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" name="Line"/>
            <p:cNvSpPr/>
            <p:nvPr/>
          </p:nvSpPr>
          <p:spPr>
            <a:xfrm>
              <a:off x="3737640" y="75801"/>
              <a:ext cx="373127" cy="861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557" fill="norm" stroke="1" extrusionOk="0">
                  <a:moveTo>
                    <a:pt x="21512" y="592"/>
                  </a:moveTo>
                  <a:cubicBezTo>
                    <a:pt x="20048" y="328"/>
                    <a:pt x="18583" y="63"/>
                    <a:pt x="16448" y="10"/>
                  </a:cubicBezTo>
                  <a:cubicBezTo>
                    <a:pt x="14312" y="-43"/>
                    <a:pt x="11505" y="116"/>
                    <a:pt x="9309" y="460"/>
                  </a:cubicBezTo>
                  <a:cubicBezTo>
                    <a:pt x="7112" y="804"/>
                    <a:pt x="5526" y="1333"/>
                    <a:pt x="4488" y="2366"/>
                  </a:cubicBezTo>
                  <a:cubicBezTo>
                    <a:pt x="3451" y="3398"/>
                    <a:pt x="2963" y="4933"/>
                    <a:pt x="2902" y="6707"/>
                  </a:cubicBezTo>
                  <a:cubicBezTo>
                    <a:pt x="2841" y="8481"/>
                    <a:pt x="3207" y="10492"/>
                    <a:pt x="3024" y="12239"/>
                  </a:cubicBezTo>
                  <a:cubicBezTo>
                    <a:pt x="2841" y="13986"/>
                    <a:pt x="2109" y="15469"/>
                    <a:pt x="1498" y="16554"/>
                  </a:cubicBezTo>
                  <a:cubicBezTo>
                    <a:pt x="888" y="17639"/>
                    <a:pt x="400" y="18328"/>
                    <a:pt x="156" y="18804"/>
                  </a:cubicBezTo>
                  <a:cubicBezTo>
                    <a:pt x="-88" y="19281"/>
                    <a:pt x="-88" y="19545"/>
                    <a:pt x="461" y="19810"/>
                  </a:cubicBezTo>
                  <a:cubicBezTo>
                    <a:pt x="1010" y="20075"/>
                    <a:pt x="2109" y="20339"/>
                    <a:pt x="4976" y="20631"/>
                  </a:cubicBezTo>
                  <a:cubicBezTo>
                    <a:pt x="7844" y="20922"/>
                    <a:pt x="12481" y="21239"/>
                    <a:pt x="17119" y="215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47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075084" y="753958"/>
              <a:ext cx="836196" cy="56726"/>
            </a:xfrm>
            <a:prstGeom prst="rect">
              <a:avLst/>
            </a:prstGeom>
            <a:effectLst/>
          </p:spPr>
        </p:pic>
        <p:pic>
          <p:nvPicPr>
            <p:cNvPr id="149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297334" y="778933"/>
              <a:ext cx="559933" cy="107951"/>
            </a:xfrm>
            <a:prstGeom prst="rect">
              <a:avLst/>
            </a:prstGeom>
            <a:effectLst/>
          </p:spPr>
        </p:pic>
        <p:pic>
          <p:nvPicPr>
            <p:cNvPr id="151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516482" y="865716"/>
              <a:ext cx="35720" cy="497418"/>
            </a:xfrm>
            <a:prstGeom prst="rect">
              <a:avLst/>
            </a:prstGeom>
            <a:effectLst/>
          </p:spPr>
        </p:pic>
        <p:pic>
          <p:nvPicPr>
            <p:cNvPr id="153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7400066" y="1242483"/>
              <a:ext cx="177801" cy="95251"/>
            </a:xfrm>
            <a:prstGeom prst="rect">
              <a:avLst/>
            </a:prstGeom>
            <a:effectLst/>
          </p:spPr>
        </p:pic>
        <p:pic>
          <p:nvPicPr>
            <p:cNvPr id="155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7438166" y="1261533"/>
              <a:ext cx="196851" cy="241301"/>
            </a:xfrm>
            <a:prstGeom prst="rect">
              <a:avLst/>
            </a:prstGeom>
            <a:effectLst/>
          </p:spPr>
        </p:pic>
        <p:sp>
          <p:nvSpPr>
            <p:cNvPr id="157" name="Line"/>
            <p:cNvSpPr/>
            <p:nvPr/>
          </p:nvSpPr>
          <p:spPr>
            <a:xfrm>
              <a:off x="5834619" y="2188633"/>
              <a:ext cx="403398" cy="148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341" fill="norm" stroke="1" extrusionOk="0">
                  <a:moveTo>
                    <a:pt x="7940" y="0"/>
                  </a:moveTo>
                  <a:cubicBezTo>
                    <a:pt x="7377" y="5780"/>
                    <a:pt x="6815" y="11561"/>
                    <a:pt x="6027" y="15363"/>
                  </a:cubicBezTo>
                  <a:cubicBezTo>
                    <a:pt x="5240" y="19166"/>
                    <a:pt x="4227" y="20992"/>
                    <a:pt x="3159" y="21296"/>
                  </a:cubicBezTo>
                  <a:cubicBezTo>
                    <a:pt x="2090" y="21600"/>
                    <a:pt x="965" y="20383"/>
                    <a:pt x="402" y="17645"/>
                  </a:cubicBezTo>
                  <a:cubicBezTo>
                    <a:pt x="-160" y="14907"/>
                    <a:pt x="-160" y="10648"/>
                    <a:pt x="571" y="7910"/>
                  </a:cubicBezTo>
                  <a:cubicBezTo>
                    <a:pt x="1302" y="5172"/>
                    <a:pt x="2765" y="3955"/>
                    <a:pt x="5577" y="3346"/>
                  </a:cubicBezTo>
                  <a:cubicBezTo>
                    <a:pt x="8390" y="2738"/>
                    <a:pt x="12552" y="2738"/>
                    <a:pt x="15196" y="2890"/>
                  </a:cubicBezTo>
                  <a:cubicBezTo>
                    <a:pt x="17840" y="3042"/>
                    <a:pt x="18965" y="3346"/>
                    <a:pt x="19753" y="2890"/>
                  </a:cubicBezTo>
                  <a:cubicBezTo>
                    <a:pt x="20540" y="2434"/>
                    <a:pt x="20990" y="1217"/>
                    <a:pt x="2144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" name="Line"/>
            <p:cNvSpPr/>
            <p:nvPr/>
          </p:nvSpPr>
          <p:spPr>
            <a:xfrm>
              <a:off x="6282466" y="2062427"/>
              <a:ext cx="184151" cy="112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0" fill="norm" stroke="1" extrusionOk="0">
                  <a:moveTo>
                    <a:pt x="0" y="3450"/>
                  </a:moveTo>
                  <a:cubicBezTo>
                    <a:pt x="993" y="2250"/>
                    <a:pt x="1986" y="1050"/>
                    <a:pt x="3103" y="450"/>
                  </a:cubicBezTo>
                  <a:cubicBezTo>
                    <a:pt x="4221" y="-150"/>
                    <a:pt x="5462" y="-150"/>
                    <a:pt x="6579" y="450"/>
                  </a:cubicBezTo>
                  <a:cubicBezTo>
                    <a:pt x="7697" y="1050"/>
                    <a:pt x="8690" y="2250"/>
                    <a:pt x="8566" y="4850"/>
                  </a:cubicBezTo>
                  <a:cubicBezTo>
                    <a:pt x="8441" y="7450"/>
                    <a:pt x="7200" y="11450"/>
                    <a:pt x="6455" y="14450"/>
                  </a:cubicBezTo>
                  <a:cubicBezTo>
                    <a:pt x="5710" y="17450"/>
                    <a:pt x="5462" y="19450"/>
                    <a:pt x="6331" y="20450"/>
                  </a:cubicBezTo>
                  <a:cubicBezTo>
                    <a:pt x="7200" y="21450"/>
                    <a:pt x="9186" y="21450"/>
                    <a:pt x="11917" y="21050"/>
                  </a:cubicBezTo>
                  <a:cubicBezTo>
                    <a:pt x="14648" y="20650"/>
                    <a:pt x="18124" y="19850"/>
                    <a:pt x="21600" y="190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" name="Line"/>
            <p:cNvSpPr/>
            <p:nvPr/>
          </p:nvSpPr>
          <p:spPr>
            <a:xfrm>
              <a:off x="5979403" y="1874137"/>
              <a:ext cx="163364" cy="214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001" fill="norm" stroke="1" extrusionOk="0">
                  <a:moveTo>
                    <a:pt x="8081" y="11544"/>
                  </a:moveTo>
                  <a:cubicBezTo>
                    <a:pt x="6696" y="13829"/>
                    <a:pt x="5311" y="16113"/>
                    <a:pt x="3927" y="17879"/>
                  </a:cubicBezTo>
                  <a:cubicBezTo>
                    <a:pt x="2542" y="19644"/>
                    <a:pt x="1158" y="20890"/>
                    <a:pt x="465" y="20994"/>
                  </a:cubicBezTo>
                  <a:cubicBezTo>
                    <a:pt x="-227" y="21098"/>
                    <a:pt x="-227" y="20060"/>
                    <a:pt x="1019" y="17152"/>
                  </a:cubicBezTo>
                  <a:cubicBezTo>
                    <a:pt x="2265" y="14244"/>
                    <a:pt x="4758" y="9467"/>
                    <a:pt x="6835" y="6352"/>
                  </a:cubicBezTo>
                  <a:cubicBezTo>
                    <a:pt x="8911" y="3236"/>
                    <a:pt x="10573" y="1783"/>
                    <a:pt x="12096" y="848"/>
                  </a:cubicBezTo>
                  <a:cubicBezTo>
                    <a:pt x="13619" y="-87"/>
                    <a:pt x="15004" y="-502"/>
                    <a:pt x="16111" y="952"/>
                  </a:cubicBezTo>
                  <a:cubicBezTo>
                    <a:pt x="17219" y="2406"/>
                    <a:pt x="18050" y="5729"/>
                    <a:pt x="18881" y="9260"/>
                  </a:cubicBezTo>
                  <a:cubicBezTo>
                    <a:pt x="19711" y="12790"/>
                    <a:pt x="20542" y="16529"/>
                    <a:pt x="21373" y="202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" name="Line"/>
            <p:cNvSpPr/>
            <p:nvPr/>
          </p:nvSpPr>
          <p:spPr>
            <a:xfrm>
              <a:off x="5390202" y="2738642"/>
              <a:ext cx="142965" cy="236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343" fill="norm" stroke="1" extrusionOk="0">
                  <a:moveTo>
                    <a:pt x="21454" y="2514"/>
                  </a:moveTo>
                  <a:cubicBezTo>
                    <a:pt x="18913" y="1367"/>
                    <a:pt x="16372" y="220"/>
                    <a:pt x="13354" y="29"/>
                  </a:cubicBezTo>
                  <a:cubicBezTo>
                    <a:pt x="10336" y="-162"/>
                    <a:pt x="6842" y="603"/>
                    <a:pt x="4301" y="1750"/>
                  </a:cubicBezTo>
                  <a:cubicBezTo>
                    <a:pt x="1760" y="2896"/>
                    <a:pt x="172" y="4426"/>
                    <a:pt x="13" y="6146"/>
                  </a:cubicBezTo>
                  <a:cubicBezTo>
                    <a:pt x="-146" y="7866"/>
                    <a:pt x="1125" y="9778"/>
                    <a:pt x="3825" y="11498"/>
                  </a:cubicBezTo>
                  <a:cubicBezTo>
                    <a:pt x="6525" y="13219"/>
                    <a:pt x="10654" y="14748"/>
                    <a:pt x="12719" y="15990"/>
                  </a:cubicBezTo>
                  <a:cubicBezTo>
                    <a:pt x="14783" y="17233"/>
                    <a:pt x="14783" y="18188"/>
                    <a:pt x="13830" y="19049"/>
                  </a:cubicBezTo>
                  <a:cubicBezTo>
                    <a:pt x="12878" y="19909"/>
                    <a:pt x="10972" y="20673"/>
                    <a:pt x="8907" y="21056"/>
                  </a:cubicBezTo>
                  <a:cubicBezTo>
                    <a:pt x="6842" y="21438"/>
                    <a:pt x="4619" y="21438"/>
                    <a:pt x="3030" y="21056"/>
                  </a:cubicBezTo>
                  <a:cubicBezTo>
                    <a:pt x="1442" y="20673"/>
                    <a:pt x="489" y="19909"/>
                    <a:pt x="648" y="19049"/>
                  </a:cubicBezTo>
                  <a:cubicBezTo>
                    <a:pt x="807" y="18188"/>
                    <a:pt x="2078" y="17233"/>
                    <a:pt x="3348" y="162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" name="Line"/>
            <p:cNvSpPr/>
            <p:nvPr/>
          </p:nvSpPr>
          <p:spPr>
            <a:xfrm>
              <a:off x="5502970" y="2793838"/>
              <a:ext cx="131797" cy="149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8" h="20917" fill="norm" stroke="1" extrusionOk="0">
                  <a:moveTo>
                    <a:pt x="17234" y="3278"/>
                  </a:moveTo>
                  <a:cubicBezTo>
                    <a:pt x="16205" y="2094"/>
                    <a:pt x="15177" y="911"/>
                    <a:pt x="13462" y="319"/>
                  </a:cubicBezTo>
                  <a:cubicBezTo>
                    <a:pt x="11748" y="-273"/>
                    <a:pt x="9348" y="-273"/>
                    <a:pt x="6948" y="2390"/>
                  </a:cubicBezTo>
                  <a:cubicBezTo>
                    <a:pt x="4548" y="5053"/>
                    <a:pt x="2148" y="10379"/>
                    <a:pt x="948" y="13782"/>
                  </a:cubicBezTo>
                  <a:cubicBezTo>
                    <a:pt x="-252" y="17185"/>
                    <a:pt x="-252" y="18664"/>
                    <a:pt x="605" y="19700"/>
                  </a:cubicBezTo>
                  <a:cubicBezTo>
                    <a:pt x="1462" y="20735"/>
                    <a:pt x="3177" y="21327"/>
                    <a:pt x="5405" y="20587"/>
                  </a:cubicBezTo>
                  <a:cubicBezTo>
                    <a:pt x="7634" y="19848"/>
                    <a:pt x="10377" y="17776"/>
                    <a:pt x="12262" y="16001"/>
                  </a:cubicBezTo>
                  <a:cubicBezTo>
                    <a:pt x="14148" y="14226"/>
                    <a:pt x="15177" y="12746"/>
                    <a:pt x="15691" y="12894"/>
                  </a:cubicBezTo>
                  <a:cubicBezTo>
                    <a:pt x="16205" y="13042"/>
                    <a:pt x="16205" y="14817"/>
                    <a:pt x="16377" y="16445"/>
                  </a:cubicBezTo>
                  <a:cubicBezTo>
                    <a:pt x="16548" y="18072"/>
                    <a:pt x="16891" y="19552"/>
                    <a:pt x="17748" y="19700"/>
                  </a:cubicBezTo>
                  <a:cubicBezTo>
                    <a:pt x="18605" y="19848"/>
                    <a:pt x="19977" y="18664"/>
                    <a:pt x="21348" y="174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" name="Line"/>
            <p:cNvSpPr/>
            <p:nvPr/>
          </p:nvSpPr>
          <p:spPr>
            <a:xfrm>
              <a:off x="5660166" y="2822501"/>
              <a:ext cx="139701" cy="123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0" fill="norm" stroke="1" extrusionOk="0">
                  <a:moveTo>
                    <a:pt x="0" y="3491"/>
                  </a:moveTo>
                  <a:cubicBezTo>
                    <a:pt x="327" y="1661"/>
                    <a:pt x="655" y="-170"/>
                    <a:pt x="818" y="13"/>
                  </a:cubicBezTo>
                  <a:cubicBezTo>
                    <a:pt x="982" y="196"/>
                    <a:pt x="982" y="2393"/>
                    <a:pt x="1145" y="5688"/>
                  </a:cubicBezTo>
                  <a:cubicBezTo>
                    <a:pt x="1309" y="8983"/>
                    <a:pt x="1636" y="13376"/>
                    <a:pt x="1800" y="16488"/>
                  </a:cubicBezTo>
                  <a:cubicBezTo>
                    <a:pt x="1964" y="19599"/>
                    <a:pt x="1964" y="21430"/>
                    <a:pt x="1964" y="21430"/>
                  </a:cubicBezTo>
                  <a:cubicBezTo>
                    <a:pt x="1964" y="21430"/>
                    <a:pt x="1964" y="19599"/>
                    <a:pt x="1964" y="16854"/>
                  </a:cubicBezTo>
                  <a:cubicBezTo>
                    <a:pt x="1964" y="14108"/>
                    <a:pt x="1964" y="10447"/>
                    <a:pt x="2291" y="7701"/>
                  </a:cubicBezTo>
                  <a:cubicBezTo>
                    <a:pt x="2618" y="4955"/>
                    <a:pt x="3273" y="3125"/>
                    <a:pt x="4418" y="3125"/>
                  </a:cubicBezTo>
                  <a:cubicBezTo>
                    <a:pt x="5564" y="3125"/>
                    <a:pt x="7200" y="4955"/>
                    <a:pt x="8018" y="6786"/>
                  </a:cubicBezTo>
                  <a:cubicBezTo>
                    <a:pt x="8836" y="8616"/>
                    <a:pt x="8836" y="10447"/>
                    <a:pt x="8836" y="12277"/>
                  </a:cubicBezTo>
                  <a:cubicBezTo>
                    <a:pt x="8836" y="14108"/>
                    <a:pt x="8836" y="15938"/>
                    <a:pt x="9000" y="15938"/>
                  </a:cubicBezTo>
                  <a:cubicBezTo>
                    <a:pt x="9164" y="15938"/>
                    <a:pt x="9491" y="14108"/>
                    <a:pt x="9982" y="12277"/>
                  </a:cubicBezTo>
                  <a:cubicBezTo>
                    <a:pt x="10473" y="10447"/>
                    <a:pt x="11127" y="8616"/>
                    <a:pt x="12273" y="6786"/>
                  </a:cubicBezTo>
                  <a:cubicBezTo>
                    <a:pt x="13418" y="4955"/>
                    <a:pt x="15055" y="3125"/>
                    <a:pt x="16036" y="3308"/>
                  </a:cubicBezTo>
                  <a:cubicBezTo>
                    <a:pt x="17018" y="3491"/>
                    <a:pt x="17345" y="5688"/>
                    <a:pt x="18164" y="7335"/>
                  </a:cubicBezTo>
                  <a:cubicBezTo>
                    <a:pt x="18982" y="8983"/>
                    <a:pt x="20291" y="10081"/>
                    <a:pt x="21600" y="111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" name="Line"/>
            <p:cNvSpPr/>
            <p:nvPr/>
          </p:nvSpPr>
          <p:spPr>
            <a:xfrm>
              <a:off x="5826972" y="2575983"/>
              <a:ext cx="258645" cy="458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190" fill="norm" stroke="1" extrusionOk="0">
                  <a:moveTo>
                    <a:pt x="385" y="10849"/>
                  </a:moveTo>
                  <a:cubicBezTo>
                    <a:pt x="385" y="13195"/>
                    <a:pt x="385" y="15540"/>
                    <a:pt x="560" y="17642"/>
                  </a:cubicBezTo>
                  <a:cubicBezTo>
                    <a:pt x="736" y="19743"/>
                    <a:pt x="1087" y="21600"/>
                    <a:pt x="1175" y="21111"/>
                  </a:cubicBezTo>
                  <a:cubicBezTo>
                    <a:pt x="1263" y="20623"/>
                    <a:pt x="1087" y="17788"/>
                    <a:pt x="1175" y="15687"/>
                  </a:cubicBezTo>
                  <a:cubicBezTo>
                    <a:pt x="1263" y="13586"/>
                    <a:pt x="1614" y="12217"/>
                    <a:pt x="2141" y="11338"/>
                  </a:cubicBezTo>
                  <a:cubicBezTo>
                    <a:pt x="2668" y="10458"/>
                    <a:pt x="3370" y="10067"/>
                    <a:pt x="4073" y="10018"/>
                  </a:cubicBezTo>
                  <a:cubicBezTo>
                    <a:pt x="4775" y="9969"/>
                    <a:pt x="5478" y="10262"/>
                    <a:pt x="6004" y="11386"/>
                  </a:cubicBezTo>
                  <a:cubicBezTo>
                    <a:pt x="6531" y="12510"/>
                    <a:pt x="6882" y="14465"/>
                    <a:pt x="6443" y="15833"/>
                  </a:cubicBezTo>
                  <a:cubicBezTo>
                    <a:pt x="6004" y="17202"/>
                    <a:pt x="4775" y="17984"/>
                    <a:pt x="3721" y="18375"/>
                  </a:cubicBezTo>
                  <a:cubicBezTo>
                    <a:pt x="2668" y="18766"/>
                    <a:pt x="1790" y="18766"/>
                    <a:pt x="1087" y="18521"/>
                  </a:cubicBezTo>
                  <a:cubicBezTo>
                    <a:pt x="385" y="18277"/>
                    <a:pt x="-142" y="17788"/>
                    <a:pt x="34" y="15980"/>
                  </a:cubicBezTo>
                  <a:cubicBezTo>
                    <a:pt x="209" y="14172"/>
                    <a:pt x="1087" y="11044"/>
                    <a:pt x="2580" y="8357"/>
                  </a:cubicBezTo>
                  <a:cubicBezTo>
                    <a:pt x="4073" y="5669"/>
                    <a:pt x="6180" y="3421"/>
                    <a:pt x="7760" y="2004"/>
                  </a:cubicBezTo>
                  <a:cubicBezTo>
                    <a:pt x="9341" y="586"/>
                    <a:pt x="10395" y="0"/>
                    <a:pt x="11009" y="0"/>
                  </a:cubicBezTo>
                  <a:cubicBezTo>
                    <a:pt x="11624" y="0"/>
                    <a:pt x="11799" y="586"/>
                    <a:pt x="11799" y="2443"/>
                  </a:cubicBezTo>
                  <a:cubicBezTo>
                    <a:pt x="11799" y="4300"/>
                    <a:pt x="11624" y="7428"/>
                    <a:pt x="11536" y="9578"/>
                  </a:cubicBezTo>
                  <a:cubicBezTo>
                    <a:pt x="11448" y="11729"/>
                    <a:pt x="11448" y="12901"/>
                    <a:pt x="11448" y="13732"/>
                  </a:cubicBezTo>
                  <a:cubicBezTo>
                    <a:pt x="11448" y="14563"/>
                    <a:pt x="11448" y="15052"/>
                    <a:pt x="11887" y="15345"/>
                  </a:cubicBezTo>
                  <a:cubicBezTo>
                    <a:pt x="12326" y="15638"/>
                    <a:pt x="13204" y="15736"/>
                    <a:pt x="14346" y="15198"/>
                  </a:cubicBezTo>
                  <a:cubicBezTo>
                    <a:pt x="15487" y="14661"/>
                    <a:pt x="16892" y="13488"/>
                    <a:pt x="17770" y="12510"/>
                  </a:cubicBezTo>
                  <a:cubicBezTo>
                    <a:pt x="18648" y="11533"/>
                    <a:pt x="18999" y="10751"/>
                    <a:pt x="19263" y="10116"/>
                  </a:cubicBezTo>
                  <a:cubicBezTo>
                    <a:pt x="19526" y="9481"/>
                    <a:pt x="19702" y="8992"/>
                    <a:pt x="19438" y="8943"/>
                  </a:cubicBezTo>
                  <a:cubicBezTo>
                    <a:pt x="19175" y="8894"/>
                    <a:pt x="18473" y="9285"/>
                    <a:pt x="17770" y="10165"/>
                  </a:cubicBezTo>
                  <a:cubicBezTo>
                    <a:pt x="17068" y="11044"/>
                    <a:pt x="16365" y="12413"/>
                    <a:pt x="16102" y="13390"/>
                  </a:cubicBezTo>
                  <a:cubicBezTo>
                    <a:pt x="15838" y="14367"/>
                    <a:pt x="16014" y="14954"/>
                    <a:pt x="16980" y="15394"/>
                  </a:cubicBezTo>
                  <a:cubicBezTo>
                    <a:pt x="17946" y="15833"/>
                    <a:pt x="19702" y="16127"/>
                    <a:pt x="21458" y="164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" name="Line"/>
            <p:cNvSpPr/>
            <p:nvPr/>
          </p:nvSpPr>
          <p:spPr>
            <a:xfrm>
              <a:off x="5761766" y="2995083"/>
              <a:ext cx="2540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5891"/>
                    <a:pt x="7200" y="11782"/>
                    <a:pt x="10800" y="15382"/>
                  </a:cubicBezTo>
                  <a:cubicBezTo>
                    <a:pt x="14400" y="18982"/>
                    <a:pt x="18000" y="2029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" name="Line"/>
            <p:cNvSpPr/>
            <p:nvPr/>
          </p:nvSpPr>
          <p:spPr>
            <a:xfrm>
              <a:off x="5749536" y="2912533"/>
              <a:ext cx="69381" cy="337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537" fill="norm" stroke="1" extrusionOk="0">
                  <a:moveTo>
                    <a:pt x="21455" y="0"/>
                  </a:moveTo>
                  <a:cubicBezTo>
                    <a:pt x="18837" y="405"/>
                    <a:pt x="16219" y="810"/>
                    <a:pt x="13600" y="2295"/>
                  </a:cubicBezTo>
                  <a:cubicBezTo>
                    <a:pt x="10982" y="3780"/>
                    <a:pt x="8364" y="6345"/>
                    <a:pt x="6400" y="9113"/>
                  </a:cubicBezTo>
                  <a:cubicBezTo>
                    <a:pt x="4437" y="11880"/>
                    <a:pt x="3128" y="14850"/>
                    <a:pt x="2146" y="16673"/>
                  </a:cubicBezTo>
                  <a:cubicBezTo>
                    <a:pt x="1164" y="18495"/>
                    <a:pt x="510" y="19170"/>
                    <a:pt x="182" y="19913"/>
                  </a:cubicBezTo>
                  <a:cubicBezTo>
                    <a:pt x="-145" y="20655"/>
                    <a:pt x="-145" y="21465"/>
                    <a:pt x="1164" y="21533"/>
                  </a:cubicBezTo>
                  <a:cubicBezTo>
                    <a:pt x="2473" y="21600"/>
                    <a:pt x="5091" y="20925"/>
                    <a:pt x="7055" y="20115"/>
                  </a:cubicBezTo>
                  <a:cubicBezTo>
                    <a:pt x="9019" y="19305"/>
                    <a:pt x="10328" y="18360"/>
                    <a:pt x="11637" y="174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" name="Line"/>
            <p:cNvSpPr/>
            <p:nvPr/>
          </p:nvSpPr>
          <p:spPr>
            <a:xfrm>
              <a:off x="6352316" y="2791883"/>
              <a:ext cx="146051" cy="176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0" fill="norm" stroke="1" extrusionOk="0">
                  <a:moveTo>
                    <a:pt x="0" y="1543"/>
                  </a:moveTo>
                  <a:cubicBezTo>
                    <a:pt x="1878" y="4114"/>
                    <a:pt x="3757" y="6686"/>
                    <a:pt x="5322" y="9771"/>
                  </a:cubicBezTo>
                  <a:cubicBezTo>
                    <a:pt x="6887" y="12857"/>
                    <a:pt x="8139" y="16457"/>
                    <a:pt x="9391" y="18643"/>
                  </a:cubicBezTo>
                  <a:cubicBezTo>
                    <a:pt x="10643" y="20829"/>
                    <a:pt x="11896" y="21600"/>
                    <a:pt x="12835" y="21343"/>
                  </a:cubicBezTo>
                  <a:cubicBezTo>
                    <a:pt x="13774" y="21086"/>
                    <a:pt x="14400" y="19800"/>
                    <a:pt x="15183" y="17229"/>
                  </a:cubicBezTo>
                  <a:cubicBezTo>
                    <a:pt x="15965" y="14657"/>
                    <a:pt x="16904" y="10800"/>
                    <a:pt x="18000" y="7714"/>
                  </a:cubicBezTo>
                  <a:cubicBezTo>
                    <a:pt x="19096" y="4629"/>
                    <a:pt x="20348" y="23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" name="Line"/>
            <p:cNvSpPr/>
            <p:nvPr/>
          </p:nvSpPr>
          <p:spPr>
            <a:xfrm>
              <a:off x="6553056" y="2816224"/>
              <a:ext cx="135811" cy="140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124" fill="norm" stroke="1" extrusionOk="0">
                  <a:moveTo>
                    <a:pt x="15340" y="4924"/>
                  </a:moveTo>
                  <a:cubicBezTo>
                    <a:pt x="14344" y="3336"/>
                    <a:pt x="13347" y="1748"/>
                    <a:pt x="12017" y="795"/>
                  </a:cubicBezTo>
                  <a:cubicBezTo>
                    <a:pt x="10688" y="-158"/>
                    <a:pt x="9027" y="-476"/>
                    <a:pt x="7033" y="1112"/>
                  </a:cubicBezTo>
                  <a:cubicBezTo>
                    <a:pt x="5039" y="2700"/>
                    <a:pt x="2713" y="6195"/>
                    <a:pt x="1384" y="9530"/>
                  </a:cubicBezTo>
                  <a:cubicBezTo>
                    <a:pt x="54" y="12865"/>
                    <a:pt x="-278" y="16042"/>
                    <a:pt x="220" y="18106"/>
                  </a:cubicBezTo>
                  <a:cubicBezTo>
                    <a:pt x="719" y="20171"/>
                    <a:pt x="2048" y="21124"/>
                    <a:pt x="3377" y="21124"/>
                  </a:cubicBezTo>
                  <a:cubicBezTo>
                    <a:pt x="4707" y="21124"/>
                    <a:pt x="6036" y="20171"/>
                    <a:pt x="7199" y="19059"/>
                  </a:cubicBezTo>
                  <a:cubicBezTo>
                    <a:pt x="8362" y="17948"/>
                    <a:pt x="9359" y="16677"/>
                    <a:pt x="10522" y="15565"/>
                  </a:cubicBezTo>
                  <a:cubicBezTo>
                    <a:pt x="11685" y="14453"/>
                    <a:pt x="13014" y="13500"/>
                    <a:pt x="14011" y="13977"/>
                  </a:cubicBezTo>
                  <a:cubicBezTo>
                    <a:pt x="15008" y="14453"/>
                    <a:pt x="15673" y="16359"/>
                    <a:pt x="16836" y="17630"/>
                  </a:cubicBezTo>
                  <a:cubicBezTo>
                    <a:pt x="17999" y="18900"/>
                    <a:pt x="19660" y="19536"/>
                    <a:pt x="21322" y="201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" name="Line"/>
            <p:cNvSpPr/>
            <p:nvPr/>
          </p:nvSpPr>
          <p:spPr>
            <a:xfrm>
              <a:off x="6707916" y="2779618"/>
              <a:ext cx="806451" cy="162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8" fill="norm" stroke="1" extrusionOk="0">
                  <a:moveTo>
                    <a:pt x="0" y="7326"/>
                  </a:moveTo>
                  <a:cubicBezTo>
                    <a:pt x="283" y="6779"/>
                    <a:pt x="567" y="6232"/>
                    <a:pt x="992" y="7052"/>
                  </a:cubicBezTo>
                  <a:cubicBezTo>
                    <a:pt x="1417" y="7873"/>
                    <a:pt x="1984" y="10060"/>
                    <a:pt x="2353" y="11700"/>
                  </a:cubicBezTo>
                  <a:cubicBezTo>
                    <a:pt x="2721" y="13341"/>
                    <a:pt x="2891" y="14435"/>
                    <a:pt x="3005" y="15665"/>
                  </a:cubicBezTo>
                  <a:cubicBezTo>
                    <a:pt x="3118" y="16895"/>
                    <a:pt x="3175" y="18262"/>
                    <a:pt x="3090" y="19356"/>
                  </a:cubicBezTo>
                  <a:cubicBezTo>
                    <a:pt x="3005" y="20450"/>
                    <a:pt x="2778" y="21270"/>
                    <a:pt x="2608" y="20860"/>
                  </a:cubicBezTo>
                  <a:cubicBezTo>
                    <a:pt x="2438" y="20450"/>
                    <a:pt x="2324" y="18809"/>
                    <a:pt x="2296" y="16622"/>
                  </a:cubicBezTo>
                  <a:cubicBezTo>
                    <a:pt x="2268" y="14435"/>
                    <a:pt x="2324" y="11700"/>
                    <a:pt x="2636" y="9513"/>
                  </a:cubicBezTo>
                  <a:cubicBezTo>
                    <a:pt x="2948" y="7326"/>
                    <a:pt x="3515" y="5685"/>
                    <a:pt x="3940" y="4865"/>
                  </a:cubicBezTo>
                  <a:cubicBezTo>
                    <a:pt x="4365" y="4045"/>
                    <a:pt x="4649" y="4045"/>
                    <a:pt x="4932" y="4318"/>
                  </a:cubicBezTo>
                  <a:cubicBezTo>
                    <a:pt x="5216" y="4592"/>
                    <a:pt x="5499" y="5138"/>
                    <a:pt x="5641" y="6232"/>
                  </a:cubicBezTo>
                  <a:cubicBezTo>
                    <a:pt x="5783" y="7326"/>
                    <a:pt x="5783" y="8966"/>
                    <a:pt x="5783" y="10470"/>
                  </a:cubicBezTo>
                  <a:cubicBezTo>
                    <a:pt x="5783" y="11974"/>
                    <a:pt x="5783" y="13341"/>
                    <a:pt x="5868" y="13478"/>
                  </a:cubicBezTo>
                  <a:cubicBezTo>
                    <a:pt x="5953" y="13614"/>
                    <a:pt x="6123" y="12521"/>
                    <a:pt x="6208" y="10880"/>
                  </a:cubicBezTo>
                  <a:cubicBezTo>
                    <a:pt x="6293" y="9240"/>
                    <a:pt x="6293" y="7052"/>
                    <a:pt x="6321" y="5138"/>
                  </a:cubicBezTo>
                  <a:cubicBezTo>
                    <a:pt x="6350" y="3224"/>
                    <a:pt x="6406" y="1584"/>
                    <a:pt x="6576" y="900"/>
                  </a:cubicBezTo>
                  <a:cubicBezTo>
                    <a:pt x="6746" y="217"/>
                    <a:pt x="7030" y="490"/>
                    <a:pt x="7313" y="900"/>
                  </a:cubicBezTo>
                  <a:cubicBezTo>
                    <a:pt x="7597" y="1311"/>
                    <a:pt x="7880" y="1857"/>
                    <a:pt x="8164" y="2131"/>
                  </a:cubicBezTo>
                  <a:cubicBezTo>
                    <a:pt x="8447" y="2404"/>
                    <a:pt x="8731" y="2404"/>
                    <a:pt x="8731" y="2814"/>
                  </a:cubicBezTo>
                  <a:cubicBezTo>
                    <a:pt x="8731" y="3224"/>
                    <a:pt x="8447" y="4045"/>
                    <a:pt x="8220" y="5138"/>
                  </a:cubicBezTo>
                  <a:cubicBezTo>
                    <a:pt x="7994" y="6232"/>
                    <a:pt x="7824" y="7599"/>
                    <a:pt x="7710" y="9103"/>
                  </a:cubicBezTo>
                  <a:cubicBezTo>
                    <a:pt x="7597" y="10607"/>
                    <a:pt x="7540" y="12247"/>
                    <a:pt x="7654" y="13067"/>
                  </a:cubicBezTo>
                  <a:cubicBezTo>
                    <a:pt x="7767" y="13888"/>
                    <a:pt x="8050" y="13888"/>
                    <a:pt x="8306" y="13341"/>
                  </a:cubicBezTo>
                  <a:cubicBezTo>
                    <a:pt x="8561" y="12794"/>
                    <a:pt x="8787" y="11700"/>
                    <a:pt x="9014" y="10607"/>
                  </a:cubicBezTo>
                  <a:cubicBezTo>
                    <a:pt x="9241" y="9513"/>
                    <a:pt x="9468" y="8419"/>
                    <a:pt x="9723" y="8009"/>
                  </a:cubicBezTo>
                  <a:cubicBezTo>
                    <a:pt x="9978" y="7599"/>
                    <a:pt x="10261" y="7873"/>
                    <a:pt x="10517" y="7599"/>
                  </a:cubicBezTo>
                  <a:cubicBezTo>
                    <a:pt x="10772" y="7326"/>
                    <a:pt x="10998" y="6505"/>
                    <a:pt x="11140" y="6779"/>
                  </a:cubicBezTo>
                  <a:cubicBezTo>
                    <a:pt x="11282" y="7052"/>
                    <a:pt x="11339" y="8419"/>
                    <a:pt x="11395" y="9786"/>
                  </a:cubicBezTo>
                  <a:cubicBezTo>
                    <a:pt x="11452" y="11154"/>
                    <a:pt x="11509" y="12521"/>
                    <a:pt x="11594" y="12247"/>
                  </a:cubicBezTo>
                  <a:cubicBezTo>
                    <a:pt x="11679" y="11974"/>
                    <a:pt x="11792" y="10060"/>
                    <a:pt x="11991" y="8283"/>
                  </a:cubicBezTo>
                  <a:cubicBezTo>
                    <a:pt x="12189" y="6505"/>
                    <a:pt x="12472" y="4865"/>
                    <a:pt x="12699" y="4592"/>
                  </a:cubicBezTo>
                  <a:cubicBezTo>
                    <a:pt x="12926" y="4318"/>
                    <a:pt x="13096" y="5412"/>
                    <a:pt x="13209" y="6642"/>
                  </a:cubicBezTo>
                  <a:cubicBezTo>
                    <a:pt x="13323" y="7873"/>
                    <a:pt x="13380" y="9240"/>
                    <a:pt x="13408" y="10607"/>
                  </a:cubicBezTo>
                  <a:cubicBezTo>
                    <a:pt x="13436" y="11974"/>
                    <a:pt x="13436" y="13341"/>
                    <a:pt x="13578" y="14161"/>
                  </a:cubicBezTo>
                  <a:cubicBezTo>
                    <a:pt x="13720" y="14981"/>
                    <a:pt x="14003" y="15255"/>
                    <a:pt x="14230" y="14845"/>
                  </a:cubicBezTo>
                  <a:cubicBezTo>
                    <a:pt x="14457" y="14435"/>
                    <a:pt x="14627" y="13341"/>
                    <a:pt x="14882" y="11290"/>
                  </a:cubicBezTo>
                  <a:cubicBezTo>
                    <a:pt x="15137" y="9240"/>
                    <a:pt x="15477" y="6232"/>
                    <a:pt x="15591" y="4045"/>
                  </a:cubicBezTo>
                  <a:cubicBezTo>
                    <a:pt x="15704" y="1857"/>
                    <a:pt x="15591" y="490"/>
                    <a:pt x="15449" y="354"/>
                  </a:cubicBezTo>
                  <a:cubicBezTo>
                    <a:pt x="15307" y="217"/>
                    <a:pt x="15137" y="1311"/>
                    <a:pt x="14967" y="3635"/>
                  </a:cubicBezTo>
                  <a:cubicBezTo>
                    <a:pt x="14797" y="5959"/>
                    <a:pt x="14627" y="9513"/>
                    <a:pt x="14570" y="11974"/>
                  </a:cubicBezTo>
                  <a:cubicBezTo>
                    <a:pt x="14513" y="14435"/>
                    <a:pt x="14570" y="15802"/>
                    <a:pt x="14769" y="16622"/>
                  </a:cubicBezTo>
                  <a:cubicBezTo>
                    <a:pt x="14967" y="17442"/>
                    <a:pt x="15307" y="17716"/>
                    <a:pt x="15874" y="16212"/>
                  </a:cubicBezTo>
                  <a:cubicBezTo>
                    <a:pt x="16441" y="14708"/>
                    <a:pt x="17235" y="11427"/>
                    <a:pt x="17717" y="9103"/>
                  </a:cubicBezTo>
                  <a:cubicBezTo>
                    <a:pt x="18198" y="6779"/>
                    <a:pt x="18369" y="5412"/>
                    <a:pt x="18539" y="3908"/>
                  </a:cubicBezTo>
                  <a:cubicBezTo>
                    <a:pt x="18709" y="2404"/>
                    <a:pt x="18879" y="764"/>
                    <a:pt x="18822" y="217"/>
                  </a:cubicBezTo>
                  <a:cubicBezTo>
                    <a:pt x="18765" y="-330"/>
                    <a:pt x="18482" y="217"/>
                    <a:pt x="18283" y="1174"/>
                  </a:cubicBezTo>
                  <a:cubicBezTo>
                    <a:pt x="18085" y="2131"/>
                    <a:pt x="17972" y="3498"/>
                    <a:pt x="17887" y="4865"/>
                  </a:cubicBezTo>
                  <a:cubicBezTo>
                    <a:pt x="17802" y="6232"/>
                    <a:pt x="17745" y="7599"/>
                    <a:pt x="17745" y="9103"/>
                  </a:cubicBezTo>
                  <a:cubicBezTo>
                    <a:pt x="17745" y="10607"/>
                    <a:pt x="17802" y="12247"/>
                    <a:pt x="17972" y="13204"/>
                  </a:cubicBezTo>
                  <a:cubicBezTo>
                    <a:pt x="18142" y="14161"/>
                    <a:pt x="18425" y="14435"/>
                    <a:pt x="19049" y="14161"/>
                  </a:cubicBezTo>
                  <a:cubicBezTo>
                    <a:pt x="19672" y="13888"/>
                    <a:pt x="20636" y="13067"/>
                    <a:pt x="21600" y="122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" name="Line"/>
            <p:cNvSpPr/>
            <p:nvPr/>
          </p:nvSpPr>
          <p:spPr>
            <a:xfrm>
              <a:off x="3761516" y="2293320"/>
              <a:ext cx="254001" cy="511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9" fill="norm" stroke="1" extrusionOk="0">
                  <a:moveTo>
                    <a:pt x="0" y="21559"/>
                  </a:moveTo>
                  <a:cubicBezTo>
                    <a:pt x="360" y="19238"/>
                    <a:pt x="720" y="16918"/>
                    <a:pt x="1710" y="14106"/>
                  </a:cubicBezTo>
                  <a:cubicBezTo>
                    <a:pt x="2700" y="11295"/>
                    <a:pt x="4320" y="7992"/>
                    <a:pt x="5580" y="5671"/>
                  </a:cubicBezTo>
                  <a:cubicBezTo>
                    <a:pt x="6840" y="3351"/>
                    <a:pt x="7740" y="2012"/>
                    <a:pt x="8460" y="1164"/>
                  </a:cubicBezTo>
                  <a:cubicBezTo>
                    <a:pt x="9180" y="316"/>
                    <a:pt x="9720" y="-41"/>
                    <a:pt x="10260" y="4"/>
                  </a:cubicBezTo>
                  <a:cubicBezTo>
                    <a:pt x="10800" y="48"/>
                    <a:pt x="11340" y="495"/>
                    <a:pt x="12510" y="2190"/>
                  </a:cubicBezTo>
                  <a:cubicBezTo>
                    <a:pt x="13680" y="3886"/>
                    <a:pt x="15480" y="6832"/>
                    <a:pt x="17100" y="9108"/>
                  </a:cubicBezTo>
                  <a:cubicBezTo>
                    <a:pt x="18720" y="11384"/>
                    <a:pt x="20160" y="12990"/>
                    <a:pt x="21600" y="145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" name="Line"/>
            <p:cNvSpPr/>
            <p:nvPr/>
          </p:nvSpPr>
          <p:spPr>
            <a:xfrm>
              <a:off x="3875816" y="2404533"/>
              <a:ext cx="13970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18" y="17568"/>
                    <a:pt x="5236" y="13536"/>
                    <a:pt x="8836" y="9936"/>
                  </a:cubicBezTo>
                  <a:cubicBezTo>
                    <a:pt x="12436" y="6336"/>
                    <a:pt x="17018" y="316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" name="Line"/>
            <p:cNvSpPr/>
            <p:nvPr/>
          </p:nvSpPr>
          <p:spPr>
            <a:xfrm>
              <a:off x="4059966" y="2252638"/>
              <a:ext cx="257355" cy="355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569" fill="norm" stroke="1" extrusionOk="0">
                  <a:moveTo>
                    <a:pt x="0" y="3826"/>
                  </a:moveTo>
                  <a:cubicBezTo>
                    <a:pt x="1229" y="2669"/>
                    <a:pt x="2459" y="1512"/>
                    <a:pt x="3512" y="869"/>
                  </a:cubicBezTo>
                  <a:cubicBezTo>
                    <a:pt x="4566" y="226"/>
                    <a:pt x="5444" y="98"/>
                    <a:pt x="6322" y="33"/>
                  </a:cubicBezTo>
                  <a:cubicBezTo>
                    <a:pt x="7200" y="-31"/>
                    <a:pt x="8078" y="-31"/>
                    <a:pt x="8780" y="290"/>
                  </a:cubicBezTo>
                  <a:cubicBezTo>
                    <a:pt x="9483" y="612"/>
                    <a:pt x="10010" y="1255"/>
                    <a:pt x="10010" y="2476"/>
                  </a:cubicBezTo>
                  <a:cubicBezTo>
                    <a:pt x="10010" y="3698"/>
                    <a:pt x="9483" y="5498"/>
                    <a:pt x="8956" y="6783"/>
                  </a:cubicBezTo>
                  <a:cubicBezTo>
                    <a:pt x="8429" y="8069"/>
                    <a:pt x="7902" y="8840"/>
                    <a:pt x="8429" y="9226"/>
                  </a:cubicBezTo>
                  <a:cubicBezTo>
                    <a:pt x="8956" y="9612"/>
                    <a:pt x="10537" y="9612"/>
                    <a:pt x="12380" y="9612"/>
                  </a:cubicBezTo>
                  <a:cubicBezTo>
                    <a:pt x="14224" y="9612"/>
                    <a:pt x="16332" y="9612"/>
                    <a:pt x="18000" y="10126"/>
                  </a:cubicBezTo>
                  <a:cubicBezTo>
                    <a:pt x="19668" y="10640"/>
                    <a:pt x="20898" y="11669"/>
                    <a:pt x="21249" y="13019"/>
                  </a:cubicBezTo>
                  <a:cubicBezTo>
                    <a:pt x="21600" y="14369"/>
                    <a:pt x="21073" y="16040"/>
                    <a:pt x="19317" y="17519"/>
                  </a:cubicBezTo>
                  <a:cubicBezTo>
                    <a:pt x="17561" y="18998"/>
                    <a:pt x="14576" y="20283"/>
                    <a:pt x="11590" y="215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" name="Line"/>
            <p:cNvSpPr/>
            <p:nvPr/>
          </p:nvSpPr>
          <p:spPr>
            <a:xfrm>
              <a:off x="7584216" y="2245783"/>
              <a:ext cx="1651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" name="Line"/>
            <p:cNvSpPr/>
            <p:nvPr/>
          </p:nvSpPr>
          <p:spPr>
            <a:xfrm>
              <a:off x="7596643" y="2385483"/>
              <a:ext cx="146324" cy="27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0156" fill="norm" stroke="1" extrusionOk="0">
                  <a:moveTo>
                    <a:pt x="2817" y="0"/>
                  </a:moveTo>
                  <a:cubicBezTo>
                    <a:pt x="1274" y="7714"/>
                    <a:pt x="-269" y="15429"/>
                    <a:pt x="40" y="18514"/>
                  </a:cubicBezTo>
                  <a:cubicBezTo>
                    <a:pt x="348" y="21600"/>
                    <a:pt x="2508" y="20057"/>
                    <a:pt x="6365" y="16200"/>
                  </a:cubicBezTo>
                  <a:cubicBezTo>
                    <a:pt x="10222" y="12343"/>
                    <a:pt x="15777" y="6171"/>
                    <a:pt x="2133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" name="Line"/>
            <p:cNvSpPr/>
            <p:nvPr/>
          </p:nvSpPr>
          <p:spPr>
            <a:xfrm>
              <a:off x="8555766" y="1991783"/>
              <a:ext cx="15694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0" y="0"/>
                  </a:moveTo>
                  <a:cubicBezTo>
                    <a:pt x="8100" y="3086"/>
                    <a:pt x="16200" y="6171"/>
                    <a:pt x="18900" y="9771"/>
                  </a:cubicBezTo>
                  <a:cubicBezTo>
                    <a:pt x="21600" y="13371"/>
                    <a:pt x="18900" y="17486"/>
                    <a:pt x="162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" name="Line"/>
            <p:cNvSpPr/>
            <p:nvPr/>
          </p:nvSpPr>
          <p:spPr>
            <a:xfrm>
              <a:off x="8365266" y="2360033"/>
              <a:ext cx="444501" cy="21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321" fill="norm" stroke="1" extrusionOk="0">
                  <a:moveTo>
                    <a:pt x="0" y="16243"/>
                  </a:moveTo>
                  <a:cubicBezTo>
                    <a:pt x="1954" y="18043"/>
                    <a:pt x="3909" y="19843"/>
                    <a:pt x="6789" y="16243"/>
                  </a:cubicBezTo>
                  <a:cubicBezTo>
                    <a:pt x="9669" y="12643"/>
                    <a:pt x="13474" y="3643"/>
                    <a:pt x="16097" y="943"/>
                  </a:cubicBezTo>
                  <a:cubicBezTo>
                    <a:pt x="18720" y="-1757"/>
                    <a:pt x="20160" y="1843"/>
                    <a:pt x="21600" y="54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" name="Line"/>
            <p:cNvSpPr/>
            <p:nvPr/>
          </p:nvSpPr>
          <p:spPr>
            <a:xfrm>
              <a:off x="8524684" y="2537883"/>
              <a:ext cx="186476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600" fill="norm" stroke="1" extrusionOk="0">
                  <a:moveTo>
                    <a:pt x="2107" y="0"/>
                  </a:moveTo>
                  <a:cubicBezTo>
                    <a:pt x="1622" y="5000"/>
                    <a:pt x="1136" y="10000"/>
                    <a:pt x="894" y="13100"/>
                  </a:cubicBezTo>
                  <a:cubicBezTo>
                    <a:pt x="651" y="16200"/>
                    <a:pt x="651" y="17400"/>
                    <a:pt x="530" y="18500"/>
                  </a:cubicBezTo>
                  <a:cubicBezTo>
                    <a:pt x="408" y="19600"/>
                    <a:pt x="166" y="20600"/>
                    <a:pt x="44" y="20400"/>
                  </a:cubicBezTo>
                  <a:cubicBezTo>
                    <a:pt x="-77" y="20200"/>
                    <a:pt x="-77" y="18800"/>
                    <a:pt x="1743" y="15600"/>
                  </a:cubicBezTo>
                  <a:cubicBezTo>
                    <a:pt x="3563" y="12400"/>
                    <a:pt x="7204" y="7400"/>
                    <a:pt x="9874" y="4500"/>
                  </a:cubicBezTo>
                  <a:cubicBezTo>
                    <a:pt x="12543" y="1600"/>
                    <a:pt x="14242" y="800"/>
                    <a:pt x="15698" y="400"/>
                  </a:cubicBezTo>
                  <a:cubicBezTo>
                    <a:pt x="17154" y="0"/>
                    <a:pt x="18368" y="0"/>
                    <a:pt x="19339" y="500"/>
                  </a:cubicBezTo>
                  <a:cubicBezTo>
                    <a:pt x="20310" y="1000"/>
                    <a:pt x="21038" y="2000"/>
                    <a:pt x="21280" y="5600"/>
                  </a:cubicBezTo>
                  <a:cubicBezTo>
                    <a:pt x="21523" y="9200"/>
                    <a:pt x="21280" y="15400"/>
                    <a:pt x="2103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" name="Line"/>
            <p:cNvSpPr/>
            <p:nvPr/>
          </p:nvSpPr>
          <p:spPr>
            <a:xfrm>
              <a:off x="9185630" y="2031837"/>
              <a:ext cx="392487" cy="413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410" fill="norm" stroke="1" extrusionOk="0">
                  <a:moveTo>
                    <a:pt x="18646" y="1544"/>
                  </a:moveTo>
                  <a:cubicBezTo>
                    <a:pt x="18992" y="995"/>
                    <a:pt x="19339" y="447"/>
                    <a:pt x="19223" y="173"/>
                  </a:cubicBezTo>
                  <a:cubicBezTo>
                    <a:pt x="19108" y="-101"/>
                    <a:pt x="18530" y="-101"/>
                    <a:pt x="16740" y="557"/>
                  </a:cubicBezTo>
                  <a:cubicBezTo>
                    <a:pt x="14950" y="1215"/>
                    <a:pt x="11946" y="2530"/>
                    <a:pt x="9001" y="3846"/>
                  </a:cubicBezTo>
                  <a:cubicBezTo>
                    <a:pt x="6055" y="5162"/>
                    <a:pt x="3168" y="6478"/>
                    <a:pt x="1608" y="7464"/>
                  </a:cubicBezTo>
                  <a:cubicBezTo>
                    <a:pt x="49" y="8451"/>
                    <a:pt x="-182" y="9109"/>
                    <a:pt x="107" y="9548"/>
                  </a:cubicBezTo>
                  <a:cubicBezTo>
                    <a:pt x="396" y="9986"/>
                    <a:pt x="1204" y="10206"/>
                    <a:pt x="2821" y="10480"/>
                  </a:cubicBezTo>
                  <a:cubicBezTo>
                    <a:pt x="4438" y="10754"/>
                    <a:pt x="6864" y="11083"/>
                    <a:pt x="8308" y="11412"/>
                  </a:cubicBezTo>
                  <a:cubicBezTo>
                    <a:pt x="9752" y="11741"/>
                    <a:pt x="10214" y="12070"/>
                    <a:pt x="10156" y="12508"/>
                  </a:cubicBezTo>
                  <a:cubicBezTo>
                    <a:pt x="10098" y="12947"/>
                    <a:pt x="9521" y="13495"/>
                    <a:pt x="8077" y="14482"/>
                  </a:cubicBezTo>
                  <a:cubicBezTo>
                    <a:pt x="6633" y="15469"/>
                    <a:pt x="4323" y="16894"/>
                    <a:pt x="2994" y="17826"/>
                  </a:cubicBezTo>
                  <a:cubicBezTo>
                    <a:pt x="1666" y="18758"/>
                    <a:pt x="1320" y="19196"/>
                    <a:pt x="1089" y="19690"/>
                  </a:cubicBezTo>
                  <a:cubicBezTo>
                    <a:pt x="858" y="20183"/>
                    <a:pt x="742" y="20731"/>
                    <a:pt x="1031" y="21060"/>
                  </a:cubicBezTo>
                  <a:cubicBezTo>
                    <a:pt x="1320" y="21389"/>
                    <a:pt x="2013" y="21499"/>
                    <a:pt x="3630" y="21335"/>
                  </a:cubicBezTo>
                  <a:cubicBezTo>
                    <a:pt x="5247" y="21170"/>
                    <a:pt x="7788" y="20731"/>
                    <a:pt x="10907" y="20348"/>
                  </a:cubicBezTo>
                  <a:cubicBezTo>
                    <a:pt x="14025" y="19964"/>
                    <a:pt x="17722" y="19635"/>
                    <a:pt x="21418" y="193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" name="Line"/>
            <p:cNvSpPr/>
            <p:nvPr/>
          </p:nvSpPr>
          <p:spPr>
            <a:xfrm>
              <a:off x="9273316" y="2620433"/>
              <a:ext cx="63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" name="Line"/>
            <p:cNvSpPr/>
            <p:nvPr/>
          </p:nvSpPr>
          <p:spPr>
            <a:xfrm>
              <a:off x="9266966" y="2526427"/>
              <a:ext cx="38101" cy="49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28" fill="norm" stroke="1" extrusionOk="0">
                  <a:moveTo>
                    <a:pt x="0" y="20228"/>
                  </a:moveTo>
                  <a:cubicBezTo>
                    <a:pt x="1200" y="12452"/>
                    <a:pt x="2400" y="4676"/>
                    <a:pt x="6000" y="1652"/>
                  </a:cubicBezTo>
                  <a:cubicBezTo>
                    <a:pt x="9600" y="-1372"/>
                    <a:pt x="15600" y="356"/>
                    <a:pt x="21600" y="20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" name="Line"/>
            <p:cNvSpPr/>
            <p:nvPr/>
          </p:nvSpPr>
          <p:spPr>
            <a:xfrm>
              <a:off x="9343166" y="2589477"/>
              <a:ext cx="120651" cy="30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0" fill="norm" stroke="1" extrusionOk="0">
                  <a:moveTo>
                    <a:pt x="0" y="21060"/>
                  </a:moveTo>
                  <a:cubicBezTo>
                    <a:pt x="758" y="13860"/>
                    <a:pt x="1516" y="6660"/>
                    <a:pt x="3221" y="3060"/>
                  </a:cubicBezTo>
                  <a:cubicBezTo>
                    <a:pt x="4926" y="-540"/>
                    <a:pt x="7579" y="-540"/>
                    <a:pt x="10800" y="900"/>
                  </a:cubicBezTo>
                  <a:cubicBezTo>
                    <a:pt x="14021" y="2340"/>
                    <a:pt x="17811" y="5220"/>
                    <a:pt x="21600" y="81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" name="Line"/>
            <p:cNvSpPr/>
            <p:nvPr/>
          </p:nvSpPr>
          <p:spPr>
            <a:xfrm>
              <a:off x="9368566" y="2677583"/>
              <a:ext cx="1270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" name="Line"/>
            <p:cNvSpPr/>
            <p:nvPr/>
          </p:nvSpPr>
          <p:spPr>
            <a:xfrm>
              <a:off x="9603516" y="2614083"/>
              <a:ext cx="1" cy="1143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" name="Line"/>
            <p:cNvSpPr/>
            <p:nvPr/>
          </p:nvSpPr>
          <p:spPr>
            <a:xfrm>
              <a:off x="9273316" y="1859430"/>
              <a:ext cx="150939" cy="158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0" h="21334" fill="norm" stroke="1" extrusionOk="0">
                  <a:moveTo>
                    <a:pt x="0" y="4129"/>
                  </a:moveTo>
                  <a:cubicBezTo>
                    <a:pt x="888" y="6971"/>
                    <a:pt x="1775" y="9813"/>
                    <a:pt x="2367" y="12229"/>
                  </a:cubicBezTo>
                  <a:cubicBezTo>
                    <a:pt x="2959" y="14645"/>
                    <a:pt x="3255" y="16634"/>
                    <a:pt x="3255" y="18340"/>
                  </a:cubicBezTo>
                  <a:cubicBezTo>
                    <a:pt x="3255" y="20045"/>
                    <a:pt x="2959" y="21466"/>
                    <a:pt x="2663" y="21324"/>
                  </a:cubicBezTo>
                  <a:cubicBezTo>
                    <a:pt x="2367" y="21182"/>
                    <a:pt x="2071" y="19477"/>
                    <a:pt x="2515" y="16350"/>
                  </a:cubicBezTo>
                  <a:cubicBezTo>
                    <a:pt x="2959" y="13224"/>
                    <a:pt x="4142" y="8677"/>
                    <a:pt x="6066" y="5408"/>
                  </a:cubicBezTo>
                  <a:cubicBezTo>
                    <a:pt x="7989" y="2140"/>
                    <a:pt x="10652" y="150"/>
                    <a:pt x="13463" y="8"/>
                  </a:cubicBezTo>
                  <a:cubicBezTo>
                    <a:pt x="16274" y="-134"/>
                    <a:pt x="19233" y="1571"/>
                    <a:pt x="20416" y="5124"/>
                  </a:cubicBezTo>
                  <a:cubicBezTo>
                    <a:pt x="21600" y="8677"/>
                    <a:pt x="21008" y="14077"/>
                    <a:pt x="20416" y="194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" name="Line"/>
            <p:cNvSpPr/>
            <p:nvPr/>
          </p:nvSpPr>
          <p:spPr>
            <a:xfrm>
              <a:off x="9819150" y="1981988"/>
              <a:ext cx="216167" cy="412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246" fill="norm" stroke="1" extrusionOk="0">
                  <a:moveTo>
                    <a:pt x="16384" y="2468"/>
                  </a:moveTo>
                  <a:cubicBezTo>
                    <a:pt x="15965" y="1595"/>
                    <a:pt x="15545" y="723"/>
                    <a:pt x="14706" y="286"/>
                  </a:cubicBezTo>
                  <a:cubicBezTo>
                    <a:pt x="13867" y="-150"/>
                    <a:pt x="12609" y="-150"/>
                    <a:pt x="10617" y="723"/>
                  </a:cubicBezTo>
                  <a:cubicBezTo>
                    <a:pt x="8625" y="1595"/>
                    <a:pt x="5899" y="3341"/>
                    <a:pt x="3801" y="6014"/>
                  </a:cubicBezTo>
                  <a:cubicBezTo>
                    <a:pt x="1704" y="8686"/>
                    <a:pt x="236" y="12286"/>
                    <a:pt x="27" y="14905"/>
                  </a:cubicBezTo>
                  <a:cubicBezTo>
                    <a:pt x="-183" y="17523"/>
                    <a:pt x="866" y="19159"/>
                    <a:pt x="3067" y="20141"/>
                  </a:cubicBezTo>
                  <a:cubicBezTo>
                    <a:pt x="5269" y="21123"/>
                    <a:pt x="8625" y="21450"/>
                    <a:pt x="11875" y="21123"/>
                  </a:cubicBezTo>
                  <a:cubicBezTo>
                    <a:pt x="15126" y="20795"/>
                    <a:pt x="18271" y="19814"/>
                    <a:pt x="21417" y="188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" name="Line"/>
            <p:cNvSpPr/>
            <p:nvPr/>
          </p:nvSpPr>
          <p:spPr>
            <a:xfrm>
              <a:off x="10105166" y="2042583"/>
              <a:ext cx="15875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44" y="3086"/>
                    <a:pt x="7488" y="6171"/>
                    <a:pt x="10656" y="9404"/>
                  </a:cubicBezTo>
                  <a:cubicBezTo>
                    <a:pt x="13824" y="12637"/>
                    <a:pt x="16416" y="16016"/>
                    <a:pt x="18144" y="18073"/>
                  </a:cubicBezTo>
                  <a:cubicBezTo>
                    <a:pt x="19872" y="20131"/>
                    <a:pt x="20736" y="2086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" name="Line"/>
            <p:cNvSpPr/>
            <p:nvPr/>
          </p:nvSpPr>
          <p:spPr>
            <a:xfrm>
              <a:off x="10143266" y="1998133"/>
              <a:ext cx="133351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86" y="3375"/>
                    <a:pt x="13371" y="6750"/>
                    <a:pt x="9943" y="9619"/>
                  </a:cubicBezTo>
                  <a:cubicBezTo>
                    <a:pt x="6514" y="12488"/>
                    <a:pt x="3771" y="14850"/>
                    <a:pt x="2229" y="16763"/>
                  </a:cubicBezTo>
                  <a:cubicBezTo>
                    <a:pt x="686" y="18675"/>
                    <a:pt x="343" y="2013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" name="Line"/>
            <p:cNvSpPr/>
            <p:nvPr/>
          </p:nvSpPr>
          <p:spPr>
            <a:xfrm>
              <a:off x="10295666" y="2283883"/>
              <a:ext cx="190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" name="Line"/>
            <p:cNvSpPr/>
            <p:nvPr/>
          </p:nvSpPr>
          <p:spPr>
            <a:xfrm>
              <a:off x="10315659" y="2201333"/>
              <a:ext cx="39360" cy="38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3" h="19715" fill="norm" stroke="1" extrusionOk="0">
                  <a:moveTo>
                    <a:pt x="9239" y="0"/>
                  </a:moveTo>
                  <a:cubicBezTo>
                    <a:pt x="4919" y="3240"/>
                    <a:pt x="599" y="6480"/>
                    <a:pt x="59" y="10260"/>
                  </a:cubicBezTo>
                  <a:cubicBezTo>
                    <a:pt x="-481" y="14040"/>
                    <a:pt x="2759" y="18360"/>
                    <a:pt x="7079" y="19440"/>
                  </a:cubicBezTo>
                  <a:cubicBezTo>
                    <a:pt x="11399" y="20520"/>
                    <a:pt x="16799" y="18360"/>
                    <a:pt x="18959" y="14040"/>
                  </a:cubicBezTo>
                  <a:cubicBezTo>
                    <a:pt x="21119" y="9720"/>
                    <a:pt x="20039" y="3240"/>
                    <a:pt x="16799" y="1080"/>
                  </a:cubicBezTo>
                  <a:cubicBezTo>
                    <a:pt x="13559" y="-1080"/>
                    <a:pt x="8159" y="1080"/>
                    <a:pt x="2759" y="32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" name="Line"/>
            <p:cNvSpPr/>
            <p:nvPr/>
          </p:nvSpPr>
          <p:spPr>
            <a:xfrm>
              <a:off x="10539296" y="2241550"/>
              <a:ext cx="169121" cy="42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306" y="21600"/>
                  </a:moveTo>
                  <a:cubicBezTo>
                    <a:pt x="506" y="15120"/>
                    <a:pt x="-294" y="8640"/>
                    <a:pt x="106" y="4860"/>
                  </a:cubicBezTo>
                  <a:cubicBezTo>
                    <a:pt x="506" y="1080"/>
                    <a:pt x="2106" y="0"/>
                    <a:pt x="5839" y="0"/>
                  </a:cubicBezTo>
                  <a:cubicBezTo>
                    <a:pt x="9573" y="0"/>
                    <a:pt x="15439" y="1080"/>
                    <a:pt x="21306" y="21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" name="Line"/>
            <p:cNvSpPr/>
            <p:nvPr/>
          </p:nvSpPr>
          <p:spPr>
            <a:xfrm>
              <a:off x="10803666" y="2056444"/>
              <a:ext cx="209551" cy="284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4" fill="norm" stroke="1" extrusionOk="0">
                  <a:moveTo>
                    <a:pt x="0" y="1342"/>
                  </a:moveTo>
                  <a:cubicBezTo>
                    <a:pt x="0" y="548"/>
                    <a:pt x="0" y="-246"/>
                    <a:pt x="1091" y="72"/>
                  </a:cubicBezTo>
                  <a:cubicBezTo>
                    <a:pt x="2182" y="389"/>
                    <a:pt x="4364" y="1819"/>
                    <a:pt x="7200" y="4280"/>
                  </a:cubicBezTo>
                  <a:cubicBezTo>
                    <a:pt x="10036" y="6742"/>
                    <a:pt x="13527" y="10236"/>
                    <a:pt x="16036" y="13254"/>
                  </a:cubicBezTo>
                  <a:cubicBezTo>
                    <a:pt x="18545" y="16272"/>
                    <a:pt x="20073" y="18813"/>
                    <a:pt x="21600" y="213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" name="Line"/>
            <p:cNvSpPr/>
            <p:nvPr/>
          </p:nvSpPr>
          <p:spPr>
            <a:xfrm>
              <a:off x="10860816" y="2050177"/>
              <a:ext cx="196851" cy="328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2" fill="norm" stroke="1" extrusionOk="0">
                  <a:moveTo>
                    <a:pt x="21600" y="332"/>
                  </a:moveTo>
                  <a:cubicBezTo>
                    <a:pt x="20439" y="57"/>
                    <a:pt x="19277" y="-218"/>
                    <a:pt x="17884" y="264"/>
                  </a:cubicBezTo>
                  <a:cubicBezTo>
                    <a:pt x="16490" y="745"/>
                    <a:pt x="14865" y="1983"/>
                    <a:pt x="12426" y="4322"/>
                  </a:cubicBezTo>
                  <a:cubicBezTo>
                    <a:pt x="9987" y="6661"/>
                    <a:pt x="6735" y="10100"/>
                    <a:pt x="4529" y="13127"/>
                  </a:cubicBezTo>
                  <a:cubicBezTo>
                    <a:pt x="2323" y="16154"/>
                    <a:pt x="1161" y="18768"/>
                    <a:pt x="0" y="213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" name="Line"/>
            <p:cNvSpPr/>
            <p:nvPr/>
          </p:nvSpPr>
          <p:spPr>
            <a:xfrm>
              <a:off x="10847532" y="2010833"/>
              <a:ext cx="279985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1012" y="21600"/>
                  </a:moveTo>
                  <a:cubicBezTo>
                    <a:pt x="367" y="17280"/>
                    <a:pt x="-278" y="12960"/>
                    <a:pt x="125" y="10800"/>
                  </a:cubicBezTo>
                  <a:cubicBezTo>
                    <a:pt x="528" y="8640"/>
                    <a:pt x="1979" y="8640"/>
                    <a:pt x="5283" y="7920"/>
                  </a:cubicBezTo>
                  <a:cubicBezTo>
                    <a:pt x="8588" y="7200"/>
                    <a:pt x="13746" y="5760"/>
                    <a:pt x="16728" y="4320"/>
                  </a:cubicBezTo>
                  <a:cubicBezTo>
                    <a:pt x="19710" y="2880"/>
                    <a:pt x="20516" y="1440"/>
                    <a:pt x="2132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" name="Line"/>
            <p:cNvSpPr/>
            <p:nvPr/>
          </p:nvSpPr>
          <p:spPr>
            <a:xfrm>
              <a:off x="11127516" y="1985433"/>
              <a:ext cx="114572" cy="414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8" h="21451" fill="norm" stroke="1" extrusionOk="0">
                  <a:moveTo>
                    <a:pt x="15316" y="0"/>
                  </a:moveTo>
                  <a:cubicBezTo>
                    <a:pt x="18065" y="2960"/>
                    <a:pt x="20815" y="5921"/>
                    <a:pt x="21207" y="9101"/>
                  </a:cubicBezTo>
                  <a:cubicBezTo>
                    <a:pt x="21600" y="12280"/>
                    <a:pt x="19636" y="15679"/>
                    <a:pt x="17280" y="17762"/>
                  </a:cubicBezTo>
                  <a:cubicBezTo>
                    <a:pt x="14924" y="19846"/>
                    <a:pt x="12175" y="20613"/>
                    <a:pt x="9818" y="21052"/>
                  </a:cubicBezTo>
                  <a:cubicBezTo>
                    <a:pt x="7462" y="21490"/>
                    <a:pt x="5498" y="21600"/>
                    <a:pt x="3927" y="21216"/>
                  </a:cubicBezTo>
                  <a:cubicBezTo>
                    <a:pt x="2356" y="20832"/>
                    <a:pt x="1178" y="19955"/>
                    <a:pt x="0" y="190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" name="Line"/>
            <p:cNvSpPr/>
            <p:nvPr/>
          </p:nvSpPr>
          <p:spPr>
            <a:xfrm>
              <a:off x="11311666" y="1773766"/>
              <a:ext cx="285751" cy="18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455"/>
                  </a:moveTo>
                  <a:cubicBezTo>
                    <a:pt x="480" y="1227"/>
                    <a:pt x="960" y="0"/>
                    <a:pt x="2240" y="0"/>
                  </a:cubicBezTo>
                  <a:cubicBezTo>
                    <a:pt x="3520" y="0"/>
                    <a:pt x="5600" y="1227"/>
                    <a:pt x="6320" y="3068"/>
                  </a:cubicBezTo>
                  <a:cubicBezTo>
                    <a:pt x="7040" y="4909"/>
                    <a:pt x="6400" y="7364"/>
                    <a:pt x="5760" y="9082"/>
                  </a:cubicBezTo>
                  <a:cubicBezTo>
                    <a:pt x="5120" y="10800"/>
                    <a:pt x="4480" y="11782"/>
                    <a:pt x="3840" y="13009"/>
                  </a:cubicBezTo>
                  <a:cubicBezTo>
                    <a:pt x="3200" y="14236"/>
                    <a:pt x="2560" y="15709"/>
                    <a:pt x="2640" y="16568"/>
                  </a:cubicBezTo>
                  <a:cubicBezTo>
                    <a:pt x="2720" y="17427"/>
                    <a:pt x="3520" y="17673"/>
                    <a:pt x="6240" y="18164"/>
                  </a:cubicBezTo>
                  <a:cubicBezTo>
                    <a:pt x="8960" y="18655"/>
                    <a:pt x="13600" y="19391"/>
                    <a:pt x="16480" y="20005"/>
                  </a:cubicBezTo>
                  <a:cubicBezTo>
                    <a:pt x="19360" y="20618"/>
                    <a:pt x="20480" y="2110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" name="Line"/>
            <p:cNvSpPr/>
            <p:nvPr/>
          </p:nvSpPr>
          <p:spPr>
            <a:xfrm>
              <a:off x="6199643" y="3477683"/>
              <a:ext cx="419374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990" y="21600"/>
                  </a:moveTo>
                  <a:cubicBezTo>
                    <a:pt x="448" y="20291"/>
                    <a:pt x="-95" y="18982"/>
                    <a:pt x="14" y="18327"/>
                  </a:cubicBezTo>
                  <a:cubicBezTo>
                    <a:pt x="122" y="17673"/>
                    <a:pt x="882" y="17673"/>
                    <a:pt x="3107" y="15382"/>
                  </a:cubicBezTo>
                  <a:cubicBezTo>
                    <a:pt x="5332" y="13091"/>
                    <a:pt x="9023" y="8509"/>
                    <a:pt x="12333" y="5564"/>
                  </a:cubicBezTo>
                  <a:cubicBezTo>
                    <a:pt x="15644" y="2618"/>
                    <a:pt x="18574" y="1309"/>
                    <a:pt x="2150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" name="Line"/>
            <p:cNvSpPr/>
            <p:nvPr/>
          </p:nvSpPr>
          <p:spPr>
            <a:xfrm>
              <a:off x="6476885" y="3392186"/>
              <a:ext cx="141190" cy="206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466" fill="norm" stroke="1" extrusionOk="0">
                  <a:moveTo>
                    <a:pt x="7989" y="2290"/>
                  </a:moveTo>
                  <a:cubicBezTo>
                    <a:pt x="6718" y="1629"/>
                    <a:pt x="5448" y="968"/>
                    <a:pt x="3859" y="527"/>
                  </a:cubicBezTo>
                  <a:cubicBezTo>
                    <a:pt x="2271" y="86"/>
                    <a:pt x="365" y="-134"/>
                    <a:pt x="48" y="86"/>
                  </a:cubicBezTo>
                  <a:cubicBezTo>
                    <a:pt x="-270" y="307"/>
                    <a:pt x="1001" y="968"/>
                    <a:pt x="4336" y="2180"/>
                  </a:cubicBezTo>
                  <a:cubicBezTo>
                    <a:pt x="7671" y="3393"/>
                    <a:pt x="13071" y="5156"/>
                    <a:pt x="16406" y="6478"/>
                  </a:cubicBezTo>
                  <a:cubicBezTo>
                    <a:pt x="19742" y="7801"/>
                    <a:pt x="21012" y="8682"/>
                    <a:pt x="21171" y="10115"/>
                  </a:cubicBezTo>
                  <a:cubicBezTo>
                    <a:pt x="21330" y="11548"/>
                    <a:pt x="20377" y="13531"/>
                    <a:pt x="19583" y="15515"/>
                  </a:cubicBezTo>
                  <a:cubicBezTo>
                    <a:pt x="18789" y="17499"/>
                    <a:pt x="18154" y="19482"/>
                    <a:pt x="17518" y="214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" name="Line"/>
            <p:cNvSpPr/>
            <p:nvPr/>
          </p:nvSpPr>
          <p:spPr>
            <a:xfrm>
              <a:off x="6885716" y="3426883"/>
              <a:ext cx="127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" name="Line"/>
            <p:cNvSpPr/>
            <p:nvPr/>
          </p:nvSpPr>
          <p:spPr>
            <a:xfrm>
              <a:off x="6892066" y="3331633"/>
              <a:ext cx="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" name="Line"/>
            <p:cNvSpPr/>
            <p:nvPr/>
          </p:nvSpPr>
          <p:spPr>
            <a:xfrm>
              <a:off x="6979834" y="3371850"/>
              <a:ext cx="69823" cy="148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6" h="21377" fill="norm" stroke="1" extrusionOk="0">
                  <a:moveTo>
                    <a:pt x="15586" y="608"/>
                  </a:moveTo>
                  <a:cubicBezTo>
                    <a:pt x="12410" y="304"/>
                    <a:pt x="9233" y="0"/>
                    <a:pt x="6057" y="0"/>
                  </a:cubicBezTo>
                  <a:cubicBezTo>
                    <a:pt x="2880" y="0"/>
                    <a:pt x="-296" y="304"/>
                    <a:pt x="22" y="1217"/>
                  </a:cubicBezTo>
                  <a:cubicBezTo>
                    <a:pt x="339" y="2130"/>
                    <a:pt x="4151" y="3651"/>
                    <a:pt x="8280" y="5628"/>
                  </a:cubicBezTo>
                  <a:cubicBezTo>
                    <a:pt x="12410" y="7606"/>
                    <a:pt x="16857" y="10039"/>
                    <a:pt x="19080" y="12017"/>
                  </a:cubicBezTo>
                  <a:cubicBezTo>
                    <a:pt x="21304" y="13994"/>
                    <a:pt x="21304" y="15515"/>
                    <a:pt x="20351" y="17037"/>
                  </a:cubicBezTo>
                  <a:cubicBezTo>
                    <a:pt x="19398" y="18558"/>
                    <a:pt x="17492" y="20079"/>
                    <a:pt x="14951" y="20839"/>
                  </a:cubicBezTo>
                  <a:cubicBezTo>
                    <a:pt x="12410" y="21600"/>
                    <a:pt x="9233" y="21600"/>
                    <a:pt x="7963" y="20535"/>
                  </a:cubicBezTo>
                  <a:cubicBezTo>
                    <a:pt x="6692" y="19470"/>
                    <a:pt x="7328" y="17341"/>
                    <a:pt x="7963" y="152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" name="Line"/>
            <p:cNvSpPr/>
            <p:nvPr/>
          </p:nvSpPr>
          <p:spPr>
            <a:xfrm>
              <a:off x="7361915" y="3264113"/>
              <a:ext cx="126011" cy="289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0" h="21386" fill="norm" stroke="1" extrusionOk="0">
                  <a:moveTo>
                    <a:pt x="8506" y="767"/>
                  </a:moveTo>
                  <a:cubicBezTo>
                    <a:pt x="7090" y="298"/>
                    <a:pt x="5674" y="-172"/>
                    <a:pt x="4788" y="63"/>
                  </a:cubicBezTo>
                  <a:cubicBezTo>
                    <a:pt x="3903" y="298"/>
                    <a:pt x="3549" y="1237"/>
                    <a:pt x="3372" y="4132"/>
                  </a:cubicBezTo>
                  <a:cubicBezTo>
                    <a:pt x="3195" y="7028"/>
                    <a:pt x="3195" y="11880"/>
                    <a:pt x="2841" y="15011"/>
                  </a:cubicBezTo>
                  <a:cubicBezTo>
                    <a:pt x="2487" y="18141"/>
                    <a:pt x="1779" y="19550"/>
                    <a:pt x="1424" y="19785"/>
                  </a:cubicBezTo>
                  <a:cubicBezTo>
                    <a:pt x="1070" y="20019"/>
                    <a:pt x="1070" y="19080"/>
                    <a:pt x="1424" y="17828"/>
                  </a:cubicBezTo>
                  <a:cubicBezTo>
                    <a:pt x="1779" y="16576"/>
                    <a:pt x="2487" y="15011"/>
                    <a:pt x="3726" y="13837"/>
                  </a:cubicBezTo>
                  <a:cubicBezTo>
                    <a:pt x="4965" y="12663"/>
                    <a:pt x="6736" y="11880"/>
                    <a:pt x="8506" y="11411"/>
                  </a:cubicBezTo>
                  <a:cubicBezTo>
                    <a:pt x="10277" y="10941"/>
                    <a:pt x="12047" y="10785"/>
                    <a:pt x="13818" y="10941"/>
                  </a:cubicBezTo>
                  <a:cubicBezTo>
                    <a:pt x="15588" y="11098"/>
                    <a:pt x="17359" y="11567"/>
                    <a:pt x="18598" y="12193"/>
                  </a:cubicBezTo>
                  <a:cubicBezTo>
                    <a:pt x="19838" y="12819"/>
                    <a:pt x="20546" y="13602"/>
                    <a:pt x="20900" y="14619"/>
                  </a:cubicBezTo>
                  <a:cubicBezTo>
                    <a:pt x="21254" y="15637"/>
                    <a:pt x="21254" y="16889"/>
                    <a:pt x="19306" y="18063"/>
                  </a:cubicBezTo>
                  <a:cubicBezTo>
                    <a:pt x="17359" y="19237"/>
                    <a:pt x="13464" y="20332"/>
                    <a:pt x="10631" y="20880"/>
                  </a:cubicBezTo>
                  <a:cubicBezTo>
                    <a:pt x="7798" y="21428"/>
                    <a:pt x="6028" y="21428"/>
                    <a:pt x="4257" y="21350"/>
                  </a:cubicBezTo>
                  <a:cubicBezTo>
                    <a:pt x="2487" y="21271"/>
                    <a:pt x="716" y="21115"/>
                    <a:pt x="185" y="20567"/>
                  </a:cubicBezTo>
                  <a:cubicBezTo>
                    <a:pt x="-346" y="20019"/>
                    <a:pt x="362" y="19080"/>
                    <a:pt x="1070" y="181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" name="Line"/>
            <p:cNvSpPr/>
            <p:nvPr/>
          </p:nvSpPr>
          <p:spPr>
            <a:xfrm>
              <a:off x="7584216" y="3426883"/>
              <a:ext cx="190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" name="Line"/>
            <p:cNvSpPr/>
            <p:nvPr/>
          </p:nvSpPr>
          <p:spPr>
            <a:xfrm>
              <a:off x="7587572" y="3336242"/>
              <a:ext cx="15695" cy="33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0104" fill="norm" stroke="1" extrusionOk="0">
                  <a:moveTo>
                    <a:pt x="3818" y="20104"/>
                  </a:moveTo>
                  <a:cubicBezTo>
                    <a:pt x="1118" y="11210"/>
                    <a:pt x="-1582" y="2316"/>
                    <a:pt x="1118" y="410"/>
                  </a:cubicBezTo>
                  <a:cubicBezTo>
                    <a:pt x="3818" y="-1496"/>
                    <a:pt x="11918" y="3586"/>
                    <a:pt x="20018" y="86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" name="Line"/>
            <p:cNvSpPr/>
            <p:nvPr/>
          </p:nvSpPr>
          <p:spPr>
            <a:xfrm>
              <a:off x="7629821" y="3418851"/>
              <a:ext cx="189346" cy="126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0538" fill="norm" stroke="1" extrusionOk="0">
                  <a:moveTo>
                    <a:pt x="14269" y="1301"/>
                  </a:moveTo>
                  <a:cubicBezTo>
                    <a:pt x="13309" y="273"/>
                    <a:pt x="12349" y="-756"/>
                    <a:pt x="9949" y="787"/>
                  </a:cubicBezTo>
                  <a:cubicBezTo>
                    <a:pt x="7549" y="2330"/>
                    <a:pt x="3709" y="6444"/>
                    <a:pt x="1789" y="9358"/>
                  </a:cubicBezTo>
                  <a:cubicBezTo>
                    <a:pt x="-131" y="12273"/>
                    <a:pt x="-131" y="13987"/>
                    <a:pt x="109" y="15701"/>
                  </a:cubicBezTo>
                  <a:cubicBezTo>
                    <a:pt x="349" y="17415"/>
                    <a:pt x="829" y="19130"/>
                    <a:pt x="1669" y="19987"/>
                  </a:cubicBezTo>
                  <a:cubicBezTo>
                    <a:pt x="2509" y="20844"/>
                    <a:pt x="3709" y="20844"/>
                    <a:pt x="5509" y="18958"/>
                  </a:cubicBezTo>
                  <a:cubicBezTo>
                    <a:pt x="7309" y="17073"/>
                    <a:pt x="9709" y="13301"/>
                    <a:pt x="12469" y="12101"/>
                  </a:cubicBezTo>
                  <a:cubicBezTo>
                    <a:pt x="15229" y="10901"/>
                    <a:pt x="18349" y="12273"/>
                    <a:pt x="21469" y="136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" name="Line"/>
            <p:cNvSpPr/>
            <p:nvPr/>
          </p:nvSpPr>
          <p:spPr>
            <a:xfrm>
              <a:off x="7850916" y="3392222"/>
              <a:ext cx="69851" cy="123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5" h="21061" fill="norm" stroke="1" extrusionOk="0">
                  <a:moveTo>
                    <a:pt x="20965" y="2655"/>
                  </a:moveTo>
                  <a:cubicBezTo>
                    <a:pt x="17789" y="1575"/>
                    <a:pt x="14612" y="495"/>
                    <a:pt x="11436" y="135"/>
                  </a:cubicBezTo>
                  <a:cubicBezTo>
                    <a:pt x="8259" y="-225"/>
                    <a:pt x="5083" y="135"/>
                    <a:pt x="2859" y="1215"/>
                  </a:cubicBezTo>
                  <a:cubicBezTo>
                    <a:pt x="636" y="2295"/>
                    <a:pt x="-635" y="4095"/>
                    <a:pt x="636" y="6975"/>
                  </a:cubicBezTo>
                  <a:cubicBezTo>
                    <a:pt x="1906" y="9855"/>
                    <a:pt x="5718" y="13815"/>
                    <a:pt x="7306" y="16695"/>
                  </a:cubicBezTo>
                  <a:cubicBezTo>
                    <a:pt x="8894" y="19575"/>
                    <a:pt x="8259" y="21375"/>
                    <a:pt x="6671" y="21015"/>
                  </a:cubicBezTo>
                  <a:cubicBezTo>
                    <a:pt x="5083" y="20655"/>
                    <a:pt x="2541" y="18135"/>
                    <a:pt x="0" y="156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" name="Line"/>
            <p:cNvSpPr/>
            <p:nvPr/>
          </p:nvSpPr>
          <p:spPr>
            <a:xfrm>
              <a:off x="7946166" y="3385352"/>
              <a:ext cx="203201" cy="124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9" fill="norm" stroke="1" extrusionOk="0">
                  <a:moveTo>
                    <a:pt x="0" y="7063"/>
                  </a:moveTo>
                  <a:cubicBezTo>
                    <a:pt x="4050" y="7063"/>
                    <a:pt x="8100" y="7063"/>
                    <a:pt x="10575" y="5983"/>
                  </a:cubicBezTo>
                  <a:cubicBezTo>
                    <a:pt x="13050" y="4903"/>
                    <a:pt x="13950" y="2743"/>
                    <a:pt x="13838" y="1483"/>
                  </a:cubicBezTo>
                  <a:cubicBezTo>
                    <a:pt x="13725" y="223"/>
                    <a:pt x="12600" y="-137"/>
                    <a:pt x="11475" y="43"/>
                  </a:cubicBezTo>
                  <a:cubicBezTo>
                    <a:pt x="10350" y="223"/>
                    <a:pt x="9225" y="943"/>
                    <a:pt x="8213" y="4003"/>
                  </a:cubicBezTo>
                  <a:cubicBezTo>
                    <a:pt x="7200" y="7063"/>
                    <a:pt x="6300" y="12463"/>
                    <a:pt x="6188" y="15883"/>
                  </a:cubicBezTo>
                  <a:cubicBezTo>
                    <a:pt x="6075" y="19303"/>
                    <a:pt x="6750" y="20743"/>
                    <a:pt x="9450" y="21103"/>
                  </a:cubicBezTo>
                  <a:cubicBezTo>
                    <a:pt x="12150" y="21463"/>
                    <a:pt x="16875" y="20743"/>
                    <a:pt x="21600" y="200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" name="Line"/>
            <p:cNvSpPr/>
            <p:nvPr/>
          </p:nvSpPr>
          <p:spPr>
            <a:xfrm>
              <a:off x="8115571" y="3205160"/>
              <a:ext cx="189106" cy="352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6" h="21387" fill="norm" stroke="1" extrusionOk="0">
                  <a:moveTo>
                    <a:pt x="14471" y="11925"/>
                  </a:moveTo>
                  <a:cubicBezTo>
                    <a:pt x="11860" y="12053"/>
                    <a:pt x="9250" y="12182"/>
                    <a:pt x="6876" y="13210"/>
                  </a:cubicBezTo>
                  <a:cubicBezTo>
                    <a:pt x="4502" y="14239"/>
                    <a:pt x="2366" y="16168"/>
                    <a:pt x="1179" y="17582"/>
                  </a:cubicBezTo>
                  <a:cubicBezTo>
                    <a:pt x="-8" y="18996"/>
                    <a:pt x="-245" y="19896"/>
                    <a:pt x="230" y="20475"/>
                  </a:cubicBezTo>
                  <a:cubicBezTo>
                    <a:pt x="704" y="21053"/>
                    <a:pt x="1891" y="21310"/>
                    <a:pt x="3078" y="21375"/>
                  </a:cubicBezTo>
                  <a:cubicBezTo>
                    <a:pt x="4265" y="21439"/>
                    <a:pt x="5452" y="21310"/>
                    <a:pt x="7825" y="19382"/>
                  </a:cubicBezTo>
                  <a:cubicBezTo>
                    <a:pt x="10199" y="17453"/>
                    <a:pt x="13759" y="13725"/>
                    <a:pt x="16133" y="10575"/>
                  </a:cubicBezTo>
                  <a:cubicBezTo>
                    <a:pt x="18507" y="7425"/>
                    <a:pt x="19693" y="4853"/>
                    <a:pt x="20406" y="3053"/>
                  </a:cubicBezTo>
                  <a:cubicBezTo>
                    <a:pt x="21118" y="1253"/>
                    <a:pt x="21355" y="225"/>
                    <a:pt x="21118" y="32"/>
                  </a:cubicBezTo>
                  <a:cubicBezTo>
                    <a:pt x="20880" y="-161"/>
                    <a:pt x="20168" y="482"/>
                    <a:pt x="19456" y="2732"/>
                  </a:cubicBezTo>
                  <a:cubicBezTo>
                    <a:pt x="18744" y="4982"/>
                    <a:pt x="18032" y="8839"/>
                    <a:pt x="17795" y="11603"/>
                  </a:cubicBezTo>
                  <a:cubicBezTo>
                    <a:pt x="17557" y="14368"/>
                    <a:pt x="17795" y="16039"/>
                    <a:pt x="18032" y="177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" name="Line"/>
            <p:cNvSpPr/>
            <p:nvPr/>
          </p:nvSpPr>
          <p:spPr>
            <a:xfrm>
              <a:off x="6174260" y="3942241"/>
              <a:ext cx="405006" cy="176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478" fill="norm" stroke="1" extrusionOk="0">
                  <a:moveTo>
                    <a:pt x="1693" y="19935"/>
                  </a:moveTo>
                  <a:cubicBezTo>
                    <a:pt x="909" y="19678"/>
                    <a:pt x="126" y="19421"/>
                    <a:pt x="14" y="18907"/>
                  </a:cubicBezTo>
                  <a:cubicBezTo>
                    <a:pt x="-98" y="18392"/>
                    <a:pt x="462" y="17621"/>
                    <a:pt x="2532" y="16335"/>
                  </a:cubicBezTo>
                  <a:cubicBezTo>
                    <a:pt x="4603" y="15049"/>
                    <a:pt x="8184" y="13249"/>
                    <a:pt x="11318" y="11835"/>
                  </a:cubicBezTo>
                  <a:cubicBezTo>
                    <a:pt x="14451" y="10421"/>
                    <a:pt x="17137" y="9392"/>
                    <a:pt x="18760" y="8492"/>
                  </a:cubicBezTo>
                  <a:cubicBezTo>
                    <a:pt x="20383" y="7592"/>
                    <a:pt x="20942" y="6821"/>
                    <a:pt x="21222" y="5792"/>
                  </a:cubicBezTo>
                  <a:cubicBezTo>
                    <a:pt x="21502" y="4764"/>
                    <a:pt x="21502" y="3478"/>
                    <a:pt x="21054" y="2449"/>
                  </a:cubicBezTo>
                  <a:cubicBezTo>
                    <a:pt x="20607" y="1421"/>
                    <a:pt x="19711" y="649"/>
                    <a:pt x="18984" y="264"/>
                  </a:cubicBezTo>
                  <a:cubicBezTo>
                    <a:pt x="18256" y="-122"/>
                    <a:pt x="17697" y="-122"/>
                    <a:pt x="17585" y="521"/>
                  </a:cubicBezTo>
                  <a:cubicBezTo>
                    <a:pt x="17473" y="1164"/>
                    <a:pt x="17809" y="2449"/>
                    <a:pt x="18368" y="3607"/>
                  </a:cubicBezTo>
                  <a:cubicBezTo>
                    <a:pt x="18928" y="4764"/>
                    <a:pt x="19711" y="5792"/>
                    <a:pt x="20215" y="6949"/>
                  </a:cubicBezTo>
                  <a:cubicBezTo>
                    <a:pt x="20719" y="8107"/>
                    <a:pt x="20942" y="9392"/>
                    <a:pt x="20886" y="11321"/>
                  </a:cubicBezTo>
                  <a:cubicBezTo>
                    <a:pt x="20830" y="13249"/>
                    <a:pt x="20495" y="15821"/>
                    <a:pt x="20159" y="17621"/>
                  </a:cubicBezTo>
                  <a:cubicBezTo>
                    <a:pt x="19823" y="19421"/>
                    <a:pt x="19487" y="20449"/>
                    <a:pt x="19487" y="20964"/>
                  </a:cubicBezTo>
                  <a:cubicBezTo>
                    <a:pt x="19487" y="21478"/>
                    <a:pt x="19823" y="21478"/>
                    <a:pt x="20159" y="214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" name="Line"/>
            <p:cNvSpPr/>
            <p:nvPr/>
          </p:nvSpPr>
          <p:spPr>
            <a:xfrm>
              <a:off x="7006366" y="3953933"/>
              <a:ext cx="254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" name="Line"/>
            <p:cNvSpPr/>
            <p:nvPr/>
          </p:nvSpPr>
          <p:spPr>
            <a:xfrm>
              <a:off x="6987316" y="3881405"/>
              <a:ext cx="76201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1800" y="12302"/>
                    <a:pt x="3600" y="4448"/>
                    <a:pt x="7200" y="1502"/>
                  </a:cubicBezTo>
                  <a:cubicBezTo>
                    <a:pt x="10800" y="-1443"/>
                    <a:pt x="16200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" name="Line"/>
            <p:cNvSpPr/>
            <p:nvPr/>
          </p:nvSpPr>
          <p:spPr>
            <a:xfrm>
              <a:off x="7094556" y="3909483"/>
              <a:ext cx="137573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5" h="21600" fill="norm" stroke="1" extrusionOk="0">
                  <a:moveTo>
                    <a:pt x="14400" y="0"/>
                  </a:moveTo>
                  <a:cubicBezTo>
                    <a:pt x="11224" y="0"/>
                    <a:pt x="8047" y="0"/>
                    <a:pt x="5665" y="120"/>
                  </a:cubicBezTo>
                  <a:cubicBezTo>
                    <a:pt x="3283" y="240"/>
                    <a:pt x="1695" y="480"/>
                    <a:pt x="742" y="1320"/>
                  </a:cubicBezTo>
                  <a:cubicBezTo>
                    <a:pt x="-211" y="2160"/>
                    <a:pt x="-529" y="3600"/>
                    <a:pt x="1536" y="5400"/>
                  </a:cubicBezTo>
                  <a:cubicBezTo>
                    <a:pt x="3600" y="7200"/>
                    <a:pt x="8047" y="9360"/>
                    <a:pt x="11700" y="11280"/>
                  </a:cubicBezTo>
                  <a:cubicBezTo>
                    <a:pt x="15353" y="13200"/>
                    <a:pt x="18212" y="14880"/>
                    <a:pt x="19642" y="16320"/>
                  </a:cubicBezTo>
                  <a:cubicBezTo>
                    <a:pt x="21071" y="17760"/>
                    <a:pt x="21071" y="18960"/>
                    <a:pt x="19006" y="19920"/>
                  </a:cubicBezTo>
                  <a:cubicBezTo>
                    <a:pt x="16942" y="20880"/>
                    <a:pt x="12812" y="21600"/>
                    <a:pt x="10112" y="21600"/>
                  </a:cubicBezTo>
                  <a:cubicBezTo>
                    <a:pt x="7412" y="21600"/>
                    <a:pt x="6142" y="20880"/>
                    <a:pt x="4871" y="201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" name="Line"/>
            <p:cNvSpPr/>
            <p:nvPr/>
          </p:nvSpPr>
          <p:spPr>
            <a:xfrm>
              <a:off x="7505213" y="3927432"/>
              <a:ext cx="155204" cy="170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210" fill="norm" stroke="1" extrusionOk="0">
                  <a:moveTo>
                    <a:pt x="17900" y="4878"/>
                  </a:moveTo>
                  <a:cubicBezTo>
                    <a:pt x="17608" y="3034"/>
                    <a:pt x="17317" y="1190"/>
                    <a:pt x="16441" y="400"/>
                  </a:cubicBezTo>
                  <a:cubicBezTo>
                    <a:pt x="15565" y="-390"/>
                    <a:pt x="14106" y="-127"/>
                    <a:pt x="11333" y="2244"/>
                  </a:cubicBezTo>
                  <a:cubicBezTo>
                    <a:pt x="8560" y="4615"/>
                    <a:pt x="4473" y="9093"/>
                    <a:pt x="2284" y="12254"/>
                  </a:cubicBezTo>
                  <a:cubicBezTo>
                    <a:pt x="95" y="15415"/>
                    <a:pt x="-197" y="17259"/>
                    <a:pt x="95" y="18708"/>
                  </a:cubicBezTo>
                  <a:cubicBezTo>
                    <a:pt x="387" y="20156"/>
                    <a:pt x="1262" y="21210"/>
                    <a:pt x="4911" y="21210"/>
                  </a:cubicBezTo>
                  <a:cubicBezTo>
                    <a:pt x="8560" y="21210"/>
                    <a:pt x="14981" y="20156"/>
                    <a:pt x="21403" y="191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" name="Line"/>
            <p:cNvSpPr/>
            <p:nvPr/>
          </p:nvSpPr>
          <p:spPr>
            <a:xfrm>
              <a:off x="7708666" y="3963639"/>
              <a:ext cx="92000" cy="122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9" h="21222" fill="norm" stroke="1" extrusionOk="0">
                  <a:moveTo>
                    <a:pt x="20288" y="518"/>
                  </a:moveTo>
                  <a:cubicBezTo>
                    <a:pt x="15592" y="152"/>
                    <a:pt x="10897" y="-214"/>
                    <a:pt x="7610" y="152"/>
                  </a:cubicBezTo>
                  <a:cubicBezTo>
                    <a:pt x="4323" y="518"/>
                    <a:pt x="2444" y="1617"/>
                    <a:pt x="1270" y="4911"/>
                  </a:cubicBezTo>
                  <a:cubicBezTo>
                    <a:pt x="97" y="8206"/>
                    <a:pt x="-373" y="13698"/>
                    <a:pt x="331" y="16993"/>
                  </a:cubicBezTo>
                  <a:cubicBezTo>
                    <a:pt x="1036" y="20288"/>
                    <a:pt x="2914" y="21386"/>
                    <a:pt x="6670" y="21203"/>
                  </a:cubicBezTo>
                  <a:cubicBezTo>
                    <a:pt x="10427" y="21020"/>
                    <a:pt x="16062" y="19555"/>
                    <a:pt x="18644" y="17908"/>
                  </a:cubicBezTo>
                  <a:cubicBezTo>
                    <a:pt x="21227" y="16261"/>
                    <a:pt x="20757" y="14430"/>
                    <a:pt x="18644" y="12233"/>
                  </a:cubicBezTo>
                  <a:cubicBezTo>
                    <a:pt x="16531" y="10037"/>
                    <a:pt x="12775" y="7474"/>
                    <a:pt x="9018" y="49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" name="Line"/>
            <p:cNvSpPr/>
            <p:nvPr/>
          </p:nvSpPr>
          <p:spPr>
            <a:xfrm>
              <a:off x="7867134" y="3968362"/>
              <a:ext cx="115016" cy="182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397" fill="norm" stroke="1" extrusionOk="0">
                  <a:moveTo>
                    <a:pt x="7595" y="542"/>
                  </a:moveTo>
                  <a:cubicBezTo>
                    <a:pt x="8380" y="1783"/>
                    <a:pt x="9165" y="3025"/>
                    <a:pt x="8380" y="5259"/>
                  </a:cubicBezTo>
                  <a:cubicBezTo>
                    <a:pt x="7595" y="7494"/>
                    <a:pt x="5238" y="10721"/>
                    <a:pt x="3471" y="12831"/>
                  </a:cubicBezTo>
                  <a:cubicBezTo>
                    <a:pt x="1704" y="14942"/>
                    <a:pt x="525" y="15935"/>
                    <a:pt x="133" y="15811"/>
                  </a:cubicBezTo>
                  <a:cubicBezTo>
                    <a:pt x="-260" y="15687"/>
                    <a:pt x="133" y="14445"/>
                    <a:pt x="2489" y="11838"/>
                  </a:cubicBezTo>
                  <a:cubicBezTo>
                    <a:pt x="4845" y="9231"/>
                    <a:pt x="9165" y="5259"/>
                    <a:pt x="12504" y="2900"/>
                  </a:cubicBezTo>
                  <a:cubicBezTo>
                    <a:pt x="15842" y="542"/>
                    <a:pt x="18198" y="-203"/>
                    <a:pt x="19573" y="45"/>
                  </a:cubicBezTo>
                  <a:cubicBezTo>
                    <a:pt x="20947" y="294"/>
                    <a:pt x="21340" y="1535"/>
                    <a:pt x="21340" y="5259"/>
                  </a:cubicBezTo>
                  <a:cubicBezTo>
                    <a:pt x="21340" y="8983"/>
                    <a:pt x="20947" y="15190"/>
                    <a:pt x="20555" y="213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" name="Line"/>
            <p:cNvSpPr/>
            <p:nvPr/>
          </p:nvSpPr>
          <p:spPr>
            <a:xfrm>
              <a:off x="8057119" y="3946232"/>
              <a:ext cx="98598" cy="225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1" h="21122" fill="norm" stroke="1" extrusionOk="0">
                  <a:moveTo>
                    <a:pt x="20961" y="3099"/>
                  </a:moveTo>
                  <a:cubicBezTo>
                    <a:pt x="20511" y="2108"/>
                    <a:pt x="20061" y="1117"/>
                    <a:pt x="18711" y="523"/>
                  </a:cubicBezTo>
                  <a:cubicBezTo>
                    <a:pt x="17361" y="-72"/>
                    <a:pt x="15111" y="-270"/>
                    <a:pt x="11736" y="523"/>
                  </a:cubicBezTo>
                  <a:cubicBezTo>
                    <a:pt x="8361" y="1315"/>
                    <a:pt x="3861" y="3099"/>
                    <a:pt x="1611" y="4486"/>
                  </a:cubicBezTo>
                  <a:cubicBezTo>
                    <a:pt x="-639" y="5873"/>
                    <a:pt x="-639" y="6864"/>
                    <a:pt x="2286" y="8449"/>
                  </a:cubicBezTo>
                  <a:cubicBezTo>
                    <a:pt x="5211" y="10035"/>
                    <a:pt x="11061" y="12214"/>
                    <a:pt x="14436" y="13998"/>
                  </a:cubicBezTo>
                  <a:cubicBezTo>
                    <a:pt x="17811" y="15781"/>
                    <a:pt x="18711" y="17169"/>
                    <a:pt x="18036" y="18258"/>
                  </a:cubicBezTo>
                  <a:cubicBezTo>
                    <a:pt x="17361" y="19348"/>
                    <a:pt x="15111" y="20141"/>
                    <a:pt x="12411" y="20636"/>
                  </a:cubicBezTo>
                  <a:cubicBezTo>
                    <a:pt x="9711" y="21132"/>
                    <a:pt x="6561" y="21330"/>
                    <a:pt x="4986" y="20835"/>
                  </a:cubicBezTo>
                  <a:cubicBezTo>
                    <a:pt x="3411" y="20339"/>
                    <a:pt x="3411" y="19150"/>
                    <a:pt x="4311" y="18060"/>
                  </a:cubicBezTo>
                  <a:cubicBezTo>
                    <a:pt x="5211" y="16970"/>
                    <a:pt x="7011" y="15980"/>
                    <a:pt x="8811" y="149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" name="Line"/>
            <p:cNvSpPr/>
            <p:nvPr/>
          </p:nvSpPr>
          <p:spPr>
            <a:xfrm>
              <a:off x="8219216" y="4030133"/>
              <a:ext cx="254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" name="Line"/>
            <p:cNvSpPr/>
            <p:nvPr/>
          </p:nvSpPr>
          <p:spPr>
            <a:xfrm>
              <a:off x="8250966" y="3971851"/>
              <a:ext cx="44451" cy="26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27" fill="norm" stroke="1" extrusionOk="0">
                  <a:moveTo>
                    <a:pt x="0" y="20827"/>
                  </a:moveTo>
                  <a:cubicBezTo>
                    <a:pt x="0" y="10858"/>
                    <a:pt x="0" y="889"/>
                    <a:pt x="3600" y="58"/>
                  </a:cubicBezTo>
                  <a:cubicBezTo>
                    <a:pt x="7200" y="-773"/>
                    <a:pt x="14400" y="7535"/>
                    <a:pt x="21600" y="158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" name="Line"/>
            <p:cNvSpPr/>
            <p:nvPr/>
          </p:nvSpPr>
          <p:spPr>
            <a:xfrm>
              <a:off x="8308713" y="3967610"/>
              <a:ext cx="84398" cy="229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9" h="21321" fill="norm" stroke="1" extrusionOk="0">
                  <a:moveTo>
                    <a:pt x="19449" y="4033"/>
                  </a:moveTo>
                  <a:cubicBezTo>
                    <a:pt x="19952" y="3051"/>
                    <a:pt x="20454" y="2069"/>
                    <a:pt x="19449" y="1382"/>
                  </a:cubicBezTo>
                  <a:cubicBezTo>
                    <a:pt x="18445" y="694"/>
                    <a:pt x="15933" y="302"/>
                    <a:pt x="13421" y="105"/>
                  </a:cubicBezTo>
                  <a:cubicBezTo>
                    <a:pt x="10910" y="-91"/>
                    <a:pt x="8398" y="-91"/>
                    <a:pt x="5384" y="793"/>
                  </a:cubicBezTo>
                  <a:cubicBezTo>
                    <a:pt x="2370" y="1676"/>
                    <a:pt x="-1146" y="3444"/>
                    <a:pt x="361" y="6487"/>
                  </a:cubicBezTo>
                  <a:cubicBezTo>
                    <a:pt x="1868" y="9531"/>
                    <a:pt x="8398" y="13851"/>
                    <a:pt x="11663" y="16502"/>
                  </a:cubicBezTo>
                  <a:cubicBezTo>
                    <a:pt x="14928" y="19153"/>
                    <a:pt x="14928" y="20134"/>
                    <a:pt x="13170" y="20724"/>
                  </a:cubicBezTo>
                  <a:cubicBezTo>
                    <a:pt x="11412" y="21313"/>
                    <a:pt x="7896" y="21509"/>
                    <a:pt x="5635" y="21116"/>
                  </a:cubicBezTo>
                  <a:cubicBezTo>
                    <a:pt x="3375" y="20724"/>
                    <a:pt x="2370" y="19742"/>
                    <a:pt x="2873" y="17484"/>
                  </a:cubicBezTo>
                  <a:cubicBezTo>
                    <a:pt x="3375" y="15225"/>
                    <a:pt x="5384" y="11691"/>
                    <a:pt x="7394" y="81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" name="Line"/>
            <p:cNvSpPr/>
            <p:nvPr/>
          </p:nvSpPr>
          <p:spPr>
            <a:xfrm>
              <a:off x="8397007" y="3858683"/>
              <a:ext cx="304810" cy="303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394" fill="norm" stroke="1" extrusionOk="0">
                  <a:moveTo>
                    <a:pt x="5811" y="0"/>
                  </a:moveTo>
                  <a:cubicBezTo>
                    <a:pt x="5215" y="3128"/>
                    <a:pt x="4619" y="6257"/>
                    <a:pt x="4098" y="9385"/>
                  </a:cubicBezTo>
                  <a:cubicBezTo>
                    <a:pt x="3576" y="12513"/>
                    <a:pt x="3129" y="15641"/>
                    <a:pt x="2906" y="17578"/>
                  </a:cubicBezTo>
                  <a:cubicBezTo>
                    <a:pt x="2682" y="19514"/>
                    <a:pt x="2682" y="20259"/>
                    <a:pt x="3055" y="20781"/>
                  </a:cubicBezTo>
                  <a:cubicBezTo>
                    <a:pt x="3427" y="21302"/>
                    <a:pt x="4172" y="21600"/>
                    <a:pt x="5066" y="21228"/>
                  </a:cubicBezTo>
                  <a:cubicBezTo>
                    <a:pt x="5960" y="20855"/>
                    <a:pt x="7002" y="19812"/>
                    <a:pt x="7449" y="18174"/>
                  </a:cubicBezTo>
                  <a:cubicBezTo>
                    <a:pt x="7896" y="16535"/>
                    <a:pt x="7747" y="14301"/>
                    <a:pt x="7300" y="12960"/>
                  </a:cubicBezTo>
                  <a:cubicBezTo>
                    <a:pt x="6853" y="11619"/>
                    <a:pt x="6109" y="11172"/>
                    <a:pt x="5289" y="10949"/>
                  </a:cubicBezTo>
                  <a:cubicBezTo>
                    <a:pt x="4470" y="10726"/>
                    <a:pt x="3576" y="10726"/>
                    <a:pt x="2757" y="10874"/>
                  </a:cubicBezTo>
                  <a:cubicBezTo>
                    <a:pt x="1938" y="11023"/>
                    <a:pt x="1193" y="11321"/>
                    <a:pt x="671" y="11843"/>
                  </a:cubicBezTo>
                  <a:cubicBezTo>
                    <a:pt x="150" y="12364"/>
                    <a:pt x="-148" y="13109"/>
                    <a:pt x="75" y="13779"/>
                  </a:cubicBezTo>
                  <a:cubicBezTo>
                    <a:pt x="299" y="14450"/>
                    <a:pt x="1044" y="15046"/>
                    <a:pt x="2831" y="15120"/>
                  </a:cubicBezTo>
                  <a:cubicBezTo>
                    <a:pt x="4619" y="15194"/>
                    <a:pt x="7449" y="14748"/>
                    <a:pt x="9535" y="14077"/>
                  </a:cubicBezTo>
                  <a:cubicBezTo>
                    <a:pt x="11620" y="13407"/>
                    <a:pt x="12961" y="12513"/>
                    <a:pt x="13929" y="11694"/>
                  </a:cubicBezTo>
                  <a:cubicBezTo>
                    <a:pt x="14898" y="10874"/>
                    <a:pt x="15493" y="10130"/>
                    <a:pt x="15568" y="10055"/>
                  </a:cubicBezTo>
                  <a:cubicBezTo>
                    <a:pt x="15642" y="9981"/>
                    <a:pt x="15195" y="10577"/>
                    <a:pt x="14749" y="11619"/>
                  </a:cubicBezTo>
                  <a:cubicBezTo>
                    <a:pt x="14302" y="12662"/>
                    <a:pt x="13855" y="14152"/>
                    <a:pt x="13631" y="15418"/>
                  </a:cubicBezTo>
                  <a:cubicBezTo>
                    <a:pt x="13408" y="16684"/>
                    <a:pt x="13408" y="17727"/>
                    <a:pt x="13631" y="17950"/>
                  </a:cubicBezTo>
                  <a:cubicBezTo>
                    <a:pt x="13855" y="18174"/>
                    <a:pt x="14302" y="17578"/>
                    <a:pt x="14823" y="16386"/>
                  </a:cubicBezTo>
                  <a:cubicBezTo>
                    <a:pt x="15344" y="15194"/>
                    <a:pt x="15940" y="13407"/>
                    <a:pt x="16536" y="12215"/>
                  </a:cubicBezTo>
                  <a:cubicBezTo>
                    <a:pt x="17132" y="11023"/>
                    <a:pt x="17728" y="10428"/>
                    <a:pt x="18398" y="10204"/>
                  </a:cubicBezTo>
                  <a:cubicBezTo>
                    <a:pt x="19069" y="9981"/>
                    <a:pt x="19813" y="10130"/>
                    <a:pt x="20260" y="10577"/>
                  </a:cubicBezTo>
                  <a:cubicBezTo>
                    <a:pt x="20707" y="11023"/>
                    <a:pt x="20856" y="11768"/>
                    <a:pt x="20931" y="13034"/>
                  </a:cubicBezTo>
                  <a:cubicBezTo>
                    <a:pt x="21005" y="14301"/>
                    <a:pt x="21005" y="16088"/>
                    <a:pt x="20782" y="17429"/>
                  </a:cubicBezTo>
                  <a:cubicBezTo>
                    <a:pt x="20558" y="18770"/>
                    <a:pt x="20111" y="19663"/>
                    <a:pt x="20037" y="19738"/>
                  </a:cubicBezTo>
                  <a:cubicBezTo>
                    <a:pt x="19962" y="19812"/>
                    <a:pt x="20260" y="19068"/>
                    <a:pt x="20558" y="18397"/>
                  </a:cubicBezTo>
                  <a:cubicBezTo>
                    <a:pt x="20856" y="17727"/>
                    <a:pt x="21154" y="17131"/>
                    <a:pt x="21452" y="165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" name="Line"/>
            <p:cNvSpPr/>
            <p:nvPr/>
          </p:nvSpPr>
          <p:spPr>
            <a:xfrm>
              <a:off x="8780943" y="3807883"/>
              <a:ext cx="79624" cy="3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485" fill="norm" stroke="1" extrusionOk="0">
                  <a:moveTo>
                    <a:pt x="16266" y="0"/>
                  </a:moveTo>
                  <a:cubicBezTo>
                    <a:pt x="11719" y="4375"/>
                    <a:pt x="7171" y="8749"/>
                    <a:pt x="4329" y="11825"/>
                  </a:cubicBezTo>
                  <a:cubicBezTo>
                    <a:pt x="1487" y="14901"/>
                    <a:pt x="350" y="16678"/>
                    <a:pt x="66" y="18046"/>
                  </a:cubicBezTo>
                  <a:cubicBezTo>
                    <a:pt x="-218" y="19413"/>
                    <a:pt x="350" y="20370"/>
                    <a:pt x="2908" y="20916"/>
                  </a:cubicBezTo>
                  <a:cubicBezTo>
                    <a:pt x="5466" y="21463"/>
                    <a:pt x="10014" y="21600"/>
                    <a:pt x="13424" y="21395"/>
                  </a:cubicBezTo>
                  <a:cubicBezTo>
                    <a:pt x="16835" y="21190"/>
                    <a:pt x="19108" y="20643"/>
                    <a:pt x="21382" y="200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" name="Line"/>
            <p:cNvSpPr/>
            <p:nvPr/>
          </p:nvSpPr>
          <p:spPr>
            <a:xfrm>
              <a:off x="8758966" y="3979333"/>
              <a:ext cx="1714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" name="Line"/>
            <p:cNvSpPr/>
            <p:nvPr/>
          </p:nvSpPr>
          <p:spPr>
            <a:xfrm>
              <a:off x="8449837" y="4055533"/>
              <a:ext cx="124980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600" fill="norm" stroke="1" extrusionOk="0">
                  <a:moveTo>
                    <a:pt x="5056" y="8400"/>
                  </a:moveTo>
                  <a:cubicBezTo>
                    <a:pt x="6856" y="8000"/>
                    <a:pt x="8656" y="7600"/>
                    <a:pt x="10096" y="6600"/>
                  </a:cubicBezTo>
                  <a:cubicBezTo>
                    <a:pt x="11536" y="5600"/>
                    <a:pt x="12616" y="4000"/>
                    <a:pt x="12256" y="2600"/>
                  </a:cubicBezTo>
                  <a:cubicBezTo>
                    <a:pt x="11896" y="1200"/>
                    <a:pt x="10096" y="0"/>
                    <a:pt x="8476" y="0"/>
                  </a:cubicBezTo>
                  <a:cubicBezTo>
                    <a:pt x="6856" y="0"/>
                    <a:pt x="5416" y="1200"/>
                    <a:pt x="3976" y="3600"/>
                  </a:cubicBezTo>
                  <a:cubicBezTo>
                    <a:pt x="2536" y="6000"/>
                    <a:pt x="1096" y="9600"/>
                    <a:pt x="376" y="12400"/>
                  </a:cubicBezTo>
                  <a:cubicBezTo>
                    <a:pt x="-344" y="15200"/>
                    <a:pt x="-344" y="17200"/>
                    <a:pt x="3256" y="18600"/>
                  </a:cubicBezTo>
                  <a:cubicBezTo>
                    <a:pt x="6856" y="20000"/>
                    <a:pt x="14056" y="20800"/>
                    <a:pt x="2125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" name="Line"/>
            <p:cNvSpPr/>
            <p:nvPr/>
          </p:nvSpPr>
          <p:spPr>
            <a:xfrm>
              <a:off x="5352284" y="5262033"/>
              <a:ext cx="453933" cy="214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505" fill="norm" stroke="1" extrusionOk="0">
                  <a:moveTo>
                    <a:pt x="5846" y="8259"/>
                  </a:moveTo>
                  <a:cubicBezTo>
                    <a:pt x="5146" y="12282"/>
                    <a:pt x="4446" y="16306"/>
                    <a:pt x="3896" y="18635"/>
                  </a:cubicBezTo>
                  <a:cubicBezTo>
                    <a:pt x="3346" y="20965"/>
                    <a:pt x="2946" y="21600"/>
                    <a:pt x="2296" y="21494"/>
                  </a:cubicBezTo>
                  <a:cubicBezTo>
                    <a:pt x="1646" y="21388"/>
                    <a:pt x="746" y="20541"/>
                    <a:pt x="296" y="19059"/>
                  </a:cubicBezTo>
                  <a:cubicBezTo>
                    <a:pt x="-154" y="17576"/>
                    <a:pt x="-154" y="15459"/>
                    <a:pt x="746" y="12706"/>
                  </a:cubicBezTo>
                  <a:cubicBezTo>
                    <a:pt x="1646" y="9953"/>
                    <a:pt x="3446" y="6565"/>
                    <a:pt x="5896" y="4341"/>
                  </a:cubicBezTo>
                  <a:cubicBezTo>
                    <a:pt x="8346" y="2118"/>
                    <a:pt x="11446" y="1059"/>
                    <a:pt x="13846" y="529"/>
                  </a:cubicBezTo>
                  <a:cubicBezTo>
                    <a:pt x="16246" y="0"/>
                    <a:pt x="17946" y="0"/>
                    <a:pt x="19046" y="0"/>
                  </a:cubicBezTo>
                  <a:cubicBezTo>
                    <a:pt x="20146" y="0"/>
                    <a:pt x="20646" y="0"/>
                    <a:pt x="20946" y="106"/>
                  </a:cubicBezTo>
                  <a:cubicBezTo>
                    <a:pt x="21246" y="212"/>
                    <a:pt x="21346" y="424"/>
                    <a:pt x="21446" y="6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" name="Line"/>
            <p:cNvSpPr/>
            <p:nvPr/>
          </p:nvSpPr>
          <p:spPr>
            <a:xfrm>
              <a:off x="5505416" y="4952587"/>
              <a:ext cx="122089" cy="195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7" h="21413" fill="norm" stroke="1" extrusionOk="0">
                  <a:moveTo>
                    <a:pt x="8094" y="11658"/>
                  </a:moveTo>
                  <a:cubicBezTo>
                    <a:pt x="6630" y="13981"/>
                    <a:pt x="5166" y="16303"/>
                    <a:pt x="3701" y="18161"/>
                  </a:cubicBezTo>
                  <a:cubicBezTo>
                    <a:pt x="2237" y="20019"/>
                    <a:pt x="772" y="21413"/>
                    <a:pt x="223" y="21413"/>
                  </a:cubicBezTo>
                  <a:cubicBezTo>
                    <a:pt x="-326" y="21413"/>
                    <a:pt x="40" y="20019"/>
                    <a:pt x="2420" y="16884"/>
                  </a:cubicBezTo>
                  <a:cubicBezTo>
                    <a:pt x="4799" y="13748"/>
                    <a:pt x="9193" y="8871"/>
                    <a:pt x="11938" y="5968"/>
                  </a:cubicBezTo>
                  <a:cubicBezTo>
                    <a:pt x="14684" y="3065"/>
                    <a:pt x="15782" y="2136"/>
                    <a:pt x="17064" y="1323"/>
                  </a:cubicBezTo>
                  <a:cubicBezTo>
                    <a:pt x="18345" y="510"/>
                    <a:pt x="19810" y="-187"/>
                    <a:pt x="20542" y="45"/>
                  </a:cubicBezTo>
                  <a:cubicBezTo>
                    <a:pt x="21274" y="278"/>
                    <a:pt x="21274" y="1439"/>
                    <a:pt x="20725" y="4226"/>
                  </a:cubicBezTo>
                  <a:cubicBezTo>
                    <a:pt x="20176" y="7013"/>
                    <a:pt x="19077" y="11426"/>
                    <a:pt x="18711" y="14213"/>
                  </a:cubicBezTo>
                  <a:cubicBezTo>
                    <a:pt x="18345" y="17000"/>
                    <a:pt x="18711" y="18161"/>
                    <a:pt x="19077" y="193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" name="Line"/>
            <p:cNvSpPr/>
            <p:nvPr/>
          </p:nvSpPr>
          <p:spPr>
            <a:xfrm>
              <a:off x="5863366" y="5015971"/>
              <a:ext cx="203201" cy="162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3" fill="norm" stroke="1" extrusionOk="0">
                  <a:moveTo>
                    <a:pt x="0" y="7269"/>
                  </a:moveTo>
                  <a:cubicBezTo>
                    <a:pt x="0" y="5884"/>
                    <a:pt x="0" y="4500"/>
                    <a:pt x="562" y="3254"/>
                  </a:cubicBezTo>
                  <a:cubicBezTo>
                    <a:pt x="1125" y="2007"/>
                    <a:pt x="2250" y="900"/>
                    <a:pt x="3487" y="346"/>
                  </a:cubicBezTo>
                  <a:cubicBezTo>
                    <a:pt x="4725" y="-208"/>
                    <a:pt x="6075" y="-208"/>
                    <a:pt x="7088" y="1177"/>
                  </a:cubicBezTo>
                  <a:cubicBezTo>
                    <a:pt x="8100" y="2561"/>
                    <a:pt x="8775" y="5330"/>
                    <a:pt x="8888" y="7407"/>
                  </a:cubicBezTo>
                  <a:cubicBezTo>
                    <a:pt x="9000" y="9484"/>
                    <a:pt x="8550" y="10869"/>
                    <a:pt x="7538" y="13084"/>
                  </a:cubicBezTo>
                  <a:cubicBezTo>
                    <a:pt x="6525" y="15300"/>
                    <a:pt x="4950" y="18346"/>
                    <a:pt x="4950" y="19869"/>
                  </a:cubicBezTo>
                  <a:cubicBezTo>
                    <a:pt x="4950" y="21392"/>
                    <a:pt x="6525" y="21392"/>
                    <a:pt x="9563" y="20977"/>
                  </a:cubicBezTo>
                  <a:cubicBezTo>
                    <a:pt x="12600" y="20561"/>
                    <a:pt x="17100" y="19730"/>
                    <a:pt x="21600" y="189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" name="Line"/>
            <p:cNvSpPr/>
            <p:nvPr/>
          </p:nvSpPr>
          <p:spPr>
            <a:xfrm>
              <a:off x="4563655" y="5656675"/>
              <a:ext cx="150362" cy="147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9" h="21207" fill="norm" stroke="1" extrusionOk="0">
                  <a:moveTo>
                    <a:pt x="19244" y="1690"/>
                  </a:moveTo>
                  <a:cubicBezTo>
                    <a:pt x="18060" y="778"/>
                    <a:pt x="16877" y="-135"/>
                    <a:pt x="14805" y="17"/>
                  </a:cubicBezTo>
                  <a:cubicBezTo>
                    <a:pt x="12734" y="169"/>
                    <a:pt x="9775" y="1386"/>
                    <a:pt x="6964" y="4428"/>
                  </a:cubicBezTo>
                  <a:cubicBezTo>
                    <a:pt x="4153" y="7471"/>
                    <a:pt x="1490" y="12338"/>
                    <a:pt x="455" y="15533"/>
                  </a:cubicBezTo>
                  <a:cubicBezTo>
                    <a:pt x="-581" y="18727"/>
                    <a:pt x="11" y="20248"/>
                    <a:pt x="3709" y="20857"/>
                  </a:cubicBezTo>
                  <a:cubicBezTo>
                    <a:pt x="7408" y="21465"/>
                    <a:pt x="14214" y="21161"/>
                    <a:pt x="21019" y="208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" name="Line"/>
            <p:cNvSpPr/>
            <p:nvPr/>
          </p:nvSpPr>
          <p:spPr>
            <a:xfrm>
              <a:off x="4765727" y="5646937"/>
              <a:ext cx="99778" cy="139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2" h="20980" fill="norm" stroke="1" extrusionOk="0">
                  <a:moveTo>
                    <a:pt x="11956" y="2273"/>
                  </a:moveTo>
                  <a:cubicBezTo>
                    <a:pt x="10606" y="1003"/>
                    <a:pt x="9256" y="-268"/>
                    <a:pt x="7906" y="50"/>
                  </a:cubicBezTo>
                  <a:cubicBezTo>
                    <a:pt x="6556" y="367"/>
                    <a:pt x="5206" y="2273"/>
                    <a:pt x="3856" y="4973"/>
                  </a:cubicBezTo>
                  <a:cubicBezTo>
                    <a:pt x="2506" y="7673"/>
                    <a:pt x="1156" y="11167"/>
                    <a:pt x="481" y="13708"/>
                  </a:cubicBezTo>
                  <a:cubicBezTo>
                    <a:pt x="-194" y="16250"/>
                    <a:pt x="-194" y="17838"/>
                    <a:pt x="706" y="19108"/>
                  </a:cubicBezTo>
                  <a:cubicBezTo>
                    <a:pt x="1606" y="20379"/>
                    <a:pt x="3406" y="21332"/>
                    <a:pt x="6331" y="20856"/>
                  </a:cubicBezTo>
                  <a:cubicBezTo>
                    <a:pt x="9256" y="20379"/>
                    <a:pt x="13306" y="18473"/>
                    <a:pt x="16006" y="16726"/>
                  </a:cubicBezTo>
                  <a:cubicBezTo>
                    <a:pt x="18706" y="14979"/>
                    <a:pt x="20056" y="13391"/>
                    <a:pt x="20731" y="11803"/>
                  </a:cubicBezTo>
                  <a:cubicBezTo>
                    <a:pt x="21406" y="10214"/>
                    <a:pt x="21406" y="8626"/>
                    <a:pt x="20506" y="7356"/>
                  </a:cubicBezTo>
                  <a:cubicBezTo>
                    <a:pt x="19606" y="6085"/>
                    <a:pt x="17806" y="5132"/>
                    <a:pt x="16006" y="5132"/>
                  </a:cubicBezTo>
                  <a:cubicBezTo>
                    <a:pt x="14206" y="5132"/>
                    <a:pt x="12406" y="6085"/>
                    <a:pt x="10606" y="70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" name="Line"/>
            <p:cNvSpPr/>
            <p:nvPr/>
          </p:nvSpPr>
          <p:spPr>
            <a:xfrm>
              <a:off x="4872766" y="5655733"/>
              <a:ext cx="114301" cy="142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4" fill="norm" stroke="1" extrusionOk="0">
                  <a:moveTo>
                    <a:pt x="0" y="953"/>
                  </a:moveTo>
                  <a:cubicBezTo>
                    <a:pt x="2000" y="953"/>
                    <a:pt x="4000" y="953"/>
                    <a:pt x="6400" y="3018"/>
                  </a:cubicBezTo>
                  <a:cubicBezTo>
                    <a:pt x="8800" y="5082"/>
                    <a:pt x="11600" y="9212"/>
                    <a:pt x="13000" y="12071"/>
                  </a:cubicBezTo>
                  <a:cubicBezTo>
                    <a:pt x="14400" y="14929"/>
                    <a:pt x="14400" y="16518"/>
                    <a:pt x="14000" y="18106"/>
                  </a:cubicBezTo>
                  <a:cubicBezTo>
                    <a:pt x="13600" y="19694"/>
                    <a:pt x="12800" y="21282"/>
                    <a:pt x="11800" y="21441"/>
                  </a:cubicBezTo>
                  <a:cubicBezTo>
                    <a:pt x="10800" y="21600"/>
                    <a:pt x="9600" y="20329"/>
                    <a:pt x="9600" y="17312"/>
                  </a:cubicBezTo>
                  <a:cubicBezTo>
                    <a:pt x="9600" y="14294"/>
                    <a:pt x="10800" y="9529"/>
                    <a:pt x="13000" y="6353"/>
                  </a:cubicBezTo>
                  <a:cubicBezTo>
                    <a:pt x="15200" y="3176"/>
                    <a:pt x="18400" y="158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" name="Line"/>
            <p:cNvSpPr/>
            <p:nvPr/>
          </p:nvSpPr>
          <p:spPr>
            <a:xfrm>
              <a:off x="5025166" y="5643033"/>
              <a:ext cx="127001" cy="150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6" fill="norm" stroke="1" extrusionOk="0">
                  <a:moveTo>
                    <a:pt x="0" y="1800"/>
                  </a:moveTo>
                  <a:cubicBezTo>
                    <a:pt x="2520" y="4500"/>
                    <a:pt x="5040" y="7200"/>
                    <a:pt x="6300" y="10200"/>
                  </a:cubicBezTo>
                  <a:cubicBezTo>
                    <a:pt x="7560" y="13200"/>
                    <a:pt x="7560" y="16500"/>
                    <a:pt x="6840" y="18600"/>
                  </a:cubicBezTo>
                  <a:cubicBezTo>
                    <a:pt x="6120" y="20700"/>
                    <a:pt x="4680" y="21600"/>
                    <a:pt x="3780" y="21300"/>
                  </a:cubicBezTo>
                  <a:cubicBezTo>
                    <a:pt x="2880" y="21000"/>
                    <a:pt x="2520" y="19500"/>
                    <a:pt x="3420" y="16500"/>
                  </a:cubicBezTo>
                  <a:cubicBezTo>
                    <a:pt x="4320" y="13500"/>
                    <a:pt x="6480" y="9000"/>
                    <a:pt x="9720" y="6000"/>
                  </a:cubicBezTo>
                  <a:cubicBezTo>
                    <a:pt x="12960" y="3000"/>
                    <a:pt x="17280" y="15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" name="Line"/>
            <p:cNvSpPr/>
            <p:nvPr/>
          </p:nvSpPr>
          <p:spPr>
            <a:xfrm>
              <a:off x="5133116" y="5666426"/>
              <a:ext cx="114301" cy="97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7" fill="norm" stroke="1" extrusionOk="0">
                  <a:moveTo>
                    <a:pt x="0" y="10087"/>
                  </a:moveTo>
                  <a:cubicBezTo>
                    <a:pt x="2000" y="9168"/>
                    <a:pt x="4000" y="8249"/>
                    <a:pt x="6200" y="6411"/>
                  </a:cubicBezTo>
                  <a:cubicBezTo>
                    <a:pt x="8400" y="4572"/>
                    <a:pt x="10800" y="1815"/>
                    <a:pt x="11000" y="666"/>
                  </a:cubicBezTo>
                  <a:cubicBezTo>
                    <a:pt x="11200" y="-483"/>
                    <a:pt x="9200" y="-23"/>
                    <a:pt x="7400" y="1126"/>
                  </a:cubicBezTo>
                  <a:cubicBezTo>
                    <a:pt x="5600" y="2274"/>
                    <a:pt x="4000" y="4113"/>
                    <a:pt x="3000" y="6181"/>
                  </a:cubicBezTo>
                  <a:cubicBezTo>
                    <a:pt x="2000" y="8249"/>
                    <a:pt x="1600" y="10547"/>
                    <a:pt x="1400" y="12845"/>
                  </a:cubicBezTo>
                  <a:cubicBezTo>
                    <a:pt x="1200" y="15143"/>
                    <a:pt x="1200" y="17440"/>
                    <a:pt x="4600" y="18819"/>
                  </a:cubicBezTo>
                  <a:cubicBezTo>
                    <a:pt x="8000" y="20198"/>
                    <a:pt x="14800" y="20657"/>
                    <a:pt x="21600" y="211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" name="Line"/>
            <p:cNvSpPr/>
            <p:nvPr/>
          </p:nvSpPr>
          <p:spPr>
            <a:xfrm>
              <a:off x="5248571" y="5662788"/>
              <a:ext cx="106796" cy="96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0620" fill="norm" stroke="1" extrusionOk="0">
                  <a:moveTo>
                    <a:pt x="21369" y="1200"/>
                  </a:moveTo>
                  <a:cubicBezTo>
                    <a:pt x="19251" y="300"/>
                    <a:pt x="17134" y="-600"/>
                    <a:pt x="13957" y="525"/>
                  </a:cubicBezTo>
                  <a:cubicBezTo>
                    <a:pt x="10781" y="1650"/>
                    <a:pt x="6545" y="4800"/>
                    <a:pt x="4004" y="7500"/>
                  </a:cubicBezTo>
                  <a:cubicBezTo>
                    <a:pt x="1463" y="10200"/>
                    <a:pt x="616" y="12450"/>
                    <a:pt x="193" y="14700"/>
                  </a:cubicBezTo>
                  <a:cubicBezTo>
                    <a:pt x="-231" y="16950"/>
                    <a:pt x="-231" y="19200"/>
                    <a:pt x="3157" y="20100"/>
                  </a:cubicBezTo>
                  <a:cubicBezTo>
                    <a:pt x="6545" y="21000"/>
                    <a:pt x="13322" y="20550"/>
                    <a:pt x="20098" y="201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" name="Line"/>
            <p:cNvSpPr/>
            <p:nvPr/>
          </p:nvSpPr>
          <p:spPr>
            <a:xfrm>
              <a:off x="5390035" y="5541433"/>
              <a:ext cx="73282" cy="230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417" fill="norm" stroke="1" extrusionOk="0">
                  <a:moveTo>
                    <a:pt x="21366" y="0"/>
                  </a:moveTo>
                  <a:cubicBezTo>
                    <a:pt x="18280" y="393"/>
                    <a:pt x="15195" y="785"/>
                    <a:pt x="11800" y="2455"/>
                  </a:cubicBezTo>
                  <a:cubicBezTo>
                    <a:pt x="8406" y="4124"/>
                    <a:pt x="4703" y="7069"/>
                    <a:pt x="2543" y="9916"/>
                  </a:cubicBezTo>
                  <a:cubicBezTo>
                    <a:pt x="383" y="12764"/>
                    <a:pt x="-234" y="15513"/>
                    <a:pt x="75" y="17476"/>
                  </a:cubicBezTo>
                  <a:cubicBezTo>
                    <a:pt x="383" y="19440"/>
                    <a:pt x="1617" y="20618"/>
                    <a:pt x="4086" y="21109"/>
                  </a:cubicBezTo>
                  <a:cubicBezTo>
                    <a:pt x="6555" y="21600"/>
                    <a:pt x="10257" y="21404"/>
                    <a:pt x="13960" y="212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" name="Line"/>
            <p:cNvSpPr/>
            <p:nvPr/>
          </p:nvSpPr>
          <p:spPr>
            <a:xfrm>
              <a:off x="5374416" y="5674783"/>
              <a:ext cx="1714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" name="Line"/>
            <p:cNvSpPr/>
            <p:nvPr/>
          </p:nvSpPr>
          <p:spPr>
            <a:xfrm>
              <a:off x="5459209" y="5482597"/>
              <a:ext cx="226358" cy="301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198" fill="norm" stroke="1" extrusionOk="0">
                  <a:moveTo>
                    <a:pt x="7588" y="13079"/>
                  </a:moveTo>
                  <a:cubicBezTo>
                    <a:pt x="6588" y="12930"/>
                    <a:pt x="5588" y="12781"/>
                    <a:pt x="4288" y="13004"/>
                  </a:cubicBezTo>
                  <a:cubicBezTo>
                    <a:pt x="2988" y="13228"/>
                    <a:pt x="1388" y="13824"/>
                    <a:pt x="588" y="14494"/>
                  </a:cubicBezTo>
                  <a:cubicBezTo>
                    <a:pt x="-212" y="15164"/>
                    <a:pt x="-212" y="15909"/>
                    <a:pt x="688" y="16654"/>
                  </a:cubicBezTo>
                  <a:cubicBezTo>
                    <a:pt x="1588" y="17399"/>
                    <a:pt x="3388" y="18144"/>
                    <a:pt x="5888" y="18069"/>
                  </a:cubicBezTo>
                  <a:cubicBezTo>
                    <a:pt x="8388" y="17995"/>
                    <a:pt x="11588" y="17101"/>
                    <a:pt x="13588" y="16431"/>
                  </a:cubicBezTo>
                  <a:cubicBezTo>
                    <a:pt x="15588" y="15760"/>
                    <a:pt x="16388" y="15313"/>
                    <a:pt x="17088" y="14718"/>
                  </a:cubicBezTo>
                  <a:cubicBezTo>
                    <a:pt x="17788" y="14122"/>
                    <a:pt x="18388" y="13377"/>
                    <a:pt x="18188" y="13079"/>
                  </a:cubicBezTo>
                  <a:cubicBezTo>
                    <a:pt x="17988" y="12781"/>
                    <a:pt x="16988" y="12930"/>
                    <a:pt x="15588" y="13898"/>
                  </a:cubicBezTo>
                  <a:cubicBezTo>
                    <a:pt x="14188" y="14867"/>
                    <a:pt x="12388" y="16654"/>
                    <a:pt x="11388" y="18069"/>
                  </a:cubicBezTo>
                  <a:cubicBezTo>
                    <a:pt x="10388" y="19484"/>
                    <a:pt x="10188" y="20527"/>
                    <a:pt x="10588" y="20974"/>
                  </a:cubicBezTo>
                  <a:cubicBezTo>
                    <a:pt x="10988" y="21421"/>
                    <a:pt x="11988" y="21272"/>
                    <a:pt x="13388" y="19857"/>
                  </a:cubicBezTo>
                  <a:cubicBezTo>
                    <a:pt x="14788" y="18442"/>
                    <a:pt x="16588" y="15760"/>
                    <a:pt x="17988" y="12632"/>
                  </a:cubicBezTo>
                  <a:cubicBezTo>
                    <a:pt x="19388" y="9504"/>
                    <a:pt x="20388" y="5929"/>
                    <a:pt x="20788" y="3620"/>
                  </a:cubicBezTo>
                  <a:cubicBezTo>
                    <a:pt x="21188" y="1311"/>
                    <a:pt x="20988" y="268"/>
                    <a:pt x="20388" y="44"/>
                  </a:cubicBezTo>
                  <a:cubicBezTo>
                    <a:pt x="19788" y="-179"/>
                    <a:pt x="18788" y="417"/>
                    <a:pt x="18188" y="2502"/>
                  </a:cubicBezTo>
                  <a:cubicBezTo>
                    <a:pt x="17588" y="4588"/>
                    <a:pt x="17388" y="8163"/>
                    <a:pt x="17988" y="10695"/>
                  </a:cubicBezTo>
                  <a:cubicBezTo>
                    <a:pt x="18588" y="13228"/>
                    <a:pt x="19988" y="14718"/>
                    <a:pt x="21388" y="162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" name="Line"/>
            <p:cNvSpPr/>
            <p:nvPr/>
          </p:nvSpPr>
          <p:spPr>
            <a:xfrm>
              <a:off x="5846782" y="5597364"/>
              <a:ext cx="92785" cy="143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1" h="21167" fill="norm" stroke="1" extrusionOk="0">
                  <a:moveTo>
                    <a:pt x="21041" y="2058"/>
                  </a:moveTo>
                  <a:cubicBezTo>
                    <a:pt x="19121" y="1119"/>
                    <a:pt x="17201" y="180"/>
                    <a:pt x="13601" y="24"/>
                  </a:cubicBezTo>
                  <a:cubicBezTo>
                    <a:pt x="10001" y="-133"/>
                    <a:pt x="4721" y="493"/>
                    <a:pt x="2081" y="1589"/>
                  </a:cubicBezTo>
                  <a:cubicBezTo>
                    <a:pt x="-559" y="2684"/>
                    <a:pt x="-559" y="4250"/>
                    <a:pt x="1361" y="6128"/>
                  </a:cubicBezTo>
                  <a:cubicBezTo>
                    <a:pt x="3281" y="8006"/>
                    <a:pt x="7121" y="10197"/>
                    <a:pt x="9761" y="11919"/>
                  </a:cubicBezTo>
                  <a:cubicBezTo>
                    <a:pt x="12401" y="13641"/>
                    <a:pt x="13841" y="14893"/>
                    <a:pt x="14561" y="16302"/>
                  </a:cubicBezTo>
                  <a:cubicBezTo>
                    <a:pt x="15281" y="17710"/>
                    <a:pt x="15281" y="19276"/>
                    <a:pt x="13601" y="20215"/>
                  </a:cubicBezTo>
                  <a:cubicBezTo>
                    <a:pt x="11921" y="21154"/>
                    <a:pt x="8561" y="21467"/>
                    <a:pt x="7121" y="20841"/>
                  </a:cubicBezTo>
                  <a:cubicBezTo>
                    <a:pt x="5681" y="20215"/>
                    <a:pt x="6161" y="18650"/>
                    <a:pt x="6641" y="170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" name="Line"/>
            <p:cNvSpPr/>
            <p:nvPr/>
          </p:nvSpPr>
          <p:spPr>
            <a:xfrm>
              <a:off x="5965760" y="5619355"/>
              <a:ext cx="88107" cy="125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0959" fill="norm" stroke="1" extrusionOk="0">
                  <a:moveTo>
                    <a:pt x="13693" y="9273"/>
                  </a:moveTo>
                  <a:cubicBezTo>
                    <a:pt x="13178" y="7502"/>
                    <a:pt x="12664" y="5732"/>
                    <a:pt x="11893" y="3961"/>
                  </a:cubicBezTo>
                  <a:cubicBezTo>
                    <a:pt x="11121" y="2191"/>
                    <a:pt x="10093" y="420"/>
                    <a:pt x="8550" y="66"/>
                  </a:cubicBezTo>
                  <a:cubicBezTo>
                    <a:pt x="7007" y="-288"/>
                    <a:pt x="4950" y="774"/>
                    <a:pt x="3407" y="3430"/>
                  </a:cubicBezTo>
                  <a:cubicBezTo>
                    <a:pt x="1864" y="6086"/>
                    <a:pt x="836" y="10335"/>
                    <a:pt x="321" y="13345"/>
                  </a:cubicBezTo>
                  <a:cubicBezTo>
                    <a:pt x="-193" y="16355"/>
                    <a:pt x="-193" y="18125"/>
                    <a:pt x="1093" y="19364"/>
                  </a:cubicBezTo>
                  <a:cubicBezTo>
                    <a:pt x="2378" y="20604"/>
                    <a:pt x="4950" y="21312"/>
                    <a:pt x="8550" y="20781"/>
                  </a:cubicBezTo>
                  <a:cubicBezTo>
                    <a:pt x="12150" y="20250"/>
                    <a:pt x="16778" y="18479"/>
                    <a:pt x="21407" y="167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" name="Line"/>
            <p:cNvSpPr/>
            <p:nvPr/>
          </p:nvSpPr>
          <p:spPr>
            <a:xfrm>
              <a:off x="6079266" y="5646119"/>
              <a:ext cx="138760" cy="123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432" fill="norm" stroke="1" extrusionOk="0">
                  <a:moveTo>
                    <a:pt x="0" y="3859"/>
                  </a:moveTo>
                  <a:cubicBezTo>
                    <a:pt x="655" y="2029"/>
                    <a:pt x="1309" y="198"/>
                    <a:pt x="2127" y="15"/>
                  </a:cubicBezTo>
                  <a:cubicBezTo>
                    <a:pt x="2945" y="-168"/>
                    <a:pt x="3927" y="1296"/>
                    <a:pt x="4255" y="3859"/>
                  </a:cubicBezTo>
                  <a:cubicBezTo>
                    <a:pt x="4582" y="6422"/>
                    <a:pt x="4255" y="10083"/>
                    <a:pt x="3764" y="12829"/>
                  </a:cubicBezTo>
                  <a:cubicBezTo>
                    <a:pt x="3273" y="15574"/>
                    <a:pt x="2618" y="17405"/>
                    <a:pt x="2618" y="16856"/>
                  </a:cubicBezTo>
                  <a:cubicBezTo>
                    <a:pt x="2618" y="16307"/>
                    <a:pt x="3273" y="13378"/>
                    <a:pt x="3927" y="10998"/>
                  </a:cubicBezTo>
                  <a:cubicBezTo>
                    <a:pt x="4582" y="8618"/>
                    <a:pt x="5236" y="6788"/>
                    <a:pt x="6055" y="5140"/>
                  </a:cubicBezTo>
                  <a:cubicBezTo>
                    <a:pt x="6873" y="3493"/>
                    <a:pt x="7855" y="2029"/>
                    <a:pt x="8673" y="2212"/>
                  </a:cubicBezTo>
                  <a:cubicBezTo>
                    <a:pt x="9491" y="2395"/>
                    <a:pt x="10145" y="4225"/>
                    <a:pt x="10636" y="6056"/>
                  </a:cubicBezTo>
                  <a:cubicBezTo>
                    <a:pt x="11127" y="7886"/>
                    <a:pt x="11455" y="9717"/>
                    <a:pt x="11455" y="11547"/>
                  </a:cubicBezTo>
                  <a:cubicBezTo>
                    <a:pt x="11455" y="13378"/>
                    <a:pt x="11127" y="15208"/>
                    <a:pt x="10964" y="15208"/>
                  </a:cubicBezTo>
                  <a:cubicBezTo>
                    <a:pt x="10800" y="15208"/>
                    <a:pt x="10800" y="13378"/>
                    <a:pt x="11291" y="11730"/>
                  </a:cubicBezTo>
                  <a:cubicBezTo>
                    <a:pt x="11782" y="10083"/>
                    <a:pt x="12764" y="8618"/>
                    <a:pt x="14564" y="7520"/>
                  </a:cubicBezTo>
                  <a:cubicBezTo>
                    <a:pt x="16364" y="6422"/>
                    <a:pt x="18982" y="5690"/>
                    <a:pt x="20291" y="6788"/>
                  </a:cubicBezTo>
                  <a:cubicBezTo>
                    <a:pt x="21600" y="7886"/>
                    <a:pt x="21600" y="10815"/>
                    <a:pt x="21273" y="13561"/>
                  </a:cubicBezTo>
                  <a:cubicBezTo>
                    <a:pt x="20945" y="16307"/>
                    <a:pt x="20291" y="18869"/>
                    <a:pt x="19636" y="214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" name="Line"/>
            <p:cNvSpPr/>
            <p:nvPr/>
          </p:nvSpPr>
          <p:spPr>
            <a:xfrm>
              <a:off x="6210129" y="5609166"/>
              <a:ext cx="126018" cy="37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1" h="21542" fill="norm" stroke="1" extrusionOk="0">
                  <a:moveTo>
                    <a:pt x="11039" y="4126"/>
                  </a:moveTo>
                  <a:cubicBezTo>
                    <a:pt x="9623" y="7160"/>
                    <a:pt x="8206" y="10193"/>
                    <a:pt x="6967" y="12681"/>
                  </a:cubicBezTo>
                  <a:cubicBezTo>
                    <a:pt x="5728" y="15169"/>
                    <a:pt x="4665" y="17110"/>
                    <a:pt x="3426" y="18688"/>
                  </a:cubicBezTo>
                  <a:cubicBezTo>
                    <a:pt x="2187" y="20265"/>
                    <a:pt x="770" y="21479"/>
                    <a:pt x="239" y="21539"/>
                  </a:cubicBezTo>
                  <a:cubicBezTo>
                    <a:pt x="-292" y="21600"/>
                    <a:pt x="62" y="20508"/>
                    <a:pt x="1301" y="17899"/>
                  </a:cubicBezTo>
                  <a:cubicBezTo>
                    <a:pt x="2541" y="15290"/>
                    <a:pt x="4665" y="11164"/>
                    <a:pt x="6790" y="8130"/>
                  </a:cubicBezTo>
                  <a:cubicBezTo>
                    <a:pt x="8915" y="5097"/>
                    <a:pt x="11039" y="3155"/>
                    <a:pt x="13341" y="1881"/>
                  </a:cubicBezTo>
                  <a:cubicBezTo>
                    <a:pt x="15642" y="607"/>
                    <a:pt x="18121" y="0"/>
                    <a:pt x="19538" y="0"/>
                  </a:cubicBezTo>
                  <a:cubicBezTo>
                    <a:pt x="20954" y="0"/>
                    <a:pt x="21308" y="607"/>
                    <a:pt x="20954" y="1699"/>
                  </a:cubicBezTo>
                  <a:cubicBezTo>
                    <a:pt x="20600" y="2791"/>
                    <a:pt x="19538" y="4369"/>
                    <a:pt x="18475" y="5400"/>
                  </a:cubicBezTo>
                  <a:cubicBezTo>
                    <a:pt x="17413" y="6431"/>
                    <a:pt x="16351" y="6917"/>
                    <a:pt x="14580" y="7342"/>
                  </a:cubicBezTo>
                  <a:cubicBezTo>
                    <a:pt x="12810" y="7766"/>
                    <a:pt x="10331" y="8130"/>
                    <a:pt x="8915" y="7766"/>
                  </a:cubicBezTo>
                  <a:cubicBezTo>
                    <a:pt x="7498" y="7402"/>
                    <a:pt x="7144" y="6310"/>
                    <a:pt x="6790" y="52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" name="Line"/>
            <p:cNvSpPr/>
            <p:nvPr/>
          </p:nvSpPr>
          <p:spPr>
            <a:xfrm>
              <a:off x="6359392" y="5439833"/>
              <a:ext cx="208825" cy="283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423" fill="norm" stroke="1" extrusionOk="0">
                  <a:moveTo>
                    <a:pt x="6470" y="0"/>
                  </a:moveTo>
                  <a:cubicBezTo>
                    <a:pt x="4725" y="4160"/>
                    <a:pt x="2980" y="8320"/>
                    <a:pt x="1889" y="11360"/>
                  </a:cubicBezTo>
                  <a:cubicBezTo>
                    <a:pt x="798" y="14400"/>
                    <a:pt x="361" y="16320"/>
                    <a:pt x="143" y="17680"/>
                  </a:cubicBezTo>
                  <a:cubicBezTo>
                    <a:pt x="-75" y="19040"/>
                    <a:pt x="-75" y="19840"/>
                    <a:pt x="361" y="20480"/>
                  </a:cubicBezTo>
                  <a:cubicBezTo>
                    <a:pt x="798" y="21120"/>
                    <a:pt x="1670" y="21600"/>
                    <a:pt x="2870" y="21360"/>
                  </a:cubicBezTo>
                  <a:cubicBezTo>
                    <a:pt x="4070" y="21120"/>
                    <a:pt x="5598" y="20160"/>
                    <a:pt x="7016" y="18800"/>
                  </a:cubicBezTo>
                  <a:cubicBezTo>
                    <a:pt x="8434" y="17440"/>
                    <a:pt x="9743" y="15680"/>
                    <a:pt x="10507" y="14320"/>
                  </a:cubicBezTo>
                  <a:cubicBezTo>
                    <a:pt x="11270" y="12960"/>
                    <a:pt x="11489" y="12000"/>
                    <a:pt x="11052" y="11600"/>
                  </a:cubicBezTo>
                  <a:cubicBezTo>
                    <a:pt x="10616" y="11200"/>
                    <a:pt x="9525" y="11360"/>
                    <a:pt x="8107" y="12160"/>
                  </a:cubicBezTo>
                  <a:cubicBezTo>
                    <a:pt x="6689" y="12960"/>
                    <a:pt x="4943" y="14400"/>
                    <a:pt x="4070" y="15680"/>
                  </a:cubicBezTo>
                  <a:cubicBezTo>
                    <a:pt x="3198" y="16960"/>
                    <a:pt x="3198" y="18080"/>
                    <a:pt x="3634" y="18880"/>
                  </a:cubicBezTo>
                  <a:cubicBezTo>
                    <a:pt x="4070" y="19680"/>
                    <a:pt x="4943" y="20160"/>
                    <a:pt x="7998" y="20320"/>
                  </a:cubicBezTo>
                  <a:cubicBezTo>
                    <a:pt x="11052" y="20480"/>
                    <a:pt x="16289" y="20320"/>
                    <a:pt x="21525" y="201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" name="Line"/>
            <p:cNvSpPr/>
            <p:nvPr/>
          </p:nvSpPr>
          <p:spPr>
            <a:xfrm>
              <a:off x="6644416" y="5598583"/>
              <a:ext cx="114301" cy="117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0" fill="norm" stroke="1" extrusionOk="0">
                  <a:moveTo>
                    <a:pt x="0" y="2274"/>
                  </a:moveTo>
                  <a:cubicBezTo>
                    <a:pt x="0" y="6063"/>
                    <a:pt x="0" y="9853"/>
                    <a:pt x="600" y="13263"/>
                  </a:cubicBezTo>
                  <a:cubicBezTo>
                    <a:pt x="1200" y="16674"/>
                    <a:pt x="2400" y="19705"/>
                    <a:pt x="3800" y="20653"/>
                  </a:cubicBezTo>
                  <a:cubicBezTo>
                    <a:pt x="5200" y="21600"/>
                    <a:pt x="6800" y="20463"/>
                    <a:pt x="8400" y="17621"/>
                  </a:cubicBezTo>
                  <a:cubicBezTo>
                    <a:pt x="10000" y="14779"/>
                    <a:pt x="11600" y="10232"/>
                    <a:pt x="12800" y="7011"/>
                  </a:cubicBezTo>
                  <a:cubicBezTo>
                    <a:pt x="14000" y="3789"/>
                    <a:pt x="14800" y="1895"/>
                    <a:pt x="16200" y="947"/>
                  </a:cubicBezTo>
                  <a:cubicBezTo>
                    <a:pt x="17600" y="0"/>
                    <a:pt x="196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" name="Line"/>
            <p:cNvSpPr/>
            <p:nvPr/>
          </p:nvSpPr>
          <p:spPr>
            <a:xfrm>
              <a:off x="6749849" y="5591020"/>
              <a:ext cx="250168" cy="115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432" fill="norm" stroke="1" extrusionOk="0">
                  <a:moveTo>
                    <a:pt x="5117" y="7294"/>
                  </a:moveTo>
                  <a:cubicBezTo>
                    <a:pt x="5661" y="5723"/>
                    <a:pt x="6206" y="4152"/>
                    <a:pt x="6115" y="2777"/>
                  </a:cubicBezTo>
                  <a:cubicBezTo>
                    <a:pt x="6024" y="1403"/>
                    <a:pt x="5298" y="225"/>
                    <a:pt x="4482" y="28"/>
                  </a:cubicBezTo>
                  <a:cubicBezTo>
                    <a:pt x="3665" y="-168"/>
                    <a:pt x="2757" y="617"/>
                    <a:pt x="1940" y="3170"/>
                  </a:cubicBezTo>
                  <a:cubicBezTo>
                    <a:pt x="1124" y="5723"/>
                    <a:pt x="398" y="10043"/>
                    <a:pt x="125" y="13185"/>
                  </a:cubicBezTo>
                  <a:cubicBezTo>
                    <a:pt x="-147" y="16327"/>
                    <a:pt x="35" y="18290"/>
                    <a:pt x="579" y="19468"/>
                  </a:cubicBezTo>
                  <a:cubicBezTo>
                    <a:pt x="1124" y="20647"/>
                    <a:pt x="2031" y="21039"/>
                    <a:pt x="3211" y="19861"/>
                  </a:cubicBezTo>
                  <a:cubicBezTo>
                    <a:pt x="4391" y="18683"/>
                    <a:pt x="5843" y="15934"/>
                    <a:pt x="6660" y="13577"/>
                  </a:cubicBezTo>
                  <a:cubicBezTo>
                    <a:pt x="7477" y="11221"/>
                    <a:pt x="7658" y="9257"/>
                    <a:pt x="8384" y="7883"/>
                  </a:cubicBezTo>
                  <a:cubicBezTo>
                    <a:pt x="9110" y="6508"/>
                    <a:pt x="10381" y="5723"/>
                    <a:pt x="11288" y="6312"/>
                  </a:cubicBezTo>
                  <a:cubicBezTo>
                    <a:pt x="12196" y="6901"/>
                    <a:pt x="12740" y="8865"/>
                    <a:pt x="13013" y="10828"/>
                  </a:cubicBezTo>
                  <a:cubicBezTo>
                    <a:pt x="13285" y="12792"/>
                    <a:pt x="13285" y="14756"/>
                    <a:pt x="13013" y="16916"/>
                  </a:cubicBezTo>
                  <a:cubicBezTo>
                    <a:pt x="12740" y="19076"/>
                    <a:pt x="12196" y="21432"/>
                    <a:pt x="12014" y="21432"/>
                  </a:cubicBezTo>
                  <a:cubicBezTo>
                    <a:pt x="11833" y="21432"/>
                    <a:pt x="12014" y="19076"/>
                    <a:pt x="12650" y="15737"/>
                  </a:cubicBezTo>
                  <a:cubicBezTo>
                    <a:pt x="13285" y="12399"/>
                    <a:pt x="14374" y="8079"/>
                    <a:pt x="15917" y="5330"/>
                  </a:cubicBezTo>
                  <a:cubicBezTo>
                    <a:pt x="17460" y="2581"/>
                    <a:pt x="19456" y="1403"/>
                    <a:pt x="21453" y="2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" name="Line"/>
            <p:cNvSpPr/>
            <p:nvPr/>
          </p:nvSpPr>
          <p:spPr>
            <a:xfrm>
              <a:off x="7095266" y="5643033"/>
              <a:ext cx="1" cy="254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" name="Line"/>
            <p:cNvSpPr/>
            <p:nvPr/>
          </p:nvSpPr>
          <p:spPr>
            <a:xfrm>
              <a:off x="7393716" y="5240539"/>
              <a:ext cx="177801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5914" y="12582"/>
                    <a:pt x="11829" y="4867"/>
                    <a:pt x="15429" y="1782"/>
                  </a:cubicBezTo>
                  <a:cubicBezTo>
                    <a:pt x="19029" y="-1304"/>
                    <a:pt x="20314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" name="Line"/>
            <p:cNvSpPr/>
            <p:nvPr/>
          </p:nvSpPr>
          <p:spPr>
            <a:xfrm>
              <a:off x="7361966" y="5376333"/>
              <a:ext cx="2540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40" y="16000"/>
                    <a:pt x="6480" y="10400"/>
                    <a:pt x="10080" y="6800"/>
                  </a:cubicBezTo>
                  <a:cubicBezTo>
                    <a:pt x="13680" y="3200"/>
                    <a:pt x="17640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" name="Line"/>
            <p:cNvSpPr/>
            <p:nvPr/>
          </p:nvSpPr>
          <p:spPr>
            <a:xfrm>
              <a:off x="8384316" y="4976283"/>
              <a:ext cx="635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5023"/>
                    <a:pt x="14400" y="10047"/>
                    <a:pt x="18000" y="13647"/>
                  </a:cubicBezTo>
                  <a:cubicBezTo>
                    <a:pt x="21600" y="17247"/>
                    <a:pt x="21600" y="1942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" name="Line"/>
            <p:cNvSpPr/>
            <p:nvPr/>
          </p:nvSpPr>
          <p:spPr>
            <a:xfrm>
              <a:off x="8098566" y="5373783"/>
              <a:ext cx="704851" cy="2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73" fill="norm" stroke="1" extrusionOk="0">
                  <a:moveTo>
                    <a:pt x="0" y="20373"/>
                  </a:moveTo>
                  <a:cubicBezTo>
                    <a:pt x="2659" y="14202"/>
                    <a:pt x="5319" y="8030"/>
                    <a:pt x="7946" y="4173"/>
                  </a:cubicBezTo>
                  <a:cubicBezTo>
                    <a:pt x="10573" y="316"/>
                    <a:pt x="13168" y="-1227"/>
                    <a:pt x="15438" y="1087"/>
                  </a:cubicBezTo>
                  <a:cubicBezTo>
                    <a:pt x="17708" y="3402"/>
                    <a:pt x="19654" y="9573"/>
                    <a:pt x="21600" y="157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" name="Line"/>
            <p:cNvSpPr/>
            <p:nvPr/>
          </p:nvSpPr>
          <p:spPr>
            <a:xfrm>
              <a:off x="7998312" y="5521567"/>
              <a:ext cx="157405" cy="269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330" fill="norm" stroke="1" extrusionOk="0">
                  <a:moveTo>
                    <a:pt x="21135" y="2577"/>
                  </a:moveTo>
                  <a:cubicBezTo>
                    <a:pt x="21135" y="1739"/>
                    <a:pt x="21135" y="902"/>
                    <a:pt x="20424" y="400"/>
                  </a:cubicBezTo>
                  <a:cubicBezTo>
                    <a:pt x="19714" y="-103"/>
                    <a:pt x="18293" y="-270"/>
                    <a:pt x="15735" y="735"/>
                  </a:cubicBezTo>
                  <a:cubicBezTo>
                    <a:pt x="13177" y="1739"/>
                    <a:pt x="9482" y="3916"/>
                    <a:pt x="6498" y="6595"/>
                  </a:cubicBezTo>
                  <a:cubicBezTo>
                    <a:pt x="3514" y="9274"/>
                    <a:pt x="1240" y="12456"/>
                    <a:pt x="388" y="14883"/>
                  </a:cubicBezTo>
                  <a:cubicBezTo>
                    <a:pt x="-465" y="17311"/>
                    <a:pt x="103" y="18986"/>
                    <a:pt x="1951" y="19990"/>
                  </a:cubicBezTo>
                  <a:cubicBezTo>
                    <a:pt x="3798" y="20995"/>
                    <a:pt x="6924" y="21330"/>
                    <a:pt x="9340" y="21330"/>
                  </a:cubicBezTo>
                  <a:cubicBezTo>
                    <a:pt x="11756" y="21330"/>
                    <a:pt x="13461" y="20995"/>
                    <a:pt x="15167" y="206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" name="Line"/>
            <p:cNvSpPr/>
            <p:nvPr/>
          </p:nvSpPr>
          <p:spPr>
            <a:xfrm>
              <a:off x="8138782" y="5620720"/>
              <a:ext cx="118535" cy="149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0" fill="norm" stroke="1" extrusionOk="0">
                  <a:moveTo>
                    <a:pt x="6557" y="4119"/>
                  </a:moveTo>
                  <a:cubicBezTo>
                    <a:pt x="5014" y="5640"/>
                    <a:pt x="3471" y="7161"/>
                    <a:pt x="2507" y="9443"/>
                  </a:cubicBezTo>
                  <a:cubicBezTo>
                    <a:pt x="1543" y="11725"/>
                    <a:pt x="1157" y="14767"/>
                    <a:pt x="771" y="17049"/>
                  </a:cubicBezTo>
                  <a:cubicBezTo>
                    <a:pt x="386" y="19330"/>
                    <a:pt x="0" y="20852"/>
                    <a:pt x="0" y="20852"/>
                  </a:cubicBezTo>
                  <a:cubicBezTo>
                    <a:pt x="0" y="20852"/>
                    <a:pt x="386" y="19330"/>
                    <a:pt x="2700" y="15984"/>
                  </a:cubicBezTo>
                  <a:cubicBezTo>
                    <a:pt x="5014" y="12637"/>
                    <a:pt x="9257" y="7466"/>
                    <a:pt x="12536" y="4271"/>
                  </a:cubicBezTo>
                  <a:cubicBezTo>
                    <a:pt x="15814" y="1077"/>
                    <a:pt x="18129" y="-140"/>
                    <a:pt x="19479" y="12"/>
                  </a:cubicBezTo>
                  <a:cubicBezTo>
                    <a:pt x="20829" y="164"/>
                    <a:pt x="21214" y="1685"/>
                    <a:pt x="21407" y="5488"/>
                  </a:cubicBezTo>
                  <a:cubicBezTo>
                    <a:pt x="21600" y="9291"/>
                    <a:pt x="21600" y="15375"/>
                    <a:pt x="21600" y="214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" name="Line"/>
            <p:cNvSpPr/>
            <p:nvPr/>
          </p:nvSpPr>
          <p:spPr>
            <a:xfrm>
              <a:off x="8339866" y="5693833"/>
              <a:ext cx="1587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92" y="14400"/>
                    <a:pt x="5184" y="7200"/>
                    <a:pt x="8784" y="3600"/>
                  </a:cubicBezTo>
                  <a:cubicBezTo>
                    <a:pt x="12384" y="0"/>
                    <a:pt x="16992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" name="Line"/>
            <p:cNvSpPr/>
            <p:nvPr/>
          </p:nvSpPr>
          <p:spPr>
            <a:xfrm>
              <a:off x="8549416" y="5623983"/>
              <a:ext cx="635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815"/>
                    <a:pt x="0" y="11631"/>
                    <a:pt x="3600" y="15231"/>
                  </a:cubicBezTo>
                  <a:cubicBezTo>
                    <a:pt x="7200" y="18831"/>
                    <a:pt x="14400" y="2021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" name="Line"/>
            <p:cNvSpPr/>
            <p:nvPr/>
          </p:nvSpPr>
          <p:spPr>
            <a:xfrm>
              <a:off x="8644666" y="5585883"/>
              <a:ext cx="80838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0" h="21600" fill="norm" stroke="1" extrusionOk="0">
                  <a:moveTo>
                    <a:pt x="3161" y="1054"/>
                  </a:moveTo>
                  <a:cubicBezTo>
                    <a:pt x="5795" y="527"/>
                    <a:pt x="8429" y="0"/>
                    <a:pt x="10800" y="0"/>
                  </a:cubicBezTo>
                  <a:cubicBezTo>
                    <a:pt x="13171" y="0"/>
                    <a:pt x="15278" y="527"/>
                    <a:pt x="17385" y="2634"/>
                  </a:cubicBezTo>
                  <a:cubicBezTo>
                    <a:pt x="19493" y="4741"/>
                    <a:pt x="21600" y="8429"/>
                    <a:pt x="18702" y="11854"/>
                  </a:cubicBezTo>
                  <a:cubicBezTo>
                    <a:pt x="15805" y="15278"/>
                    <a:pt x="7902" y="1843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" name="Line"/>
            <p:cNvSpPr/>
            <p:nvPr/>
          </p:nvSpPr>
          <p:spPr>
            <a:xfrm>
              <a:off x="9038094" y="5147230"/>
              <a:ext cx="336823" cy="373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434" fill="norm" stroke="1" extrusionOk="0">
                  <a:moveTo>
                    <a:pt x="16217" y="2213"/>
                  </a:moveTo>
                  <a:cubicBezTo>
                    <a:pt x="16757" y="1849"/>
                    <a:pt x="17297" y="1485"/>
                    <a:pt x="17769" y="1060"/>
                  </a:cubicBezTo>
                  <a:cubicBezTo>
                    <a:pt x="18242" y="635"/>
                    <a:pt x="18647" y="150"/>
                    <a:pt x="18512" y="28"/>
                  </a:cubicBezTo>
                  <a:cubicBezTo>
                    <a:pt x="18377" y="-93"/>
                    <a:pt x="17702" y="150"/>
                    <a:pt x="15677" y="1120"/>
                  </a:cubicBezTo>
                  <a:cubicBezTo>
                    <a:pt x="13652" y="2091"/>
                    <a:pt x="10277" y="3790"/>
                    <a:pt x="7914" y="5064"/>
                  </a:cubicBezTo>
                  <a:cubicBezTo>
                    <a:pt x="5552" y="6338"/>
                    <a:pt x="4202" y="7188"/>
                    <a:pt x="3392" y="7916"/>
                  </a:cubicBezTo>
                  <a:cubicBezTo>
                    <a:pt x="2582" y="8644"/>
                    <a:pt x="2312" y="9251"/>
                    <a:pt x="2582" y="9736"/>
                  </a:cubicBezTo>
                  <a:cubicBezTo>
                    <a:pt x="2852" y="10222"/>
                    <a:pt x="3662" y="10586"/>
                    <a:pt x="5215" y="11010"/>
                  </a:cubicBezTo>
                  <a:cubicBezTo>
                    <a:pt x="6767" y="11435"/>
                    <a:pt x="9062" y="11920"/>
                    <a:pt x="10480" y="12406"/>
                  </a:cubicBezTo>
                  <a:cubicBezTo>
                    <a:pt x="11897" y="12891"/>
                    <a:pt x="12437" y="13377"/>
                    <a:pt x="12437" y="13862"/>
                  </a:cubicBezTo>
                  <a:cubicBezTo>
                    <a:pt x="12437" y="14347"/>
                    <a:pt x="11897" y="14833"/>
                    <a:pt x="10344" y="15561"/>
                  </a:cubicBezTo>
                  <a:cubicBezTo>
                    <a:pt x="8792" y="16289"/>
                    <a:pt x="6227" y="17260"/>
                    <a:pt x="4540" y="17927"/>
                  </a:cubicBezTo>
                  <a:cubicBezTo>
                    <a:pt x="2852" y="18595"/>
                    <a:pt x="2042" y="18959"/>
                    <a:pt x="1300" y="19505"/>
                  </a:cubicBezTo>
                  <a:cubicBezTo>
                    <a:pt x="557" y="20051"/>
                    <a:pt x="-118" y="20779"/>
                    <a:pt x="17" y="21143"/>
                  </a:cubicBezTo>
                  <a:cubicBezTo>
                    <a:pt x="152" y="21507"/>
                    <a:pt x="1097" y="21507"/>
                    <a:pt x="3527" y="21264"/>
                  </a:cubicBezTo>
                  <a:cubicBezTo>
                    <a:pt x="5957" y="21022"/>
                    <a:pt x="9872" y="20536"/>
                    <a:pt x="13112" y="20233"/>
                  </a:cubicBezTo>
                  <a:cubicBezTo>
                    <a:pt x="16352" y="19929"/>
                    <a:pt x="18917" y="19808"/>
                    <a:pt x="21482" y="196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" name="Line"/>
            <p:cNvSpPr/>
            <p:nvPr/>
          </p:nvSpPr>
          <p:spPr>
            <a:xfrm>
              <a:off x="9127266" y="5662083"/>
              <a:ext cx="63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" name="Line"/>
            <p:cNvSpPr/>
            <p:nvPr/>
          </p:nvSpPr>
          <p:spPr>
            <a:xfrm>
              <a:off x="9149178" y="5593934"/>
              <a:ext cx="24290" cy="2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04" h="20153" fill="norm" stroke="1" extrusionOk="0">
                  <a:moveTo>
                    <a:pt x="7170" y="3953"/>
                  </a:moveTo>
                  <a:cubicBezTo>
                    <a:pt x="2542" y="11153"/>
                    <a:pt x="-2087" y="18353"/>
                    <a:pt x="999" y="19253"/>
                  </a:cubicBezTo>
                  <a:cubicBezTo>
                    <a:pt x="4084" y="20153"/>
                    <a:pt x="14884" y="14753"/>
                    <a:pt x="17199" y="9353"/>
                  </a:cubicBezTo>
                  <a:cubicBezTo>
                    <a:pt x="19513" y="3953"/>
                    <a:pt x="13342" y="-1447"/>
                    <a:pt x="9484" y="353"/>
                  </a:cubicBezTo>
                  <a:cubicBezTo>
                    <a:pt x="5627" y="2153"/>
                    <a:pt x="4084" y="11153"/>
                    <a:pt x="2542" y="201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" name="Line"/>
            <p:cNvSpPr/>
            <p:nvPr/>
          </p:nvSpPr>
          <p:spPr>
            <a:xfrm>
              <a:off x="9228866" y="5687483"/>
              <a:ext cx="1016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" name="Line"/>
            <p:cNvSpPr/>
            <p:nvPr/>
          </p:nvSpPr>
          <p:spPr>
            <a:xfrm>
              <a:off x="9235216" y="5738283"/>
              <a:ext cx="1270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" name="Line"/>
            <p:cNvSpPr/>
            <p:nvPr/>
          </p:nvSpPr>
          <p:spPr>
            <a:xfrm>
              <a:off x="9444766" y="5630333"/>
              <a:ext cx="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" name="Line"/>
            <p:cNvSpPr/>
            <p:nvPr/>
          </p:nvSpPr>
          <p:spPr>
            <a:xfrm>
              <a:off x="9076466" y="4952807"/>
              <a:ext cx="120651" cy="156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8" fill="norm" stroke="1" extrusionOk="0">
                  <a:moveTo>
                    <a:pt x="0" y="4922"/>
                  </a:moveTo>
                  <a:cubicBezTo>
                    <a:pt x="1137" y="6074"/>
                    <a:pt x="2274" y="7226"/>
                    <a:pt x="2842" y="9242"/>
                  </a:cubicBezTo>
                  <a:cubicBezTo>
                    <a:pt x="3411" y="11258"/>
                    <a:pt x="3411" y="14138"/>
                    <a:pt x="3032" y="16586"/>
                  </a:cubicBezTo>
                  <a:cubicBezTo>
                    <a:pt x="2653" y="19034"/>
                    <a:pt x="1895" y="21050"/>
                    <a:pt x="1516" y="21194"/>
                  </a:cubicBezTo>
                  <a:cubicBezTo>
                    <a:pt x="1137" y="21338"/>
                    <a:pt x="1137" y="19610"/>
                    <a:pt x="1705" y="17018"/>
                  </a:cubicBezTo>
                  <a:cubicBezTo>
                    <a:pt x="2274" y="14426"/>
                    <a:pt x="3411" y="10970"/>
                    <a:pt x="5684" y="7946"/>
                  </a:cubicBezTo>
                  <a:cubicBezTo>
                    <a:pt x="7958" y="4922"/>
                    <a:pt x="11368" y="2330"/>
                    <a:pt x="14021" y="1034"/>
                  </a:cubicBezTo>
                  <a:cubicBezTo>
                    <a:pt x="16674" y="-262"/>
                    <a:pt x="18568" y="-262"/>
                    <a:pt x="19705" y="602"/>
                  </a:cubicBezTo>
                  <a:cubicBezTo>
                    <a:pt x="20842" y="1466"/>
                    <a:pt x="21221" y="3194"/>
                    <a:pt x="21411" y="6794"/>
                  </a:cubicBezTo>
                  <a:cubicBezTo>
                    <a:pt x="21600" y="10394"/>
                    <a:pt x="21600" y="15866"/>
                    <a:pt x="21600" y="213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" name="Line"/>
            <p:cNvSpPr/>
            <p:nvPr/>
          </p:nvSpPr>
          <p:spPr>
            <a:xfrm>
              <a:off x="9555650" y="5077334"/>
              <a:ext cx="234279" cy="387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7" h="21397" fill="norm" stroke="1" extrusionOk="0">
                  <a:moveTo>
                    <a:pt x="20953" y="2132"/>
                  </a:moveTo>
                  <a:cubicBezTo>
                    <a:pt x="21144" y="1432"/>
                    <a:pt x="21335" y="731"/>
                    <a:pt x="20857" y="322"/>
                  </a:cubicBezTo>
                  <a:cubicBezTo>
                    <a:pt x="20379" y="-86"/>
                    <a:pt x="19232" y="-203"/>
                    <a:pt x="16939" y="556"/>
                  </a:cubicBezTo>
                  <a:cubicBezTo>
                    <a:pt x="14645" y="1315"/>
                    <a:pt x="11204" y="2949"/>
                    <a:pt x="8146" y="5226"/>
                  </a:cubicBezTo>
                  <a:cubicBezTo>
                    <a:pt x="5087" y="7503"/>
                    <a:pt x="2411" y="10422"/>
                    <a:pt x="1073" y="12815"/>
                  </a:cubicBezTo>
                  <a:cubicBezTo>
                    <a:pt x="-265" y="15209"/>
                    <a:pt x="-265" y="17077"/>
                    <a:pt x="595" y="18420"/>
                  </a:cubicBezTo>
                  <a:cubicBezTo>
                    <a:pt x="1455" y="19762"/>
                    <a:pt x="3176" y="20580"/>
                    <a:pt x="6234" y="20988"/>
                  </a:cubicBezTo>
                  <a:cubicBezTo>
                    <a:pt x="9293" y="21397"/>
                    <a:pt x="13689" y="21397"/>
                    <a:pt x="18085" y="213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" name="Line"/>
            <p:cNvSpPr/>
            <p:nvPr/>
          </p:nvSpPr>
          <p:spPr>
            <a:xfrm>
              <a:off x="9882916" y="5141383"/>
              <a:ext cx="21590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53" y="2911"/>
                    <a:pt x="5506" y="5821"/>
                    <a:pt x="8894" y="8885"/>
                  </a:cubicBezTo>
                  <a:cubicBezTo>
                    <a:pt x="12282" y="11949"/>
                    <a:pt x="16306" y="15166"/>
                    <a:pt x="18529" y="17311"/>
                  </a:cubicBezTo>
                  <a:cubicBezTo>
                    <a:pt x="20753" y="19455"/>
                    <a:pt x="21176" y="2052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" name="Line"/>
            <p:cNvSpPr/>
            <p:nvPr/>
          </p:nvSpPr>
          <p:spPr>
            <a:xfrm>
              <a:off x="9927366" y="5107516"/>
              <a:ext cx="209551" cy="39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155"/>
                  </a:moveTo>
                  <a:cubicBezTo>
                    <a:pt x="21164" y="578"/>
                    <a:pt x="20727" y="0"/>
                    <a:pt x="20073" y="0"/>
                  </a:cubicBezTo>
                  <a:cubicBezTo>
                    <a:pt x="19418" y="0"/>
                    <a:pt x="18545" y="578"/>
                    <a:pt x="16473" y="2310"/>
                  </a:cubicBezTo>
                  <a:cubicBezTo>
                    <a:pt x="14400" y="4043"/>
                    <a:pt x="11127" y="6930"/>
                    <a:pt x="8182" y="9645"/>
                  </a:cubicBezTo>
                  <a:cubicBezTo>
                    <a:pt x="5236" y="12359"/>
                    <a:pt x="2618" y="14901"/>
                    <a:pt x="1309" y="16864"/>
                  </a:cubicBezTo>
                  <a:cubicBezTo>
                    <a:pt x="0" y="18828"/>
                    <a:pt x="0" y="2021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" name="Line"/>
            <p:cNvSpPr/>
            <p:nvPr/>
          </p:nvSpPr>
          <p:spPr>
            <a:xfrm>
              <a:off x="10181366" y="5376333"/>
              <a:ext cx="127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" name="Line"/>
            <p:cNvSpPr/>
            <p:nvPr/>
          </p:nvSpPr>
          <p:spPr>
            <a:xfrm>
              <a:off x="10194066" y="5250038"/>
              <a:ext cx="30428" cy="39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0" h="19200" fill="norm" stroke="1" extrusionOk="0">
                  <a:moveTo>
                    <a:pt x="4320" y="5829"/>
                  </a:moveTo>
                  <a:cubicBezTo>
                    <a:pt x="2880" y="10972"/>
                    <a:pt x="1440" y="16115"/>
                    <a:pt x="4320" y="18172"/>
                  </a:cubicBezTo>
                  <a:cubicBezTo>
                    <a:pt x="7200" y="20229"/>
                    <a:pt x="14400" y="19200"/>
                    <a:pt x="18000" y="15086"/>
                  </a:cubicBezTo>
                  <a:cubicBezTo>
                    <a:pt x="21600" y="10972"/>
                    <a:pt x="21600" y="3772"/>
                    <a:pt x="18000" y="1200"/>
                  </a:cubicBezTo>
                  <a:cubicBezTo>
                    <a:pt x="14400" y="-1371"/>
                    <a:pt x="7200" y="686"/>
                    <a:pt x="0" y="27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" name="Line"/>
            <p:cNvSpPr/>
            <p:nvPr/>
          </p:nvSpPr>
          <p:spPr>
            <a:xfrm>
              <a:off x="10429016" y="5344583"/>
              <a:ext cx="2286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" name="Line"/>
            <p:cNvSpPr/>
            <p:nvPr/>
          </p:nvSpPr>
          <p:spPr>
            <a:xfrm>
              <a:off x="10790966" y="5160433"/>
              <a:ext cx="16510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46" y="3086"/>
                    <a:pt x="6092" y="6171"/>
                    <a:pt x="9000" y="9404"/>
                  </a:cubicBezTo>
                  <a:cubicBezTo>
                    <a:pt x="11908" y="12637"/>
                    <a:pt x="14677" y="16016"/>
                    <a:pt x="16754" y="18073"/>
                  </a:cubicBezTo>
                  <a:cubicBezTo>
                    <a:pt x="18831" y="20131"/>
                    <a:pt x="20215" y="2086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" name="Line"/>
            <p:cNvSpPr/>
            <p:nvPr/>
          </p:nvSpPr>
          <p:spPr>
            <a:xfrm>
              <a:off x="10771916" y="5242983"/>
              <a:ext cx="20955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764" y="1600"/>
                    <a:pt x="15927" y="3200"/>
                    <a:pt x="12982" y="5680"/>
                  </a:cubicBezTo>
                  <a:cubicBezTo>
                    <a:pt x="10036" y="8160"/>
                    <a:pt x="6982" y="11520"/>
                    <a:pt x="4800" y="14320"/>
                  </a:cubicBezTo>
                  <a:cubicBezTo>
                    <a:pt x="2618" y="17120"/>
                    <a:pt x="1309" y="193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" name="Line"/>
            <p:cNvSpPr/>
            <p:nvPr/>
          </p:nvSpPr>
          <p:spPr>
            <a:xfrm>
              <a:off x="10587766" y="5132770"/>
              <a:ext cx="368301" cy="3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1986" y="12793"/>
                    <a:pt x="3972" y="5170"/>
                    <a:pt x="7572" y="1993"/>
                  </a:cubicBezTo>
                  <a:cubicBezTo>
                    <a:pt x="11172" y="-1183"/>
                    <a:pt x="16386" y="88"/>
                    <a:pt x="21600" y="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" name="Line"/>
            <p:cNvSpPr/>
            <p:nvPr/>
          </p:nvSpPr>
          <p:spPr>
            <a:xfrm>
              <a:off x="11006866" y="5179483"/>
              <a:ext cx="109904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1" h="21600" fill="norm" stroke="1" extrusionOk="0">
                  <a:moveTo>
                    <a:pt x="15894" y="0"/>
                  </a:moveTo>
                  <a:cubicBezTo>
                    <a:pt x="17932" y="2441"/>
                    <a:pt x="19970" y="4881"/>
                    <a:pt x="20785" y="7688"/>
                  </a:cubicBezTo>
                  <a:cubicBezTo>
                    <a:pt x="21600" y="10495"/>
                    <a:pt x="21192" y="13668"/>
                    <a:pt x="18543" y="16047"/>
                  </a:cubicBezTo>
                  <a:cubicBezTo>
                    <a:pt x="15894" y="18427"/>
                    <a:pt x="11004" y="20014"/>
                    <a:pt x="7540" y="20807"/>
                  </a:cubicBezTo>
                  <a:cubicBezTo>
                    <a:pt x="4075" y="21600"/>
                    <a:pt x="2038" y="21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" name="Line"/>
            <p:cNvSpPr/>
            <p:nvPr/>
          </p:nvSpPr>
          <p:spPr>
            <a:xfrm>
              <a:off x="11159266" y="4952557"/>
              <a:ext cx="254001" cy="1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5" fill="norm" stroke="1" extrusionOk="0">
                  <a:moveTo>
                    <a:pt x="0" y="4373"/>
                  </a:moveTo>
                  <a:cubicBezTo>
                    <a:pt x="540" y="3103"/>
                    <a:pt x="1080" y="1832"/>
                    <a:pt x="2340" y="943"/>
                  </a:cubicBezTo>
                  <a:cubicBezTo>
                    <a:pt x="3600" y="53"/>
                    <a:pt x="5580" y="-455"/>
                    <a:pt x="7020" y="561"/>
                  </a:cubicBezTo>
                  <a:cubicBezTo>
                    <a:pt x="8460" y="1578"/>
                    <a:pt x="9360" y="4119"/>
                    <a:pt x="9450" y="6533"/>
                  </a:cubicBezTo>
                  <a:cubicBezTo>
                    <a:pt x="9540" y="8947"/>
                    <a:pt x="8820" y="11234"/>
                    <a:pt x="7560" y="13267"/>
                  </a:cubicBezTo>
                  <a:cubicBezTo>
                    <a:pt x="6300" y="15300"/>
                    <a:pt x="4500" y="17079"/>
                    <a:pt x="4230" y="17969"/>
                  </a:cubicBezTo>
                  <a:cubicBezTo>
                    <a:pt x="3960" y="18858"/>
                    <a:pt x="5220" y="18858"/>
                    <a:pt x="8370" y="19239"/>
                  </a:cubicBezTo>
                  <a:cubicBezTo>
                    <a:pt x="11520" y="19620"/>
                    <a:pt x="16560" y="20383"/>
                    <a:pt x="21600" y="211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" name="Line"/>
            <p:cNvSpPr/>
            <p:nvPr/>
          </p:nvSpPr>
          <p:spPr>
            <a:xfrm>
              <a:off x="6625366" y="6290733"/>
              <a:ext cx="3302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708" y="18000"/>
                    <a:pt x="9415" y="14400"/>
                    <a:pt x="13015" y="10800"/>
                  </a:cubicBezTo>
                  <a:cubicBezTo>
                    <a:pt x="16615" y="7200"/>
                    <a:pt x="19108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" name="Line"/>
            <p:cNvSpPr/>
            <p:nvPr/>
          </p:nvSpPr>
          <p:spPr>
            <a:xfrm>
              <a:off x="6891793" y="6239370"/>
              <a:ext cx="82348" cy="133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6" h="21352" fill="norm" stroke="1" extrusionOk="0">
                  <a:moveTo>
                    <a:pt x="4809" y="1102"/>
                  </a:moveTo>
                  <a:cubicBezTo>
                    <a:pt x="2175" y="427"/>
                    <a:pt x="-459" y="-248"/>
                    <a:pt x="68" y="89"/>
                  </a:cubicBezTo>
                  <a:cubicBezTo>
                    <a:pt x="595" y="427"/>
                    <a:pt x="4282" y="1777"/>
                    <a:pt x="7970" y="3633"/>
                  </a:cubicBezTo>
                  <a:cubicBezTo>
                    <a:pt x="11658" y="5490"/>
                    <a:pt x="15346" y="7852"/>
                    <a:pt x="17717" y="9877"/>
                  </a:cubicBezTo>
                  <a:cubicBezTo>
                    <a:pt x="20087" y="11902"/>
                    <a:pt x="21141" y="13590"/>
                    <a:pt x="20087" y="15446"/>
                  </a:cubicBezTo>
                  <a:cubicBezTo>
                    <a:pt x="19034" y="17302"/>
                    <a:pt x="15873" y="19327"/>
                    <a:pt x="12712" y="213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" name="Line"/>
            <p:cNvSpPr/>
            <p:nvPr/>
          </p:nvSpPr>
          <p:spPr>
            <a:xfrm>
              <a:off x="7203216" y="6246283"/>
              <a:ext cx="1" cy="1397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" name="Line"/>
            <p:cNvSpPr/>
            <p:nvPr/>
          </p:nvSpPr>
          <p:spPr>
            <a:xfrm>
              <a:off x="7234966" y="6201833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" name="Line"/>
            <p:cNvSpPr/>
            <p:nvPr/>
          </p:nvSpPr>
          <p:spPr>
            <a:xfrm>
              <a:off x="7276976" y="6208183"/>
              <a:ext cx="97691" cy="149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1422" fill="norm" stroke="1" extrusionOk="0">
                  <a:moveTo>
                    <a:pt x="21211" y="0"/>
                  </a:moveTo>
                  <a:cubicBezTo>
                    <a:pt x="16156" y="0"/>
                    <a:pt x="11100" y="0"/>
                    <a:pt x="7194" y="456"/>
                  </a:cubicBezTo>
                  <a:cubicBezTo>
                    <a:pt x="3288" y="913"/>
                    <a:pt x="530" y="1825"/>
                    <a:pt x="71" y="2890"/>
                  </a:cubicBezTo>
                  <a:cubicBezTo>
                    <a:pt x="-389" y="3955"/>
                    <a:pt x="1449" y="5172"/>
                    <a:pt x="4437" y="6693"/>
                  </a:cubicBezTo>
                  <a:cubicBezTo>
                    <a:pt x="7424" y="8214"/>
                    <a:pt x="11560" y="10039"/>
                    <a:pt x="14317" y="12169"/>
                  </a:cubicBezTo>
                  <a:cubicBezTo>
                    <a:pt x="17075" y="14299"/>
                    <a:pt x="18454" y="16732"/>
                    <a:pt x="18224" y="18406"/>
                  </a:cubicBezTo>
                  <a:cubicBezTo>
                    <a:pt x="17994" y="20079"/>
                    <a:pt x="16156" y="20992"/>
                    <a:pt x="14088" y="21296"/>
                  </a:cubicBezTo>
                  <a:cubicBezTo>
                    <a:pt x="12020" y="21600"/>
                    <a:pt x="9722" y="21296"/>
                    <a:pt x="7424" y="209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" name="Line"/>
            <p:cNvSpPr/>
            <p:nvPr/>
          </p:nvSpPr>
          <p:spPr>
            <a:xfrm>
              <a:off x="7828439" y="6189133"/>
              <a:ext cx="143128" cy="131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322" fill="norm" stroke="1" extrusionOk="0">
                  <a:moveTo>
                    <a:pt x="1467" y="0"/>
                  </a:moveTo>
                  <a:cubicBezTo>
                    <a:pt x="832" y="5829"/>
                    <a:pt x="197" y="11657"/>
                    <a:pt x="38" y="15429"/>
                  </a:cubicBezTo>
                  <a:cubicBezTo>
                    <a:pt x="-121" y="19200"/>
                    <a:pt x="197" y="20914"/>
                    <a:pt x="1467" y="21257"/>
                  </a:cubicBezTo>
                  <a:cubicBezTo>
                    <a:pt x="2738" y="21600"/>
                    <a:pt x="4961" y="20571"/>
                    <a:pt x="7026" y="18514"/>
                  </a:cubicBezTo>
                  <a:cubicBezTo>
                    <a:pt x="9091" y="16457"/>
                    <a:pt x="10997" y="13371"/>
                    <a:pt x="12426" y="10800"/>
                  </a:cubicBezTo>
                  <a:cubicBezTo>
                    <a:pt x="13855" y="8229"/>
                    <a:pt x="14808" y="6171"/>
                    <a:pt x="15126" y="6343"/>
                  </a:cubicBezTo>
                  <a:cubicBezTo>
                    <a:pt x="15444" y="6514"/>
                    <a:pt x="15126" y="8914"/>
                    <a:pt x="15285" y="10971"/>
                  </a:cubicBezTo>
                  <a:cubicBezTo>
                    <a:pt x="15444" y="13029"/>
                    <a:pt x="16079" y="14743"/>
                    <a:pt x="17191" y="15771"/>
                  </a:cubicBezTo>
                  <a:cubicBezTo>
                    <a:pt x="18303" y="16800"/>
                    <a:pt x="19891" y="17143"/>
                    <a:pt x="21479" y="174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" name="Line"/>
            <p:cNvSpPr/>
            <p:nvPr/>
          </p:nvSpPr>
          <p:spPr>
            <a:xfrm>
              <a:off x="8016549" y="6187422"/>
              <a:ext cx="94718" cy="124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171" fill="norm" stroke="1" extrusionOk="0">
                  <a:moveTo>
                    <a:pt x="5639" y="6771"/>
                  </a:moveTo>
                  <a:cubicBezTo>
                    <a:pt x="4199" y="10371"/>
                    <a:pt x="2759" y="13971"/>
                    <a:pt x="1799" y="16671"/>
                  </a:cubicBezTo>
                  <a:cubicBezTo>
                    <a:pt x="839" y="19371"/>
                    <a:pt x="359" y="21171"/>
                    <a:pt x="119" y="21171"/>
                  </a:cubicBezTo>
                  <a:cubicBezTo>
                    <a:pt x="-121" y="21171"/>
                    <a:pt x="-121" y="19371"/>
                    <a:pt x="1319" y="15951"/>
                  </a:cubicBezTo>
                  <a:cubicBezTo>
                    <a:pt x="2759" y="12531"/>
                    <a:pt x="5639" y="7491"/>
                    <a:pt x="8279" y="4251"/>
                  </a:cubicBezTo>
                  <a:cubicBezTo>
                    <a:pt x="10919" y="1011"/>
                    <a:pt x="13319" y="-429"/>
                    <a:pt x="14999" y="111"/>
                  </a:cubicBezTo>
                  <a:cubicBezTo>
                    <a:pt x="16679" y="651"/>
                    <a:pt x="17639" y="3171"/>
                    <a:pt x="18599" y="6951"/>
                  </a:cubicBezTo>
                  <a:cubicBezTo>
                    <a:pt x="19559" y="10731"/>
                    <a:pt x="20519" y="15771"/>
                    <a:pt x="21479" y="208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" name="Line"/>
            <p:cNvSpPr/>
            <p:nvPr/>
          </p:nvSpPr>
          <p:spPr>
            <a:xfrm>
              <a:off x="8206516" y="6024033"/>
              <a:ext cx="106791" cy="273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478" fill="norm" stroke="1" extrusionOk="0">
                  <a:moveTo>
                    <a:pt x="11435" y="0"/>
                  </a:moveTo>
                  <a:cubicBezTo>
                    <a:pt x="9741" y="4486"/>
                    <a:pt x="8047" y="8972"/>
                    <a:pt x="6988" y="11714"/>
                  </a:cubicBezTo>
                  <a:cubicBezTo>
                    <a:pt x="5929" y="14455"/>
                    <a:pt x="5506" y="15452"/>
                    <a:pt x="5294" y="16449"/>
                  </a:cubicBezTo>
                  <a:cubicBezTo>
                    <a:pt x="5082" y="17446"/>
                    <a:pt x="5082" y="18443"/>
                    <a:pt x="5506" y="18526"/>
                  </a:cubicBezTo>
                  <a:cubicBezTo>
                    <a:pt x="5929" y="18609"/>
                    <a:pt x="6776" y="17778"/>
                    <a:pt x="8047" y="16948"/>
                  </a:cubicBezTo>
                  <a:cubicBezTo>
                    <a:pt x="9318" y="16117"/>
                    <a:pt x="11012" y="15286"/>
                    <a:pt x="13341" y="14538"/>
                  </a:cubicBezTo>
                  <a:cubicBezTo>
                    <a:pt x="15671" y="13791"/>
                    <a:pt x="18635" y="13126"/>
                    <a:pt x="20118" y="13209"/>
                  </a:cubicBezTo>
                  <a:cubicBezTo>
                    <a:pt x="21600" y="13292"/>
                    <a:pt x="21600" y="14123"/>
                    <a:pt x="20965" y="15369"/>
                  </a:cubicBezTo>
                  <a:cubicBezTo>
                    <a:pt x="20329" y="16615"/>
                    <a:pt x="19059" y="18277"/>
                    <a:pt x="17576" y="19440"/>
                  </a:cubicBezTo>
                  <a:cubicBezTo>
                    <a:pt x="16094" y="20603"/>
                    <a:pt x="14400" y="21268"/>
                    <a:pt x="11435" y="21434"/>
                  </a:cubicBezTo>
                  <a:cubicBezTo>
                    <a:pt x="8471" y="21600"/>
                    <a:pt x="4235" y="21268"/>
                    <a:pt x="0" y="209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" name="Line"/>
            <p:cNvSpPr/>
            <p:nvPr/>
          </p:nvSpPr>
          <p:spPr>
            <a:xfrm>
              <a:off x="8377966" y="6163733"/>
              <a:ext cx="127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" name="Line"/>
            <p:cNvSpPr/>
            <p:nvPr/>
          </p:nvSpPr>
          <p:spPr>
            <a:xfrm>
              <a:off x="8403366" y="6138333"/>
              <a:ext cx="317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" name="Line"/>
            <p:cNvSpPr/>
            <p:nvPr/>
          </p:nvSpPr>
          <p:spPr>
            <a:xfrm>
              <a:off x="8455816" y="6157746"/>
              <a:ext cx="125351" cy="84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0619" fill="norm" stroke="1" extrusionOk="0">
                  <a:moveTo>
                    <a:pt x="13759" y="1454"/>
                  </a:moveTo>
                  <a:cubicBezTo>
                    <a:pt x="11959" y="426"/>
                    <a:pt x="10159" y="-603"/>
                    <a:pt x="7819" y="426"/>
                  </a:cubicBezTo>
                  <a:cubicBezTo>
                    <a:pt x="5479" y="1454"/>
                    <a:pt x="2599" y="4540"/>
                    <a:pt x="1159" y="7883"/>
                  </a:cubicBezTo>
                  <a:cubicBezTo>
                    <a:pt x="-281" y="11226"/>
                    <a:pt x="-281" y="14826"/>
                    <a:pt x="619" y="16883"/>
                  </a:cubicBezTo>
                  <a:cubicBezTo>
                    <a:pt x="1519" y="18940"/>
                    <a:pt x="3319" y="19454"/>
                    <a:pt x="4939" y="18940"/>
                  </a:cubicBezTo>
                  <a:cubicBezTo>
                    <a:pt x="6559" y="18426"/>
                    <a:pt x="7999" y="16883"/>
                    <a:pt x="9439" y="17140"/>
                  </a:cubicBezTo>
                  <a:cubicBezTo>
                    <a:pt x="10879" y="17397"/>
                    <a:pt x="12319" y="19454"/>
                    <a:pt x="14299" y="20226"/>
                  </a:cubicBezTo>
                  <a:cubicBezTo>
                    <a:pt x="16279" y="20997"/>
                    <a:pt x="18799" y="20483"/>
                    <a:pt x="21319" y="199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" name="Line"/>
            <p:cNvSpPr/>
            <p:nvPr/>
          </p:nvSpPr>
          <p:spPr>
            <a:xfrm>
              <a:off x="8587516" y="6157383"/>
              <a:ext cx="825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31" y="0"/>
                    <a:pt x="16062" y="0"/>
                    <a:pt x="13292" y="0"/>
                  </a:cubicBezTo>
                  <a:cubicBezTo>
                    <a:pt x="10523" y="0"/>
                    <a:pt x="7754" y="0"/>
                    <a:pt x="5538" y="720"/>
                  </a:cubicBezTo>
                  <a:cubicBezTo>
                    <a:pt x="3323" y="1440"/>
                    <a:pt x="1662" y="2880"/>
                    <a:pt x="1938" y="4320"/>
                  </a:cubicBezTo>
                  <a:cubicBezTo>
                    <a:pt x="2215" y="5760"/>
                    <a:pt x="4431" y="7200"/>
                    <a:pt x="6369" y="8820"/>
                  </a:cubicBezTo>
                  <a:cubicBezTo>
                    <a:pt x="8308" y="10440"/>
                    <a:pt x="9969" y="12240"/>
                    <a:pt x="8862" y="14400"/>
                  </a:cubicBezTo>
                  <a:cubicBezTo>
                    <a:pt x="7754" y="16560"/>
                    <a:pt x="3877" y="190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" name="Line"/>
            <p:cNvSpPr/>
            <p:nvPr/>
          </p:nvSpPr>
          <p:spPr>
            <a:xfrm>
              <a:off x="8682766" y="5992331"/>
              <a:ext cx="335104" cy="28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297" fill="norm" stroke="1" extrusionOk="0">
                  <a:moveTo>
                    <a:pt x="0" y="14553"/>
                  </a:moveTo>
                  <a:cubicBezTo>
                    <a:pt x="2174" y="14083"/>
                    <a:pt x="4347" y="13614"/>
                    <a:pt x="5842" y="13144"/>
                  </a:cubicBezTo>
                  <a:cubicBezTo>
                    <a:pt x="7336" y="12675"/>
                    <a:pt x="8151" y="12205"/>
                    <a:pt x="8151" y="11970"/>
                  </a:cubicBezTo>
                  <a:cubicBezTo>
                    <a:pt x="8151" y="11736"/>
                    <a:pt x="7336" y="11736"/>
                    <a:pt x="6317" y="12283"/>
                  </a:cubicBezTo>
                  <a:cubicBezTo>
                    <a:pt x="5298" y="12831"/>
                    <a:pt x="4075" y="13927"/>
                    <a:pt x="3260" y="15023"/>
                  </a:cubicBezTo>
                  <a:cubicBezTo>
                    <a:pt x="2445" y="16118"/>
                    <a:pt x="2038" y="17214"/>
                    <a:pt x="2445" y="18388"/>
                  </a:cubicBezTo>
                  <a:cubicBezTo>
                    <a:pt x="2853" y="19562"/>
                    <a:pt x="4075" y="20814"/>
                    <a:pt x="5842" y="21127"/>
                  </a:cubicBezTo>
                  <a:cubicBezTo>
                    <a:pt x="7608" y="21440"/>
                    <a:pt x="9917" y="20814"/>
                    <a:pt x="11547" y="19875"/>
                  </a:cubicBezTo>
                  <a:cubicBezTo>
                    <a:pt x="13177" y="18936"/>
                    <a:pt x="14128" y="17683"/>
                    <a:pt x="14740" y="16588"/>
                  </a:cubicBezTo>
                  <a:cubicBezTo>
                    <a:pt x="15351" y="15492"/>
                    <a:pt x="15623" y="14553"/>
                    <a:pt x="15419" y="14005"/>
                  </a:cubicBezTo>
                  <a:cubicBezTo>
                    <a:pt x="15215" y="13457"/>
                    <a:pt x="14536" y="13301"/>
                    <a:pt x="13925" y="13536"/>
                  </a:cubicBezTo>
                  <a:cubicBezTo>
                    <a:pt x="13313" y="13770"/>
                    <a:pt x="12770" y="14397"/>
                    <a:pt x="12294" y="15101"/>
                  </a:cubicBezTo>
                  <a:cubicBezTo>
                    <a:pt x="11819" y="15805"/>
                    <a:pt x="11411" y="16588"/>
                    <a:pt x="11140" y="17370"/>
                  </a:cubicBezTo>
                  <a:cubicBezTo>
                    <a:pt x="10868" y="18153"/>
                    <a:pt x="10732" y="18936"/>
                    <a:pt x="10868" y="19640"/>
                  </a:cubicBezTo>
                  <a:cubicBezTo>
                    <a:pt x="11004" y="20344"/>
                    <a:pt x="11411" y="20970"/>
                    <a:pt x="11955" y="21205"/>
                  </a:cubicBezTo>
                  <a:cubicBezTo>
                    <a:pt x="12498" y="21440"/>
                    <a:pt x="13177" y="21283"/>
                    <a:pt x="14400" y="20031"/>
                  </a:cubicBezTo>
                  <a:cubicBezTo>
                    <a:pt x="15623" y="18779"/>
                    <a:pt x="17389" y="16431"/>
                    <a:pt x="18679" y="13770"/>
                  </a:cubicBezTo>
                  <a:cubicBezTo>
                    <a:pt x="19970" y="11110"/>
                    <a:pt x="20785" y="8136"/>
                    <a:pt x="21192" y="5866"/>
                  </a:cubicBezTo>
                  <a:cubicBezTo>
                    <a:pt x="21600" y="3597"/>
                    <a:pt x="21600" y="2031"/>
                    <a:pt x="21260" y="1092"/>
                  </a:cubicBezTo>
                  <a:cubicBezTo>
                    <a:pt x="20921" y="153"/>
                    <a:pt x="20242" y="-160"/>
                    <a:pt x="19698" y="75"/>
                  </a:cubicBezTo>
                  <a:cubicBezTo>
                    <a:pt x="19155" y="310"/>
                    <a:pt x="18747" y="1092"/>
                    <a:pt x="18204" y="3440"/>
                  </a:cubicBezTo>
                  <a:cubicBezTo>
                    <a:pt x="17660" y="5788"/>
                    <a:pt x="16981" y="9701"/>
                    <a:pt x="16642" y="12283"/>
                  </a:cubicBezTo>
                  <a:cubicBezTo>
                    <a:pt x="16302" y="14866"/>
                    <a:pt x="16302" y="16118"/>
                    <a:pt x="16302" y="173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" name="Line"/>
            <p:cNvSpPr/>
            <p:nvPr/>
          </p:nvSpPr>
          <p:spPr>
            <a:xfrm>
              <a:off x="6815866" y="6690783"/>
              <a:ext cx="3175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84" y="21600"/>
                    <a:pt x="10368" y="21600"/>
                    <a:pt x="13968" y="18000"/>
                  </a:cubicBezTo>
                  <a:cubicBezTo>
                    <a:pt x="17568" y="14400"/>
                    <a:pt x="19584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" name="Line"/>
            <p:cNvSpPr/>
            <p:nvPr/>
          </p:nvSpPr>
          <p:spPr>
            <a:xfrm>
              <a:off x="7067420" y="6595533"/>
              <a:ext cx="92263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8" h="21600" fill="norm" stroke="1" extrusionOk="0">
                  <a:moveTo>
                    <a:pt x="3360" y="1878"/>
                  </a:moveTo>
                  <a:cubicBezTo>
                    <a:pt x="1481" y="939"/>
                    <a:pt x="-397" y="0"/>
                    <a:pt x="73" y="0"/>
                  </a:cubicBezTo>
                  <a:cubicBezTo>
                    <a:pt x="542" y="0"/>
                    <a:pt x="3360" y="939"/>
                    <a:pt x="7116" y="2974"/>
                  </a:cubicBezTo>
                  <a:cubicBezTo>
                    <a:pt x="10873" y="5009"/>
                    <a:pt x="15568" y="8139"/>
                    <a:pt x="18151" y="10643"/>
                  </a:cubicBezTo>
                  <a:cubicBezTo>
                    <a:pt x="20733" y="13148"/>
                    <a:pt x="21203" y="15026"/>
                    <a:pt x="19325" y="16748"/>
                  </a:cubicBezTo>
                  <a:cubicBezTo>
                    <a:pt x="17446" y="18470"/>
                    <a:pt x="13220" y="20035"/>
                    <a:pt x="899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" name="Line"/>
            <p:cNvSpPr/>
            <p:nvPr/>
          </p:nvSpPr>
          <p:spPr>
            <a:xfrm>
              <a:off x="7425466" y="6646333"/>
              <a:ext cx="63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" name="Line"/>
            <p:cNvSpPr/>
            <p:nvPr/>
          </p:nvSpPr>
          <p:spPr>
            <a:xfrm>
              <a:off x="7431816" y="6576483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" name="Line"/>
            <p:cNvSpPr/>
            <p:nvPr/>
          </p:nvSpPr>
          <p:spPr>
            <a:xfrm>
              <a:off x="7495316" y="6564577"/>
              <a:ext cx="82551" cy="151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0" h="21487" fill="norm" stroke="1" extrusionOk="0">
                  <a:moveTo>
                    <a:pt x="21060" y="1687"/>
                  </a:moveTo>
                  <a:cubicBezTo>
                    <a:pt x="18360" y="1087"/>
                    <a:pt x="15660" y="487"/>
                    <a:pt x="12420" y="187"/>
                  </a:cubicBezTo>
                  <a:cubicBezTo>
                    <a:pt x="9180" y="-113"/>
                    <a:pt x="5400" y="-113"/>
                    <a:pt x="3780" y="637"/>
                  </a:cubicBezTo>
                  <a:cubicBezTo>
                    <a:pt x="2160" y="1387"/>
                    <a:pt x="2700" y="2887"/>
                    <a:pt x="4050" y="4087"/>
                  </a:cubicBezTo>
                  <a:cubicBezTo>
                    <a:pt x="5400" y="5287"/>
                    <a:pt x="7560" y="6187"/>
                    <a:pt x="10800" y="7987"/>
                  </a:cubicBezTo>
                  <a:cubicBezTo>
                    <a:pt x="14040" y="9787"/>
                    <a:pt x="18360" y="12487"/>
                    <a:pt x="19980" y="14587"/>
                  </a:cubicBezTo>
                  <a:cubicBezTo>
                    <a:pt x="21600" y="16687"/>
                    <a:pt x="20520" y="18187"/>
                    <a:pt x="16740" y="19237"/>
                  </a:cubicBezTo>
                  <a:cubicBezTo>
                    <a:pt x="12960" y="20287"/>
                    <a:pt x="6480" y="20887"/>
                    <a:pt x="0" y="214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" name="Line"/>
            <p:cNvSpPr/>
            <p:nvPr/>
          </p:nvSpPr>
          <p:spPr>
            <a:xfrm>
              <a:off x="7876316" y="6612138"/>
              <a:ext cx="152401" cy="110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6" fill="norm" stroke="1" extrusionOk="0">
                  <a:moveTo>
                    <a:pt x="20700" y="5362"/>
                  </a:moveTo>
                  <a:cubicBezTo>
                    <a:pt x="18900" y="2916"/>
                    <a:pt x="17100" y="471"/>
                    <a:pt x="13950" y="64"/>
                  </a:cubicBezTo>
                  <a:cubicBezTo>
                    <a:pt x="10800" y="-344"/>
                    <a:pt x="6300" y="1286"/>
                    <a:pt x="3600" y="3120"/>
                  </a:cubicBezTo>
                  <a:cubicBezTo>
                    <a:pt x="900" y="4954"/>
                    <a:pt x="0" y="6992"/>
                    <a:pt x="0" y="9845"/>
                  </a:cubicBezTo>
                  <a:cubicBezTo>
                    <a:pt x="0" y="12698"/>
                    <a:pt x="900" y="16365"/>
                    <a:pt x="4650" y="18403"/>
                  </a:cubicBezTo>
                  <a:cubicBezTo>
                    <a:pt x="8400" y="20441"/>
                    <a:pt x="15000" y="20848"/>
                    <a:pt x="21600" y="212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" name="Line"/>
            <p:cNvSpPr/>
            <p:nvPr/>
          </p:nvSpPr>
          <p:spPr>
            <a:xfrm>
              <a:off x="7989835" y="6652683"/>
              <a:ext cx="114647" cy="56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5" h="21219" fill="norm" stroke="1" extrusionOk="0">
                  <a:moveTo>
                    <a:pt x="16056" y="7200"/>
                  </a:moveTo>
                  <a:cubicBezTo>
                    <a:pt x="13782" y="4800"/>
                    <a:pt x="11508" y="2400"/>
                    <a:pt x="8666" y="1600"/>
                  </a:cubicBezTo>
                  <a:cubicBezTo>
                    <a:pt x="5824" y="800"/>
                    <a:pt x="2414" y="1600"/>
                    <a:pt x="898" y="4000"/>
                  </a:cubicBezTo>
                  <a:cubicBezTo>
                    <a:pt x="-618" y="6400"/>
                    <a:pt x="-239" y="10400"/>
                    <a:pt x="2224" y="13600"/>
                  </a:cubicBezTo>
                  <a:cubicBezTo>
                    <a:pt x="4687" y="16800"/>
                    <a:pt x="9235" y="19200"/>
                    <a:pt x="12456" y="20400"/>
                  </a:cubicBezTo>
                  <a:cubicBezTo>
                    <a:pt x="15677" y="21600"/>
                    <a:pt x="17571" y="21600"/>
                    <a:pt x="18898" y="19600"/>
                  </a:cubicBezTo>
                  <a:cubicBezTo>
                    <a:pt x="20224" y="17600"/>
                    <a:pt x="20982" y="13600"/>
                    <a:pt x="20224" y="10000"/>
                  </a:cubicBezTo>
                  <a:cubicBezTo>
                    <a:pt x="19466" y="6400"/>
                    <a:pt x="17193" y="3200"/>
                    <a:pt x="1491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" name="Line"/>
            <p:cNvSpPr/>
            <p:nvPr/>
          </p:nvSpPr>
          <p:spPr>
            <a:xfrm>
              <a:off x="8168949" y="6596276"/>
              <a:ext cx="113768" cy="132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0741" fill="norm" stroke="1" extrusionOk="0">
                  <a:moveTo>
                    <a:pt x="1099" y="7859"/>
                  </a:moveTo>
                  <a:cubicBezTo>
                    <a:pt x="1099" y="11182"/>
                    <a:pt x="1099" y="14505"/>
                    <a:pt x="899" y="16997"/>
                  </a:cubicBezTo>
                  <a:cubicBezTo>
                    <a:pt x="699" y="19489"/>
                    <a:pt x="299" y="21151"/>
                    <a:pt x="99" y="20653"/>
                  </a:cubicBezTo>
                  <a:cubicBezTo>
                    <a:pt x="-101" y="20154"/>
                    <a:pt x="-101" y="17496"/>
                    <a:pt x="1099" y="14339"/>
                  </a:cubicBezTo>
                  <a:cubicBezTo>
                    <a:pt x="2299" y="11182"/>
                    <a:pt x="4699" y="7526"/>
                    <a:pt x="6699" y="5200"/>
                  </a:cubicBezTo>
                  <a:cubicBezTo>
                    <a:pt x="8699" y="2874"/>
                    <a:pt x="10299" y="1877"/>
                    <a:pt x="12499" y="1046"/>
                  </a:cubicBezTo>
                  <a:cubicBezTo>
                    <a:pt x="14699" y="216"/>
                    <a:pt x="17499" y="-449"/>
                    <a:pt x="18899" y="382"/>
                  </a:cubicBezTo>
                  <a:cubicBezTo>
                    <a:pt x="20299" y="1213"/>
                    <a:pt x="20299" y="3539"/>
                    <a:pt x="20499" y="6363"/>
                  </a:cubicBezTo>
                  <a:cubicBezTo>
                    <a:pt x="20699" y="9188"/>
                    <a:pt x="21099" y="12511"/>
                    <a:pt x="21499" y="158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" name="Line"/>
            <p:cNvSpPr/>
            <p:nvPr/>
          </p:nvSpPr>
          <p:spPr>
            <a:xfrm>
              <a:off x="8349090" y="6560872"/>
              <a:ext cx="86027" cy="154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2" h="21010" fill="norm" stroke="1" extrusionOk="0">
                  <a:moveTo>
                    <a:pt x="20902" y="4716"/>
                  </a:moveTo>
                  <a:cubicBezTo>
                    <a:pt x="19359" y="3276"/>
                    <a:pt x="17816" y="1836"/>
                    <a:pt x="15759" y="972"/>
                  </a:cubicBezTo>
                  <a:cubicBezTo>
                    <a:pt x="13702" y="108"/>
                    <a:pt x="11131" y="-180"/>
                    <a:pt x="8045" y="108"/>
                  </a:cubicBezTo>
                  <a:cubicBezTo>
                    <a:pt x="4959" y="396"/>
                    <a:pt x="1359" y="1260"/>
                    <a:pt x="331" y="2988"/>
                  </a:cubicBezTo>
                  <a:cubicBezTo>
                    <a:pt x="-698" y="4716"/>
                    <a:pt x="845" y="7308"/>
                    <a:pt x="2645" y="9180"/>
                  </a:cubicBezTo>
                  <a:cubicBezTo>
                    <a:pt x="4445" y="11052"/>
                    <a:pt x="6502" y="12204"/>
                    <a:pt x="8045" y="13932"/>
                  </a:cubicBezTo>
                  <a:cubicBezTo>
                    <a:pt x="9588" y="15660"/>
                    <a:pt x="10616" y="17964"/>
                    <a:pt x="9073" y="19404"/>
                  </a:cubicBezTo>
                  <a:cubicBezTo>
                    <a:pt x="7531" y="20844"/>
                    <a:pt x="3416" y="21420"/>
                    <a:pt x="1616" y="20700"/>
                  </a:cubicBezTo>
                  <a:cubicBezTo>
                    <a:pt x="-184" y="19980"/>
                    <a:pt x="331" y="17964"/>
                    <a:pt x="845" y="159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" name="Line"/>
            <p:cNvSpPr/>
            <p:nvPr/>
          </p:nvSpPr>
          <p:spPr>
            <a:xfrm>
              <a:off x="8466866" y="6608233"/>
              <a:ext cx="127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" name="Line"/>
            <p:cNvSpPr/>
            <p:nvPr/>
          </p:nvSpPr>
          <p:spPr>
            <a:xfrm>
              <a:off x="8473216" y="6526046"/>
              <a:ext cx="44451" cy="63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84" fill="norm" stroke="1" extrusionOk="0">
                  <a:moveTo>
                    <a:pt x="0" y="20784"/>
                  </a:moveTo>
                  <a:cubicBezTo>
                    <a:pt x="0" y="17300"/>
                    <a:pt x="0" y="13816"/>
                    <a:pt x="1029" y="9984"/>
                  </a:cubicBezTo>
                  <a:cubicBezTo>
                    <a:pt x="2057" y="6152"/>
                    <a:pt x="4114" y="1971"/>
                    <a:pt x="7714" y="578"/>
                  </a:cubicBezTo>
                  <a:cubicBezTo>
                    <a:pt x="11314" y="-816"/>
                    <a:pt x="16457" y="578"/>
                    <a:pt x="21600" y="19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" name="Line"/>
            <p:cNvSpPr/>
            <p:nvPr/>
          </p:nvSpPr>
          <p:spPr>
            <a:xfrm>
              <a:off x="8506667" y="6560370"/>
              <a:ext cx="125300" cy="151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484" fill="norm" stroke="1" extrusionOk="0">
                  <a:moveTo>
                    <a:pt x="21311" y="1384"/>
                  </a:moveTo>
                  <a:cubicBezTo>
                    <a:pt x="17711" y="784"/>
                    <a:pt x="14111" y="184"/>
                    <a:pt x="11411" y="34"/>
                  </a:cubicBezTo>
                  <a:cubicBezTo>
                    <a:pt x="8711" y="-116"/>
                    <a:pt x="6911" y="184"/>
                    <a:pt x="6371" y="1984"/>
                  </a:cubicBezTo>
                  <a:cubicBezTo>
                    <a:pt x="5831" y="3784"/>
                    <a:pt x="6551" y="7084"/>
                    <a:pt x="7451" y="9634"/>
                  </a:cubicBezTo>
                  <a:cubicBezTo>
                    <a:pt x="8351" y="12184"/>
                    <a:pt x="9431" y="13984"/>
                    <a:pt x="9791" y="15634"/>
                  </a:cubicBezTo>
                  <a:cubicBezTo>
                    <a:pt x="10151" y="17284"/>
                    <a:pt x="9791" y="18784"/>
                    <a:pt x="8711" y="19834"/>
                  </a:cubicBezTo>
                  <a:cubicBezTo>
                    <a:pt x="7631" y="20884"/>
                    <a:pt x="5831" y="21484"/>
                    <a:pt x="4031" y="21484"/>
                  </a:cubicBezTo>
                  <a:cubicBezTo>
                    <a:pt x="2231" y="21484"/>
                    <a:pt x="431" y="20884"/>
                    <a:pt x="71" y="19684"/>
                  </a:cubicBezTo>
                  <a:cubicBezTo>
                    <a:pt x="-289" y="18484"/>
                    <a:pt x="791" y="16684"/>
                    <a:pt x="1871" y="148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" name="Line"/>
            <p:cNvSpPr/>
            <p:nvPr/>
          </p:nvSpPr>
          <p:spPr>
            <a:xfrm>
              <a:off x="8634145" y="6424083"/>
              <a:ext cx="156572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600" fill="norm" stroke="1" extrusionOk="0">
                  <a:moveTo>
                    <a:pt x="21304" y="0"/>
                  </a:moveTo>
                  <a:cubicBezTo>
                    <a:pt x="17560" y="1964"/>
                    <a:pt x="13816" y="3927"/>
                    <a:pt x="10216" y="6791"/>
                  </a:cubicBezTo>
                  <a:cubicBezTo>
                    <a:pt x="6616" y="9655"/>
                    <a:pt x="3160" y="13418"/>
                    <a:pt x="1432" y="15955"/>
                  </a:cubicBezTo>
                  <a:cubicBezTo>
                    <a:pt x="-296" y="18491"/>
                    <a:pt x="-296" y="19800"/>
                    <a:pt x="568" y="20536"/>
                  </a:cubicBezTo>
                  <a:cubicBezTo>
                    <a:pt x="1432" y="21273"/>
                    <a:pt x="3160" y="21436"/>
                    <a:pt x="5032" y="21518"/>
                  </a:cubicBezTo>
                  <a:cubicBezTo>
                    <a:pt x="6904" y="21600"/>
                    <a:pt x="8920" y="21600"/>
                    <a:pt x="1093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" name="Line"/>
            <p:cNvSpPr/>
            <p:nvPr/>
          </p:nvSpPr>
          <p:spPr>
            <a:xfrm>
              <a:off x="8587256" y="6542832"/>
              <a:ext cx="357801" cy="154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278" fill="norm" stroke="1" extrusionOk="0">
                  <a:moveTo>
                    <a:pt x="1910" y="6392"/>
                  </a:moveTo>
                  <a:cubicBezTo>
                    <a:pt x="1026" y="5516"/>
                    <a:pt x="142" y="4640"/>
                    <a:pt x="15" y="4202"/>
                  </a:cubicBezTo>
                  <a:cubicBezTo>
                    <a:pt x="-111" y="3764"/>
                    <a:pt x="521" y="3764"/>
                    <a:pt x="2478" y="4056"/>
                  </a:cubicBezTo>
                  <a:cubicBezTo>
                    <a:pt x="4436" y="4348"/>
                    <a:pt x="7721" y="4932"/>
                    <a:pt x="9678" y="4932"/>
                  </a:cubicBezTo>
                  <a:cubicBezTo>
                    <a:pt x="11636" y="4932"/>
                    <a:pt x="12268" y="4348"/>
                    <a:pt x="12584" y="3327"/>
                  </a:cubicBezTo>
                  <a:cubicBezTo>
                    <a:pt x="12900" y="2305"/>
                    <a:pt x="12900" y="846"/>
                    <a:pt x="12584" y="262"/>
                  </a:cubicBezTo>
                  <a:cubicBezTo>
                    <a:pt x="12268" y="-322"/>
                    <a:pt x="11636" y="-30"/>
                    <a:pt x="10752" y="2159"/>
                  </a:cubicBezTo>
                  <a:cubicBezTo>
                    <a:pt x="9868" y="4348"/>
                    <a:pt x="8731" y="8435"/>
                    <a:pt x="8226" y="11208"/>
                  </a:cubicBezTo>
                  <a:cubicBezTo>
                    <a:pt x="7721" y="13981"/>
                    <a:pt x="7847" y="15440"/>
                    <a:pt x="8289" y="16316"/>
                  </a:cubicBezTo>
                  <a:cubicBezTo>
                    <a:pt x="8731" y="17192"/>
                    <a:pt x="9489" y="17483"/>
                    <a:pt x="10500" y="17192"/>
                  </a:cubicBezTo>
                  <a:cubicBezTo>
                    <a:pt x="11510" y="16900"/>
                    <a:pt x="12773" y="16024"/>
                    <a:pt x="13657" y="15148"/>
                  </a:cubicBezTo>
                  <a:cubicBezTo>
                    <a:pt x="14542" y="14273"/>
                    <a:pt x="15047" y="13397"/>
                    <a:pt x="15489" y="12229"/>
                  </a:cubicBezTo>
                  <a:cubicBezTo>
                    <a:pt x="15931" y="11062"/>
                    <a:pt x="16310" y="9602"/>
                    <a:pt x="16310" y="9748"/>
                  </a:cubicBezTo>
                  <a:cubicBezTo>
                    <a:pt x="16310" y="9894"/>
                    <a:pt x="15931" y="11646"/>
                    <a:pt x="15552" y="13105"/>
                  </a:cubicBezTo>
                  <a:cubicBezTo>
                    <a:pt x="15173" y="14564"/>
                    <a:pt x="14794" y="15732"/>
                    <a:pt x="14415" y="17046"/>
                  </a:cubicBezTo>
                  <a:cubicBezTo>
                    <a:pt x="14036" y="18359"/>
                    <a:pt x="13657" y="19819"/>
                    <a:pt x="13594" y="19819"/>
                  </a:cubicBezTo>
                  <a:cubicBezTo>
                    <a:pt x="13531" y="19819"/>
                    <a:pt x="13784" y="18359"/>
                    <a:pt x="14794" y="15440"/>
                  </a:cubicBezTo>
                  <a:cubicBezTo>
                    <a:pt x="15805" y="12521"/>
                    <a:pt x="17573" y="8143"/>
                    <a:pt x="18773" y="5662"/>
                  </a:cubicBezTo>
                  <a:cubicBezTo>
                    <a:pt x="19973" y="3181"/>
                    <a:pt x="20605" y="2597"/>
                    <a:pt x="20984" y="3035"/>
                  </a:cubicBezTo>
                  <a:cubicBezTo>
                    <a:pt x="21363" y="3473"/>
                    <a:pt x="21489" y="4932"/>
                    <a:pt x="21173" y="8143"/>
                  </a:cubicBezTo>
                  <a:cubicBezTo>
                    <a:pt x="20857" y="11354"/>
                    <a:pt x="20100" y="16316"/>
                    <a:pt x="19342" y="212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" name="Line"/>
            <p:cNvSpPr/>
            <p:nvPr/>
          </p:nvSpPr>
          <p:spPr>
            <a:xfrm>
              <a:off x="9040072" y="6392333"/>
              <a:ext cx="137995" cy="321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466" fill="norm" stroke="1" extrusionOk="0">
                  <a:moveTo>
                    <a:pt x="21336" y="0"/>
                  </a:moveTo>
                  <a:cubicBezTo>
                    <a:pt x="16427" y="3529"/>
                    <a:pt x="11518" y="7059"/>
                    <a:pt x="8245" y="9741"/>
                  </a:cubicBezTo>
                  <a:cubicBezTo>
                    <a:pt x="4972" y="12424"/>
                    <a:pt x="3336" y="14259"/>
                    <a:pt x="2027" y="16094"/>
                  </a:cubicBezTo>
                  <a:cubicBezTo>
                    <a:pt x="718" y="17929"/>
                    <a:pt x="-264" y="19765"/>
                    <a:pt x="63" y="20682"/>
                  </a:cubicBezTo>
                  <a:cubicBezTo>
                    <a:pt x="391" y="21600"/>
                    <a:pt x="2027" y="21600"/>
                    <a:pt x="4645" y="21247"/>
                  </a:cubicBezTo>
                  <a:cubicBezTo>
                    <a:pt x="7263" y="20894"/>
                    <a:pt x="10863" y="20188"/>
                    <a:pt x="14463" y="194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" name="Line"/>
            <p:cNvSpPr/>
            <p:nvPr/>
          </p:nvSpPr>
          <p:spPr>
            <a:xfrm>
              <a:off x="8993916" y="6544733"/>
              <a:ext cx="3111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67" y="14400"/>
                    <a:pt x="7935" y="7200"/>
                    <a:pt x="11535" y="3600"/>
                  </a:cubicBezTo>
                  <a:cubicBezTo>
                    <a:pt x="15135" y="0"/>
                    <a:pt x="18367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98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8071961" y="1236133"/>
              <a:ext cx="3792637" cy="1934634"/>
            </a:xfrm>
            <a:prstGeom prst="rect">
              <a:avLst/>
            </a:prstGeom>
            <a:effectLst/>
          </p:spPr>
        </p:pic>
        <p:pic>
          <p:nvPicPr>
            <p:cNvPr id="300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383816" y="5881386"/>
              <a:ext cx="1574801" cy="254831"/>
            </a:xfrm>
            <a:prstGeom prst="rect">
              <a:avLst/>
            </a:prstGeom>
            <a:effectLst/>
          </p:spPr>
        </p:pic>
        <p:pic>
          <p:nvPicPr>
            <p:cNvPr id="302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7697215" y="4519083"/>
              <a:ext cx="4013920" cy="150840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0" name="Drawing"/>
          <p:cNvGrpSpPr/>
          <p:nvPr/>
        </p:nvGrpSpPr>
        <p:grpSpPr>
          <a:xfrm>
            <a:off x="756376" y="2247900"/>
            <a:ext cx="12070625" cy="6210301"/>
            <a:chOff x="-12699" y="0"/>
            <a:chExt cx="12070623" cy="6210299"/>
          </a:xfrm>
        </p:grpSpPr>
        <p:sp>
          <p:nvSpPr>
            <p:cNvPr id="2106" name="Line"/>
            <p:cNvSpPr/>
            <p:nvPr/>
          </p:nvSpPr>
          <p:spPr>
            <a:xfrm>
              <a:off x="514601" y="253745"/>
              <a:ext cx="211018" cy="471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470" fill="norm" stroke="1" extrusionOk="0">
                  <a:moveTo>
                    <a:pt x="1184" y="1458"/>
                  </a:moveTo>
                  <a:cubicBezTo>
                    <a:pt x="756" y="783"/>
                    <a:pt x="329" y="108"/>
                    <a:pt x="115" y="11"/>
                  </a:cubicBezTo>
                  <a:cubicBezTo>
                    <a:pt x="-99" y="-85"/>
                    <a:pt x="-99" y="397"/>
                    <a:pt x="863" y="2326"/>
                  </a:cubicBezTo>
                  <a:cubicBezTo>
                    <a:pt x="1826" y="4254"/>
                    <a:pt x="3751" y="7629"/>
                    <a:pt x="5248" y="10860"/>
                  </a:cubicBezTo>
                  <a:cubicBezTo>
                    <a:pt x="6745" y="14090"/>
                    <a:pt x="7814" y="17176"/>
                    <a:pt x="8455" y="19008"/>
                  </a:cubicBezTo>
                  <a:cubicBezTo>
                    <a:pt x="9097" y="20840"/>
                    <a:pt x="9311" y="21419"/>
                    <a:pt x="9418" y="21467"/>
                  </a:cubicBezTo>
                  <a:cubicBezTo>
                    <a:pt x="9525" y="21515"/>
                    <a:pt x="9525" y="21033"/>
                    <a:pt x="9632" y="19538"/>
                  </a:cubicBezTo>
                  <a:cubicBezTo>
                    <a:pt x="9739" y="18044"/>
                    <a:pt x="9952" y="15536"/>
                    <a:pt x="10594" y="13753"/>
                  </a:cubicBezTo>
                  <a:cubicBezTo>
                    <a:pt x="11236" y="11969"/>
                    <a:pt x="12305" y="10908"/>
                    <a:pt x="13374" y="10281"/>
                  </a:cubicBezTo>
                  <a:cubicBezTo>
                    <a:pt x="14444" y="9654"/>
                    <a:pt x="15513" y="9461"/>
                    <a:pt x="16582" y="9510"/>
                  </a:cubicBezTo>
                  <a:cubicBezTo>
                    <a:pt x="17651" y="9558"/>
                    <a:pt x="18721" y="9847"/>
                    <a:pt x="19683" y="10956"/>
                  </a:cubicBezTo>
                  <a:cubicBezTo>
                    <a:pt x="20646" y="12065"/>
                    <a:pt x="21501" y="13994"/>
                    <a:pt x="21287" y="15681"/>
                  </a:cubicBezTo>
                  <a:cubicBezTo>
                    <a:pt x="21073" y="17369"/>
                    <a:pt x="19790" y="18815"/>
                    <a:pt x="17117" y="19828"/>
                  </a:cubicBezTo>
                  <a:cubicBezTo>
                    <a:pt x="14444" y="20840"/>
                    <a:pt x="10380" y="21419"/>
                    <a:pt x="7707" y="20792"/>
                  </a:cubicBezTo>
                  <a:cubicBezTo>
                    <a:pt x="5034" y="20165"/>
                    <a:pt x="3751" y="18333"/>
                    <a:pt x="2467" y="165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7" name="Line"/>
            <p:cNvSpPr/>
            <p:nvPr/>
          </p:nvSpPr>
          <p:spPr>
            <a:xfrm>
              <a:off x="659673" y="291827"/>
              <a:ext cx="221581" cy="476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517" fill="norm" stroke="1" extrusionOk="0">
                  <a:moveTo>
                    <a:pt x="14060" y="873"/>
                  </a:moveTo>
                  <a:cubicBezTo>
                    <a:pt x="14264" y="395"/>
                    <a:pt x="14468" y="-83"/>
                    <a:pt x="15181" y="13"/>
                  </a:cubicBezTo>
                  <a:cubicBezTo>
                    <a:pt x="15894" y="108"/>
                    <a:pt x="17117" y="777"/>
                    <a:pt x="18543" y="2545"/>
                  </a:cubicBezTo>
                  <a:cubicBezTo>
                    <a:pt x="19970" y="4313"/>
                    <a:pt x="21600" y="7181"/>
                    <a:pt x="21294" y="9905"/>
                  </a:cubicBezTo>
                  <a:cubicBezTo>
                    <a:pt x="20989" y="12629"/>
                    <a:pt x="18747" y="15209"/>
                    <a:pt x="14875" y="17121"/>
                  </a:cubicBezTo>
                  <a:cubicBezTo>
                    <a:pt x="11004" y="19032"/>
                    <a:pt x="5502" y="20275"/>
                    <a:pt x="0" y="215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8" name="Line"/>
            <p:cNvSpPr/>
            <p:nvPr/>
          </p:nvSpPr>
          <p:spPr>
            <a:xfrm>
              <a:off x="254220" y="359118"/>
              <a:ext cx="424504" cy="454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460" fill="norm" stroke="1" extrusionOk="0">
                  <a:moveTo>
                    <a:pt x="3821" y="734"/>
                  </a:moveTo>
                  <a:cubicBezTo>
                    <a:pt x="3391" y="434"/>
                    <a:pt x="2961" y="134"/>
                    <a:pt x="2477" y="34"/>
                  </a:cubicBezTo>
                  <a:cubicBezTo>
                    <a:pt x="1994" y="-66"/>
                    <a:pt x="1456" y="34"/>
                    <a:pt x="973" y="634"/>
                  </a:cubicBezTo>
                  <a:cubicBezTo>
                    <a:pt x="489" y="1234"/>
                    <a:pt x="59" y="2334"/>
                    <a:pt x="6" y="4484"/>
                  </a:cubicBezTo>
                  <a:cubicBezTo>
                    <a:pt x="-48" y="6634"/>
                    <a:pt x="274" y="9834"/>
                    <a:pt x="1295" y="12684"/>
                  </a:cubicBezTo>
                  <a:cubicBezTo>
                    <a:pt x="2316" y="15534"/>
                    <a:pt x="4036" y="18034"/>
                    <a:pt x="7152" y="19484"/>
                  </a:cubicBezTo>
                  <a:cubicBezTo>
                    <a:pt x="10268" y="20934"/>
                    <a:pt x="14782" y="21334"/>
                    <a:pt x="17415" y="21434"/>
                  </a:cubicBezTo>
                  <a:cubicBezTo>
                    <a:pt x="20048" y="21534"/>
                    <a:pt x="20800" y="21334"/>
                    <a:pt x="21552" y="211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9" name="Line"/>
            <p:cNvSpPr/>
            <p:nvPr/>
          </p:nvSpPr>
          <p:spPr>
            <a:xfrm>
              <a:off x="2073046" y="181222"/>
              <a:ext cx="127170" cy="613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9" h="21519" fill="norm" stroke="1" extrusionOk="0">
                  <a:moveTo>
                    <a:pt x="434" y="9010"/>
                  </a:moveTo>
                  <a:cubicBezTo>
                    <a:pt x="91" y="8490"/>
                    <a:pt x="-252" y="7970"/>
                    <a:pt x="262" y="7859"/>
                  </a:cubicBezTo>
                  <a:cubicBezTo>
                    <a:pt x="777" y="7748"/>
                    <a:pt x="2148" y="8045"/>
                    <a:pt x="3519" y="9084"/>
                  </a:cubicBezTo>
                  <a:cubicBezTo>
                    <a:pt x="4891" y="10123"/>
                    <a:pt x="6262" y="11905"/>
                    <a:pt x="7462" y="13872"/>
                  </a:cubicBezTo>
                  <a:cubicBezTo>
                    <a:pt x="8662" y="15839"/>
                    <a:pt x="9691" y="17991"/>
                    <a:pt x="10548" y="19401"/>
                  </a:cubicBezTo>
                  <a:cubicBezTo>
                    <a:pt x="11405" y="20812"/>
                    <a:pt x="12091" y="21480"/>
                    <a:pt x="12262" y="21517"/>
                  </a:cubicBezTo>
                  <a:cubicBezTo>
                    <a:pt x="12434" y="21554"/>
                    <a:pt x="12091" y="20960"/>
                    <a:pt x="11234" y="19327"/>
                  </a:cubicBezTo>
                  <a:cubicBezTo>
                    <a:pt x="10377" y="17694"/>
                    <a:pt x="9005" y="15022"/>
                    <a:pt x="7805" y="12387"/>
                  </a:cubicBezTo>
                  <a:cubicBezTo>
                    <a:pt x="6605" y="9752"/>
                    <a:pt x="5577" y="7154"/>
                    <a:pt x="5577" y="5261"/>
                  </a:cubicBezTo>
                  <a:cubicBezTo>
                    <a:pt x="5577" y="3368"/>
                    <a:pt x="6605" y="2181"/>
                    <a:pt x="7634" y="1439"/>
                  </a:cubicBezTo>
                  <a:cubicBezTo>
                    <a:pt x="8662" y="696"/>
                    <a:pt x="9691" y="399"/>
                    <a:pt x="11062" y="214"/>
                  </a:cubicBezTo>
                  <a:cubicBezTo>
                    <a:pt x="12434" y="28"/>
                    <a:pt x="14148" y="-46"/>
                    <a:pt x="15691" y="28"/>
                  </a:cubicBezTo>
                  <a:cubicBezTo>
                    <a:pt x="17234" y="102"/>
                    <a:pt x="18605" y="325"/>
                    <a:pt x="19634" y="1142"/>
                  </a:cubicBezTo>
                  <a:cubicBezTo>
                    <a:pt x="20662" y="1958"/>
                    <a:pt x="21348" y="3368"/>
                    <a:pt x="19119" y="4964"/>
                  </a:cubicBezTo>
                  <a:cubicBezTo>
                    <a:pt x="16891" y="6560"/>
                    <a:pt x="11748" y="8342"/>
                    <a:pt x="6605" y="101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0" name="Line"/>
            <p:cNvSpPr/>
            <p:nvPr/>
          </p:nvSpPr>
          <p:spPr>
            <a:xfrm>
              <a:off x="2228123" y="457199"/>
              <a:ext cx="209551" cy="275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2" fill="norm" stroke="1" extrusionOk="0">
                  <a:moveTo>
                    <a:pt x="0" y="6925"/>
                  </a:moveTo>
                  <a:cubicBezTo>
                    <a:pt x="1091" y="6760"/>
                    <a:pt x="2182" y="6595"/>
                    <a:pt x="4255" y="7420"/>
                  </a:cubicBezTo>
                  <a:cubicBezTo>
                    <a:pt x="6327" y="8244"/>
                    <a:pt x="9382" y="10058"/>
                    <a:pt x="11782" y="12119"/>
                  </a:cubicBezTo>
                  <a:cubicBezTo>
                    <a:pt x="14182" y="14180"/>
                    <a:pt x="15927" y="16489"/>
                    <a:pt x="16691" y="18055"/>
                  </a:cubicBezTo>
                  <a:cubicBezTo>
                    <a:pt x="17455" y="19621"/>
                    <a:pt x="17236" y="20446"/>
                    <a:pt x="16582" y="20940"/>
                  </a:cubicBezTo>
                  <a:cubicBezTo>
                    <a:pt x="15927" y="21435"/>
                    <a:pt x="14836" y="21600"/>
                    <a:pt x="13964" y="21270"/>
                  </a:cubicBezTo>
                  <a:cubicBezTo>
                    <a:pt x="13091" y="20940"/>
                    <a:pt x="12436" y="20116"/>
                    <a:pt x="12000" y="17560"/>
                  </a:cubicBezTo>
                  <a:cubicBezTo>
                    <a:pt x="11564" y="15005"/>
                    <a:pt x="11345" y="10718"/>
                    <a:pt x="12982" y="7502"/>
                  </a:cubicBezTo>
                  <a:cubicBezTo>
                    <a:pt x="14618" y="4287"/>
                    <a:pt x="18109" y="214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1" name="Line"/>
            <p:cNvSpPr/>
            <p:nvPr/>
          </p:nvSpPr>
          <p:spPr>
            <a:xfrm>
              <a:off x="2653307" y="271527"/>
              <a:ext cx="146317" cy="400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306" fill="norm" stroke="1" extrusionOk="0">
                  <a:moveTo>
                    <a:pt x="18553" y="1769"/>
                  </a:moveTo>
                  <a:cubicBezTo>
                    <a:pt x="17936" y="1206"/>
                    <a:pt x="17319" y="644"/>
                    <a:pt x="16239" y="306"/>
                  </a:cubicBezTo>
                  <a:cubicBezTo>
                    <a:pt x="15159" y="-31"/>
                    <a:pt x="13616" y="-144"/>
                    <a:pt x="11610" y="250"/>
                  </a:cubicBezTo>
                  <a:cubicBezTo>
                    <a:pt x="9604" y="644"/>
                    <a:pt x="7136" y="1544"/>
                    <a:pt x="4821" y="3850"/>
                  </a:cubicBezTo>
                  <a:cubicBezTo>
                    <a:pt x="2507" y="6156"/>
                    <a:pt x="347" y="9868"/>
                    <a:pt x="39" y="12681"/>
                  </a:cubicBezTo>
                  <a:cubicBezTo>
                    <a:pt x="-270" y="15493"/>
                    <a:pt x="1273" y="17406"/>
                    <a:pt x="4359" y="18756"/>
                  </a:cubicBezTo>
                  <a:cubicBezTo>
                    <a:pt x="7444" y="20106"/>
                    <a:pt x="12073" y="20893"/>
                    <a:pt x="15159" y="21175"/>
                  </a:cubicBezTo>
                  <a:cubicBezTo>
                    <a:pt x="18244" y="21456"/>
                    <a:pt x="19787" y="21231"/>
                    <a:pt x="21330" y="210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2" name="Line"/>
            <p:cNvSpPr/>
            <p:nvPr/>
          </p:nvSpPr>
          <p:spPr>
            <a:xfrm>
              <a:off x="2908472" y="361950"/>
              <a:ext cx="284852" cy="289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fill="norm" stroke="1" extrusionOk="0">
                  <a:moveTo>
                    <a:pt x="892" y="4257"/>
                  </a:moveTo>
                  <a:cubicBezTo>
                    <a:pt x="572" y="3311"/>
                    <a:pt x="252" y="2365"/>
                    <a:pt x="92" y="2601"/>
                  </a:cubicBezTo>
                  <a:cubicBezTo>
                    <a:pt x="-68" y="2838"/>
                    <a:pt x="-68" y="4257"/>
                    <a:pt x="492" y="6780"/>
                  </a:cubicBezTo>
                  <a:cubicBezTo>
                    <a:pt x="1052" y="9302"/>
                    <a:pt x="2172" y="12928"/>
                    <a:pt x="2972" y="15136"/>
                  </a:cubicBezTo>
                  <a:cubicBezTo>
                    <a:pt x="3772" y="17343"/>
                    <a:pt x="4252" y="18131"/>
                    <a:pt x="4892" y="18604"/>
                  </a:cubicBezTo>
                  <a:cubicBezTo>
                    <a:pt x="5532" y="19077"/>
                    <a:pt x="6332" y="19235"/>
                    <a:pt x="6892" y="18920"/>
                  </a:cubicBezTo>
                  <a:cubicBezTo>
                    <a:pt x="7452" y="18604"/>
                    <a:pt x="7772" y="17816"/>
                    <a:pt x="8092" y="16397"/>
                  </a:cubicBezTo>
                  <a:cubicBezTo>
                    <a:pt x="8412" y="14978"/>
                    <a:pt x="8732" y="12928"/>
                    <a:pt x="8972" y="11509"/>
                  </a:cubicBezTo>
                  <a:cubicBezTo>
                    <a:pt x="9212" y="10091"/>
                    <a:pt x="9372" y="9302"/>
                    <a:pt x="9532" y="9381"/>
                  </a:cubicBezTo>
                  <a:cubicBezTo>
                    <a:pt x="9692" y="9460"/>
                    <a:pt x="9852" y="10406"/>
                    <a:pt x="10172" y="12377"/>
                  </a:cubicBezTo>
                  <a:cubicBezTo>
                    <a:pt x="10492" y="14347"/>
                    <a:pt x="10972" y="17343"/>
                    <a:pt x="11452" y="19156"/>
                  </a:cubicBezTo>
                  <a:cubicBezTo>
                    <a:pt x="11932" y="20969"/>
                    <a:pt x="12412" y="21600"/>
                    <a:pt x="12892" y="21600"/>
                  </a:cubicBezTo>
                  <a:cubicBezTo>
                    <a:pt x="13372" y="21600"/>
                    <a:pt x="13852" y="20969"/>
                    <a:pt x="14492" y="18841"/>
                  </a:cubicBezTo>
                  <a:cubicBezTo>
                    <a:pt x="15132" y="16712"/>
                    <a:pt x="15932" y="13086"/>
                    <a:pt x="16732" y="9696"/>
                  </a:cubicBezTo>
                  <a:cubicBezTo>
                    <a:pt x="17532" y="6307"/>
                    <a:pt x="18332" y="3153"/>
                    <a:pt x="19132" y="1577"/>
                  </a:cubicBezTo>
                  <a:cubicBezTo>
                    <a:pt x="19932" y="0"/>
                    <a:pt x="20732" y="0"/>
                    <a:pt x="2153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3" name="Line"/>
            <p:cNvSpPr/>
            <p:nvPr/>
          </p:nvSpPr>
          <p:spPr>
            <a:xfrm>
              <a:off x="3307623" y="303798"/>
              <a:ext cx="152401" cy="337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5" fill="norm" stroke="1" extrusionOk="0">
                  <a:moveTo>
                    <a:pt x="0" y="21395"/>
                  </a:moveTo>
                  <a:cubicBezTo>
                    <a:pt x="300" y="19785"/>
                    <a:pt x="600" y="18175"/>
                    <a:pt x="1800" y="15492"/>
                  </a:cubicBezTo>
                  <a:cubicBezTo>
                    <a:pt x="3000" y="12809"/>
                    <a:pt x="5100" y="9052"/>
                    <a:pt x="6600" y="6704"/>
                  </a:cubicBezTo>
                  <a:cubicBezTo>
                    <a:pt x="8100" y="4356"/>
                    <a:pt x="9000" y="3417"/>
                    <a:pt x="10200" y="2411"/>
                  </a:cubicBezTo>
                  <a:cubicBezTo>
                    <a:pt x="11400" y="1405"/>
                    <a:pt x="12900" y="332"/>
                    <a:pt x="14100" y="63"/>
                  </a:cubicBezTo>
                  <a:cubicBezTo>
                    <a:pt x="15300" y="-205"/>
                    <a:pt x="16200" y="332"/>
                    <a:pt x="17100" y="2545"/>
                  </a:cubicBezTo>
                  <a:cubicBezTo>
                    <a:pt x="18000" y="4759"/>
                    <a:pt x="18900" y="8650"/>
                    <a:pt x="19650" y="12071"/>
                  </a:cubicBezTo>
                  <a:cubicBezTo>
                    <a:pt x="20400" y="15492"/>
                    <a:pt x="21000" y="18443"/>
                    <a:pt x="21600" y="213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4" name="Line"/>
            <p:cNvSpPr/>
            <p:nvPr/>
          </p:nvSpPr>
          <p:spPr>
            <a:xfrm>
              <a:off x="3352073" y="463550"/>
              <a:ext cx="12700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80" y="15429"/>
                    <a:pt x="9360" y="9257"/>
                    <a:pt x="12960" y="5657"/>
                  </a:cubicBezTo>
                  <a:cubicBezTo>
                    <a:pt x="16560" y="2057"/>
                    <a:pt x="19080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5" name="Line"/>
            <p:cNvSpPr/>
            <p:nvPr/>
          </p:nvSpPr>
          <p:spPr>
            <a:xfrm>
              <a:off x="3847373" y="95250"/>
              <a:ext cx="88901" cy="609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7" fill="norm" stroke="1" extrusionOk="0">
                  <a:moveTo>
                    <a:pt x="0" y="0"/>
                  </a:moveTo>
                  <a:cubicBezTo>
                    <a:pt x="2571" y="1345"/>
                    <a:pt x="5143" y="2691"/>
                    <a:pt x="7714" y="4821"/>
                  </a:cubicBezTo>
                  <a:cubicBezTo>
                    <a:pt x="10286" y="6951"/>
                    <a:pt x="12857" y="9866"/>
                    <a:pt x="14914" y="12444"/>
                  </a:cubicBezTo>
                  <a:cubicBezTo>
                    <a:pt x="16971" y="15023"/>
                    <a:pt x="18514" y="17265"/>
                    <a:pt x="19286" y="18573"/>
                  </a:cubicBezTo>
                  <a:cubicBezTo>
                    <a:pt x="20057" y="19881"/>
                    <a:pt x="20057" y="20255"/>
                    <a:pt x="20057" y="20628"/>
                  </a:cubicBezTo>
                  <a:cubicBezTo>
                    <a:pt x="20057" y="21002"/>
                    <a:pt x="20057" y="21376"/>
                    <a:pt x="20314" y="21488"/>
                  </a:cubicBezTo>
                  <a:cubicBezTo>
                    <a:pt x="20571" y="21600"/>
                    <a:pt x="21086" y="21451"/>
                    <a:pt x="21600" y="213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6" name="Line"/>
            <p:cNvSpPr/>
            <p:nvPr/>
          </p:nvSpPr>
          <p:spPr>
            <a:xfrm>
              <a:off x="4126738" y="283633"/>
              <a:ext cx="128255" cy="292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0" h="21468" fill="norm" stroke="1" extrusionOk="0">
                  <a:moveTo>
                    <a:pt x="10457" y="1554"/>
                  </a:moveTo>
                  <a:cubicBezTo>
                    <a:pt x="9412" y="777"/>
                    <a:pt x="8367" y="0"/>
                    <a:pt x="7322" y="0"/>
                  </a:cubicBezTo>
                  <a:cubicBezTo>
                    <a:pt x="6276" y="0"/>
                    <a:pt x="5231" y="777"/>
                    <a:pt x="3838" y="3263"/>
                  </a:cubicBezTo>
                  <a:cubicBezTo>
                    <a:pt x="2444" y="5750"/>
                    <a:pt x="702" y="9945"/>
                    <a:pt x="180" y="12976"/>
                  </a:cubicBezTo>
                  <a:cubicBezTo>
                    <a:pt x="-343" y="16006"/>
                    <a:pt x="354" y="17871"/>
                    <a:pt x="1225" y="19114"/>
                  </a:cubicBezTo>
                  <a:cubicBezTo>
                    <a:pt x="2096" y="20357"/>
                    <a:pt x="3141" y="20978"/>
                    <a:pt x="4534" y="21289"/>
                  </a:cubicBezTo>
                  <a:cubicBezTo>
                    <a:pt x="5928" y="21600"/>
                    <a:pt x="7670" y="21600"/>
                    <a:pt x="10109" y="20512"/>
                  </a:cubicBezTo>
                  <a:cubicBezTo>
                    <a:pt x="12547" y="19424"/>
                    <a:pt x="15683" y="17249"/>
                    <a:pt x="17773" y="14452"/>
                  </a:cubicBezTo>
                  <a:cubicBezTo>
                    <a:pt x="19863" y="11655"/>
                    <a:pt x="20909" y="8236"/>
                    <a:pt x="21083" y="6138"/>
                  </a:cubicBezTo>
                  <a:cubicBezTo>
                    <a:pt x="21257" y="4040"/>
                    <a:pt x="20560" y="3263"/>
                    <a:pt x="19341" y="2642"/>
                  </a:cubicBezTo>
                  <a:cubicBezTo>
                    <a:pt x="18122" y="2020"/>
                    <a:pt x="16380" y="1554"/>
                    <a:pt x="14638" y="1399"/>
                  </a:cubicBezTo>
                  <a:cubicBezTo>
                    <a:pt x="12896" y="1243"/>
                    <a:pt x="11154" y="1399"/>
                    <a:pt x="9934" y="2176"/>
                  </a:cubicBezTo>
                  <a:cubicBezTo>
                    <a:pt x="8715" y="2953"/>
                    <a:pt x="8018" y="4351"/>
                    <a:pt x="7322" y="57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7" name="Line"/>
            <p:cNvSpPr/>
            <p:nvPr/>
          </p:nvSpPr>
          <p:spPr>
            <a:xfrm>
              <a:off x="4365692" y="380999"/>
              <a:ext cx="110332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600" fill="norm" stroke="1" extrusionOk="0">
                  <a:moveTo>
                    <a:pt x="458" y="1662"/>
                  </a:moveTo>
                  <a:cubicBezTo>
                    <a:pt x="458" y="7200"/>
                    <a:pt x="458" y="12738"/>
                    <a:pt x="458" y="16338"/>
                  </a:cubicBezTo>
                  <a:cubicBezTo>
                    <a:pt x="458" y="19938"/>
                    <a:pt x="458" y="21600"/>
                    <a:pt x="254" y="21600"/>
                  </a:cubicBezTo>
                  <a:cubicBezTo>
                    <a:pt x="51" y="21600"/>
                    <a:pt x="-357" y="19938"/>
                    <a:pt x="662" y="16338"/>
                  </a:cubicBezTo>
                  <a:cubicBezTo>
                    <a:pt x="1681" y="12738"/>
                    <a:pt x="4126" y="7200"/>
                    <a:pt x="6164" y="4015"/>
                  </a:cubicBezTo>
                  <a:cubicBezTo>
                    <a:pt x="8201" y="831"/>
                    <a:pt x="9832" y="0"/>
                    <a:pt x="11666" y="0"/>
                  </a:cubicBezTo>
                  <a:cubicBezTo>
                    <a:pt x="13500" y="0"/>
                    <a:pt x="15537" y="831"/>
                    <a:pt x="17168" y="3877"/>
                  </a:cubicBezTo>
                  <a:cubicBezTo>
                    <a:pt x="18798" y="6923"/>
                    <a:pt x="20020" y="12185"/>
                    <a:pt x="21243" y="174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8" name="Line"/>
            <p:cNvSpPr/>
            <p:nvPr/>
          </p:nvSpPr>
          <p:spPr>
            <a:xfrm>
              <a:off x="4558573" y="383073"/>
              <a:ext cx="127001" cy="153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1" fill="norm" stroke="1" extrusionOk="0">
                  <a:moveTo>
                    <a:pt x="0" y="8471"/>
                  </a:moveTo>
                  <a:cubicBezTo>
                    <a:pt x="4320" y="8179"/>
                    <a:pt x="8640" y="7887"/>
                    <a:pt x="11700" y="7157"/>
                  </a:cubicBezTo>
                  <a:cubicBezTo>
                    <a:pt x="14760" y="6428"/>
                    <a:pt x="16560" y="5260"/>
                    <a:pt x="17460" y="3946"/>
                  </a:cubicBezTo>
                  <a:cubicBezTo>
                    <a:pt x="18360" y="2633"/>
                    <a:pt x="18360" y="1173"/>
                    <a:pt x="17280" y="444"/>
                  </a:cubicBezTo>
                  <a:cubicBezTo>
                    <a:pt x="16200" y="-286"/>
                    <a:pt x="14040" y="-286"/>
                    <a:pt x="11340" y="1757"/>
                  </a:cubicBezTo>
                  <a:cubicBezTo>
                    <a:pt x="8640" y="3800"/>
                    <a:pt x="5400" y="7887"/>
                    <a:pt x="3780" y="10952"/>
                  </a:cubicBezTo>
                  <a:cubicBezTo>
                    <a:pt x="2160" y="14017"/>
                    <a:pt x="2160" y="16060"/>
                    <a:pt x="4500" y="17811"/>
                  </a:cubicBezTo>
                  <a:cubicBezTo>
                    <a:pt x="6840" y="19563"/>
                    <a:pt x="11520" y="21022"/>
                    <a:pt x="14760" y="21168"/>
                  </a:cubicBezTo>
                  <a:cubicBezTo>
                    <a:pt x="18000" y="21314"/>
                    <a:pt x="19800" y="20146"/>
                    <a:pt x="21600" y="189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9" name="Line"/>
            <p:cNvSpPr/>
            <p:nvPr/>
          </p:nvSpPr>
          <p:spPr>
            <a:xfrm>
              <a:off x="4780823" y="146050"/>
              <a:ext cx="122768" cy="48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469" y="1800"/>
                    <a:pt x="8938" y="3600"/>
                    <a:pt x="13221" y="5921"/>
                  </a:cubicBezTo>
                  <a:cubicBezTo>
                    <a:pt x="17503" y="8242"/>
                    <a:pt x="21600" y="11084"/>
                    <a:pt x="21600" y="13689"/>
                  </a:cubicBezTo>
                  <a:cubicBezTo>
                    <a:pt x="21600" y="16295"/>
                    <a:pt x="17503" y="18663"/>
                    <a:pt x="14524" y="19942"/>
                  </a:cubicBezTo>
                  <a:cubicBezTo>
                    <a:pt x="11545" y="21221"/>
                    <a:pt x="9683" y="21411"/>
                    <a:pt x="782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0" name="Line"/>
            <p:cNvSpPr/>
            <p:nvPr/>
          </p:nvSpPr>
          <p:spPr>
            <a:xfrm>
              <a:off x="5339623" y="336550"/>
              <a:ext cx="1397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1" name="Line"/>
            <p:cNvSpPr/>
            <p:nvPr/>
          </p:nvSpPr>
          <p:spPr>
            <a:xfrm>
              <a:off x="5371373" y="482600"/>
              <a:ext cx="1714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2" name="Line"/>
            <p:cNvSpPr/>
            <p:nvPr/>
          </p:nvSpPr>
          <p:spPr>
            <a:xfrm>
              <a:off x="5728687" y="300151"/>
              <a:ext cx="142221" cy="203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0934" fill="norm" stroke="1" extrusionOk="0">
                  <a:moveTo>
                    <a:pt x="13084" y="1134"/>
                  </a:moveTo>
                  <a:cubicBezTo>
                    <a:pt x="11814" y="480"/>
                    <a:pt x="10543" y="-175"/>
                    <a:pt x="8637" y="43"/>
                  </a:cubicBezTo>
                  <a:cubicBezTo>
                    <a:pt x="6731" y="261"/>
                    <a:pt x="4190" y="1352"/>
                    <a:pt x="2443" y="3970"/>
                  </a:cubicBezTo>
                  <a:cubicBezTo>
                    <a:pt x="696" y="6589"/>
                    <a:pt x="-257" y="10734"/>
                    <a:pt x="61" y="14116"/>
                  </a:cubicBezTo>
                  <a:cubicBezTo>
                    <a:pt x="378" y="17498"/>
                    <a:pt x="1967" y="20116"/>
                    <a:pt x="5302" y="20770"/>
                  </a:cubicBezTo>
                  <a:cubicBezTo>
                    <a:pt x="8637" y="21425"/>
                    <a:pt x="13719" y="20116"/>
                    <a:pt x="16896" y="16843"/>
                  </a:cubicBezTo>
                  <a:cubicBezTo>
                    <a:pt x="20072" y="13570"/>
                    <a:pt x="21343" y="8334"/>
                    <a:pt x="21343" y="5061"/>
                  </a:cubicBezTo>
                  <a:cubicBezTo>
                    <a:pt x="21343" y="1789"/>
                    <a:pt x="20072" y="480"/>
                    <a:pt x="17055" y="480"/>
                  </a:cubicBezTo>
                  <a:cubicBezTo>
                    <a:pt x="14037" y="480"/>
                    <a:pt x="9272" y="1789"/>
                    <a:pt x="4508" y="30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3" name="Line"/>
            <p:cNvSpPr/>
            <p:nvPr/>
          </p:nvSpPr>
          <p:spPr>
            <a:xfrm>
              <a:off x="6082573" y="387349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4" name="Line"/>
            <p:cNvSpPr/>
            <p:nvPr/>
          </p:nvSpPr>
          <p:spPr>
            <a:xfrm>
              <a:off x="6134857" y="229544"/>
              <a:ext cx="157267" cy="380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546" fill="norm" stroke="1" extrusionOk="0">
                  <a:moveTo>
                    <a:pt x="18806" y="3546"/>
                  </a:moveTo>
                  <a:cubicBezTo>
                    <a:pt x="18518" y="2586"/>
                    <a:pt x="18230" y="1626"/>
                    <a:pt x="15494" y="966"/>
                  </a:cubicBezTo>
                  <a:cubicBezTo>
                    <a:pt x="12758" y="306"/>
                    <a:pt x="7574" y="-54"/>
                    <a:pt x="4550" y="6"/>
                  </a:cubicBezTo>
                  <a:cubicBezTo>
                    <a:pt x="1526" y="66"/>
                    <a:pt x="662" y="546"/>
                    <a:pt x="230" y="1086"/>
                  </a:cubicBezTo>
                  <a:cubicBezTo>
                    <a:pt x="-202" y="1626"/>
                    <a:pt x="-202" y="2226"/>
                    <a:pt x="1814" y="2466"/>
                  </a:cubicBezTo>
                  <a:cubicBezTo>
                    <a:pt x="3830" y="2706"/>
                    <a:pt x="7862" y="2586"/>
                    <a:pt x="10598" y="2346"/>
                  </a:cubicBezTo>
                  <a:cubicBezTo>
                    <a:pt x="13334" y="2106"/>
                    <a:pt x="14774" y="1746"/>
                    <a:pt x="16214" y="1506"/>
                  </a:cubicBezTo>
                  <a:cubicBezTo>
                    <a:pt x="17654" y="1266"/>
                    <a:pt x="19094" y="1146"/>
                    <a:pt x="19814" y="1506"/>
                  </a:cubicBezTo>
                  <a:cubicBezTo>
                    <a:pt x="20534" y="1866"/>
                    <a:pt x="20534" y="2706"/>
                    <a:pt x="20390" y="5166"/>
                  </a:cubicBezTo>
                  <a:cubicBezTo>
                    <a:pt x="20246" y="7626"/>
                    <a:pt x="19958" y="11706"/>
                    <a:pt x="19958" y="14346"/>
                  </a:cubicBezTo>
                  <a:cubicBezTo>
                    <a:pt x="19958" y="16986"/>
                    <a:pt x="20246" y="18186"/>
                    <a:pt x="20390" y="19146"/>
                  </a:cubicBezTo>
                  <a:cubicBezTo>
                    <a:pt x="20534" y="20106"/>
                    <a:pt x="20534" y="20826"/>
                    <a:pt x="20678" y="21186"/>
                  </a:cubicBezTo>
                  <a:cubicBezTo>
                    <a:pt x="20822" y="21546"/>
                    <a:pt x="21110" y="21546"/>
                    <a:pt x="21398" y="21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5" name="Line"/>
            <p:cNvSpPr/>
            <p:nvPr/>
          </p:nvSpPr>
          <p:spPr>
            <a:xfrm>
              <a:off x="6889023" y="436256"/>
              <a:ext cx="311151" cy="52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fill="norm" stroke="1" extrusionOk="0">
                  <a:moveTo>
                    <a:pt x="0" y="20682"/>
                  </a:moveTo>
                  <a:cubicBezTo>
                    <a:pt x="3820" y="13205"/>
                    <a:pt x="7641" y="5728"/>
                    <a:pt x="11241" y="2405"/>
                  </a:cubicBezTo>
                  <a:cubicBezTo>
                    <a:pt x="14841" y="-918"/>
                    <a:pt x="18220" y="-87"/>
                    <a:pt x="21600" y="7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6" name="Line"/>
            <p:cNvSpPr/>
            <p:nvPr/>
          </p:nvSpPr>
          <p:spPr>
            <a:xfrm>
              <a:off x="6920773" y="520699"/>
              <a:ext cx="3175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12" y="17723"/>
                    <a:pt x="6624" y="13846"/>
                    <a:pt x="10224" y="10246"/>
                  </a:cubicBezTo>
                  <a:cubicBezTo>
                    <a:pt x="13824" y="6646"/>
                    <a:pt x="17712" y="332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7" name="Line"/>
            <p:cNvSpPr/>
            <p:nvPr/>
          </p:nvSpPr>
          <p:spPr>
            <a:xfrm>
              <a:off x="7252627" y="379868"/>
              <a:ext cx="109510" cy="242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5" h="21513" fill="norm" stroke="1" extrusionOk="0">
                  <a:moveTo>
                    <a:pt x="888" y="1791"/>
                  </a:moveTo>
                  <a:cubicBezTo>
                    <a:pt x="88" y="852"/>
                    <a:pt x="-712" y="-87"/>
                    <a:pt x="1088" y="7"/>
                  </a:cubicBezTo>
                  <a:cubicBezTo>
                    <a:pt x="2888" y="101"/>
                    <a:pt x="7288" y="1228"/>
                    <a:pt x="11688" y="3388"/>
                  </a:cubicBezTo>
                  <a:cubicBezTo>
                    <a:pt x="16088" y="5548"/>
                    <a:pt x="20488" y="8741"/>
                    <a:pt x="20688" y="11464"/>
                  </a:cubicBezTo>
                  <a:cubicBezTo>
                    <a:pt x="20888" y="14188"/>
                    <a:pt x="16888" y="16442"/>
                    <a:pt x="13088" y="18038"/>
                  </a:cubicBezTo>
                  <a:cubicBezTo>
                    <a:pt x="9288" y="19635"/>
                    <a:pt x="5688" y="20574"/>
                    <a:pt x="2088" y="215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8" name="Line"/>
            <p:cNvSpPr/>
            <p:nvPr/>
          </p:nvSpPr>
          <p:spPr>
            <a:xfrm>
              <a:off x="7825360" y="65454"/>
              <a:ext cx="125252" cy="650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3" h="21425" fill="norm" stroke="1" extrusionOk="0">
                  <a:moveTo>
                    <a:pt x="1641" y="11851"/>
                  </a:moveTo>
                  <a:cubicBezTo>
                    <a:pt x="1287" y="14150"/>
                    <a:pt x="933" y="16450"/>
                    <a:pt x="756" y="17808"/>
                  </a:cubicBezTo>
                  <a:cubicBezTo>
                    <a:pt x="579" y="19167"/>
                    <a:pt x="579" y="19585"/>
                    <a:pt x="579" y="20108"/>
                  </a:cubicBezTo>
                  <a:cubicBezTo>
                    <a:pt x="579" y="20630"/>
                    <a:pt x="579" y="21257"/>
                    <a:pt x="579" y="21397"/>
                  </a:cubicBezTo>
                  <a:cubicBezTo>
                    <a:pt x="579" y="21536"/>
                    <a:pt x="579" y="21188"/>
                    <a:pt x="402" y="19759"/>
                  </a:cubicBezTo>
                  <a:cubicBezTo>
                    <a:pt x="225" y="18331"/>
                    <a:pt x="-129" y="15822"/>
                    <a:pt x="48" y="13140"/>
                  </a:cubicBezTo>
                  <a:cubicBezTo>
                    <a:pt x="225" y="10457"/>
                    <a:pt x="933" y="7601"/>
                    <a:pt x="1996" y="5545"/>
                  </a:cubicBezTo>
                  <a:cubicBezTo>
                    <a:pt x="3058" y="3490"/>
                    <a:pt x="4474" y="2235"/>
                    <a:pt x="5714" y="1434"/>
                  </a:cubicBezTo>
                  <a:cubicBezTo>
                    <a:pt x="6953" y="633"/>
                    <a:pt x="8015" y="284"/>
                    <a:pt x="9432" y="110"/>
                  </a:cubicBezTo>
                  <a:cubicBezTo>
                    <a:pt x="10848" y="-64"/>
                    <a:pt x="12619" y="-64"/>
                    <a:pt x="14743" y="354"/>
                  </a:cubicBezTo>
                  <a:cubicBezTo>
                    <a:pt x="16868" y="772"/>
                    <a:pt x="19346" y="1608"/>
                    <a:pt x="20409" y="2793"/>
                  </a:cubicBezTo>
                  <a:cubicBezTo>
                    <a:pt x="21471" y="3977"/>
                    <a:pt x="21117" y="5510"/>
                    <a:pt x="18107" y="6939"/>
                  </a:cubicBezTo>
                  <a:cubicBezTo>
                    <a:pt x="15097" y="8367"/>
                    <a:pt x="9432" y="9691"/>
                    <a:pt x="3766" y="11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9" name="Line"/>
            <p:cNvSpPr/>
            <p:nvPr/>
          </p:nvSpPr>
          <p:spPr>
            <a:xfrm>
              <a:off x="7911373" y="393699"/>
              <a:ext cx="171451" cy="264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2" fill="norm" stroke="1" extrusionOk="0">
                  <a:moveTo>
                    <a:pt x="0" y="3600"/>
                  </a:moveTo>
                  <a:cubicBezTo>
                    <a:pt x="1333" y="3086"/>
                    <a:pt x="2667" y="2571"/>
                    <a:pt x="3867" y="2657"/>
                  </a:cubicBezTo>
                  <a:cubicBezTo>
                    <a:pt x="5067" y="2743"/>
                    <a:pt x="6133" y="3429"/>
                    <a:pt x="7600" y="6086"/>
                  </a:cubicBezTo>
                  <a:cubicBezTo>
                    <a:pt x="9067" y="8743"/>
                    <a:pt x="10933" y="13371"/>
                    <a:pt x="11733" y="16114"/>
                  </a:cubicBezTo>
                  <a:cubicBezTo>
                    <a:pt x="12533" y="18857"/>
                    <a:pt x="12267" y="19714"/>
                    <a:pt x="11600" y="20400"/>
                  </a:cubicBezTo>
                  <a:cubicBezTo>
                    <a:pt x="10933" y="21086"/>
                    <a:pt x="9867" y="21600"/>
                    <a:pt x="8933" y="21429"/>
                  </a:cubicBezTo>
                  <a:cubicBezTo>
                    <a:pt x="8000" y="21257"/>
                    <a:pt x="7200" y="20400"/>
                    <a:pt x="6933" y="17743"/>
                  </a:cubicBezTo>
                  <a:cubicBezTo>
                    <a:pt x="6667" y="15086"/>
                    <a:pt x="6933" y="10629"/>
                    <a:pt x="9467" y="7371"/>
                  </a:cubicBezTo>
                  <a:cubicBezTo>
                    <a:pt x="12000" y="4114"/>
                    <a:pt x="16800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0" name="Line"/>
            <p:cNvSpPr/>
            <p:nvPr/>
          </p:nvSpPr>
          <p:spPr>
            <a:xfrm>
              <a:off x="8273818" y="165122"/>
              <a:ext cx="183656" cy="425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386" fill="norm" stroke="1" extrusionOk="0">
                  <a:moveTo>
                    <a:pt x="20330" y="2872"/>
                  </a:moveTo>
                  <a:cubicBezTo>
                    <a:pt x="18388" y="1808"/>
                    <a:pt x="16447" y="744"/>
                    <a:pt x="14869" y="265"/>
                  </a:cubicBezTo>
                  <a:cubicBezTo>
                    <a:pt x="13292" y="-214"/>
                    <a:pt x="12078" y="-108"/>
                    <a:pt x="9894" y="1116"/>
                  </a:cubicBezTo>
                  <a:cubicBezTo>
                    <a:pt x="7710" y="2340"/>
                    <a:pt x="4555" y="4681"/>
                    <a:pt x="2492" y="7394"/>
                  </a:cubicBezTo>
                  <a:cubicBezTo>
                    <a:pt x="429" y="10107"/>
                    <a:pt x="-542" y="13193"/>
                    <a:pt x="307" y="15587"/>
                  </a:cubicBezTo>
                  <a:cubicBezTo>
                    <a:pt x="1157" y="17981"/>
                    <a:pt x="3827" y="19684"/>
                    <a:pt x="7588" y="20535"/>
                  </a:cubicBezTo>
                  <a:cubicBezTo>
                    <a:pt x="11350" y="21386"/>
                    <a:pt x="16204" y="21386"/>
                    <a:pt x="21058" y="213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1" name="Line"/>
            <p:cNvSpPr/>
            <p:nvPr/>
          </p:nvSpPr>
          <p:spPr>
            <a:xfrm>
              <a:off x="8540023" y="258671"/>
              <a:ext cx="304801" cy="317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2" fill="norm" stroke="1" extrusionOk="0">
                  <a:moveTo>
                    <a:pt x="0" y="2244"/>
                  </a:moveTo>
                  <a:cubicBezTo>
                    <a:pt x="300" y="1249"/>
                    <a:pt x="600" y="254"/>
                    <a:pt x="975" y="41"/>
                  </a:cubicBezTo>
                  <a:cubicBezTo>
                    <a:pt x="1350" y="-172"/>
                    <a:pt x="1800" y="396"/>
                    <a:pt x="2025" y="2599"/>
                  </a:cubicBezTo>
                  <a:cubicBezTo>
                    <a:pt x="2250" y="4802"/>
                    <a:pt x="2250" y="8639"/>
                    <a:pt x="2325" y="11765"/>
                  </a:cubicBezTo>
                  <a:cubicBezTo>
                    <a:pt x="2400" y="14891"/>
                    <a:pt x="2550" y="17307"/>
                    <a:pt x="2775" y="18870"/>
                  </a:cubicBezTo>
                  <a:cubicBezTo>
                    <a:pt x="3000" y="20433"/>
                    <a:pt x="3300" y="21144"/>
                    <a:pt x="3750" y="21286"/>
                  </a:cubicBezTo>
                  <a:cubicBezTo>
                    <a:pt x="4200" y="21428"/>
                    <a:pt x="4800" y="21002"/>
                    <a:pt x="5625" y="19510"/>
                  </a:cubicBezTo>
                  <a:cubicBezTo>
                    <a:pt x="6450" y="18017"/>
                    <a:pt x="7500" y="15460"/>
                    <a:pt x="8400" y="13612"/>
                  </a:cubicBezTo>
                  <a:cubicBezTo>
                    <a:pt x="9300" y="11765"/>
                    <a:pt x="10050" y="10628"/>
                    <a:pt x="10425" y="10486"/>
                  </a:cubicBezTo>
                  <a:cubicBezTo>
                    <a:pt x="10800" y="10344"/>
                    <a:pt x="10800" y="11196"/>
                    <a:pt x="10800" y="12760"/>
                  </a:cubicBezTo>
                  <a:cubicBezTo>
                    <a:pt x="10800" y="14323"/>
                    <a:pt x="10800" y="16596"/>
                    <a:pt x="11025" y="18017"/>
                  </a:cubicBezTo>
                  <a:cubicBezTo>
                    <a:pt x="11250" y="19439"/>
                    <a:pt x="11700" y="20007"/>
                    <a:pt x="12300" y="20007"/>
                  </a:cubicBezTo>
                  <a:cubicBezTo>
                    <a:pt x="12900" y="20007"/>
                    <a:pt x="13650" y="19439"/>
                    <a:pt x="14775" y="17520"/>
                  </a:cubicBezTo>
                  <a:cubicBezTo>
                    <a:pt x="15900" y="15602"/>
                    <a:pt x="17400" y="12333"/>
                    <a:pt x="18600" y="9562"/>
                  </a:cubicBezTo>
                  <a:cubicBezTo>
                    <a:pt x="19800" y="6791"/>
                    <a:pt x="20700" y="4517"/>
                    <a:pt x="21600" y="22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2" name="Line"/>
            <p:cNvSpPr/>
            <p:nvPr/>
          </p:nvSpPr>
          <p:spPr>
            <a:xfrm>
              <a:off x="8922393" y="249383"/>
              <a:ext cx="160375" cy="352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434" fill="norm" stroke="1" extrusionOk="0">
                  <a:moveTo>
                    <a:pt x="14966" y="4138"/>
                  </a:moveTo>
                  <a:cubicBezTo>
                    <a:pt x="12441" y="7095"/>
                    <a:pt x="9917" y="10052"/>
                    <a:pt x="7813" y="12624"/>
                  </a:cubicBezTo>
                  <a:cubicBezTo>
                    <a:pt x="5709" y="15195"/>
                    <a:pt x="4026" y="17381"/>
                    <a:pt x="2763" y="18924"/>
                  </a:cubicBezTo>
                  <a:cubicBezTo>
                    <a:pt x="1501" y="20466"/>
                    <a:pt x="660" y="21366"/>
                    <a:pt x="239" y="21431"/>
                  </a:cubicBezTo>
                  <a:cubicBezTo>
                    <a:pt x="-182" y="21495"/>
                    <a:pt x="-182" y="20724"/>
                    <a:pt x="1361" y="18281"/>
                  </a:cubicBezTo>
                  <a:cubicBezTo>
                    <a:pt x="2904" y="15838"/>
                    <a:pt x="5989" y="11724"/>
                    <a:pt x="8795" y="8509"/>
                  </a:cubicBezTo>
                  <a:cubicBezTo>
                    <a:pt x="11600" y="5295"/>
                    <a:pt x="14124" y="2981"/>
                    <a:pt x="15948" y="1631"/>
                  </a:cubicBezTo>
                  <a:cubicBezTo>
                    <a:pt x="17771" y="281"/>
                    <a:pt x="18893" y="-105"/>
                    <a:pt x="19595" y="24"/>
                  </a:cubicBezTo>
                  <a:cubicBezTo>
                    <a:pt x="20296" y="152"/>
                    <a:pt x="20576" y="795"/>
                    <a:pt x="20857" y="3174"/>
                  </a:cubicBezTo>
                  <a:cubicBezTo>
                    <a:pt x="21137" y="5552"/>
                    <a:pt x="21418" y="9666"/>
                    <a:pt x="21137" y="12302"/>
                  </a:cubicBezTo>
                  <a:cubicBezTo>
                    <a:pt x="20857" y="14938"/>
                    <a:pt x="20015" y="16095"/>
                    <a:pt x="19174" y="172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3" name="Line"/>
            <p:cNvSpPr/>
            <p:nvPr/>
          </p:nvSpPr>
          <p:spPr>
            <a:xfrm>
              <a:off x="8997223" y="425450"/>
              <a:ext cx="1524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00" y="10800"/>
                    <a:pt x="8400" y="0"/>
                    <a:pt x="12000" y="0"/>
                  </a:cubicBezTo>
                  <a:cubicBezTo>
                    <a:pt x="15600" y="0"/>
                    <a:pt x="1860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4" name="Line"/>
            <p:cNvSpPr/>
            <p:nvPr/>
          </p:nvSpPr>
          <p:spPr>
            <a:xfrm>
              <a:off x="8743223" y="172458"/>
              <a:ext cx="419101" cy="43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0" fill="norm" stroke="1" extrusionOk="0">
                  <a:moveTo>
                    <a:pt x="0" y="14939"/>
                  </a:moveTo>
                  <a:cubicBezTo>
                    <a:pt x="109" y="9796"/>
                    <a:pt x="218" y="4653"/>
                    <a:pt x="1200" y="2081"/>
                  </a:cubicBezTo>
                  <a:cubicBezTo>
                    <a:pt x="2182" y="-490"/>
                    <a:pt x="4036" y="-490"/>
                    <a:pt x="6982" y="1053"/>
                  </a:cubicBezTo>
                  <a:cubicBezTo>
                    <a:pt x="9927" y="2596"/>
                    <a:pt x="13964" y="5681"/>
                    <a:pt x="16582" y="9281"/>
                  </a:cubicBezTo>
                  <a:cubicBezTo>
                    <a:pt x="19200" y="12881"/>
                    <a:pt x="20400" y="16996"/>
                    <a:pt x="21600" y="211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5" name="Line"/>
            <p:cNvSpPr/>
            <p:nvPr/>
          </p:nvSpPr>
          <p:spPr>
            <a:xfrm>
              <a:off x="9541810" y="0"/>
              <a:ext cx="96764" cy="710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9" h="21569" fill="norm" stroke="1" extrusionOk="0">
                  <a:moveTo>
                    <a:pt x="21009" y="0"/>
                  </a:moveTo>
                  <a:cubicBezTo>
                    <a:pt x="20090" y="2250"/>
                    <a:pt x="19171" y="4500"/>
                    <a:pt x="17562" y="6750"/>
                  </a:cubicBezTo>
                  <a:cubicBezTo>
                    <a:pt x="15954" y="9000"/>
                    <a:pt x="13656" y="11250"/>
                    <a:pt x="10669" y="13532"/>
                  </a:cubicBezTo>
                  <a:cubicBezTo>
                    <a:pt x="7681" y="15814"/>
                    <a:pt x="4005" y="18129"/>
                    <a:pt x="1937" y="19575"/>
                  </a:cubicBezTo>
                  <a:cubicBezTo>
                    <a:pt x="-131" y="21021"/>
                    <a:pt x="-591" y="21600"/>
                    <a:pt x="788" y="21568"/>
                  </a:cubicBezTo>
                  <a:cubicBezTo>
                    <a:pt x="2166" y="21536"/>
                    <a:pt x="5383" y="20893"/>
                    <a:pt x="8600" y="202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6" name="Line"/>
            <p:cNvSpPr/>
            <p:nvPr/>
          </p:nvSpPr>
          <p:spPr>
            <a:xfrm>
              <a:off x="9709793" y="251560"/>
              <a:ext cx="144681" cy="311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364" fill="norm" stroke="1" extrusionOk="0">
                  <a:moveTo>
                    <a:pt x="21397" y="1472"/>
                  </a:moveTo>
                  <a:cubicBezTo>
                    <a:pt x="17640" y="1907"/>
                    <a:pt x="13884" y="2341"/>
                    <a:pt x="10284" y="4154"/>
                  </a:cubicBezTo>
                  <a:cubicBezTo>
                    <a:pt x="6684" y="5966"/>
                    <a:pt x="3240" y="9155"/>
                    <a:pt x="1519" y="11982"/>
                  </a:cubicBezTo>
                  <a:cubicBezTo>
                    <a:pt x="-203" y="14809"/>
                    <a:pt x="-203" y="17273"/>
                    <a:pt x="267" y="18795"/>
                  </a:cubicBezTo>
                  <a:cubicBezTo>
                    <a:pt x="736" y="20317"/>
                    <a:pt x="1675" y="20897"/>
                    <a:pt x="2927" y="21187"/>
                  </a:cubicBezTo>
                  <a:cubicBezTo>
                    <a:pt x="4180" y="21477"/>
                    <a:pt x="5745" y="21477"/>
                    <a:pt x="7780" y="20680"/>
                  </a:cubicBezTo>
                  <a:cubicBezTo>
                    <a:pt x="9814" y="19882"/>
                    <a:pt x="12319" y="18288"/>
                    <a:pt x="14510" y="15026"/>
                  </a:cubicBezTo>
                  <a:cubicBezTo>
                    <a:pt x="16701" y="11764"/>
                    <a:pt x="18580" y="6835"/>
                    <a:pt x="19206" y="3936"/>
                  </a:cubicBezTo>
                  <a:cubicBezTo>
                    <a:pt x="19832" y="1037"/>
                    <a:pt x="19206" y="167"/>
                    <a:pt x="18267" y="22"/>
                  </a:cubicBezTo>
                  <a:cubicBezTo>
                    <a:pt x="17327" y="-123"/>
                    <a:pt x="16075" y="457"/>
                    <a:pt x="15293" y="1399"/>
                  </a:cubicBezTo>
                  <a:cubicBezTo>
                    <a:pt x="14510" y="2341"/>
                    <a:pt x="14197" y="3646"/>
                    <a:pt x="13884" y="49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7" name="Line"/>
            <p:cNvSpPr/>
            <p:nvPr/>
          </p:nvSpPr>
          <p:spPr>
            <a:xfrm>
              <a:off x="9889719" y="393700"/>
              <a:ext cx="129855" cy="17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6741" y="0"/>
                  </a:moveTo>
                  <a:cubicBezTo>
                    <a:pt x="5347" y="5600"/>
                    <a:pt x="3954" y="11200"/>
                    <a:pt x="2734" y="14667"/>
                  </a:cubicBezTo>
                  <a:cubicBezTo>
                    <a:pt x="1515" y="18133"/>
                    <a:pt x="470" y="19467"/>
                    <a:pt x="121" y="19467"/>
                  </a:cubicBezTo>
                  <a:cubicBezTo>
                    <a:pt x="-227" y="19467"/>
                    <a:pt x="121" y="18133"/>
                    <a:pt x="1863" y="14933"/>
                  </a:cubicBezTo>
                  <a:cubicBezTo>
                    <a:pt x="3605" y="11733"/>
                    <a:pt x="6741" y="6667"/>
                    <a:pt x="9354" y="3867"/>
                  </a:cubicBezTo>
                  <a:cubicBezTo>
                    <a:pt x="11967" y="1067"/>
                    <a:pt x="14057" y="533"/>
                    <a:pt x="15625" y="1200"/>
                  </a:cubicBezTo>
                  <a:cubicBezTo>
                    <a:pt x="17192" y="1867"/>
                    <a:pt x="18238" y="3733"/>
                    <a:pt x="18934" y="7067"/>
                  </a:cubicBezTo>
                  <a:cubicBezTo>
                    <a:pt x="19631" y="10400"/>
                    <a:pt x="19979" y="15200"/>
                    <a:pt x="20328" y="17867"/>
                  </a:cubicBezTo>
                  <a:cubicBezTo>
                    <a:pt x="20676" y="20533"/>
                    <a:pt x="21025" y="21067"/>
                    <a:pt x="2137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8" name="Line"/>
            <p:cNvSpPr/>
            <p:nvPr/>
          </p:nvSpPr>
          <p:spPr>
            <a:xfrm>
              <a:off x="10044973" y="395515"/>
              <a:ext cx="241301" cy="144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1" fill="norm" stroke="1" extrusionOk="0">
                  <a:moveTo>
                    <a:pt x="0" y="21331"/>
                  </a:moveTo>
                  <a:cubicBezTo>
                    <a:pt x="1137" y="18201"/>
                    <a:pt x="2274" y="15070"/>
                    <a:pt x="4168" y="12253"/>
                  </a:cubicBezTo>
                  <a:cubicBezTo>
                    <a:pt x="6063" y="9435"/>
                    <a:pt x="8716" y="6931"/>
                    <a:pt x="10232" y="4896"/>
                  </a:cubicBezTo>
                  <a:cubicBezTo>
                    <a:pt x="11747" y="2861"/>
                    <a:pt x="12126" y="1296"/>
                    <a:pt x="11842" y="514"/>
                  </a:cubicBezTo>
                  <a:cubicBezTo>
                    <a:pt x="11558" y="-269"/>
                    <a:pt x="10611" y="-269"/>
                    <a:pt x="9379" y="1296"/>
                  </a:cubicBezTo>
                  <a:cubicBezTo>
                    <a:pt x="8147" y="2861"/>
                    <a:pt x="6632" y="5992"/>
                    <a:pt x="5874" y="8809"/>
                  </a:cubicBezTo>
                  <a:cubicBezTo>
                    <a:pt x="5116" y="11627"/>
                    <a:pt x="5116" y="14131"/>
                    <a:pt x="5589" y="16009"/>
                  </a:cubicBezTo>
                  <a:cubicBezTo>
                    <a:pt x="6063" y="17888"/>
                    <a:pt x="7011" y="19140"/>
                    <a:pt x="9758" y="19609"/>
                  </a:cubicBezTo>
                  <a:cubicBezTo>
                    <a:pt x="12505" y="20079"/>
                    <a:pt x="17053" y="19766"/>
                    <a:pt x="21600" y="194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9" name="Line"/>
            <p:cNvSpPr/>
            <p:nvPr/>
          </p:nvSpPr>
          <p:spPr>
            <a:xfrm>
              <a:off x="10368823" y="209550"/>
              <a:ext cx="108461" cy="374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6" h="21600" fill="norm" stroke="1" extrusionOk="0">
                  <a:moveTo>
                    <a:pt x="0" y="0"/>
                  </a:moveTo>
                  <a:cubicBezTo>
                    <a:pt x="6400" y="3295"/>
                    <a:pt x="12800" y="6590"/>
                    <a:pt x="16600" y="9336"/>
                  </a:cubicBezTo>
                  <a:cubicBezTo>
                    <a:pt x="20400" y="12081"/>
                    <a:pt x="21600" y="14278"/>
                    <a:pt x="19400" y="16231"/>
                  </a:cubicBezTo>
                  <a:cubicBezTo>
                    <a:pt x="17200" y="18183"/>
                    <a:pt x="11600" y="19892"/>
                    <a:pt x="60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0" name="Line"/>
            <p:cNvSpPr/>
            <p:nvPr/>
          </p:nvSpPr>
          <p:spPr>
            <a:xfrm>
              <a:off x="10559323" y="450799"/>
              <a:ext cx="209551" cy="25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5024"/>
                  </a:moveTo>
                  <a:cubicBezTo>
                    <a:pt x="4800" y="1701"/>
                    <a:pt x="9600" y="-1622"/>
                    <a:pt x="13200" y="870"/>
                  </a:cubicBezTo>
                  <a:cubicBezTo>
                    <a:pt x="16800" y="3363"/>
                    <a:pt x="19200" y="11670"/>
                    <a:pt x="21600" y="199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1" name="Line"/>
            <p:cNvSpPr/>
            <p:nvPr/>
          </p:nvSpPr>
          <p:spPr>
            <a:xfrm>
              <a:off x="10648223" y="577850"/>
              <a:ext cx="1206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2" name="Line"/>
            <p:cNvSpPr/>
            <p:nvPr/>
          </p:nvSpPr>
          <p:spPr>
            <a:xfrm>
              <a:off x="10889788" y="431799"/>
              <a:ext cx="178085" cy="152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1" h="20815" fill="norm" stroke="1" extrusionOk="0">
                  <a:moveTo>
                    <a:pt x="12487" y="10368"/>
                  </a:moveTo>
                  <a:cubicBezTo>
                    <a:pt x="10769" y="9216"/>
                    <a:pt x="9051" y="8064"/>
                    <a:pt x="6964" y="7920"/>
                  </a:cubicBezTo>
                  <a:cubicBezTo>
                    <a:pt x="4878" y="7776"/>
                    <a:pt x="2423" y="8640"/>
                    <a:pt x="1073" y="10512"/>
                  </a:cubicBezTo>
                  <a:cubicBezTo>
                    <a:pt x="-277" y="12384"/>
                    <a:pt x="-522" y="15264"/>
                    <a:pt x="1319" y="17568"/>
                  </a:cubicBezTo>
                  <a:cubicBezTo>
                    <a:pt x="3160" y="19872"/>
                    <a:pt x="7087" y="21600"/>
                    <a:pt x="10769" y="20448"/>
                  </a:cubicBezTo>
                  <a:cubicBezTo>
                    <a:pt x="14451" y="19296"/>
                    <a:pt x="17887" y="15264"/>
                    <a:pt x="19483" y="11664"/>
                  </a:cubicBezTo>
                  <a:cubicBezTo>
                    <a:pt x="21078" y="8064"/>
                    <a:pt x="20833" y="4896"/>
                    <a:pt x="19973" y="2880"/>
                  </a:cubicBezTo>
                  <a:cubicBezTo>
                    <a:pt x="19114" y="864"/>
                    <a:pt x="17642" y="0"/>
                    <a:pt x="16414" y="0"/>
                  </a:cubicBezTo>
                  <a:cubicBezTo>
                    <a:pt x="15187" y="0"/>
                    <a:pt x="14205" y="864"/>
                    <a:pt x="13837" y="2160"/>
                  </a:cubicBezTo>
                  <a:cubicBezTo>
                    <a:pt x="13469" y="3456"/>
                    <a:pt x="13714" y="5184"/>
                    <a:pt x="13960" y="69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3" name="Line"/>
            <p:cNvSpPr/>
            <p:nvPr/>
          </p:nvSpPr>
          <p:spPr>
            <a:xfrm>
              <a:off x="11156223" y="558800"/>
              <a:ext cx="635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4" name="Line"/>
            <p:cNvSpPr/>
            <p:nvPr/>
          </p:nvSpPr>
          <p:spPr>
            <a:xfrm>
              <a:off x="11226073" y="393700"/>
              <a:ext cx="101601" cy="368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3724"/>
                    <a:pt x="14400" y="7448"/>
                    <a:pt x="10800" y="11048"/>
                  </a:cubicBezTo>
                  <a:cubicBezTo>
                    <a:pt x="7200" y="14648"/>
                    <a:pt x="3600" y="1812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5" name="Line"/>
            <p:cNvSpPr/>
            <p:nvPr/>
          </p:nvSpPr>
          <p:spPr>
            <a:xfrm>
              <a:off x="2437673" y="1321711"/>
              <a:ext cx="104036" cy="560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3" h="21407" fill="norm" stroke="1" extrusionOk="0">
                  <a:moveTo>
                    <a:pt x="0" y="8459"/>
                  </a:moveTo>
                  <a:cubicBezTo>
                    <a:pt x="3888" y="11048"/>
                    <a:pt x="7776" y="13637"/>
                    <a:pt x="10584" y="15457"/>
                  </a:cubicBezTo>
                  <a:cubicBezTo>
                    <a:pt x="13392" y="17277"/>
                    <a:pt x="15120" y="18329"/>
                    <a:pt x="16848" y="19300"/>
                  </a:cubicBezTo>
                  <a:cubicBezTo>
                    <a:pt x="18576" y="20271"/>
                    <a:pt x="20304" y="21161"/>
                    <a:pt x="20952" y="21363"/>
                  </a:cubicBezTo>
                  <a:cubicBezTo>
                    <a:pt x="21600" y="21565"/>
                    <a:pt x="21168" y="21080"/>
                    <a:pt x="19224" y="19583"/>
                  </a:cubicBezTo>
                  <a:cubicBezTo>
                    <a:pt x="17280" y="18086"/>
                    <a:pt x="13824" y="15578"/>
                    <a:pt x="10800" y="12747"/>
                  </a:cubicBezTo>
                  <a:cubicBezTo>
                    <a:pt x="7776" y="9916"/>
                    <a:pt x="5184" y="6761"/>
                    <a:pt x="4104" y="4698"/>
                  </a:cubicBezTo>
                  <a:cubicBezTo>
                    <a:pt x="3024" y="2635"/>
                    <a:pt x="3456" y="1664"/>
                    <a:pt x="4752" y="1057"/>
                  </a:cubicBezTo>
                  <a:cubicBezTo>
                    <a:pt x="6048" y="450"/>
                    <a:pt x="8208" y="208"/>
                    <a:pt x="10584" y="86"/>
                  </a:cubicBezTo>
                  <a:cubicBezTo>
                    <a:pt x="12960" y="-35"/>
                    <a:pt x="15552" y="-35"/>
                    <a:pt x="17712" y="127"/>
                  </a:cubicBezTo>
                  <a:cubicBezTo>
                    <a:pt x="19872" y="289"/>
                    <a:pt x="21600" y="612"/>
                    <a:pt x="20952" y="1623"/>
                  </a:cubicBezTo>
                  <a:cubicBezTo>
                    <a:pt x="20304" y="2635"/>
                    <a:pt x="17280" y="4334"/>
                    <a:pt x="15120" y="5345"/>
                  </a:cubicBezTo>
                  <a:cubicBezTo>
                    <a:pt x="12960" y="6356"/>
                    <a:pt x="11664" y="6680"/>
                    <a:pt x="11448" y="7286"/>
                  </a:cubicBezTo>
                  <a:cubicBezTo>
                    <a:pt x="11232" y="7893"/>
                    <a:pt x="12096" y="8783"/>
                    <a:pt x="12960" y="96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6" name="Line"/>
            <p:cNvSpPr/>
            <p:nvPr/>
          </p:nvSpPr>
          <p:spPr>
            <a:xfrm>
              <a:off x="2577373" y="1562100"/>
              <a:ext cx="247651" cy="231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1" fill="norm" stroke="1" extrusionOk="0">
                  <a:moveTo>
                    <a:pt x="0" y="5254"/>
                  </a:moveTo>
                  <a:cubicBezTo>
                    <a:pt x="369" y="4281"/>
                    <a:pt x="738" y="3308"/>
                    <a:pt x="1569" y="2919"/>
                  </a:cubicBezTo>
                  <a:cubicBezTo>
                    <a:pt x="2400" y="2530"/>
                    <a:pt x="3692" y="2724"/>
                    <a:pt x="5815" y="4184"/>
                  </a:cubicBezTo>
                  <a:cubicBezTo>
                    <a:pt x="7938" y="5643"/>
                    <a:pt x="10892" y="8368"/>
                    <a:pt x="12646" y="10800"/>
                  </a:cubicBezTo>
                  <a:cubicBezTo>
                    <a:pt x="14400" y="13232"/>
                    <a:pt x="14954" y="15373"/>
                    <a:pt x="15231" y="16930"/>
                  </a:cubicBezTo>
                  <a:cubicBezTo>
                    <a:pt x="15508" y="18486"/>
                    <a:pt x="15508" y="19459"/>
                    <a:pt x="15138" y="20238"/>
                  </a:cubicBezTo>
                  <a:cubicBezTo>
                    <a:pt x="14769" y="21016"/>
                    <a:pt x="14031" y="21600"/>
                    <a:pt x="13477" y="21114"/>
                  </a:cubicBezTo>
                  <a:cubicBezTo>
                    <a:pt x="12923" y="20627"/>
                    <a:pt x="12554" y="19070"/>
                    <a:pt x="12554" y="16735"/>
                  </a:cubicBezTo>
                  <a:cubicBezTo>
                    <a:pt x="12554" y="14400"/>
                    <a:pt x="12923" y="11286"/>
                    <a:pt x="14492" y="8368"/>
                  </a:cubicBezTo>
                  <a:cubicBezTo>
                    <a:pt x="16062" y="5449"/>
                    <a:pt x="18831" y="272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7" name="Line"/>
            <p:cNvSpPr/>
            <p:nvPr/>
          </p:nvSpPr>
          <p:spPr>
            <a:xfrm>
              <a:off x="3120020" y="1373146"/>
              <a:ext cx="187604" cy="437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339" fill="norm" stroke="1" extrusionOk="0">
                  <a:moveTo>
                    <a:pt x="11912" y="855"/>
                  </a:moveTo>
                  <a:cubicBezTo>
                    <a:pt x="10952" y="545"/>
                    <a:pt x="9992" y="235"/>
                    <a:pt x="8912" y="80"/>
                  </a:cubicBezTo>
                  <a:cubicBezTo>
                    <a:pt x="7832" y="-75"/>
                    <a:pt x="6632" y="-75"/>
                    <a:pt x="5312" y="752"/>
                  </a:cubicBezTo>
                  <a:cubicBezTo>
                    <a:pt x="3992" y="1579"/>
                    <a:pt x="2552" y="3232"/>
                    <a:pt x="1472" y="5506"/>
                  </a:cubicBezTo>
                  <a:cubicBezTo>
                    <a:pt x="392" y="7780"/>
                    <a:pt x="-328" y="10673"/>
                    <a:pt x="152" y="13309"/>
                  </a:cubicBezTo>
                  <a:cubicBezTo>
                    <a:pt x="632" y="15944"/>
                    <a:pt x="2312" y="18321"/>
                    <a:pt x="4592" y="19716"/>
                  </a:cubicBezTo>
                  <a:cubicBezTo>
                    <a:pt x="6872" y="21112"/>
                    <a:pt x="9752" y="21525"/>
                    <a:pt x="12632" y="21267"/>
                  </a:cubicBezTo>
                  <a:cubicBezTo>
                    <a:pt x="15512" y="21008"/>
                    <a:pt x="18392" y="20078"/>
                    <a:pt x="21272" y="191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8" name="Line"/>
            <p:cNvSpPr/>
            <p:nvPr/>
          </p:nvSpPr>
          <p:spPr>
            <a:xfrm>
              <a:off x="3329560" y="1516520"/>
              <a:ext cx="263814" cy="238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511" fill="norm" stroke="1" extrusionOk="0">
                  <a:moveTo>
                    <a:pt x="283" y="10998"/>
                  </a:moveTo>
                  <a:cubicBezTo>
                    <a:pt x="283" y="8130"/>
                    <a:pt x="283" y="5263"/>
                    <a:pt x="196" y="3256"/>
                  </a:cubicBezTo>
                  <a:cubicBezTo>
                    <a:pt x="110" y="1249"/>
                    <a:pt x="-63" y="102"/>
                    <a:pt x="23" y="7"/>
                  </a:cubicBezTo>
                  <a:cubicBezTo>
                    <a:pt x="110" y="-89"/>
                    <a:pt x="455" y="867"/>
                    <a:pt x="1233" y="3734"/>
                  </a:cubicBezTo>
                  <a:cubicBezTo>
                    <a:pt x="2011" y="6601"/>
                    <a:pt x="3220" y="11380"/>
                    <a:pt x="3998" y="14247"/>
                  </a:cubicBezTo>
                  <a:cubicBezTo>
                    <a:pt x="4775" y="17115"/>
                    <a:pt x="5121" y="18070"/>
                    <a:pt x="5639" y="18930"/>
                  </a:cubicBezTo>
                  <a:cubicBezTo>
                    <a:pt x="6158" y="19791"/>
                    <a:pt x="6849" y="20555"/>
                    <a:pt x="7195" y="20364"/>
                  </a:cubicBezTo>
                  <a:cubicBezTo>
                    <a:pt x="7540" y="20173"/>
                    <a:pt x="7540" y="19026"/>
                    <a:pt x="7713" y="16637"/>
                  </a:cubicBezTo>
                  <a:cubicBezTo>
                    <a:pt x="7886" y="14247"/>
                    <a:pt x="8231" y="10615"/>
                    <a:pt x="8663" y="8226"/>
                  </a:cubicBezTo>
                  <a:cubicBezTo>
                    <a:pt x="9095" y="5837"/>
                    <a:pt x="9614" y="4690"/>
                    <a:pt x="10132" y="4499"/>
                  </a:cubicBezTo>
                  <a:cubicBezTo>
                    <a:pt x="10651" y="4307"/>
                    <a:pt x="11169" y="5072"/>
                    <a:pt x="12033" y="7748"/>
                  </a:cubicBezTo>
                  <a:cubicBezTo>
                    <a:pt x="12897" y="10424"/>
                    <a:pt x="14107" y="15012"/>
                    <a:pt x="15057" y="17784"/>
                  </a:cubicBezTo>
                  <a:cubicBezTo>
                    <a:pt x="16007" y="20555"/>
                    <a:pt x="16699" y="21511"/>
                    <a:pt x="17217" y="21511"/>
                  </a:cubicBezTo>
                  <a:cubicBezTo>
                    <a:pt x="17735" y="21511"/>
                    <a:pt x="18081" y="20555"/>
                    <a:pt x="18427" y="17497"/>
                  </a:cubicBezTo>
                  <a:cubicBezTo>
                    <a:pt x="18772" y="14438"/>
                    <a:pt x="19118" y="9277"/>
                    <a:pt x="19377" y="6123"/>
                  </a:cubicBezTo>
                  <a:cubicBezTo>
                    <a:pt x="19636" y="2969"/>
                    <a:pt x="19809" y="1823"/>
                    <a:pt x="20155" y="1440"/>
                  </a:cubicBezTo>
                  <a:cubicBezTo>
                    <a:pt x="20500" y="1058"/>
                    <a:pt x="21019" y="1440"/>
                    <a:pt x="21537" y="18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9" name="Line"/>
            <p:cNvSpPr/>
            <p:nvPr/>
          </p:nvSpPr>
          <p:spPr>
            <a:xfrm>
              <a:off x="3796573" y="1428750"/>
              <a:ext cx="146051" cy="372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1" fill="norm" stroke="1" extrusionOk="0">
                  <a:moveTo>
                    <a:pt x="2817" y="4027"/>
                  </a:moveTo>
                  <a:cubicBezTo>
                    <a:pt x="2817" y="8298"/>
                    <a:pt x="2817" y="12569"/>
                    <a:pt x="2661" y="15132"/>
                  </a:cubicBezTo>
                  <a:cubicBezTo>
                    <a:pt x="2504" y="17695"/>
                    <a:pt x="2191" y="18549"/>
                    <a:pt x="1722" y="19464"/>
                  </a:cubicBezTo>
                  <a:cubicBezTo>
                    <a:pt x="1252" y="20380"/>
                    <a:pt x="626" y="21356"/>
                    <a:pt x="313" y="21478"/>
                  </a:cubicBezTo>
                  <a:cubicBezTo>
                    <a:pt x="0" y="21600"/>
                    <a:pt x="0" y="20868"/>
                    <a:pt x="0" y="18122"/>
                  </a:cubicBezTo>
                  <a:cubicBezTo>
                    <a:pt x="0" y="15376"/>
                    <a:pt x="0" y="10617"/>
                    <a:pt x="626" y="7383"/>
                  </a:cubicBezTo>
                  <a:cubicBezTo>
                    <a:pt x="1252" y="4149"/>
                    <a:pt x="2504" y="2441"/>
                    <a:pt x="3757" y="1403"/>
                  </a:cubicBezTo>
                  <a:cubicBezTo>
                    <a:pt x="5009" y="366"/>
                    <a:pt x="6261" y="0"/>
                    <a:pt x="7513" y="0"/>
                  </a:cubicBezTo>
                  <a:cubicBezTo>
                    <a:pt x="8765" y="0"/>
                    <a:pt x="10017" y="366"/>
                    <a:pt x="11896" y="2014"/>
                  </a:cubicBezTo>
                  <a:cubicBezTo>
                    <a:pt x="13774" y="3661"/>
                    <a:pt x="16278" y="6590"/>
                    <a:pt x="18000" y="9153"/>
                  </a:cubicBezTo>
                  <a:cubicBezTo>
                    <a:pt x="19722" y="11715"/>
                    <a:pt x="20661" y="13912"/>
                    <a:pt x="21600" y="161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0" name="Line"/>
            <p:cNvSpPr/>
            <p:nvPr/>
          </p:nvSpPr>
          <p:spPr>
            <a:xfrm>
              <a:off x="3834673" y="1638300"/>
              <a:ext cx="10795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1" name="Line"/>
            <p:cNvSpPr/>
            <p:nvPr/>
          </p:nvSpPr>
          <p:spPr>
            <a:xfrm>
              <a:off x="4151623" y="1193800"/>
              <a:ext cx="45001" cy="717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4" h="21600" fill="norm" stroke="1" extrusionOk="0">
                  <a:moveTo>
                    <a:pt x="9092" y="0"/>
                  </a:moveTo>
                  <a:cubicBezTo>
                    <a:pt x="5165" y="255"/>
                    <a:pt x="1238" y="510"/>
                    <a:pt x="256" y="1434"/>
                  </a:cubicBezTo>
                  <a:cubicBezTo>
                    <a:pt x="-726" y="2358"/>
                    <a:pt x="1238" y="3950"/>
                    <a:pt x="4183" y="5958"/>
                  </a:cubicBezTo>
                  <a:cubicBezTo>
                    <a:pt x="7129" y="7965"/>
                    <a:pt x="11056" y="10386"/>
                    <a:pt x="13510" y="12552"/>
                  </a:cubicBezTo>
                  <a:cubicBezTo>
                    <a:pt x="15965" y="14719"/>
                    <a:pt x="16947" y="16630"/>
                    <a:pt x="17929" y="18096"/>
                  </a:cubicBezTo>
                  <a:cubicBezTo>
                    <a:pt x="18910" y="19561"/>
                    <a:pt x="19892" y="20581"/>
                    <a:pt x="2087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2" name="Line"/>
            <p:cNvSpPr/>
            <p:nvPr/>
          </p:nvSpPr>
          <p:spPr>
            <a:xfrm>
              <a:off x="4512385" y="1455871"/>
              <a:ext cx="142323" cy="241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6" h="20515" fill="norm" stroke="1" extrusionOk="0">
                  <a:moveTo>
                    <a:pt x="12114" y="5794"/>
                  </a:moveTo>
                  <a:cubicBezTo>
                    <a:pt x="12419" y="4894"/>
                    <a:pt x="12723" y="3994"/>
                    <a:pt x="13027" y="3094"/>
                  </a:cubicBezTo>
                  <a:cubicBezTo>
                    <a:pt x="13331" y="2194"/>
                    <a:pt x="13636" y="1294"/>
                    <a:pt x="13027" y="934"/>
                  </a:cubicBezTo>
                  <a:cubicBezTo>
                    <a:pt x="12419" y="574"/>
                    <a:pt x="10898" y="754"/>
                    <a:pt x="8768" y="2284"/>
                  </a:cubicBezTo>
                  <a:cubicBezTo>
                    <a:pt x="6638" y="3814"/>
                    <a:pt x="3900" y="6694"/>
                    <a:pt x="2075" y="9754"/>
                  </a:cubicBezTo>
                  <a:cubicBezTo>
                    <a:pt x="250" y="12814"/>
                    <a:pt x="-663" y="16054"/>
                    <a:pt x="554" y="18214"/>
                  </a:cubicBezTo>
                  <a:cubicBezTo>
                    <a:pt x="1771" y="20374"/>
                    <a:pt x="5117" y="21454"/>
                    <a:pt x="8920" y="19474"/>
                  </a:cubicBezTo>
                  <a:cubicBezTo>
                    <a:pt x="12723" y="17494"/>
                    <a:pt x="16982" y="12454"/>
                    <a:pt x="18960" y="8854"/>
                  </a:cubicBezTo>
                  <a:cubicBezTo>
                    <a:pt x="20937" y="5254"/>
                    <a:pt x="20633" y="3094"/>
                    <a:pt x="19872" y="1744"/>
                  </a:cubicBezTo>
                  <a:cubicBezTo>
                    <a:pt x="19112" y="394"/>
                    <a:pt x="17895" y="-146"/>
                    <a:pt x="17286" y="34"/>
                  </a:cubicBezTo>
                  <a:cubicBezTo>
                    <a:pt x="16678" y="214"/>
                    <a:pt x="16678" y="1114"/>
                    <a:pt x="16982" y="2014"/>
                  </a:cubicBezTo>
                  <a:cubicBezTo>
                    <a:pt x="17286" y="2914"/>
                    <a:pt x="17895" y="3814"/>
                    <a:pt x="18503" y="47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3" name="Line"/>
            <p:cNvSpPr/>
            <p:nvPr/>
          </p:nvSpPr>
          <p:spPr>
            <a:xfrm>
              <a:off x="4749073" y="1513017"/>
              <a:ext cx="336551" cy="181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6" fill="norm" stroke="1" extrusionOk="0">
                  <a:moveTo>
                    <a:pt x="408" y="2746"/>
                  </a:moveTo>
                  <a:cubicBezTo>
                    <a:pt x="272" y="8146"/>
                    <a:pt x="136" y="13546"/>
                    <a:pt x="68" y="16860"/>
                  </a:cubicBezTo>
                  <a:cubicBezTo>
                    <a:pt x="0" y="20174"/>
                    <a:pt x="0" y="21401"/>
                    <a:pt x="0" y="21033"/>
                  </a:cubicBezTo>
                  <a:cubicBezTo>
                    <a:pt x="0" y="20665"/>
                    <a:pt x="0" y="18701"/>
                    <a:pt x="272" y="15633"/>
                  </a:cubicBezTo>
                  <a:cubicBezTo>
                    <a:pt x="543" y="12565"/>
                    <a:pt x="1087" y="8392"/>
                    <a:pt x="1630" y="5937"/>
                  </a:cubicBezTo>
                  <a:cubicBezTo>
                    <a:pt x="2174" y="3483"/>
                    <a:pt x="2717" y="2746"/>
                    <a:pt x="3260" y="2992"/>
                  </a:cubicBezTo>
                  <a:cubicBezTo>
                    <a:pt x="3804" y="3237"/>
                    <a:pt x="4347" y="4465"/>
                    <a:pt x="4755" y="6551"/>
                  </a:cubicBezTo>
                  <a:cubicBezTo>
                    <a:pt x="5162" y="8637"/>
                    <a:pt x="5434" y="11583"/>
                    <a:pt x="5774" y="13546"/>
                  </a:cubicBezTo>
                  <a:cubicBezTo>
                    <a:pt x="6113" y="15510"/>
                    <a:pt x="6521" y="16492"/>
                    <a:pt x="6996" y="16492"/>
                  </a:cubicBezTo>
                  <a:cubicBezTo>
                    <a:pt x="7472" y="16492"/>
                    <a:pt x="8015" y="15510"/>
                    <a:pt x="9034" y="13056"/>
                  </a:cubicBezTo>
                  <a:cubicBezTo>
                    <a:pt x="10053" y="10601"/>
                    <a:pt x="11547" y="6674"/>
                    <a:pt x="12430" y="4096"/>
                  </a:cubicBezTo>
                  <a:cubicBezTo>
                    <a:pt x="13313" y="1519"/>
                    <a:pt x="13585" y="292"/>
                    <a:pt x="13449" y="46"/>
                  </a:cubicBezTo>
                  <a:cubicBezTo>
                    <a:pt x="13313" y="-199"/>
                    <a:pt x="12770" y="537"/>
                    <a:pt x="12226" y="2133"/>
                  </a:cubicBezTo>
                  <a:cubicBezTo>
                    <a:pt x="11683" y="3728"/>
                    <a:pt x="11140" y="6183"/>
                    <a:pt x="11072" y="8515"/>
                  </a:cubicBezTo>
                  <a:cubicBezTo>
                    <a:pt x="11004" y="10846"/>
                    <a:pt x="11411" y="13056"/>
                    <a:pt x="12498" y="14528"/>
                  </a:cubicBezTo>
                  <a:cubicBezTo>
                    <a:pt x="13585" y="16001"/>
                    <a:pt x="15351" y="16737"/>
                    <a:pt x="16981" y="16615"/>
                  </a:cubicBezTo>
                  <a:cubicBezTo>
                    <a:pt x="18611" y="16492"/>
                    <a:pt x="20106" y="15510"/>
                    <a:pt x="21600" y="145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4" name="Line"/>
            <p:cNvSpPr/>
            <p:nvPr/>
          </p:nvSpPr>
          <p:spPr>
            <a:xfrm>
              <a:off x="4514123" y="1302693"/>
              <a:ext cx="463551" cy="56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3" fill="norm" stroke="1" extrusionOk="0">
                  <a:moveTo>
                    <a:pt x="0" y="21243"/>
                  </a:moveTo>
                  <a:cubicBezTo>
                    <a:pt x="789" y="15643"/>
                    <a:pt x="1578" y="10043"/>
                    <a:pt x="3699" y="6043"/>
                  </a:cubicBezTo>
                  <a:cubicBezTo>
                    <a:pt x="5819" y="2043"/>
                    <a:pt x="9271" y="-357"/>
                    <a:pt x="12477" y="43"/>
                  </a:cubicBezTo>
                  <a:cubicBezTo>
                    <a:pt x="15682" y="443"/>
                    <a:pt x="18641" y="3643"/>
                    <a:pt x="21600" y="68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5" name="Line"/>
            <p:cNvSpPr/>
            <p:nvPr/>
          </p:nvSpPr>
          <p:spPr>
            <a:xfrm>
              <a:off x="5345973" y="1280945"/>
              <a:ext cx="189113" cy="53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1" h="21413" fill="norm" stroke="1" extrusionOk="0">
                  <a:moveTo>
                    <a:pt x="0" y="1095"/>
                  </a:moveTo>
                  <a:cubicBezTo>
                    <a:pt x="465" y="668"/>
                    <a:pt x="929" y="242"/>
                    <a:pt x="1858" y="71"/>
                  </a:cubicBezTo>
                  <a:cubicBezTo>
                    <a:pt x="2787" y="-100"/>
                    <a:pt x="4181" y="-15"/>
                    <a:pt x="7084" y="925"/>
                  </a:cubicBezTo>
                  <a:cubicBezTo>
                    <a:pt x="9987" y="1864"/>
                    <a:pt x="14400" y="3657"/>
                    <a:pt x="17303" y="5791"/>
                  </a:cubicBezTo>
                  <a:cubicBezTo>
                    <a:pt x="20206" y="7925"/>
                    <a:pt x="21600" y="10401"/>
                    <a:pt x="20206" y="12920"/>
                  </a:cubicBezTo>
                  <a:cubicBezTo>
                    <a:pt x="18813" y="15438"/>
                    <a:pt x="14632" y="18000"/>
                    <a:pt x="12077" y="19408"/>
                  </a:cubicBezTo>
                  <a:cubicBezTo>
                    <a:pt x="9523" y="20817"/>
                    <a:pt x="8594" y="21073"/>
                    <a:pt x="7432" y="21244"/>
                  </a:cubicBezTo>
                  <a:cubicBezTo>
                    <a:pt x="6271" y="21415"/>
                    <a:pt x="4877" y="21500"/>
                    <a:pt x="4181" y="21287"/>
                  </a:cubicBezTo>
                  <a:cubicBezTo>
                    <a:pt x="3484" y="21073"/>
                    <a:pt x="3484" y="20561"/>
                    <a:pt x="3484" y="200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6" name="Line"/>
            <p:cNvSpPr/>
            <p:nvPr/>
          </p:nvSpPr>
          <p:spPr>
            <a:xfrm>
              <a:off x="5695223" y="1519766"/>
              <a:ext cx="165101" cy="16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92" y="10800"/>
                    <a:pt x="4985" y="0"/>
                    <a:pt x="8585" y="0"/>
                  </a:cubicBezTo>
                  <a:cubicBezTo>
                    <a:pt x="12185" y="0"/>
                    <a:pt x="16892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7" name="Line"/>
            <p:cNvSpPr/>
            <p:nvPr/>
          </p:nvSpPr>
          <p:spPr>
            <a:xfrm>
              <a:off x="5739673" y="1651000"/>
              <a:ext cx="24765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31" y="15600"/>
                    <a:pt x="8862" y="9600"/>
                    <a:pt x="12462" y="6000"/>
                  </a:cubicBezTo>
                  <a:cubicBezTo>
                    <a:pt x="16062" y="2400"/>
                    <a:pt x="18831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8" name="Line"/>
            <p:cNvSpPr/>
            <p:nvPr/>
          </p:nvSpPr>
          <p:spPr>
            <a:xfrm>
              <a:off x="6116751" y="1455321"/>
              <a:ext cx="167066" cy="213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57" h="20745" fill="norm" stroke="1" extrusionOk="0">
                  <a:moveTo>
                    <a:pt x="11906" y="3589"/>
                  </a:moveTo>
                  <a:cubicBezTo>
                    <a:pt x="8348" y="4823"/>
                    <a:pt x="4791" y="6057"/>
                    <a:pt x="2504" y="8526"/>
                  </a:cubicBezTo>
                  <a:cubicBezTo>
                    <a:pt x="216" y="10994"/>
                    <a:pt x="-800" y="14697"/>
                    <a:pt x="725" y="17269"/>
                  </a:cubicBezTo>
                  <a:cubicBezTo>
                    <a:pt x="2249" y="19840"/>
                    <a:pt x="6315" y="21280"/>
                    <a:pt x="10254" y="20560"/>
                  </a:cubicBezTo>
                  <a:cubicBezTo>
                    <a:pt x="14193" y="19840"/>
                    <a:pt x="18005" y="16960"/>
                    <a:pt x="19402" y="13257"/>
                  </a:cubicBezTo>
                  <a:cubicBezTo>
                    <a:pt x="20800" y="9554"/>
                    <a:pt x="19784" y="5029"/>
                    <a:pt x="18005" y="2560"/>
                  </a:cubicBezTo>
                  <a:cubicBezTo>
                    <a:pt x="16226" y="91"/>
                    <a:pt x="13685" y="-320"/>
                    <a:pt x="11398" y="194"/>
                  </a:cubicBezTo>
                  <a:cubicBezTo>
                    <a:pt x="9111" y="709"/>
                    <a:pt x="7078" y="2149"/>
                    <a:pt x="5045" y="35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9" name="Line"/>
            <p:cNvSpPr/>
            <p:nvPr/>
          </p:nvSpPr>
          <p:spPr>
            <a:xfrm>
              <a:off x="6473828" y="1574800"/>
              <a:ext cx="59596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1" h="21600" fill="norm" stroke="1" extrusionOk="0">
                  <a:moveTo>
                    <a:pt x="5330" y="21600"/>
                  </a:moveTo>
                  <a:cubicBezTo>
                    <a:pt x="2350" y="17280"/>
                    <a:pt x="-629" y="12960"/>
                    <a:pt x="116" y="10080"/>
                  </a:cubicBezTo>
                  <a:cubicBezTo>
                    <a:pt x="861" y="7200"/>
                    <a:pt x="5330" y="5760"/>
                    <a:pt x="9426" y="4320"/>
                  </a:cubicBezTo>
                  <a:cubicBezTo>
                    <a:pt x="13523" y="2880"/>
                    <a:pt x="17247" y="1440"/>
                    <a:pt x="2097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0" name="Line"/>
            <p:cNvSpPr/>
            <p:nvPr/>
          </p:nvSpPr>
          <p:spPr>
            <a:xfrm>
              <a:off x="6647014" y="1423579"/>
              <a:ext cx="115010" cy="259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8" h="21502" fill="norm" stroke="1" extrusionOk="0">
                  <a:moveTo>
                    <a:pt x="20958" y="2009"/>
                  </a:moveTo>
                  <a:cubicBezTo>
                    <a:pt x="15944" y="1307"/>
                    <a:pt x="10929" y="604"/>
                    <a:pt x="7458" y="253"/>
                  </a:cubicBezTo>
                  <a:cubicBezTo>
                    <a:pt x="3987" y="-98"/>
                    <a:pt x="2058" y="-98"/>
                    <a:pt x="901" y="341"/>
                  </a:cubicBezTo>
                  <a:cubicBezTo>
                    <a:pt x="-256" y="780"/>
                    <a:pt x="-642" y="1658"/>
                    <a:pt x="1865" y="3853"/>
                  </a:cubicBezTo>
                  <a:cubicBezTo>
                    <a:pt x="4372" y="6048"/>
                    <a:pt x="9772" y="9561"/>
                    <a:pt x="13244" y="12282"/>
                  </a:cubicBezTo>
                  <a:cubicBezTo>
                    <a:pt x="16715" y="15004"/>
                    <a:pt x="18258" y="16936"/>
                    <a:pt x="18451" y="18253"/>
                  </a:cubicBezTo>
                  <a:cubicBezTo>
                    <a:pt x="18644" y="19570"/>
                    <a:pt x="17487" y="20273"/>
                    <a:pt x="15944" y="20712"/>
                  </a:cubicBezTo>
                  <a:cubicBezTo>
                    <a:pt x="14401" y="21151"/>
                    <a:pt x="12472" y="21326"/>
                    <a:pt x="10544" y="215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1" name="Line"/>
            <p:cNvSpPr/>
            <p:nvPr/>
          </p:nvSpPr>
          <p:spPr>
            <a:xfrm>
              <a:off x="6590573" y="1384300"/>
              <a:ext cx="28575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514"/>
                    <a:pt x="0" y="15429"/>
                    <a:pt x="2160" y="11829"/>
                  </a:cubicBezTo>
                  <a:cubicBezTo>
                    <a:pt x="4320" y="8229"/>
                    <a:pt x="8640" y="4114"/>
                    <a:pt x="12240" y="2057"/>
                  </a:cubicBezTo>
                  <a:cubicBezTo>
                    <a:pt x="15840" y="0"/>
                    <a:pt x="1872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2" name="Line"/>
            <p:cNvSpPr/>
            <p:nvPr/>
          </p:nvSpPr>
          <p:spPr>
            <a:xfrm>
              <a:off x="7384323" y="1474283"/>
              <a:ext cx="425451" cy="68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50" fill="norm" stroke="1" extrusionOk="0">
                  <a:moveTo>
                    <a:pt x="0" y="20050"/>
                  </a:moveTo>
                  <a:cubicBezTo>
                    <a:pt x="3116" y="12027"/>
                    <a:pt x="6233" y="4004"/>
                    <a:pt x="9833" y="1227"/>
                  </a:cubicBezTo>
                  <a:cubicBezTo>
                    <a:pt x="13433" y="-1550"/>
                    <a:pt x="17516" y="919"/>
                    <a:pt x="21600" y="33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3" name="Line"/>
            <p:cNvSpPr/>
            <p:nvPr/>
          </p:nvSpPr>
          <p:spPr>
            <a:xfrm>
              <a:off x="7544824" y="1549400"/>
              <a:ext cx="264950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600" fill="norm" stroke="1" extrusionOk="0">
                  <a:moveTo>
                    <a:pt x="1915" y="21600"/>
                  </a:moveTo>
                  <a:cubicBezTo>
                    <a:pt x="1058" y="19385"/>
                    <a:pt x="201" y="17169"/>
                    <a:pt x="29" y="14954"/>
                  </a:cubicBezTo>
                  <a:cubicBezTo>
                    <a:pt x="-142" y="12738"/>
                    <a:pt x="372" y="10523"/>
                    <a:pt x="3115" y="8585"/>
                  </a:cubicBezTo>
                  <a:cubicBezTo>
                    <a:pt x="5858" y="6646"/>
                    <a:pt x="10829" y="4985"/>
                    <a:pt x="14258" y="3600"/>
                  </a:cubicBezTo>
                  <a:cubicBezTo>
                    <a:pt x="17687" y="2215"/>
                    <a:pt x="19572" y="1108"/>
                    <a:pt x="2145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4" name="Line"/>
            <p:cNvSpPr/>
            <p:nvPr/>
          </p:nvSpPr>
          <p:spPr>
            <a:xfrm>
              <a:off x="7752573" y="1387330"/>
              <a:ext cx="81063" cy="301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6" h="21385" fill="norm" stroke="1" extrusionOk="0">
                  <a:moveTo>
                    <a:pt x="1593" y="2485"/>
                  </a:moveTo>
                  <a:cubicBezTo>
                    <a:pt x="540" y="1435"/>
                    <a:pt x="-514" y="385"/>
                    <a:pt x="276" y="85"/>
                  </a:cubicBezTo>
                  <a:cubicBezTo>
                    <a:pt x="1066" y="-215"/>
                    <a:pt x="3701" y="235"/>
                    <a:pt x="7652" y="2110"/>
                  </a:cubicBezTo>
                  <a:cubicBezTo>
                    <a:pt x="11603" y="3985"/>
                    <a:pt x="16871" y="7285"/>
                    <a:pt x="18979" y="10435"/>
                  </a:cubicBezTo>
                  <a:cubicBezTo>
                    <a:pt x="21086" y="13585"/>
                    <a:pt x="20032" y="16585"/>
                    <a:pt x="18715" y="18385"/>
                  </a:cubicBezTo>
                  <a:cubicBezTo>
                    <a:pt x="17398" y="20185"/>
                    <a:pt x="15818" y="20785"/>
                    <a:pt x="14237" y="213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5" name="Line"/>
            <p:cNvSpPr/>
            <p:nvPr/>
          </p:nvSpPr>
          <p:spPr>
            <a:xfrm>
              <a:off x="8327010" y="1177838"/>
              <a:ext cx="110267" cy="635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9" h="21488" fill="norm" stroke="1" extrusionOk="0">
                  <a:moveTo>
                    <a:pt x="5355" y="21138"/>
                  </a:moveTo>
                  <a:cubicBezTo>
                    <a:pt x="3784" y="21352"/>
                    <a:pt x="2213" y="21567"/>
                    <a:pt x="1428" y="21460"/>
                  </a:cubicBezTo>
                  <a:cubicBezTo>
                    <a:pt x="642" y="21352"/>
                    <a:pt x="642" y="20923"/>
                    <a:pt x="446" y="19457"/>
                  </a:cubicBezTo>
                  <a:cubicBezTo>
                    <a:pt x="250" y="17991"/>
                    <a:pt x="-143" y="15488"/>
                    <a:pt x="53" y="12877"/>
                  </a:cubicBezTo>
                  <a:cubicBezTo>
                    <a:pt x="250" y="10266"/>
                    <a:pt x="1035" y="7548"/>
                    <a:pt x="2410" y="5510"/>
                  </a:cubicBezTo>
                  <a:cubicBezTo>
                    <a:pt x="3784" y="3472"/>
                    <a:pt x="5748" y="2113"/>
                    <a:pt x="7319" y="1254"/>
                  </a:cubicBezTo>
                  <a:cubicBezTo>
                    <a:pt x="8890" y="396"/>
                    <a:pt x="10068" y="39"/>
                    <a:pt x="11835" y="3"/>
                  </a:cubicBezTo>
                  <a:cubicBezTo>
                    <a:pt x="13602" y="-33"/>
                    <a:pt x="15959" y="253"/>
                    <a:pt x="17922" y="1183"/>
                  </a:cubicBezTo>
                  <a:cubicBezTo>
                    <a:pt x="19886" y="2113"/>
                    <a:pt x="21457" y="3686"/>
                    <a:pt x="19690" y="5152"/>
                  </a:cubicBezTo>
                  <a:cubicBezTo>
                    <a:pt x="17922" y="6619"/>
                    <a:pt x="12817" y="7978"/>
                    <a:pt x="9282" y="8943"/>
                  </a:cubicBezTo>
                  <a:cubicBezTo>
                    <a:pt x="5748" y="9909"/>
                    <a:pt x="3784" y="10481"/>
                    <a:pt x="1821" y="110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6" name="Line"/>
            <p:cNvSpPr/>
            <p:nvPr/>
          </p:nvSpPr>
          <p:spPr>
            <a:xfrm>
              <a:off x="8362223" y="1435100"/>
              <a:ext cx="254001" cy="252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7" fill="norm" stroke="1" extrusionOk="0">
                  <a:moveTo>
                    <a:pt x="0" y="7560"/>
                  </a:moveTo>
                  <a:cubicBezTo>
                    <a:pt x="1080" y="6300"/>
                    <a:pt x="2160" y="5040"/>
                    <a:pt x="3330" y="4410"/>
                  </a:cubicBezTo>
                  <a:cubicBezTo>
                    <a:pt x="4500" y="3780"/>
                    <a:pt x="5760" y="3780"/>
                    <a:pt x="7650" y="5490"/>
                  </a:cubicBezTo>
                  <a:cubicBezTo>
                    <a:pt x="9540" y="7200"/>
                    <a:pt x="12060" y="10620"/>
                    <a:pt x="13320" y="13320"/>
                  </a:cubicBezTo>
                  <a:cubicBezTo>
                    <a:pt x="14580" y="16020"/>
                    <a:pt x="14580" y="18000"/>
                    <a:pt x="14220" y="19260"/>
                  </a:cubicBezTo>
                  <a:cubicBezTo>
                    <a:pt x="13860" y="20520"/>
                    <a:pt x="13140" y="21060"/>
                    <a:pt x="12240" y="21330"/>
                  </a:cubicBezTo>
                  <a:cubicBezTo>
                    <a:pt x="11340" y="21600"/>
                    <a:pt x="10260" y="21600"/>
                    <a:pt x="9540" y="21060"/>
                  </a:cubicBezTo>
                  <a:cubicBezTo>
                    <a:pt x="8820" y="20520"/>
                    <a:pt x="8460" y="19440"/>
                    <a:pt x="8910" y="16650"/>
                  </a:cubicBezTo>
                  <a:cubicBezTo>
                    <a:pt x="9360" y="13860"/>
                    <a:pt x="10620" y="9360"/>
                    <a:pt x="12870" y="6300"/>
                  </a:cubicBezTo>
                  <a:cubicBezTo>
                    <a:pt x="15120" y="3240"/>
                    <a:pt x="18360" y="16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7" name="Line"/>
            <p:cNvSpPr/>
            <p:nvPr/>
          </p:nvSpPr>
          <p:spPr>
            <a:xfrm>
              <a:off x="8771314" y="1267709"/>
              <a:ext cx="181460" cy="389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4" h="21377" fill="norm" stroke="1" extrusionOk="0">
                  <a:moveTo>
                    <a:pt x="21284" y="1171"/>
                  </a:moveTo>
                  <a:cubicBezTo>
                    <a:pt x="18553" y="474"/>
                    <a:pt x="15822" y="-223"/>
                    <a:pt x="12718" y="67"/>
                  </a:cubicBezTo>
                  <a:cubicBezTo>
                    <a:pt x="9615" y="358"/>
                    <a:pt x="6139" y="1635"/>
                    <a:pt x="3656" y="4074"/>
                  </a:cubicBezTo>
                  <a:cubicBezTo>
                    <a:pt x="1174" y="6512"/>
                    <a:pt x="-316" y="10112"/>
                    <a:pt x="56" y="12958"/>
                  </a:cubicBezTo>
                  <a:cubicBezTo>
                    <a:pt x="429" y="15803"/>
                    <a:pt x="2663" y="17893"/>
                    <a:pt x="5022" y="19171"/>
                  </a:cubicBezTo>
                  <a:cubicBezTo>
                    <a:pt x="7381" y="20448"/>
                    <a:pt x="9863" y="20912"/>
                    <a:pt x="12346" y="213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8" name="Line"/>
            <p:cNvSpPr/>
            <p:nvPr/>
          </p:nvSpPr>
          <p:spPr>
            <a:xfrm>
              <a:off x="9079773" y="1320800"/>
              <a:ext cx="266701" cy="274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2" fill="norm" stroke="1" extrusionOk="0">
                  <a:moveTo>
                    <a:pt x="0" y="3957"/>
                  </a:moveTo>
                  <a:cubicBezTo>
                    <a:pt x="171" y="3133"/>
                    <a:pt x="343" y="2308"/>
                    <a:pt x="514" y="2391"/>
                  </a:cubicBezTo>
                  <a:cubicBezTo>
                    <a:pt x="686" y="2473"/>
                    <a:pt x="857" y="3463"/>
                    <a:pt x="771" y="6266"/>
                  </a:cubicBezTo>
                  <a:cubicBezTo>
                    <a:pt x="686" y="9069"/>
                    <a:pt x="343" y="13685"/>
                    <a:pt x="171" y="16571"/>
                  </a:cubicBezTo>
                  <a:cubicBezTo>
                    <a:pt x="0" y="19456"/>
                    <a:pt x="0" y="20611"/>
                    <a:pt x="429" y="21105"/>
                  </a:cubicBezTo>
                  <a:cubicBezTo>
                    <a:pt x="857" y="21600"/>
                    <a:pt x="1714" y="21435"/>
                    <a:pt x="2829" y="20116"/>
                  </a:cubicBezTo>
                  <a:cubicBezTo>
                    <a:pt x="3943" y="18797"/>
                    <a:pt x="5314" y="16324"/>
                    <a:pt x="6171" y="14592"/>
                  </a:cubicBezTo>
                  <a:cubicBezTo>
                    <a:pt x="7029" y="12861"/>
                    <a:pt x="7371" y="11872"/>
                    <a:pt x="7457" y="11872"/>
                  </a:cubicBezTo>
                  <a:cubicBezTo>
                    <a:pt x="7543" y="11872"/>
                    <a:pt x="7371" y="12861"/>
                    <a:pt x="7371" y="13933"/>
                  </a:cubicBezTo>
                  <a:cubicBezTo>
                    <a:pt x="7371" y="15005"/>
                    <a:pt x="7543" y="16159"/>
                    <a:pt x="8057" y="16818"/>
                  </a:cubicBezTo>
                  <a:cubicBezTo>
                    <a:pt x="8571" y="17478"/>
                    <a:pt x="9429" y="17643"/>
                    <a:pt x="10200" y="17395"/>
                  </a:cubicBezTo>
                  <a:cubicBezTo>
                    <a:pt x="10971" y="17148"/>
                    <a:pt x="11657" y="16489"/>
                    <a:pt x="13286" y="13850"/>
                  </a:cubicBezTo>
                  <a:cubicBezTo>
                    <a:pt x="14914" y="11212"/>
                    <a:pt x="17486" y="6595"/>
                    <a:pt x="19029" y="3957"/>
                  </a:cubicBezTo>
                  <a:cubicBezTo>
                    <a:pt x="20571" y="1319"/>
                    <a:pt x="21086" y="6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9" name="Line"/>
            <p:cNvSpPr/>
            <p:nvPr/>
          </p:nvSpPr>
          <p:spPr>
            <a:xfrm>
              <a:off x="9373243" y="1303473"/>
              <a:ext cx="160838" cy="322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485" fill="norm" stroke="1" extrusionOk="0">
                  <a:moveTo>
                    <a:pt x="10758" y="2426"/>
                  </a:moveTo>
                  <a:cubicBezTo>
                    <a:pt x="8514" y="5956"/>
                    <a:pt x="6270" y="9485"/>
                    <a:pt x="4867" y="12379"/>
                  </a:cubicBezTo>
                  <a:cubicBezTo>
                    <a:pt x="3465" y="15273"/>
                    <a:pt x="2904" y="17532"/>
                    <a:pt x="2202" y="19085"/>
                  </a:cubicBezTo>
                  <a:cubicBezTo>
                    <a:pt x="1501" y="20638"/>
                    <a:pt x="660" y="21485"/>
                    <a:pt x="239" y="21485"/>
                  </a:cubicBezTo>
                  <a:cubicBezTo>
                    <a:pt x="-182" y="21485"/>
                    <a:pt x="-182" y="20638"/>
                    <a:pt x="1361" y="17956"/>
                  </a:cubicBezTo>
                  <a:cubicBezTo>
                    <a:pt x="2904" y="15273"/>
                    <a:pt x="5989" y="10756"/>
                    <a:pt x="8514" y="7579"/>
                  </a:cubicBezTo>
                  <a:cubicBezTo>
                    <a:pt x="11039" y="4403"/>
                    <a:pt x="13002" y="2567"/>
                    <a:pt x="14686" y="1438"/>
                  </a:cubicBezTo>
                  <a:cubicBezTo>
                    <a:pt x="16369" y="309"/>
                    <a:pt x="17771" y="-115"/>
                    <a:pt x="18613" y="26"/>
                  </a:cubicBezTo>
                  <a:cubicBezTo>
                    <a:pt x="19454" y="167"/>
                    <a:pt x="19735" y="873"/>
                    <a:pt x="20156" y="3556"/>
                  </a:cubicBezTo>
                  <a:cubicBezTo>
                    <a:pt x="20576" y="6238"/>
                    <a:pt x="21137" y="10897"/>
                    <a:pt x="21278" y="13720"/>
                  </a:cubicBezTo>
                  <a:cubicBezTo>
                    <a:pt x="21418" y="16544"/>
                    <a:pt x="21137" y="17532"/>
                    <a:pt x="20857" y="185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0" name="Line"/>
            <p:cNvSpPr/>
            <p:nvPr/>
          </p:nvSpPr>
          <p:spPr>
            <a:xfrm>
              <a:off x="9422673" y="1474142"/>
              <a:ext cx="177801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20532"/>
                  </a:moveTo>
                  <a:cubicBezTo>
                    <a:pt x="3600" y="10932"/>
                    <a:pt x="7200" y="1332"/>
                    <a:pt x="10800" y="132"/>
                  </a:cubicBezTo>
                  <a:cubicBezTo>
                    <a:pt x="14400" y="-1068"/>
                    <a:pt x="18000" y="6132"/>
                    <a:pt x="21600" y="13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1" name="Line"/>
            <p:cNvSpPr/>
            <p:nvPr/>
          </p:nvSpPr>
          <p:spPr>
            <a:xfrm>
              <a:off x="9194073" y="1212850"/>
              <a:ext cx="3302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5600"/>
                    <a:pt x="0" y="9600"/>
                    <a:pt x="900" y="6000"/>
                  </a:cubicBezTo>
                  <a:cubicBezTo>
                    <a:pt x="1800" y="2400"/>
                    <a:pt x="3600" y="1200"/>
                    <a:pt x="7200" y="600"/>
                  </a:cubicBezTo>
                  <a:cubicBezTo>
                    <a:pt x="10800" y="0"/>
                    <a:pt x="162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2" name="Line"/>
            <p:cNvSpPr/>
            <p:nvPr/>
          </p:nvSpPr>
          <p:spPr>
            <a:xfrm>
              <a:off x="9980252" y="1073150"/>
              <a:ext cx="21495" cy="711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40" h="21600" fill="norm" stroke="1" extrusionOk="0">
                  <a:moveTo>
                    <a:pt x="12915" y="0"/>
                  </a:moveTo>
                  <a:cubicBezTo>
                    <a:pt x="16843" y="2250"/>
                    <a:pt x="20770" y="4500"/>
                    <a:pt x="19788" y="6782"/>
                  </a:cubicBezTo>
                  <a:cubicBezTo>
                    <a:pt x="18806" y="9064"/>
                    <a:pt x="12915" y="11379"/>
                    <a:pt x="8006" y="13596"/>
                  </a:cubicBezTo>
                  <a:cubicBezTo>
                    <a:pt x="3097" y="15814"/>
                    <a:pt x="-830" y="17936"/>
                    <a:pt x="152" y="19254"/>
                  </a:cubicBezTo>
                  <a:cubicBezTo>
                    <a:pt x="1134" y="20571"/>
                    <a:pt x="7025" y="21086"/>
                    <a:pt x="129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3" name="Line"/>
            <p:cNvSpPr/>
            <p:nvPr/>
          </p:nvSpPr>
          <p:spPr>
            <a:xfrm>
              <a:off x="10117698" y="1377813"/>
              <a:ext cx="147811" cy="309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9" h="21207" fill="norm" stroke="1" extrusionOk="0">
                  <a:moveTo>
                    <a:pt x="14893" y="3488"/>
                  </a:moveTo>
                  <a:cubicBezTo>
                    <a:pt x="11593" y="4503"/>
                    <a:pt x="8293" y="5518"/>
                    <a:pt x="5593" y="7330"/>
                  </a:cubicBezTo>
                  <a:cubicBezTo>
                    <a:pt x="2893" y="9142"/>
                    <a:pt x="793" y="11751"/>
                    <a:pt x="193" y="13926"/>
                  </a:cubicBezTo>
                  <a:cubicBezTo>
                    <a:pt x="-407" y="16100"/>
                    <a:pt x="493" y="17840"/>
                    <a:pt x="1543" y="19000"/>
                  </a:cubicBezTo>
                  <a:cubicBezTo>
                    <a:pt x="2593" y="20159"/>
                    <a:pt x="3793" y="20739"/>
                    <a:pt x="5443" y="21029"/>
                  </a:cubicBezTo>
                  <a:cubicBezTo>
                    <a:pt x="7093" y="21319"/>
                    <a:pt x="9193" y="21319"/>
                    <a:pt x="11593" y="20522"/>
                  </a:cubicBezTo>
                  <a:cubicBezTo>
                    <a:pt x="13993" y="19724"/>
                    <a:pt x="16693" y="18130"/>
                    <a:pt x="18493" y="15230"/>
                  </a:cubicBezTo>
                  <a:cubicBezTo>
                    <a:pt x="20293" y="12331"/>
                    <a:pt x="21193" y="8127"/>
                    <a:pt x="20893" y="5373"/>
                  </a:cubicBezTo>
                  <a:cubicBezTo>
                    <a:pt x="20593" y="2618"/>
                    <a:pt x="19093" y="1314"/>
                    <a:pt x="17593" y="589"/>
                  </a:cubicBezTo>
                  <a:cubicBezTo>
                    <a:pt x="16093" y="-136"/>
                    <a:pt x="14593" y="-281"/>
                    <a:pt x="13393" y="661"/>
                  </a:cubicBezTo>
                  <a:cubicBezTo>
                    <a:pt x="12193" y="1604"/>
                    <a:pt x="11293" y="3633"/>
                    <a:pt x="10393" y="56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4" name="Line"/>
            <p:cNvSpPr/>
            <p:nvPr/>
          </p:nvSpPr>
          <p:spPr>
            <a:xfrm>
              <a:off x="10293713" y="1503675"/>
              <a:ext cx="348161" cy="177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044" fill="norm" stroke="1" extrusionOk="0">
                  <a:moveTo>
                    <a:pt x="2682" y="4672"/>
                  </a:moveTo>
                  <a:cubicBezTo>
                    <a:pt x="2158" y="8942"/>
                    <a:pt x="1635" y="13212"/>
                    <a:pt x="1177" y="15975"/>
                  </a:cubicBezTo>
                  <a:cubicBezTo>
                    <a:pt x="718" y="18737"/>
                    <a:pt x="326" y="19993"/>
                    <a:pt x="129" y="19868"/>
                  </a:cubicBezTo>
                  <a:cubicBezTo>
                    <a:pt x="-67" y="19742"/>
                    <a:pt x="-67" y="18235"/>
                    <a:pt x="326" y="15347"/>
                  </a:cubicBezTo>
                  <a:cubicBezTo>
                    <a:pt x="718" y="12458"/>
                    <a:pt x="1504" y="8189"/>
                    <a:pt x="2224" y="5300"/>
                  </a:cubicBezTo>
                  <a:cubicBezTo>
                    <a:pt x="2944" y="2412"/>
                    <a:pt x="3598" y="905"/>
                    <a:pt x="4253" y="277"/>
                  </a:cubicBezTo>
                  <a:cubicBezTo>
                    <a:pt x="4908" y="-351"/>
                    <a:pt x="5562" y="-100"/>
                    <a:pt x="6086" y="3040"/>
                  </a:cubicBezTo>
                  <a:cubicBezTo>
                    <a:pt x="6609" y="6179"/>
                    <a:pt x="7002" y="12207"/>
                    <a:pt x="7329" y="15849"/>
                  </a:cubicBezTo>
                  <a:cubicBezTo>
                    <a:pt x="7657" y="19491"/>
                    <a:pt x="7918" y="20747"/>
                    <a:pt x="8442" y="20998"/>
                  </a:cubicBezTo>
                  <a:cubicBezTo>
                    <a:pt x="8966" y="21249"/>
                    <a:pt x="9751" y="20496"/>
                    <a:pt x="10995" y="18109"/>
                  </a:cubicBezTo>
                  <a:cubicBezTo>
                    <a:pt x="12238" y="15723"/>
                    <a:pt x="13940" y="11705"/>
                    <a:pt x="15053" y="8691"/>
                  </a:cubicBezTo>
                  <a:cubicBezTo>
                    <a:pt x="16166" y="5677"/>
                    <a:pt x="16689" y="3668"/>
                    <a:pt x="16689" y="3040"/>
                  </a:cubicBezTo>
                  <a:cubicBezTo>
                    <a:pt x="16689" y="2412"/>
                    <a:pt x="16166" y="3165"/>
                    <a:pt x="15773" y="4170"/>
                  </a:cubicBezTo>
                  <a:cubicBezTo>
                    <a:pt x="15380" y="5175"/>
                    <a:pt x="15118" y="6430"/>
                    <a:pt x="15249" y="8189"/>
                  </a:cubicBezTo>
                  <a:cubicBezTo>
                    <a:pt x="15380" y="9947"/>
                    <a:pt x="15904" y="12207"/>
                    <a:pt x="17017" y="13463"/>
                  </a:cubicBezTo>
                  <a:cubicBezTo>
                    <a:pt x="18129" y="14719"/>
                    <a:pt x="19831" y="14970"/>
                    <a:pt x="21533" y="152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5" name="Line"/>
            <p:cNvSpPr/>
            <p:nvPr/>
          </p:nvSpPr>
          <p:spPr>
            <a:xfrm>
              <a:off x="10248173" y="1245542"/>
              <a:ext cx="342901" cy="30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9" fill="norm" stroke="1" extrusionOk="0">
                  <a:moveTo>
                    <a:pt x="0" y="7999"/>
                  </a:moveTo>
                  <a:cubicBezTo>
                    <a:pt x="1333" y="3679"/>
                    <a:pt x="2667" y="-641"/>
                    <a:pt x="5933" y="79"/>
                  </a:cubicBezTo>
                  <a:cubicBezTo>
                    <a:pt x="9200" y="799"/>
                    <a:pt x="14400" y="6559"/>
                    <a:pt x="17333" y="10879"/>
                  </a:cubicBezTo>
                  <a:cubicBezTo>
                    <a:pt x="20267" y="15199"/>
                    <a:pt x="20933" y="18079"/>
                    <a:pt x="21600" y="209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6" name="Line"/>
            <p:cNvSpPr/>
            <p:nvPr/>
          </p:nvSpPr>
          <p:spPr>
            <a:xfrm>
              <a:off x="10794273" y="1219200"/>
              <a:ext cx="111948" cy="48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1" h="21600" fill="norm" stroke="1" extrusionOk="0">
                  <a:moveTo>
                    <a:pt x="0" y="0"/>
                  </a:moveTo>
                  <a:cubicBezTo>
                    <a:pt x="3535" y="758"/>
                    <a:pt x="7069" y="1516"/>
                    <a:pt x="10996" y="3126"/>
                  </a:cubicBezTo>
                  <a:cubicBezTo>
                    <a:pt x="14924" y="4737"/>
                    <a:pt x="19244" y="7200"/>
                    <a:pt x="20422" y="9900"/>
                  </a:cubicBezTo>
                  <a:cubicBezTo>
                    <a:pt x="21600" y="12600"/>
                    <a:pt x="19636" y="15537"/>
                    <a:pt x="16887" y="17526"/>
                  </a:cubicBezTo>
                  <a:cubicBezTo>
                    <a:pt x="14138" y="19516"/>
                    <a:pt x="10604" y="20558"/>
                    <a:pt x="706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7" name="Line"/>
            <p:cNvSpPr/>
            <p:nvPr/>
          </p:nvSpPr>
          <p:spPr>
            <a:xfrm>
              <a:off x="11067323" y="1499542"/>
              <a:ext cx="101601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20532"/>
                  </a:moveTo>
                  <a:cubicBezTo>
                    <a:pt x="1350" y="10932"/>
                    <a:pt x="2700" y="1332"/>
                    <a:pt x="6300" y="132"/>
                  </a:cubicBezTo>
                  <a:cubicBezTo>
                    <a:pt x="9900" y="-1068"/>
                    <a:pt x="15750" y="6132"/>
                    <a:pt x="21600" y="13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8" name="Line"/>
            <p:cNvSpPr/>
            <p:nvPr/>
          </p:nvSpPr>
          <p:spPr>
            <a:xfrm>
              <a:off x="11067323" y="1600200"/>
              <a:ext cx="19050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00" y="17600"/>
                    <a:pt x="12000" y="13600"/>
                    <a:pt x="15600" y="10000"/>
                  </a:cubicBezTo>
                  <a:cubicBezTo>
                    <a:pt x="19200" y="6400"/>
                    <a:pt x="20400" y="3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9" name="Line"/>
            <p:cNvSpPr/>
            <p:nvPr/>
          </p:nvSpPr>
          <p:spPr>
            <a:xfrm>
              <a:off x="11365800" y="1479499"/>
              <a:ext cx="133869" cy="131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0723" fill="norm" stroke="1" extrusionOk="0">
                  <a:moveTo>
                    <a:pt x="13952" y="1005"/>
                  </a:moveTo>
                  <a:cubicBezTo>
                    <a:pt x="12291" y="341"/>
                    <a:pt x="10629" y="-324"/>
                    <a:pt x="8469" y="174"/>
                  </a:cubicBezTo>
                  <a:cubicBezTo>
                    <a:pt x="6309" y="673"/>
                    <a:pt x="3651" y="2334"/>
                    <a:pt x="1989" y="4827"/>
                  </a:cubicBezTo>
                  <a:cubicBezTo>
                    <a:pt x="328" y="7319"/>
                    <a:pt x="-337" y="10642"/>
                    <a:pt x="161" y="13633"/>
                  </a:cubicBezTo>
                  <a:cubicBezTo>
                    <a:pt x="660" y="16624"/>
                    <a:pt x="2321" y="19282"/>
                    <a:pt x="5478" y="20279"/>
                  </a:cubicBezTo>
                  <a:cubicBezTo>
                    <a:pt x="8635" y="21276"/>
                    <a:pt x="13288" y="20611"/>
                    <a:pt x="16278" y="18119"/>
                  </a:cubicBezTo>
                  <a:cubicBezTo>
                    <a:pt x="19269" y="15627"/>
                    <a:pt x="20598" y="11307"/>
                    <a:pt x="20931" y="8316"/>
                  </a:cubicBezTo>
                  <a:cubicBezTo>
                    <a:pt x="21263" y="5325"/>
                    <a:pt x="20598" y="3664"/>
                    <a:pt x="19435" y="2667"/>
                  </a:cubicBezTo>
                  <a:cubicBezTo>
                    <a:pt x="18272" y="1670"/>
                    <a:pt x="16611" y="1338"/>
                    <a:pt x="15614" y="1338"/>
                  </a:cubicBezTo>
                  <a:cubicBezTo>
                    <a:pt x="14617" y="1338"/>
                    <a:pt x="14285" y="1670"/>
                    <a:pt x="13952" y="20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0" name="Line"/>
            <p:cNvSpPr/>
            <p:nvPr/>
          </p:nvSpPr>
          <p:spPr>
            <a:xfrm>
              <a:off x="11619773" y="1530350"/>
              <a:ext cx="8890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543" y="17100"/>
                    <a:pt x="3086" y="12600"/>
                    <a:pt x="6686" y="9000"/>
                  </a:cubicBezTo>
                  <a:cubicBezTo>
                    <a:pt x="10286" y="5400"/>
                    <a:pt x="15943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1" name="Line"/>
            <p:cNvSpPr/>
            <p:nvPr/>
          </p:nvSpPr>
          <p:spPr>
            <a:xfrm>
              <a:off x="11727723" y="1414038"/>
              <a:ext cx="133351" cy="277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8" fill="norm" stroke="1" extrusionOk="0">
                  <a:moveTo>
                    <a:pt x="21600" y="2119"/>
                  </a:moveTo>
                  <a:cubicBezTo>
                    <a:pt x="20229" y="1301"/>
                    <a:pt x="18857" y="483"/>
                    <a:pt x="16457" y="155"/>
                  </a:cubicBezTo>
                  <a:cubicBezTo>
                    <a:pt x="14057" y="-172"/>
                    <a:pt x="10629" y="-8"/>
                    <a:pt x="8571" y="892"/>
                  </a:cubicBezTo>
                  <a:cubicBezTo>
                    <a:pt x="6514" y="1792"/>
                    <a:pt x="5829" y="3428"/>
                    <a:pt x="7029" y="5637"/>
                  </a:cubicBezTo>
                  <a:cubicBezTo>
                    <a:pt x="8229" y="7846"/>
                    <a:pt x="11314" y="10628"/>
                    <a:pt x="12857" y="12919"/>
                  </a:cubicBezTo>
                  <a:cubicBezTo>
                    <a:pt x="14400" y="15210"/>
                    <a:pt x="14400" y="17010"/>
                    <a:pt x="13886" y="18237"/>
                  </a:cubicBezTo>
                  <a:cubicBezTo>
                    <a:pt x="13371" y="19464"/>
                    <a:pt x="12343" y="20119"/>
                    <a:pt x="10971" y="20610"/>
                  </a:cubicBezTo>
                  <a:cubicBezTo>
                    <a:pt x="9600" y="21101"/>
                    <a:pt x="7886" y="21428"/>
                    <a:pt x="6000" y="21428"/>
                  </a:cubicBezTo>
                  <a:cubicBezTo>
                    <a:pt x="4114" y="21428"/>
                    <a:pt x="2057" y="21101"/>
                    <a:pt x="0" y="207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2" name="Line"/>
            <p:cNvSpPr/>
            <p:nvPr/>
          </p:nvSpPr>
          <p:spPr>
            <a:xfrm>
              <a:off x="11765823" y="1419135"/>
              <a:ext cx="292101" cy="22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2" fill="norm" stroke="1" extrusionOk="0">
                  <a:moveTo>
                    <a:pt x="0" y="20702"/>
                  </a:moveTo>
                  <a:cubicBezTo>
                    <a:pt x="4696" y="10884"/>
                    <a:pt x="9391" y="1066"/>
                    <a:pt x="12991" y="84"/>
                  </a:cubicBezTo>
                  <a:cubicBezTo>
                    <a:pt x="16591" y="-898"/>
                    <a:pt x="19096" y="6957"/>
                    <a:pt x="21600" y="148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3" name="Line"/>
            <p:cNvSpPr/>
            <p:nvPr/>
          </p:nvSpPr>
          <p:spPr>
            <a:xfrm>
              <a:off x="914615" y="2579546"/>
              <a:ext cx="153496" cy="798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0" h="21561" fill="norm" stroke="1" extrusionOk="0">
                  <a:moveTo>
                    <a:pt x="14369" y="11790"/>
                  </a:moveTo>
                  <a:cubicBezTo>
                    <a:pt x="12948" y="12018"/>
                    <a:pt x="11527" y="12247"/>
                    <a:pt x="11385" y="13018"/>
                  </a:cubicBezTo>
                  <a:cubicBezTo>
                    <a:pt x="11242" y="13790"/>
                    <a:pt x="12379" y="15104"/>
                    <a:pt x="13942" y="16504"/>
                  </a:cubicBezTo>
                  <a:cubicBezTo>
                    <a:pt x="15506" y="17904"/>
                    <a:pt x="17495" y="19390"/>
                    <a:pt x="18490" y="20304"/>
                  </a:cubicBezTo>
                  <a:cubicBezTo>
                    <a:pt x="19485" y="21218"/>
                    <a:pt x="19485" y="21561"/>
                    <a:pt x="19342" y="21561"/>
                  </a:cubicBezTo>
                  <a:cubicBezTo>
                    <a:pt x="19200" y="21561"/>
                    <a:pt x="18916" y="21218"/>
                    <a:pt x="17637" y="20075"/>
                  </a:cubicBezTo>
                  <a:cubicBezTo>
                    <a:pt x="16358" y="18932"/>
                    <a:pt x="14085" y="16990"/>
                    <a:pt x="11669" y="15018"/>
                  </a:cubicBezTo>
                  <a:cubicBezTo>
                    <a:pt x="9253" y="13047"/>
                    <a:pt x="6695" y="11047"/>
                    <a:pt x="4706" y="9047"/>
                  </a:cubicBezTo>
                  <a:cubicBezTo>
                    <a:pt x="2716" y="7047"/>
                    <a:pt x="1295" y="5047"/>
                    <a:pt x="727" y="3675"/>
                  </a:cubicBezTo>
                  <a:cubicBezTo>
                    <a:pt x="158" y="2304"/>
                    <a:pt x="442" y="1561"/>
                    <a:pt x="1011" y="1047"/>
                  </a:cubicBezTo>
                  <a:cubicBezTo>
                    <a:pt x="1579" y="532"/>
                    <a:pt x="2432" y="247"/>
                    <a:pt x="3569" y="104"/>
                  </a:cubicBezTo>
                  <a:cubicBezTo>
                    <a:pt x="4706" y="-39"/>
                    <a:pt x="6127" y="-39"/>
                    <a:pt x="8969" y="132"/>
                  </a:cubicBezTo>
                  <a:cubicBezTo>
                    <a:pt x="11811" y="304"/>
                    <a:pt x="16074" y="647"/>
                    <a:pt x="18490" y="1532"/>
                  </a:cubicBezTo>
                  <a:cubicBezTo>
                    <a:pt x="20906" y="2418"/>
                    <a:pt x="21474" y="3847"/>
                    <a:pt x="19058" y="5275"/>
                  </a:cubicBezTo>
                  <a:cubicBezTo>
                    <a:pt x="16642" y="6704"/>
                    <a:pt x="11242" y="8132"/>
                    <a:pt x="7974" y="8961"/>
                  </a:cubicBezTo>
                  <a:cubicBezTo>
                    <a:pt x="4706" y="9790"/>
                    <a:pt x="3569" y="10018"/>
                    <a:pt x="2432" y="10247"/>
                  </a:cubicBezTo>
                  <a:cubicBezTo>
                    <a:pt x="1295" y="10475"/>
                    <a:pt x="158" y="10704"/>
                    <a:pt x="16" y="10932"/>
                  </a:cubicBezTo>
                  <a:cubicBezTo>
                    <a:pt x="-126" y="11161"/>
                    <a:pt x="727" y="11390"/>
                    <a:pt x="1579" y="116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4" name="Line"/>
            <p:cNvSpPr/>
            <p:nvPr/>
          </p:nvSpPr>
          <p:spPr>
            <a:xfrm>
              <a:off x="1135923" y="2933700"/>
              <a:ext cx="177801" cy="3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5" fill="norm" stroke="1" extrusionOk="0">
                  <a:moveTo>
                    <a:pt x="0" y="11715"/>
                  </a:moveTo>
                  <a:cubicBezTo>
                    <a:pt x="771" y="11227"/>
                    <a:pt x="1543" y="10739"/>
                    <a:pt x="3600" y="10861"/>
                  </a:cubicBezTo>
                  <a:cubicBezTo>
                    <a:pt x="5657" y="10983"/>
                    <a:pt x="9000" y="11715"/>
                    <a:pt x="11700" y="12997"/>
                  </a:cubicBezTo>
                  <a:cubicBezTo>
                    <a:pt x="14400" y="14278"/>
                    <a:pt x="16457" y="16108"/>
                    <a:pt x="16971" y="17634"/>
                  </a:cubicBezTo>
                  <a:cubicBezTo>
                    <a:pt x="17486" y="19159"/>
                    <a:pt x="16457" y="20380"/>
                    <a:pt x="15300" y="20990"/>
                  </a:cubicBezTo>
                  <a:cubicBezTo>
                    <a:pt x="14143" y="21600"/>
                    <a:pt x="12857" y="21600"/>
                    <a:pt x="11186" y="20441"/>
                  </a:cubicBezTo>
                  <a:cubicBezTo>
                    <a:pt x="9514" y="19281"/>
                    <a:pt x="7457" y="16963"/>
                    <a:pt x="7200" y="14034"/>
                  </a:cubicBezTo>
                  <a:cubicBezTo>
                    <a:pt x="6943" y="11105"/>
                    <a:pt x="8486" y="7566"/>
                    <a:pt x="11186" y="5125"/>
                  </a:cubicBezTo>
                  <a:cubicBezTo>
                    <a:pt x="13886" y="2685"/>
                    <a:pt x="17743" y="134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5" name="Line"/>
            <p:cNvSpPr/>
            <p:nvPr/>
          </p:nvSpPr>
          <p:spPr>
            <a:xfrm>
              <a:off x="1485749" y="2696938"/>
              <a:ext cx="196275" cy="576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384" fill="norm" stroke="1" extrusionOk="0">
                  <a:moveTo>
                    <a:pt x="17172" y="3366"/>
                  </a:moveTo>
                  <a:cubicBezTo>
                    <a:pt x="16942" y="2581"/>
                    <a:pt x="16712" y="1795"/>
                    <a:pt x="16253" y="1206"/>
                  </a:cubicBezTo>
                  <a:cubicBezTo>
                    <a:pt x="15793" y="617"/>
                    <a:pt x="15104" y="224"/>
                    <a:pt x="14070" y="67"/>
                  </a:cubicBezTo>
                  <a:cubicBezTo>
                    <a:pt x="13036" y="-90"/>
                    <a:pt x="11657" y="-11"/>
                    <a:pt x="9819" y="735"/>
                  </a:cubicBezTo>
                  <a:cubicBezTo>
                    <a:pt x="7980" y="1481"/>
                    <a:pt x="5682" y="2895"/>
                    <a:pt x="3844" y="4937"/>
                  </a:cubicBezTo>
                  <a:cubicBezTo>
                    <a:pt x="2006" y="6979"/>
                    <a:pt x="627" y="9650"/>
                    <a:pt x="168" y="12202"/>
                  </a:cubicBezTo>
                  <a:cubicBezTo>
                    <a:pt x="-292" y="14755"/>
                    <a:pt x="168" y="17190"/>
                    <a:pt x="1891" y="18800"/>
                  </a:cubicBezTo>
                  <a:cubicBezTo>
                    <a:pt x="3614" y="20410"/>
                    <a:pt x="6602" y="21196"/>
                    <a:pt x="10048" y="21353"/>
                  </a:cubicBezTo>
                  <a:cubicBezTo>
                    <a:pt x="13495" y="21510"/>
                    <a:pt x="17402" y="21039"/>
                    <a:pt x="21308" y="205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6" name="Line"/>
            <p:cNvSpPr/>
            <p:nvPr/>
          </p:nvSpPr>
          <p:spPr>
            <a:xfrm>
              <a:off x="1734915" y="2856003"/>
              <a:ext cx="171318" cy="348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2" h="21158" fill="norm" stroke="1" extrusionOk="0">
                  <a:moveTo>
                    <a:pt x="15946" y="91"/>
                  </a:moveTo>
                  <a:cubicBezTo>
                    <a:pt x="12860" y="-37"/>
                    <a:pt x="9775" y="-166"/>
                    <a:pt x="7075" y="734"/>
                  </a:cubicBezTo>
                  <a:cubicBezTo>
                    <a:pt x="4375" y="1634"/>
                    <a:pt x="2060" y="3563"/>
                    <a:pt x="903" y="6584"/>
                  </a:cubicBezTo>
                  <a:cubicBezTo>
                    <a:pt x="-254" y="9605"/>
                    <a:pt x="-254" y="13720"/>
                    <a:pt x="646" y="16420"/>
                  </a:cubicBezTo>
                  <a:cubicBezTo>
                    <a:pt x="1546" y="19120"/>
                    <a:pt x="3346" y="20405"/>
                    <a:pt x="5532" y="20920"/>
                  </a:cubicBezTo>
                  <a:cubicBezTo>
                    <a:pt x="7717" y="21434"/>
                    <a:pt x="10289" y="21177"/>
                    <a:pt x="13375" y="19570"/>
                  </a:cubicBezTo>
                  <a:cubicBezTo>
                    <a:pt x="16460" y="17963"/>
                    <a:pt x="20060" y="15005"/>
                    <a:pt x="20703" y="11855"/>
                  </a:cubicBezTo>
                  <a:cubicBezTo>
                    <a:pt x="21346" y="8705"/>
                    <a:pt x="19032" y="5363"/>
                    <a:pt x="16975" y="3434"/>
                  </a:cubicBezTo>
                  <a:cubicBezTo>
                    <a:pt x="14917" y="1505"/>
                    <a:pt x="13117" y="991"/>
                    <a:pt x="11575" y="734"/>
                  </a:cubicBezTo>
                  <a:cubicBezTo>
                    <a:pt x="10032" y="477"/>
                    <a:pt x="8746" y="477"/>
                    <a:pt x="8103" y="798"/>
                  </a:cubicBezTo>
                  <a:cubicBezTo>
                    <a:pt x="7460" y="1120"/>
                    <a:pt x="7460" y="1763"/>
                    <a:pt x="7460" y="24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7" name="Line"/>
            <p:cNvSpPr/>
            <p:nvPr/>
          </p:nvSpPr>
          <p:spPr>
            <a:xfrm>
              <a:off x="1980473" y="2960838"/>
              <a:ext cx="114301" cy="216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8" fill="norm" stroke="1" extrusionOk="0">
                  <a:moveTo>
                    <a:pt x="0" y="2345"/>
                  </a:moveTo>
                  <a:cubicBezTo>
                    <a:pt x="0" y="8007"/>
                    <a:pt x="0" y="13669"/>
                    <a:pt x="200" y="17024"/>
                  </a:cubicBezTo>
                  <a:cubicBezTo>
                    <a:pt x="400" y="20379"/>
                    <a:pt x="800" y="21428"/>
                    <a:pt x="1000" y="21428"/>
                  </a:cubicBezTo>
                  <a:cubicBezTo>
                    <a:pt x="1200" y="21428"/>
                    <a:pt x="1200" y="20379"/>
                    <a:pt x="1400" y="17024"/>
                  </a:cubicBezTo>
                  <a:cubicBezTo>
                    <a:pt x="1600" y="13669"/>
                    <a:pt x="2000" y="8007"/>
                    <a:pt x="2800" y="4651"/>
                  </a:cubicBezTo>
                  <a:cubicBezTo>
                    <a:pt x="3600" y="1296"/>
                    <a:pt x="4800" y="247"/>
                    <a:pt x="6400" y="38"/>
                  </a:cubicBezTo>
                  <a:cubicBezTo>
                    <a:pt x="8000" y="-172"/>
                    <a:pt x="10000" y="457"/>
                    <a:pt x="12200" y="2974"/>
                  </a:cubicBezTo>
                  <a:cubicBezTo>
                    <a:pt x="14400" y="5490"/>
                    <a:pt x="16800" y="9894"/>
                    <a:pt x="18400" y="12725"/>
                  </a:cubicBezTo>
                  <a:cubicBezTo>
                    <a:pt x="20000" y="15556"/>
                    <a:pt x="20800" y="16814"/>
                    <a:pt x="21600" y="180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8" name="Line"/>
            <p:cNvSpPr/>
            <p:nvPr/>
          </p:nvSpPr>
          <p:spPr>
            <a:xfrm>
              <a:off x="2151923" y="2935412"/>
              <a:ext cx="222251" cy="149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6" fill="norm" stroke="1" extrusionOk="0">
                  <a:moveTo>
                    <a:pt x="0" y="13964"/>
                  </a:moveTo>
                  <a:cubicBezTo>
                    <a:pt x="617" y="12780"/>
                    <a:pt x="1234" y="11597"/>
                    <a:pt x="3189" y="10117"/>
                  </a:cubicBezTo>
                  <a:cubicBezTo>
                    <a:pt x="5143" y="8638"/>
                    <a:pt x="8434" y="6862"/>
                    <a:pt x="10286" y="5087"/>
                  </a:cubicBezTo>
                  <a:cubicBezTo>
                    <a:pt x="12137" y="3312"/>
                    <a:pt x="12549" y="1536"/>
                    <a:pt x="12240" y="649"/>
                  </a:cubicBezTo>
                  <a:cubicBezTo>
                    <a:pt x="11931" y="-239"/>
                    <a:pt x="10903" y="-239"/>
                    <a:pt x="9463" y="797"/>
                  </a:cubicBezTo>
                  <a:cubicBezTo>
                    <a:pt x="8023" y="1832"/>
                    <a:pt x="6171" y="3903"/>
                    <a:pt x="5040" y="6714"/>
                  </a:cubicBezTo>
                  <a:cubicBezTo>
                    <a:pt x="3909" y="9525"/>
                    <a:pt x="3497" y="13076"/>
                    <a:pt x="3600" y="15443"/>
                  </a:cubicBezTo>
                  <a:cubicBezTo>
                    <a:pt x="3703" y="17810"/>
                    <a:pt x="4320" y="18994"/>
                    <a:pt x="5760" y="19882"/>
                  </a:cubicBezTo>
                  <a:cubicBezTo>
                    <a:pt x="7200" y="20769"/>
                    <a:pt x="9463" y="21361"/>
                    <a:pt x="12240" y="20621"/>
                  </a:cubicBezTo>
                  <a:cubicBezTo>
                    <a:pt x="15017" y="19882"/>
                    <a:pt x="18309" y="17810"/>
                    <a:pt x="21600" y="157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9" name="Line"/>
            <p:cNvSpPr/>
            <p:nvPr/>
          </p:nvSpPr>
          <p:spPr>
            <a:xfrm>
              <a:off x="2463867" y="2441522"/>
              <a:ext cx="107157" cy="898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576" fill="norm" stroke="1" extrusionOk="0">
                  <a:moveTo>
                    <a:pt x="3653" y="840"/>
                  </a:moveTo>
                  <a:cubicBezTo>
                    <a:pt x="2382" y="433"/>
                    <a:pt x="1112" y="27"/>
                    <a:pt x="476" y="1"/>
                  </a:cubicBezTo>
                  <a:cubicBezTo>
                    <a:pt x="-159" y="-24"/>
                    <a:pt x="-159" y="332"/>
                    <a:pt x="476" y="1526"/>
                  </a:cubicBezTo>
                  <a:cubicBezTo>
                    <a:pt x="1112" y="2720"/>
                    <a:pt x="2382" y="4753"/>
                    <a:pt x="4500" y="6736"/>
                  </a:cubicBezTo>
                  <a:cubicBezTo>
                    <a:pt x="6617" y="8718"/>
                    <a:pt x="9582" y="10649"/>
                    <a:pt x="12123" y="12428"/>
                  </a:cubicBezTo>
                  <a:cubicBezTo>
                    <a:pt x="14665" y="14207"/>
                    <a:pt x="16782" y="15833"/>
                    <a:pt x="18265" y="17332"/>
                  </a:cubicBezTo>
                  <a:cubicBezTo>
                    <a:pt x="19747" y="18832"/>
                    <a:pt x="20594" y="20204"/>
                    <a:pt x="21441" y="215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0" name="Line"/>
            <p:cNvSpPr/>
            <p:nvPr/>
          </p:nvSpPr>
          <p:spPr>
            <a:xfrm>
              <a:off x="2831373" y="2768708"/>
              <a:ext cx="298451" cy="307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8" fill="norm" stroke="1" extrusionOk="0">
                  <a:moveTo>
                    <a:pt x="0" y="3960"/>
                  </a:moveTo>
                  <a:cubicBezTo>
                    <a:pt x="0" y="3226"/>
                    <a:pt x="0" y="2491"/>
                    <a:pt x="153" y="1756"/>
                  </a:cubicBezTo>
                  <a:cubicBezTo>
                    <a:pt x="306" y="1022"/>
                    <a:pt x="613" y="287"/>
                    <a:pt x="1149" y="66"/>
                  </a:cubicBezTo>
                  <a:cubicBezTo>
                    <a:pt x="1685" y="-154"/>
                    <a:pt x="2451" y="140"/>
                    <a:pt x="3447" y="1536"/>
                  </a:cubicBezTo>
                  <a:cubicBezTo>
                    <a:pt x="4443" y="2932"/>
                    <a:pt x="5668" y="5430"/>
                    <a:pt x="7200" y="8736"/>
                  </a:cubicBezTo>
                  <a:cubicBezTo>
                    <a:pt x="8732" y="12042"/>
                    <a:pt x="10570" y="16156"/>
                    <a:pt x="11719" y="18507"/>
                  </a:cubicBezTo>
                  <a:cubicBezTo>
                    <a:pt x="12868" y="20858"/>
                    <a:pt x="13328" y="21446"/>
                    <a:pt x="13634" y="21373"/>
                  </a:cubicBezTo>
                  <a:cubicBezTo>
                    <a:pt x="13940" y="21299"/>
                    <a:pt x="14094" y="20564"/>
                    <a:pt x="14094" y="18581"/>
                  </a:cubicBezTo>
                  <a:cubicBezTo>
                    <a:pt x="14094" y="16597"/>
                    <a:pt x="13940" y="13364"/>
                    <a:pt x="13864" y="11160"/>
                  </a:cubicBezTo>
                  <a:cubicBezTo>
                    <a:pt x="13787" y="8956"/>
                    <a:pt x="13787" y="7781"/>
                    <a:pt x="13940" y="7560"/>
                  </a:cubicBezTo>
                  <a:cubicBezTo>
                    <a:pt x="14094" y="7340"/>
                    <a:pt x="14400" y="8075"/>
                    <a:pt x="14860" y="9691"/>
                  </a:cubicBezTo>
                  <a:cubicBezTo>
                    <a:pt x="15319" y="11307"/>
                    <a:pt x="15932" y="13805"/>
                    <a:pt x="16621" y="15568"/>
                  </a:cubicBezTo>
                  <a:cubicBezTo>
                    <a:pt x="17311" y="17332"/>
                    <a:pt x="18077" y="18360"/>
                    <a:pt x="18536" y="18434"/>
                  </a:cubicBezTo>
                  <a:cubicBezTo>
                    <a:pt x="18996" y="18507"/>
                    <a:pt x="19149" y="17626"/>
                    <a:pt x="19302" y="15054"/>
                  </a:cubicBezTo>
                  <a:cubicBezTo>
                    <a:pt x="19455" y="12483"/>
                    <a:pt x="19609" y="8222"/>
                    <a:pt x="19685" y="5724"/>
                  </a:cubicBezTo>
                  <a:cubicBezTo>
                    <a:pt x="19762" y="3226"/>
                    <a:pt x="19762" y="2491"/>
                    <a:pt x="20068" y="1977"/>
                  </a:cubicBezTo>
                  <a:cubicBezTo>
                    <a:pt x="20374" y="1462"/>
                    <a:pt x="20987" y="1168"/>
                    <a:pt x="21600" y="8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1" name="Line"/>
            <p:cNvSpPr/>
            <p:nvPr/>
          </p:nvSpPr>
          <p:spPr>
            <a:xfrm>
              <a:off x="3316090" y="2680651"/>
              <a:ext cx="131234" cy="272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5" fill="norm" stroke="1" extrusionOk="0">
                  <a:moveTo>
                    <a:pt x="1742" y="6958"/>
                  </a:moveTo>
                  <a:cubicBezTo>
                    <a:pt x="2090" y="5785"/>
                    <a:pt x="2439" y="4613"/>
                    <a:pt x="2439" y="4446"/>
                  </a:cubicBezTo>
                  <a:cubicBezTo>
                    <a:pt x="2439" y="4278"/>
                    <a:pt x="2090" y="5116"/>
                    <a:pt x="1742" y="8046"/>
                  </a:cubicBezTo>
                  <a:cubicBezTo>
                    <a:pt x="1394" y="10976"/>
                    <a:pt x="1045" y="15999"/>
                    <a:pt x="697" y="18344"/>
                  </a:cubicBezTo>
                  <a:cubicBezTo>
                    <a:pt x="348" y="20688"/>
                    <a:pt x="0" y="20353"/>
                    <a:pt x="0" y="18009"/>
                  </a:cubicBezTo>
                  <a:cubicBezTo>
                    <a:pt x="0" y="15665"/>
                    <a:pt x="348" y="11311"/>
                    <a:pt x="1045" y="8213"/>
                  </a:cubicBezTo>
                  <a:cubicBezTo>
                    <a:pt x="1742" y="5116"/>
                    <a:pt x="2787" y="3274"/>
                    <a:pt x="4006" y="2018"/>
                  </a:cubicBezTo>
                  <a:cubicBezTo>
                    <a:pt x="5226" y="762"/>
                    <a:pt x="6619" y="92"/>
                    <a:pt x="8013" y="9"/>
                  </a:cubicBezTo>
                  <a:cubicBezTo>
                    <a:pt x="9406" y="-75"/>
                    <a:pt x="10800" y="427"/>
                    <a:pt x="12890" y="3023"/>
                  </a:cubicBezTo>
                  <a:cubicBezTo>
                    <a:pt x="14981" y="5618"/>
                    <a:pt x="17768" y="10306"/>
                    <a:pt x="19335" y="13739"/>
                  </a:cubicBezTo>
                  <a:cubicBezTo>
                    <a:pt x="20903" y="17172"/>
                    <a:pt x="21252" y="19348"/>
                    <a:pt x="21600" y="21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2" name="Line"/>
            <p:cNvSpPr/>
            <p:nvPr/>
          </p:nvSpPr>
          <p:spPr>
            <a:xfrm>
              <a:off x="3269523" y="2838450"/>
              <a:ext cx="20955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36" y="15200"/>
                    <a:pt x="5673" y="8800"/>
                    <a:pt x="9273" y="5200"/>
                  </a:cubicBezTo>
                  <a:cubicBezTo>
                    <a:pt x="12873" y="1600"/>
                    <a:pt x="17236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3" name="Line"/>
            <p:cNvSpPr/>
            <p:nvPr/>
          </p:nvSpPr>
          <p:spPr>
            <a:xfrm>
              <a:off x="2700851" y="2592851"/>
              <a:ext cx="301973" cy="550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520" fill="norm" stroke="1" extrusionOk="0">
                  <a:moveTo>
                    <a:pt x="7000" y="913"/>
                  </a:moveTo>
                  <a:cubicBezTo>
                    <a:pt x="6550" y="582"/>
                    <a:pt x="6100" y="251"/>
                    <a:pt x="5500" y="86"/>
                  </a:cubicBezTo>
                  <a:cubicBezTo>
                    <a:pt x="4900" y="-80"/>
                    <a:pt x="4150" y="-80"/>
                    <a:pt x="3175" y="789"/>
                  </a:cubicBezTo>
                  <a:cubicBezTo>
                    <a:pt x="2200" y="1658"/>
                    <a:pt x="1000" y="3396"/>
                    <a:pt x="400" y="5754"/>
                  </a:cubicBezTo>
                  <a:cubicBezTo>
                    <a:pt x="-200" y="8113"/>
                    <a:pt x="-200" y="11092"/>
                    <a:pt x="925" y="13575"/>
                  </a:cubicBezTo>
                  <a:cubicBezTo>
                    <a:pt x="2050" y="16058"/>
                    <a:pt x="4300" y="18044"/>
                    <a:pt x="7900" y="19286"/>
                  </a:cubicBezTo>
                  <a:cubicBezTo>
                    <a:pt x="11500" y="20527"/>
                    <a:pt x="16450" y="21023"/>
                    <a:pt x="21400" y="215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4" name="Line"/>
            <p:cNvSpPr/>
            <p:nvPr/>
          </p:nvSpPr>
          <p:spPr>
            <a:xfrm>
              <a:off x="3731578" y="2644630"/>
              <a:ext cx="325346" cy="355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235" fill="norm" stroke="1" extrusionOk="0">
                  <a:moveTo>
                    <a:pt x="1353" y="9293"/>
                  </a:moveTo>
                  <a:cubicBezTo>
                    <a:pt x="1910" y="11819"/>
                    <a:pt x="2468" y="14346"/>
                    <a:pt x="2746" y="16114"/>
                  </a:cubicBezTo>
                  <a:cubicBezTo>
                    <a:pt x="3025" y="17882"/>
                    <a:pt x="3025" y="18893"/>
                    <a:pt x="3025" y="19714"/>
                  </a:cubicBezTo>
                  <a:cubicBezTo>
                    <a:pt x="3025" y="20535"/>
                    <a:pt x="3025" y="21167"/>
                    <a:pt x="2816" y="21230"/>
                  </a:cubicBezTo>
                  <a:cubicBezTo>
                    <a:pt x="2607" y="21293"/>
                    <a:pt x="2189" y="20788"/>
                    <a:pt x="1492" y="18893"/>
                  </a:cubicBezTo>
                  <a:cubicBezTo>
                    <a:pt x="795" y="16998"/>
                    <a:pt x="-180" y="13714"/>
                    <a:pt x="29" y="10493"/>
                  </a:cubicBezTo>
                  <a:cubicBezTo>
                    <a:pt x="238" y="7272"/>
                    <a:pt x="1632" y="4114"/>
                    <a:pt x="3443" y="2219"/>
                  </a:cubicBezTo>
                  <a:cubicBezTo>
                    <a:pt x="5255" y="325"/>
                    <a:pt x="7485" y="-307"/>
                    <a:pt x="9505" y="135"/>
                  </a:cubicBezTo>
                  <a:cubicBezTo>
                    <a:pt x="11526" y="577"/>
                    <a:pt x="13337" y="2093"/>
                    <a:pt x="14592" y="4430"/>
                  </a:cubicBezTo>
                  <a:cubicBezTo>
                    <a:pt x="15846" y="6767"/>
                    <a:pt x="16543" y="9925"/>
                    <a:pt x="16891" y="12009"/>
                  </a:cubicBezTo>
                  <a:cubicBezTo>
                    <a:pt x="17239" y="14093"/>
                    <a:pt x="17239" y="15104"/>
                    <a:pt x="17518" y="15798"/>
                  </a:cubicBezTo>
                  <a:cubicBezTo>
                    <a:pt x="17797" y="16493"/>
                    <a:pt x="18354" y="16872"/>
                    <a:pt x="19051" y="17188"/>
                  </a:cubicBezTo>
                  <a:cubicBezTo>
                    <a:pt x="19748" y="17504"/>
                    <a:pt x="20584" y="17756"/>
                    <a:pt x="21420" y="180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5" name="Line"/>
            <p:cNvSpPr/>
            <p:nvPr/>
          </p:nvSpPr>
          <p:spPr>
            <a:xfrm>
              <a:off x="4336323" y="2577847"/>
              <a:ext cx="231468" cy="451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511" fill="norm" stroke="1" extrusionOk="0">
                  <a:moveTo>
                    <a:pt x="0" y="21511"/>
                  </a:moveTo>
                  <a:cubicBezTo>
                    <a:pt x="1375" y="18988"/>
                    <a:pt x="2749" y="16464"/>
                    <a:pt x="4320" y="13739"/>
                  </a:cubicBezTo>
                  <a:cubicBezTo>
                    <a:pt x="5891" y="11014"/>
                    <a:pt x="7658" y="8087"/>
                    <a:pt x="8935" y="6018"/>
                  </a:cubicBezTo>
                  <a:cubicBezTo>
                    <a:pt x="10211" y="3948"/>
                    <a:pt x="10996" y="2737"/>
                    <a:pt x="11978" y="1778"/>
                  </a:cubicBezTo>
                  <a:cubicBezTo>
                    <a:pt x="12960" y="819"/>
                    <a:pt x="14138" y="113"/>
                    <a:pt x="14924" y="12"/>
                  </a:cubicBezTo>
                  <a:cubicBezTo>
                    <a:pt x="15709" y="-89"/>
                    <a:pt x="16102" y="416"/>
                    <a:pt x="17084" y="2586"/>
                  </a:cubicBezTo>
                  <a:cubicBezTo>
                    <a:pt x="18065" y="4756"/>
                    <a:pt x="19636" y="8591"/>
                    <a:pt x="20520" y="11518"/>
                  </a:cubicBezTo>
                  <a:cubicBezTo>
                    <a:pt x="21404" y="14446"/>
                    <a:pt x="21600" y="16464"/>
                    <a:pt x="21404" y="17675"/>
                  </a:cubicBezTo>
                  <a:cubicBezTo>
                    <a:pt x="21207" y="18887"/>
                    <a:pt x="20618" y="19290"/>
                    <a:pt x="20029" y="196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6" name="Line"/>
            <p:cNvSpPr/>
            <p:nvPr/>
          </p:nvSpPr>
          <p:spPr>
            <a:xfrm>
              <a:off x="4395175" y="2813050"/>
              <a:ext cx="201499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600" fill="norm" stroke="1" extrusionOk="0">
                  <a:moveTo>
                    <a:pt x="1169" y="21600"/>
                  </a:moveTo>
                  <a:cubicBezTo>
                    <a:pt x="494" y="17100"/>
                    <a:pt x="-181" y="12600"/>
                    <a:pt x="44" y="9450"/>
                  </a:cubicBezTo>
                  <a:cubicBezTo>
                    <a:pt x="269" y="6300"/>
                    <a:pt x="1394" y="4500"/>
                    <a:pt x="5107" y="3150"/>
                  </a:cubicBezTo>
                  <a:cubicBezTo>
                    <a:pt x="8819" y="1800"/>
                    <a:pt x="15119" y="900"/>
                    <a:pt x="2141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7" name="Line"/>
            <p:cNvSpPr/>
            <p:nvPr/>
          </p:nvSpPr>
          <p:spPr>
            <a:xfrm>
              <a:off x="4672873" y="2599499"/>
              <a:ext cx="158751" cy="391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1" fill="norm" stroke="1" extrusionOk="0">
                  <a:moveTo>
                    <a:pt x="0" y="21471"/>
                  </a:moveTo>
                  <a:cubicBezTo>
                    <a:pt x="288" y="18684"/>
                    <a:pt x="576" y="15897"/>
                    <a:pt x="2304" y="12761"/>
                  </a:cubicBezTo>
                  <a:cubicBezTo>
                    <a:pt x="4032" y="9626"/>
                    <a:pt x="7200" y="6142"/>
                    <a:pt x="9360" y="4052"/>
                  </a:cubicBezTo>
                  <a:cubicBezTo>
                    <a:pt x="11520" y="1961"/>
                    <a:pt x="12672" y="1265"/>
                    <a:pt x="13824" y="742"/>
                  </a:cubicBezTo>
                  <a:cubicBezTo>
                    <a:pt x="14976" y="219"/>
                    <a:pt x="16128" y="-129"/>
                    <a:pt x="16992" y="45"/>
                  </a:cubicBezTo>
                  <a:cubicBezTo>
                    <a:pt x="17856" y="219"/>
                    <a:pt x="18432" y="916"/>
                    <a:pt x="19152" y="3413"/>
                  </a:cubicBezTo>
                  <a:cubicBezTo>
                    <a:pt x="19872" y="5910"/>
                    <a:pt x="20736" y="10206"/>
                    <a:pt x="21168" y="13284"/>
                  </a:cubicBezTo>
                  <a:cubicBezTo>
                    <a:pt x="21600" y="16361"/>
                    <a:pt x="21600" y="18219"/>
                    <a:pt x="21600" y="200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8" name="Line"/>
            <p:cNvSpPr/>
            <p:nvPr/>
          </p:nvSpPr>
          <p:spPr>
            <a:xfrm>
              <a:off x="4691651" y="2762250"/>
              <a:ext cx="222523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600" fill="norm" stroke="1" extrusionOk="0">
                  <a:moveTo>
                    <a:pt x="1860" y="21600"/>
                  </a:moveTo>
                  <a:cubicBezTo>
                    <a:pt x="841" y="19200"/>
                    <a:pt x="-178" y="16800"/>
                    <a:pt x="26" y="14800"/>
                  </a:cubicBezTo>
                  <a:cubicBezTo>
                    <a:pt x="230" y="12800"/>
                    <a:pt x="1656" y="11200"/>
                    <a:pt x="5426" y="8800"/>
                  </a:cubicBezTo>
                  <a:cubicBezTo>
                    <a:pt x="9196" y="6400"/>
                    <a:pt x="15309" y="3200"/>
                    <a:pt x="2142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9" name="Line"/>
            <p:cNvSpPr/>
            <p:nvPr/>
          </p:nvSpPr>
          <p:spPr>
            <a:xfrm>
              <a:off x="4998096" y="2628900"/>
              <a:ext cx="170078" cy="335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385" fill="norm" stroke="1" extrusionOk="0">
                  <a:moveTo>
                    <a:pt x="5427" y="0"/>
                  </a:moveTo>
                  <a:cubicBezTo>
                    <a:pt x="4627" y="3780"/>
                    <a:pt x="3827" y="7560"/>
                    <a:pt x="2894" y="10665"/>
                  </a:cubicBezTo>
                  <a:cubicBezTo>
                    <a:pt x="1960" y="13770"/>
                    <a:pt x="894" y="16200"/>
                    <a:pt x="360" y="17955"/>
                  </a:cubicBezTo>
                  <a:cubicBezTo>
                    <a:pt x="-173" y="19710"/>
                    <a:pt x="-173" y="20790"/>
                    <a:pt x="760" y="21195"/>
                  </a:cubicBezTo>
                  <a:cubicBezTo>
                    <a:pt x="1694" y="21600"/>
                    <a:pt x="3560" y="21330"/>
                    <a:pt x="7160" y="20655"/>
                  </a:cubicBezTo>
                  <a:cubicBezTo>
                    <a:pt x="10760" y="19980"/>
                    <a:pt x="16094" y="18900"/>
                    <a:pt x="21427" y="178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0" name="Line"/>
            <p:cNvSpPr/>
            <p:nvPr/>
          </p:nvSpPr>
          <p:spPr>
            <a:xfrm>
              <a:off x="5218973" y="2647950"/>
              <a:ext cx="109082" cy="387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600" fill="norm" stroke="1" extrusionOk="0">
                  <a:moveTo>
                    <a:pt x="0" y="0"/>
                  </a:moveTo>
                  <a:cubicBezTo>
                    <a:pt x="2492" y="0"/>
                    <a:pt x="4985" y="0"/>
                    <a:pt x="7892" y="649"/>
                  </a:cubicBezTo>
                  <a:cubicBezTo>
                    <a:pt x="10800" y="1298"/>
                    <a:pt x="14123" y="2597"/>
                    <a:pt x="16823" y="5075"/>
                  </a:cubicBezTo>
                  <a:cubicBezTo>
                    <a:pt x="19523" y="7554"/>
                    <a:pt x="21600" y="11213"/>
                    <a:pt x="21392" y="14164"/>
                  </a:cubicBezTo>
                  <a:cubicBezTo>
                    <a:pt x="21185" y="17115"/>
                    <a:pt x="18692" y="19357"/>
                    <a:pt x="16408" y="20479"/>
                  </a:cubicBezTo>
                  <a:cubicBezTo>
                    <a:pt x="14123" y="21600"/>
                    <a:pt x="12046" y="21600"/>
                    <a:pt x="996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1" name="Line"/>
            <p:cNvSpPr/>
            <p:nvPr/>
          </p:nvSpPr>
          <p:spPr>
            <a:xfrm>
              <a:off x="5358673" y="2520950"/>
              <a:ext cx="193896" cy="711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9" h="21600" fill="norm" stroke="1" extrusionOk="0">
                  <a:moveTo>
                    <a:pt x="689" y="0"/>
                  </a:moveTo>
                  <a:cubicBezTo>
                    <a:pt x="2987" y="257"/>
                    <a:pt x="5285" y="514"/>
                    <a:pt x="8387" y="1446"/>
                  </a:cubicBezTo>
                  <a:cubicBezTo>
                    <a:pt x="11489" y="2379"/>
                    <a:pt x="15396" y="3986"/>
                    <a:pt x="17923" y="5882"/>
                  </a:cubicBezTo>
                  <a:cubicBezTo>
                    <a:pt x="20451" y="7779"/>
                    <a:pt x="21600" y="9964"/>
                    <a:pt x="20796" y="12054"/>
                  </a:cubicBezTo>
                  <a:cubicBezTo>
                    <a:pt x="19991" y="14143"/>
                    <a:pt x="17234" y="16136"/>
                    <a:pt x="13443" y="17711"/>
                  </a:cubicBezTo>
                  <a:cubicBezTo>
                    <a:pt x="9651" y="19286"/>
                    <a:pt x="4826" y="2044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2" name="Line"/>
            <p:cNvSpPr/>
            <p:nvPr/>
          </p:nvSpPr>
          <p:spPr>
            <a:xfrm>
              <a:off x="1777273" y="3378199"/>
              <a:ext cx="3048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00" y="14400"/>
                    <a:pt x="10800" y="7200"/>
                    <a:pt x="14400" y="3600"/>
                  </a:cubicBezTo>
                  <a:cubicBezTo>
                    <a:pt x="18000" y="0"/>
                    <a:pt x="198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3" name="Line"/>
            <p:cNvSpPr/>
            <p:nvPr/>
          </p:nvSpPr>
          <p:spPr>
            <a:xfrm>
              <a:off x="1891573" y="3359149"/>
              <a:ext cx="400051" cy="62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0" fill="norm" stroke="1" extrusionOk="0">
                  <a:moveTo>
                    <a:pt x="1371" y="19440"/>
                  </a:moveTo>
                  <a:cubicBezTo>
                    <a:pt x="686" y="20160"/>
                    <a:pt x="0" y="20880"/>
                    <a:pt x="0" y="21240"/>
                  </a:cubicBezTo>
                  <a:cubicBezTo>
                    <a:pt x="0" y="21600"/>
                    <a:pt x="686" y="21600"/>
                    <a:pt x="2743" y="19080"/>
                  </a:cubicBezTo>
                  <a:cubicBezTo>
                    <a:pt x="4800" y="16560"/>
                    <a:pt x="8229" y="11520"/>
                    <a:pt x="11600" y="7920"/>
                  </a:cubicBezTo>
                  <a:cubicBezTo>
                    <a:pt x="14971" y="4320"/>
                    <a:pt x="18286" y="21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4" name="Line"/>
            <p:cNvSpPr/>
            <p:nvPr/>
          </p:nvSpPr>
          <p:spPr>
            <a:xfrm>
              <a:off x="1793443" y="3585431"/>
              <a:ext cx="218781" cy="255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054" fill="norm" stroke="1" extrusionOk="0">
                  <a:moveTo>
                    <a:pt x="6513" y="9074"/>
                  </a:moveTo>
                  <a:cubicBezTo>
                    <a:pt x="5267" y="11687"/>
                    <a:pt x="4021" y="14300"/>
                    <a:pt x="3190" y="16042"/>
                  </a:cubicBezTo>
                  <a:cubicBezTo>
                    <a:pt x="2359" y="17784"/>
                    <a:pt x="1944" y="18655"/>
                    <a:pt x="1425" y="19526"/>
                  </a:cubicBezTo>
                  <a:cubicBezTo>
                    <a:pt x="905" y="20397"/>
                    <a:pt x="282" y="21268"/>
                    <a:pt x="75" y="21007"/>
                  </a:cubicBezTo>
                  <a:cubicBezTo>
                    <a:pt x="-133" y="20745"/>
                    <a:pt x="75" y="19352"/>
                    <a:pt x="905" y="16478"/>
                  </a:cubicBezTo>
                  <a:cubicBezTo>
                    <a:pt x="1736" y="13603"/>
                    <a:pt x="3190" y="9249"/>
                    <a:pt x="4852" y="6200"/>
                  </a:cubicBezTo>
                  <a:cubicBezTo>
                    <a:pt x="6513" y="3152"/>
                    <a:pt x="8382" y="1410"/>
                    <a:pt x="10355" y="539"/>
                  </a:cubicBezTo>
                  <a:cubicBezTo>
                    <a:pt x="12329" y="-332"/>
                    <a:pt x="14405" y="-332"/>
                    <a:pt x="16171" y="1933"/>
                  </a:cubicBezTo>
                  <a:cubicBezTo>
                    <a:pt x="17936" y="4197"/>
                    <a:pt x="19390" y="8726"/>
                    <a:pt x="20221" y="12123"/>
                  </a:cubicBezTo>
                  <a:cubicBezTo>
                    <a:pt x="21052" y="15520"/>
                    <a:pt x="21259" y="17784"/>
                    <a:pt x="21467" y="200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5" name="Line"/>
            <p:cNvSpPr/>
            <p:nvPr/>
          </p:nvSpPr>
          <p:spPr>
            <a:xfrm>
              <a:off x="1853473" y="3752850"/>
              <a:ext cx="1397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6" name="Line"/>
            <p:cNvSpPr/>
            <p:nvPr/>
          </p:nvSpPr>
          <p:spPr>
            <a:xfrm>
              <a:off x="2856773" y="3098799"/>
              <a:ext cx="2379367" cy="207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425" fill="norm" stroke="1" extrusionOk="0">
                  <a:moveTo>
                    <a:pt x="0" y="20291"/>
                  </a:moveTo>
                  <a:cubicBezTo>
                    <a:pt x="461" y="20945"/>
                    <a:pt x="922" y="21600"/>
                    <a:pt x="1478" y="21382"/>
                  </a:cubicBezTo>
                  <a:cubicBezTo>
                    <a:pt x="2035" y="21164"/>
                    <a:pt x="2688" y="20073"/>
                    <a:pt x="3418" y="19091"/>
                  </a:cubicBezTo>
                  <a:cubicBezTo>
                    <a:pt x="4147" y="18109"/>
                    <a:pt x="4954" y="17236"/>
                    <a:pt x="5760" y="16473"/>
                  </a:cubicBezTo>
                  <a:cubicBezTo>
                    <a:pt x="6566" y="15709"/>
                    <a:pt x="7373" y="15055"/>
                    <a:pt x="8112" y="14400"/>
                  </a:cubicBezTo>
                  <a:cubicBezTo>
                    <a:pt x="8851" y="13745"/>
                    <a:pt x="9523" y="13091"/>
                    <a:pt x="10195" y="12436"/>
                  </a:cubicBezTo>
                  <a:cubicBezTo>
                    <a:pt x="10867" y="11782"/>
                    <a:pt x="11539" y="11127"/>
                    <a:pt x="12211" y="10473"/>
                  </a:cubicBezTo>
                  <a:cubicBezTo>
                    <a:pt x="12883" y="9818"/>
                    <a:pt x="13555" y="9164"/>
                    <a:pt x="14285" y="8400"/>
                  </a:cubicBezTo>
                  <a:cubicBezTo>
                    <a:pt x="15014" y="7636"/>
                    <a:pt x="15802" y="6764"/>
                    <a:pt x="16579" y="6000"/>
                  </a:cubicBezTo>
                  <a:cubicBezTo>
                    <a:pt x="17357" y="5236"/>
                    <a:pt x="18125" y="4582"/>
                    <a:pt x="18816" y="3927"/>
                  </a:cubicBezTo>
                  <a:cubicBezTo>
                    <a:pt x="19507" y="3273"/>
                    <a:pt x="20122" y="2618"/>
                    <a:pt x="20515" y="2182"/>
                  </a:cubicBezTo>
                  <a:cubicBezTo>
                    <a:pt x="20909" y="1745"/>
                    <a:pt x="21082" y="1527"/>
                    <a:pt x="21245" y="1200"/>
                  </a:cubicBezTo>
                  <a:cubicBezTo>
                    <a:pt x="21408" y="873"/>
                    <a:pt x="21562" y="436"/>
                    <a:pt x="21581" y="218"/>
                  </a:cubicBezTo>
                  <a:cubicBezTo>
                    <a:pt x="21600" y="0"/>
                    <a:pt x="21485" y="0"/>
                    <a:pt x="2137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7" name="Line"/>
            <p:cNvSpPr/>
            <p:nvPr/>
          </p:nvSpPr>
          <p:spPr>
            <a:xfrm>
              <a:off x="2926623" y="3205529"/>
              <a:ext cx="2305051" cy="191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9" fill="norm" stroke="1" extrusionOk="0">
                  <a:moveTo>
                    <a:pt x="0" y="21499"/>
                  </a:moveTo>
                  <a:cubicBezTo>
                    <a:pt x="595" y="20787"/>
                    <a:pt x="1190" y="20075"/>
                    <a:pt x="1904" y="19719"/>
                  </a:cubicBezTo>
                  <a:cubicBezTo>
                    <a:pt x="2618" y="19363"/>
                    <a:pt x="3451" y="19363"/>
                    <a:pt x="4274" y="19007"/>
                  </a:cubicBezTo>
                  <a:cubicBezTo>
                    <a:pt x="5098" y="18651"/>
                    <a:pt x="5911" y="17939"/>
                    <a:pt x="6724" y="16989"/>
                  </a:cubicBezTo>
                  <a:cubicBezTo>
                    <a:pt x="7537" y="16040"/>
                    <a:pt x="8350" y="14853"/>
                    <a:pt x="9055" y="13903"/>
                  </a:cubicBezTo>
                  <a:cubicBezTo>
                    <a:pt x="9759" y="12954"/>
                    <a:pt x="10354" y="12242"/>
                    <a:pt x="10988" y="11411"/>
                  </a:cubicBezTo>
                  <a:cubicBezTo>
                    <a:pt x="11623" y="10580"/>
                    <a:pt x="12298" y="9631"/>
                    <a:pt x="12922" y="8800"/>
                  </a:cubicBezTo>
                  <a:cubicBezTo>
                    <a:pt x="13547" y="7969"/>
                    <a:pt x="14122" y="7257"/>
                    <a:pt x="14807" y="6426"/>
                  </a:cubicBezTo>
                  <a:cubicBezTo>
                    <a:pt x="15491" y="5596"/>
                    <a:pt x="16284" y="4646"/>
                    <a:pt x="17078" y="3697"/>
                  </a:cubicBezTo>
                  <a:cubicBezTo>
                    <a:pt x="17871" y="2747"/>
                    <a:pt x="18664" y="1798"/>
                    <a:pt x="19369" y="1086"/>
                  </a:cubicBezTo>
                  <a:cubicBezTo>
                    <a:pt x="20073" y="374"/>
                    <a:pt x="20688" y="-101"/>
                    <a:pt x="21045" y="18"/>
                  </a:cubicBezTo>
                  <a:cubicBezTo>
                    <a:pt x="21402" y="136"/>
                    <a:pt x="21501" y="848"/>
                    <a:pt x="21600" y="15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8" name="Line"/>
            <p:cNvSpPr/>
            <p:nvPr/>
          </p:nvSpPr>
          <p:spPr>
            <a:xfrm>
              <a:off x="3847373" y="3520987"/>
              <a:ext cx="381339" cy="447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553" fill="norm" stroke="1" extrusionOk="0">
                  <a:moveTo>
                    <a:pt x="9257" y="5659"/>
                  </a:moveTo>
                  <a:cubicBezTo>
                    <a:pt x="8901" y="7289"/>
                    <a:pt x="8545" y="8919"/>
                    <a:pt x="8308" y="10295"/>
                  </a:cubicBezTo>
                  <a:cubicBezTo>
                    <a:pt x="8070" y="11670"/>
                    <a:pt x="7952" y="12791"/>
                    <a:pt x="7833" y="13606"/>
                  </a:cubicBezTo>
                  <a:cubicBezTo>
                    <a:pt x="7714" y="14421"/>
                    <a:pt x="7596" y="14930"/>
                    <a:pt x="7418" y="14930"/>
                  </a:cubicBezTo>
                  <a:cubicBezTo>
                    <a:pt x="7240" y="14930"/>
                    <a:pt x="7002" y="14421"/>
                    <a:pt x="7477" y="12893"/>
                  </a:cubicBezTo>
                  <a:cubicBezTo>
                    <a:pt x="7952" y="11364"/>
                    <a:pt x="9138" y="8817"/>
                    <a:pt x="10325" y="6627"/>
                  </a:cubicBezTo>
                  <a:cubicBezTo>
                    <a:pt x="11512" y="4436"/>
                    <a:pt x="12699" y="2602"/>
                    <a:pt x="13826" y="1481"/>
                  </a:cubicBezTo>
                  <a:cubicBezTo>
                    <a:pt x="14954" y="361"/>
                    <a:pt x="16022" y="-47"/>
                    <a:pt x="17031" y="4"/>
                  </a:cubicBezTo>
                  <a:cubicBezTo>
                    <a:pt x="18040" y="55"/>
                    <a:pt x="18989" y="564"/>
                    <a:pt x="19226" y="1583"/>
                  </a:cubicBezTo>
                  <a:cubicBezTo>
                    <a:pt x="19464" y="2602"/>
                    <a:pt x="18989" y="4130"/>
                    <a:pt x="18514" y="5098"/>
                  </a:cubicBezTo>
                  <a:cubicBezTo>
                    <a:pt x="18040" y="6066"/>
                    <a:pt x="17565" y="6474"/>
                    <a:pt x="17031" y="6881"/>
                  </a:cubicBezTo>
                  <a:cubicBezTo>
                    <a:pt x="16497" y="7289"/>
                    <a:pt x="15903" y="7696"/>
                    <a:pt x="15903" y="8053"/>
                  </a:cubicBezTo>
                  <a:cubicBezTo>
                    <a:pt x="15903" y="8410"/>
                    <a:pt x="16497" y="8715"/>
                    <a:pt x="17149" y="8919"/>
                  </a:cubicBezTo>
                  <a:cubicBezTo>
                    <a:pt x="17802" y="9123"/>
                    <a:pt x="18514" y="9225"/>
                    <a:pt x="19226" y="9378"/>
                  </a:cubicBezTo>
                  <a:cubicBezTo>
                    <a:pt x="19938" y="9530"/>
                    <a:pt x="20651" y="9734"/>
                    <a:pt x="21066" y="10091"/>
                  </a:cubicBezTo>
                  <a:cubicBezTo>
                    <a:pt x="21481" y="10447"/>
                    <a:pt x="21600" y="10957"/>
                    <a:pt x="20710" y="11976"/>
                  </a:cubicBezTo>
                  <a:cubicBezTo>
                    <a:pt x="19820" y="12995"/>
                    <a:pt x="17921" y="14523"/>
                    <a:pt x="14716" y="16051"/>
                  </a:cubicBezTo>
                  <a:cubicBezTo>
                    <a:pt x="11512" y="17579"/>
                    <a:pt x="7002" y="19108"/>
                    <a:pt x="4332" y="20025"/>
                  </a:cubicBezTo>
                  <a:cubicBezTo>
                    <a:pt x="1662" y="20942"/>
                    <a:pt x="831" y="21247"/>
                    <a:pt x="0" y="215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9" name="Line"/>
            <p:cNvSpPr/>
            <p:nvPr/>
          </p:nvSpPr>
          <p:spPr>
            <a:xfrm>
              <a:off x="6114323" y="2825750"/>
              <a:ext cx="1714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0" name="Line"/>
            <p:cNvSpPr/>
            <p:nvPr/>
          </p:nvSpPr>
          <p:spPr>
            <a:xfrm>
              <a:off x="6171959" y="2946400"/>
              <a:ext cx="164615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4" h="21600" fill="norm" stroke="1" extrusionOk="0">
                  <a:moveTo>
                    <a:pt x="2398" y="21600"/>
                  </a:moveTo>
                  <a:cubicBezTo>
                    <a:pt x="1031" y="21600"/>
                    <a:pt x="-336" y="21600"/>
                    <a:pt x="74" y="21600"/>
                  </a:cubicBezTo>
                  <a:cubicBezTo>
                    <a:pt x="484" y="21600"/>
                    <a:pt x="2672" y="21600"/>
                    <a:pt x="6499" y="18000"/>
                  </a:cubicBezTo>
                  <a:cubicBezTo>
                    <a:pt x="10327" y="14400"/>
                    <a:pt x="15796" y="7200"/>
                    <a:pt x="2126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1" name="Line"/>
            <p:cNvSpPr/>
            <p:nvPr/>
          </p:nvSpPr>
          <p:spPr>
            <a:xfrm>
              <a:off x="6705785" y="2557196"/>
              <a:ext cx="138979" cy="590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6" h="21445" fill="norm" stroke="1" extrusionOk="0">
                  <a:moveTo>
                    <a:pt x="6534" y="12290"/>
                  </a:moveTo>
                  <a:cubicBezTo>
                    <a:pt x="6534" y="14673"/>
                    <a:pt x="6534" y="17056"/>
                    <a:pt x="6534" y="18439"/>
                  </a:cubicBezTo>
                  <a:cubicBezTo>
                    <a:pt x="6534" y="19823"/>
                    <a:pt x="6534" y="20207"/>
                    <a:pt x="6534" y="20630"/>
                  </a:cubicBezTo>
                  <a:cubicBezTo>
                    <a:pt x="6534" y="21053"/>
                    <a:pt x="6534" y="21514"/>
                    <a:pt x="6057" y="21437"/>
                  </a:cubicBezTo>
                  <a:cubicBezTo>
                    <a:pt x="5581" y="21360"/>
                    <a:pt x="4628" y="20745"/>
                    <a:pt x="3516" y="19054"/>
                  </a:cubicBezTo>
                  <a:cubicBezTo>
                    <a:pt x="2404" y="17363"/>
                    <a:pt x="1134" y="14596"/>
                    <a:pt x="498" y="11790"/>
                  </a:cubicBezTo>
                  <a:cubicBezTo>
                    <a:pt x="-137" y="8984"/>
                    <a:pt x="-137" y="6140"/>
                    <a:pt x="339" y="4334"/>
                  </a:cubicBezTo>
                  <a:cubicBezTo>
                    <a:pt x="816" y="2528"/>
                    <a:pt x="1769" y="1759"/>
                    <a:pt x="2722" y="1182"/>
                  </a:cubicBezTo>
                  <a:cubicBezTo>
                    <a:pt x="3675" y="606"/>
                    <a:pt x="4628" y="221"/>
                    <a:pt x="6057" y="68"/>
                  </a:cubicBezTo>
                  <a:cubicBezTo>
                    <a:pt x="7487" y="-86"/>
                    <a:pt x="9392" y="-9"/>
                    <a:pt x="12092" y="644"/>
                  </a:cubicBezTo>
                  <a:cubicBezTo>
                    <a:pt x="14792" y="1298"/>
                    <a:pt x="18287" y="2528"/>
                    <a:pt x="19875" y="4180"/>
                  </a:cubicBezTo>
                  <a:cubicBezTo>
                    <a:pt x="21463" y="5833"/>
                    <a:pt x="21145" y="7908"/>
                    <a:pt x="18763" y="9561"/>
                  </a:cubicBezTo>
                  <a:cubicBezTo>
                    <a:pt x="16381" y="11214"/>
                    <a:pt x="11934" y="12444"/>
                    <a:pt x="7487" y="136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2" name="Line"/>
            <p:cNvSpPr/>
            <p:nvPr/>
          </p:nvSpPr>
          <p:spPr>
            <a:xfrm>
              <a:off x="6812823" y="2806700"/>
              <a:ext cx="234951" cy="267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5" fill="norm" stroke="1" extrusionOk="0">
                  <a:moveTo>
                    <a:pt x="0" y="10125"/>
                  </a:moveTo>
                  <a:cubicBezTo>
                    <a:pt x="389" y="9281"/>
                    <a:pt x="778" y="8437"/>
                    <a:pt x="1557" y="8100"/>
                  </a:cubicBezTo>
                  <a:cubicBezTo>
                    <a:pt x="2335" y="7762"/>
                    <a:pt x="3503" y="7931"/>
                    <a:pt x="5157" y="9112"/>
                  </a:cubicBezTo>
                  <a:cubicBezTo>
                    <a:pt x="6811" y="10294"/>
                    <a:pt x="8951" y="12487"/>
                    <a:pt x="10314" y="14175"/>
                  </a:cubicBezTo>
                  <a:cubicBezTo>
                    <a:pt x="11676" y="15862"/>
                    <a:pt x="12259" y="17044"/>
                    <a:pt x="12649" y="18225"/>
                  </a:cubicBezTo>
                  <a:cubicBezTo>
                    <a:pt x="13038" y="19406"/>
                    <a:pt x="13232" y="20588"/>
                    <a:pt x="12454" y="21094"/>
                  </a:cubicBezTo>
                  <a:cubicBezTo>
                    <a:pt x="11676" y="21600"/>
                    <a:pt x="9924" y="21431"/>
                    <a:pt x="8951" y="19744"/>
                  </a:cubicBezTo>
                  <a:cubicBezTo>
                    <a:pt x="7978" y="18056"/>
                    <a:pt x="7784" y="14850"/>
                    <a:pt x="10022" y="11306"/>
                  </a:cubicBezTo>
                  <a:cubicBezTo>
                    <a:pt x="12259" y="7762"/>
                    <a:pt x="16930" y="388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3" name="Line"/>
            <p:cNvSpPr/>
            <p:nvPr/>
          </p:nvSpPr>
          <p:spPr>
            <a:xfrm>
              <a:off x="7293695" y="2553364"/>
              <a:ext cx="147779" cy="462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471" fill="norm" stroke="1" extrusionOk="0">
                  <a:moveTo>
                    <a:pt x="16677" y="2915"/>
                  </a:moveTo>
                  <a:cubicBezTo>
                    <a:pt x="16677" y="2424"/>
                    <a:pt x="16677" y="1933"/>
                    <a:pt x="16220" y="1393"/>
                  </a:cubicBezTo>
                  <a:cubicBezTo>
                    <a:pt x="15764" y="853"/>
                    <a:pt x="14851" y="264"/>
                    <a:pt x="13634" y="67"/>
                  </a:cubicBezTo>
                  <a:cubicBezTo>
                    <a:pt x="12417" y="-129"/>
                    <a:pt x="10896" y="67"/>
                    <a:pt x="8919" y="1147"/>
                  </a:cubicBezTo>
                  <a:cubicBezTo>
                    <a:pt x="6941" y="2227"/>
                    <a:pt x="4508" y="4191"/>
                    <a:pt x="2682" y="6744"/>
                  </a:cubicBezTo>
                  <a:cubicBezTo>
                    <a:pt x="857" y="9296"/>
                    <a:pt x="-360" y="12438"/>
                    <a:pt x="96" y="14942"/>
                  </a:cubicBezTo>
                  <a:cubicBezTo>
                    <a:pt x="553" y="17446"/>
                    <a:pt x="2682" y="19311"/>
                    <a:pt x="6485" y="20293"/>
                  </a:cubicBezTo>
                  <a:cubicBezTo>
                    <a:pt x="10288" y="21275"/>
                    <a:pt x="15764" y="21373"/>
                    <a:pt x="21240" y="214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4" name="Line"/>
            <p:cNvSpPr/>
            <p:nvPr/>
          </p:nvSpPr>
          <p:spPr>
            <a:xfrm>
              <a:off x="7490157" y="2663735"/>
              <a:ext cx="211667" cy="300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9" fill="norm" stroke="1" extrusionOk="0">
                  <a:moveTo>
                    <a:pt x="864" y="5218"/>
                  </a:moveTo>
                  <a:cubicBezTo>
                    <a:pt x="432" y="3858"/>
                    <a:pt x="0" y="2499"/>
                    <a:pt x="0" y="2423"/>
                  </a:cubicBezTo>
                  <a:cubicBezTo>
                    <a:pt x="0" y="2348"/>
                    <a:pt x="432" y="3556"/>
                    <a:pt x="864" y="6275"/>
                  </a:cubicBezTo>
                  <a:cubicBezTo>
                    <a:pt x="1296" y="8994"/>
                    <a:pt x="1728" y="13223"/>
                    <a:pt x="2160" y="15867"/>
                  </a:cubicBezTo>
                  <a:cubicBezTo>
                    <a:pt x="2592" y="18510"/>
                    <a:pt x="3024" y="19567"/>
                    <a:pt x="3672" y="20323"/>
                  </a:cubicBezTo>
                  <a:cubicBezTo>
                    <a:pt x="4320" y="21078"/>
                    <a:pt x="5184" y="21531"/>
                    <a:pt x="5724" y="21380"/>
                  </a:cubicBezTo>
                  <a:cubicBezTo>
                    <a:pt x="6264" y="21229"/>
                    <a:pt x="6480" y="20474"/>
                    <a:pt x="6804" y="18661"/>
                  </a:cubicBezTo>
                  <a:cubicBezTo>
                    <a:pt x="7128" y="16848"/>
                    <a:pt x="7560" y="13979"/>
                    <a:pt x="7884" y="12090"/>
                  </a:cubicBezTo>
                  <a:cubicBezTo>
                    <a:pt x="8208" y="10202"/>
                    <a:pt x="8424" y="9296"/>
                    <a:pt x="8856" y="9145"/>
                  </a:cubicBezTo>
                  <a:cubicBezTo>
                    <a:pt x="9288" y="8994"/>
                    <a:pt x="9936" y="9598"/>
                    <a:pt x="10584" y="10655"/>
                  </a:cubicBezTo>
                  <a:cubicBezTo>
                    <a:pt x="11232" y="11713"/>
                    <a:pt x="11880" y="13223"/>
                    <a:pt x="12636" y="14205"/>
                  </a:cubicBezTo>
                  <a:cubicBezTo>
                    <a:pt x="13392" y="15187"/>
                    <a:pt x="14256" y="15640"/>
                    <a:pt x="14904" y="15414"/>
                  </a:cubicBezTo>
                  <a:cubicBezTo>
                    <a:pt x="15552" y="15187"/>
                    <a:pt x="15984" y="14281"/>
                    <a:pt x="16308" y="11864"/>
                  </a:cubicBezTo>
                  <a:cubicBezTo>
                    <a:pt x="16632" y="9447"/>
                    <a:pt x="16848" y="5520"/>
                    <a:pt x="17172" y="3179"/>
                  </a:cubicBezTo>
                  <a:cubicBezTo>
                    <a:pt x="17496" y="837"/>
                    <a:pt x="17928" y="82"/>
                    <a:pt x="18684" y="7"/>
                  </a:cubicBezTo>
                  <a:cubicBezTo>
                    <a:pt x="19440" y="-69"/>
                    <a:pt x="20520" y="535"/>
                    <a:pt x="21600" y="11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5" name="Line"/>
            <p:cNvSpPr/>
            <p:nvPr/>
          </p:nvSpPr>
          <p:spPr>
            <a:xfrm>
              <a:off x="7790723" y="2580216"/>
              <a:ext cx="131035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3" h="21600" fill="norm" stroke="1" extrusionOk="0">
                  <a:moveTo>
                    <a:pt x="3037" y="8667"/>
                  </a:moveTo>
                  <a:cubicBezTo>
                    <a:pt x="2025" y="12533"/>
                    <a:pt x="1012" y="16400"/>
                    <a:pt x="506" y="18667"/>
                  </a:cubicBezTo>
                  <a:cubicBezTo>
                    <a:pt x="0" y="20933"/>
                    <a:pt x="0" y="21600"/>
                    <a:pt x="0" y="21600"/>
                  </a:cubicBezTo>
                  <a:cubicBezTo>
                    <a:pt x="0" y="21600"/>
                    <a:pt x="0" y="20933"/>
                    <a:pt x="337" y="18400"/>
                  </a:cubicBezTo>
                  <a:cubicBezTo>
                    <a:pt x="675" y="15867"/>
                    <a:pt x="1350" y="11467"/>
                    <a:pt x="2194" y="8267"/>
                  </a:cubicBezTo>
                  <a:cubicBezTo>
                    <a:pt x="3037" y="5067"/>
                    <a:pt x="4050" y="3067"/>
                    <a:pt x="5231" y="1800"/>
                  </a:cubicBezTo>
                  <a:cubicBezTo>
                    <a:pt x="6412" y="533"/>
                    <a:pt x="7762" y="0"/>
                    <a:pt x="8944" y="0"/>
                  </a:cubicBezTo>
                  <a:cubicBezTo>
                    <a:pt x="10125" y="0"/>
                    <a:pt x="11137" y="533"/>
                    <a:pt x="13500" y="2667"/>
                  </a:cubicBezTo>
                  <a:cubicBezTo>
                    <a:pt x="15862" y="4800"/>
                    <a:pt x="19575" y="8533"/>
                    <a:pt x="20588" y="11133"/>
                  </a:cubicBezTo>
                  <a:cubicBezTo>
                    <a:pt x="21600" y="13733"/>
                    <a:pt x="19912" y="15200"/>
                    <a:pt x="18225" y="166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6" name="Line"/>
            <p:cNvSpPr/>
            <p:nvPr/>
          </p:nvSpPr>
          <p:spPr>
            <a:xfrm>
              <a:off x="7797634" y="2769129"/>
              <a:ext cx="164540" cy="56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400" fill="norm" stroke="1" extrusionOk="0">
                  <a:moveTo>
                    <a:pt x="4029" y="21400"/>
                  </a:moveTo>
                  <a:cubicBezTo>
                    <a:pt x="2388" y="19800"/>
                    <a:pt x="748" y="18200"/>
                    <a:pt x="201" y="15400"/>
                  </a:cubicBezTo>
                  <a:cubicBezTo>
                    <a:pt x="-346" y="12600"/>
                    <a:pt x="201" y="8600"/>
                    <a:pt x="2115" y="5800"/>
                  </a:cubicBezTo>
                  <a:cubicBezTo>
                    <a:pt x="4029" y="3000"/>
                    <a:pt x="7310" y="1400"/>
                    <a:pt x="10454" y="600"/>
                  </a:cubicBezTo>
                  <a:cubicBezTo>
                    <a:pt x="13598" y="-200"/>
                    <a:pt x="16606" y="-200"/>
                    <a:pt x="18383" y="600"/>
                  </a:cubicBezTo>
                  <a:cubicBezTo>
                    <a:pt x="20160" y="1400"/>
                    <a:pt x="20707" y="3000"/>
                    <a:pt x="21254" y="4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7" name="Line"/>
            <p:cNvSpPr/>
            <p:nvPr/>
          </p:nvSpPr>
          <p:spPr>
            <a:xfrm>
              <a:off x="7378905" y="2598099"/>
              <a:ext cx="170519" cy="386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5" h="21547" fill="norm" stroke="1" extrusionOk="0">
                  <a:moveTo>
                    <a:pt x="13938" y="1009"/>
                  </a:moveTo>
                  <a:cubicBezTo>
                    <a:pt x="13158" y="537"/>
                    <a:pt x="12377" y="65"/>
                    <a:pt x="11336" y="6"/>
                  </a:cubicBezTo>
                  <a:cubicBezTo>
                    <a:pt x="10295" y="-53"/>
                    <a:pt x="8994" y="301"/>
                    <a:pt x="6782" y="1836"/>
                  </a:cubicBezTo>
                  <a:cubicBezTo>
                    <a:pt x="4570" y="3370"/>
                    <a:pt x="1447" y="6085"/>
                    <a:pt x="406" y="8977"/>
                  </a:cubicBezTo>
                  <a:cubicBezTo>
                    <a:pt x="-635" y="11868"/>
                    <a:pt x="406" y="14937"/>
                    <a:pt x="2618" y="16885"/>
                  </a:cubicBezTo>
                  <a:cubicBezTo>
                    <a:pt x="4830" y="18832"/>
                    <a:pt x="8213" y="19658"/>
                    <a:pt x="11466" y="20249"/>
                  </a:cubicBezTo>
                  <a:cubicBezTo>
                    <a:pt x="14719" y="20839"/>
                    <a:pt x="17842" y="21193"/>
                    <a:pt x="20965" y="215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8" name="Line"/>
            <p:cNvSpPr/>
            <p:nvPr/>
          </p:nvSpPr>
          <p:spPr>
            <a:xfrm>
              <a:off x="8029473" y="2613027"/>
              <a:ext cx="144144" cy="266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3" h="21269" fill="norm" stroke="1" extrusionOk="0">
                  <a:moveTo>
                    <a:pt x="4075" y="8859"/>
                  </a:moveTo>
                  <a:cubicBezTo>
                    <a:pt x="4384" y="11560"/>
                    <a:pt x="4692" y="14260"/>
                    <a:pt x="4692" y="16116"/>
                  </a:cubicBezTo>
                  <a:cubicBezTo>
                    <a:pt x="4692" y="17972"/>
                    <a:pt x="4384" y="18985"/>
                    <a:pt x="3612" y="19828"/>
                  </a:cubicBezTo>
                  <a:cubicBezTo>
                    <a:pt x="2841" y="20672"/>
                    <a:pt x="1606" y="21347"/>
                    <a:pt x="835" y="21263"/>
                  </a:cubicBezTo>
                  <a:cubicBezTo>
                    <a:pt x="64" y="21178"/>
                    <a:pt x="-245" y="20335"/>
                    <a:pt x="218" y="17297"/>
                  </a:cubicBezTo>
                  <a:cubicBezTo>
                    <a:pt x="681" y="14260"/>
                    <a:pt x="1915" y="9028"/>
                    <a:pt x="3458" y="5738"/>
                  </a:cubicBezTo>
                  <a:cubicBezTo>
                    <a:pt x="5001" y="2447"/>
                    <a:pt x="6852" y="1097"/>
                    <a:pt x="8549" y="422"/>
                  </a:cubicBezTo>
                  <a:cubicBezTo>
                    <a:pt x="10246" y="-253"/>
                    <a:pt x="11789" y="-253"/>
                    <a:pt x="13949" y="1434"/>
                  </a:cubicBezTo>
                  <a:cubicBezTo>
                    <a:pt x="16109" y="3122"/>
                    <a:pt x="18886" y="6497"/>
                    <a:pt x="20121" y="9535"/>
                  </a:cubicBezTo>
                  <a:cubicBezTo>
                    <a:pt x="21355" y="12572"/>
                    <a:pt x="21046" y="15272"/>
                    <a:pt x="20738" y="16706"/>
                  </a:cubicBezTo>
                  <a:cubicBezTo>
                    <a:pt x="20429" y="18141"/>
                    <a:pt x="20121" y="18310"/>
                    <a:pt x="19812" y="184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9" name="Line"/>
            <p:cNvSpPr/>
            <p:nvPr/>
          </p:nvSpPr>
          <p:spPr>
            <a:xfrm>
              <a:off x="8293696" y="2615198"/>
              <a:ext cx="130327" cy="275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0" h="21157" fill="norm" stroke="1" extrusionOk="0">
                  <a:moveTo>
                    <a:pt x="6986" y="4949"/>
                  </a:moveTo>
                  <a:cubicBezTo>
                    <a:pt x="7329" y="8684"/>
                    <a:pt x="7672" y="12420"/>
                    <a:pt x="7329" y="15099"/>
                  </a:cubicBezTo>
                  <a:cubicBezTo>
                    <a:pt x="6986" y="17779"/>
                    <a:pt x="5957" y="19403"/>
                    <a:pt x="4586" y="20296"/>
                  </a:cubicBezTo>
                  <a:cubicBezTo>
                    <a:pt x="3215" y="21190"/>
                    <a:pt x="1500" y="21352"/>
                    <a:pt x="643" y="20946"/>
                  </a:cubicBezTo>
                  <a:cubicBezTo>
                    <a:pt x="-214" y="20540"/>
                    <a:pt x="-214" y="19566"/>
                    <a:pt x="643" y="16480"/>
                  </a:cubicBezTo>
                  <a:cubicBezTo>
                    <a:pt x="1500" y="13394"/>
                    <a:pt x="3215" y="8197"/>
                    <a:pt x="5272" y="5030"/>
                  </a:cubicBezTo>
                  <a:cubicBezTo>
                    <a:pt x="7329" y="1863"/>
                    <a:pt x="9729" y="726"/>
                    <a:pt x="11786" y="239"/>
                  </a:cubicBezTo>
                  <a:cubicBezTo>
                    <a:pt x="13843" y="-248"/>
                    <a:pt x="15557" y="-86"/>
                    <a:pt x="17272" y="1620"/>
                  </a:cubicBezTo>
                  <a:cubicBezTo>
                    <a:pt x="18986" y="3325"/>
                    <a:pt x="20700" y="6573"/>
                    <a:pt x="21043" y="10065"/>
                  </a:cubicBezTo>
                  <a:cubicBezTo>
                    <a:pt x="21386" y="13557"/>
                    <a:pt x="20357" y="17292"/>
                    <a:pt x="19329" y="210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0" name="Line"/>
            <p:cNvSpPr/>
            <p:nvPr/>
          </p:nvSpPr>
          <p:spPr>
            <a:xfrm>
              <a:off x="8318136" y="2755899"/>
              <a:ext cx="113938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0" h="21600" fill="norm" stroke="1" extrusionOk="0">
                  <a:moveTo>
                    <a:pt x="1111" y="21600"/>
                  </a:moveTo>
                  <a:cubicBezTo>
                    <a:pt x="325" y="16800"/>
                    <a:pt x="-460" y="12000"/>
                    <a:pt x="325" y="8400"/>
                  </a:cubicBezTo>
                  <a:cubicBezTo>
                    <a:pt x="1111" y="4800"/>
                    <a:pt x="3467" y="2400"/>
                    <a:pt x="7198" y="1200"/>
                  </a:cubicBezTo>
                  <a:cubicBezTo>
                    <a:pt x="10929" y="0"/>
                    <a:pt x="16035" y="0"/>
                    <a:pt x="2114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1" name="Line"/>
            <p:cNvSpPr/>
            <p:nvPr/>
          </p:nvSpPr>
          <p:spPr>
            <a:xfrm>
              <a:off x="8492645" y="2601927"/>
              <a:ext cx="117229" cy="298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275" fill="norm" stroke="1" extrusionOk="0">
                  <a:moveTo>
                    <a:pt x="6319" y="4190"/>
                  </a:moveTo>
                  <a:cubicBezTo>
                    <a:pt x="6319" y="8269"/>
                    <a:pt x="6319" y="12347"/>
                    <a:pt x="6126" y="14764"/>
                  </a:cubicBezTo>
                  <a:cubicBezTo>
                    <a:pt x="5933" y="17181"/>
                    <a:pt x="5548" y="17936"/>
                    <a:pt x="4583" y="18918"/>
                  </a:cubicBezTo>
                  <a:cubicBezTo>
                    <a:pt x="3619" y="19900"/>
                    <a:pt x="2076" y="21108"/>
                    <a:pt x="1112" y="21259"/>
                  </a:cubicBezTo>
                  <a:cubicBezTo>
                    <a:pt x="148" y="21410"/>
                    <a:pt x="-238" y="20504"/>
                    <a:pt x="148" y="17785"/>
                  </a:cubicBezTo>
                  <a:cubicBezTo>
                    <a:pt x="533" y="15066"/>
                    <a:pt x="1691" y="10534"/>
                    <a:pt x="3619" y="7287"/>
                  </a:cubicBezTo>
                  <a:cubicBezTo>
                    <a:pt x="5548" y="4039"/>
                    <a:pt x="8248" y="2076"/>
                    <a:pt x="10562" y="1018"/>
                  </a:cubicBezTo>
                  <a:cubicBezTo>
                    <a:pt x="12876" y="-39"/>
                    <a:pt x="14805" y="-190"/>
                    <a:pt x="16155" y="188"/>
                  </a:cubicBezTo>
                  <a:cubicBezTo>
                    <a:pt x="17505" y="565"/>
                    <a:pt x="18276" y="1472"/>
                    <a:pt x="19048" y="3586"/>
                  </a:cubicBezTo>
                  <a:cubicBezTo>
                    <a:pt x="19819" y="5701"/>
                    <a:pt x="20591" y="9024"/>
                    <a:pt x="20976" y="11441"/>
                  </a:cubicBezTo>
                  <a:cubicBezTo>
                    <a:pt x="21362" y="13858"/>
                    <a:pt x="21362" y="15368"/>
                    <a:pt x="21362" y="168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2" name="Line"/>
            <p:cNvSpPr/>
            <p:nvPr/>
          </p:nvSpPr>
          <p:spPr>
            <a:xfrm>
              <a:off x="8464765" y="2736849"/>
              <a:ext cx="183209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600" fill="norm" stroke="1" extrusionOk="0">
                  <a:moveTo>
                    <a:pt x="1379" y="21600"/>
                  </a:moveTo>
                  <a:cubicBezTo>
                    <a:pt x="634" y="18327"/>
                    <a:pt x="-111" y="15055"/>
                    <a:pt x="13" y="12436"/>
                  </a:cubicBezTo>
                  <a:cubicBezTo>
                    <a:pt x="137" y="9818"/>
                    <a:pt x="1130" y="7855"/>
                    <a:pt x="4855" y="5891"/>
                  </a:cubicBezTo>
                  <a:cubicBezTo>
                    <a:pt x="8579" y="3927"/>
                    <a:pt x="15034" y="1964"/>
                    <a:pt x="2148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3" name="Line"/>
            <p:cNvSpPr/>
            <p:nvPr/>
          </p:nvSpPr>
          <p:spPr>
            <a:xfrm>
              <a:off x="8699716" y="2622550"/>
              <a:ext cx="164158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5692" y="0"/>
                  </a:moveTo>
                  <a:cubicBezTo>
                    <a:pt x="4308" y="5580"/>
                    <a:pt x="2923" y="11160"/>
                    <a:pt x="1815" y="14580"/>
                  </a:cubicBezTo>
                  <a:cubicBezTo>
                    <a:pt x="708" y="18000"/>
                    <a:pt x="-123" y="19260"/>
                    <a:pt x="15" y="20160"/>
                  </a:cubicBezTo>
                  <a:cubicBezTo>
                    <a:pt x="154" y="21060"/>
                    <a:pt x="1262" y="21600"/>
                    <a:pt x="2508" y="21600"/>
                  </a:cubicBezTo>
                  <a:cubicBezTo>
                    <a:pt x="3754" y="21600"/>
                    <a:pt x="5139" y="21060"/>
                    <a:pt x="8323" y="20250"/>
                  </a:cubicBezTo>
                  <a:cubicBezTo>
                    <a:pt x="11508" y="19440"/>
                    <a:pt x="16492" y="18360"/>
                    <a:pt x="21477" y="172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4" name="Line"/>
            <p:cNvSpPr/>
            <p:nvPr/>
          </p:nvSpPr>
          <p:spPr>
            <a:xfrm>
              <a:off x="8882923" y="2514600"/>
              <a:ext cx="92898" cy="387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8" h="21600" fill="norm" stroke="1" extrusionOk="0">
                  <a:moveTo>
                    <a:pt x="4226" y="0"/>
                  </a:moveTo>
                  <a:cubicBezTo>
                    <a:pt x="8452" y="1652"/>
                    <a:pt x="12678" y="3305"/>
                    <a:pt x="15965" y="6020"/>
                  </a:cubicBezTo>
                  <a:cubicBezTo>
                    <a:pt x="19252" y="8734"/>
                    <a:pt x="21600" y="12511"/>
                    <a:pt x="20191" y="15285"/>
                  </a:cubicBezTo>
                  <a:cubicBezTo>
                    <a:pt x="18783" y="18059"/>
                    <a:pt x="13617" y="19830"/>
                    <a:pt x="9626" y="20715"/>
                  </a:cubicBezTo>
                  <a:cubicBezTo>
                    <a:pt x="5635" y="21600"/>
                    <a:pt x="2817" y="21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5" name="Line"/>
            <p:cNvSpPr/>
            <p:nvPr/>
          </p:nvSpPr>
          <p:spPr>
            <a:xfrm>
              <a:off x="9244873" y="2406649"/>
              <a:ext cx="15670" cy="647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7" h="21600" fill="norm" stroke="1" extrusionOk="0">
                  <a:moveTo>
                    <a:pt x="0" y="0"/>
                  </a:moveTo>
                  <a:cubicBezTo>
                    <a:pt x="8100" y="2541"/>
                    <a:pt x="16200" y="5082"/>
                    <a:pt x="18900" y="7835"/>
                  </a:cubicBezTo>
                  <a:cubicBezTo>
                    <a:pt x="21600" y="10588"/>
                    <a:pt x="18900" y="13553"/>
                    <a:pt x="14850" y="15671"/>
                  </a:cubicBezTo>
                  <a:cubicBezTo>
                    <a:pt x="10800" y="17788"/>
                    <a:pt x="5400" y="19059"/>
                    <a:pt x="5400" y="19906"/>
                  </a:cubicBezTo>
                  <a:cubicBezTo>
                    <a:pt x="5400" y="20753"/>
                    <a:pt x="10800" y="21176"/>
                    <a:pt x="162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6" name="Line"/>
            <p:cNvSpPr/>
            <p:nvPr/>
          </p:nvSpPr>
          <p:spPr>
            <a:xfrm>
              <a:off x="9398827" y="2596734"/>
              <a:ext cx="142978" cy="382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3" h="21237" fill="norm" stroke="1" extrusionOk="0">
                  <a:moveTo>
                    <a:pt x="17362" y="1079"/>
                  </a:moveTo>
                  <a:cubicBezTo>
                    <a:pt x="15510" y="962"/>
                    <a:pt x="13659" y="845"/>
                    <a:pt x="11807" y="1255"/>
                  </a:cubicBezTo>
                  <a:cubicBezTo>
                    <a:pt x="9956" y="1666"/>
                    <a:pt x="8104" y="2605"/>
                    <a:pt x="6099" y="5071"/>
                  </a:cubicBezTo>
                  <a:cubicBezTo>
                    <a:pt x="4093" y="7536"/>
                    <a:pt x="1933" y="11527"/>
                    <a:pt x="853" y="14168"/>
                  </a:cubicBezTo>
                  <a:cubicBezTo>
                    <a:pt x="-227" y="16810"/>
                    <a:pt x="-227" y="18101"/>
                    <a:pt x="544" y="19099"/>
                  </a:cubicBezTo>
                  <a:cubicBezTo>
                    <a:pt x="1316" y="20097"/>
                    <a:pt x="2859" y="20801"/>
                    <a:pt x="5173" y="21095"/>
                  </a:cubicBezTo>
                  <a:cubicBezTo>
                    <a:pt x="7487" y="21388"/>
                    <a:pt x="10573" y="21271"/>
                    <a:pt x="13504" y="20331"/>
                  </a:cubicBezTo>
                  <a:cubicBezTo>
                    <a:pt x="16436" y="19392"/>
                    <a:pt x="19213" y="17631"/>
                    <a:pt x="20293" y="14638"/>
                  </a:cubicBezTo>
                  <a:cubicBezTo>
                    <a:pt x="21373" y="11645"/>
                    <a:pt x="20756" y="7418"/>
                    <a:pt x="19367" y="4718"/>
                  </a:cubicBezTo>
                  <a:cubicBezTo>
                    <a:pt x="17979" y="2018"/>
                    <a:pt x="15819" y="845"/>
                    <a:pt x="13967" y="316"/>
                  </a:cubicBezTo>
                  <a:cubicBezTo>
                    <a:pt x="12116" y="-212"/>
                    <a:pt x="10573" y="-95"/>
                    <a:pt x="9647" y="786"/>
                  </a:cubicBezTo>
                  <a:cubicBezTo>
                    <a:pt x="8722" y="1666"/>
                    <a:pt x="8413" y="3310"/>
                    <a:pt x="8104" y="49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7" name="Line"/>
            <p:cNvSpPr/>
            <p:nvPr/>
          </p:nvSpPr>
          <p:spPr>
            <a:xfrm>
              <a:off x="9602590" y="2787122"/>
              <a:ext cx="112184" cy="173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0" fill="norm" stroke="1" extrusionOk="0">
                  <a:moveTo>
                    <a:pt x="2038" y="836"/>
                  </a:moveTo>
                  <a:cubicBezTo>
                    <a:pt x="2038" y="6493"/>
                    <a:pt x="2038" y="12150"/>
                    <a:pt x="1834" y="15750"/>
                  </a:cubicBezTo>
                  <a:cubicBezTo>
                    <a:pt x="1630" y="19350"/>
                    <a:pt x="1223" y="20893"/>
                    <a:pt x="815" y="21021"/>
                  </a:cubicBezTo>
                  <a:cubicBezTo>
                    <a:pt x="408" y="21150"/>
                    <a:pt x="0" y="19864"/>
                    <a:pt x="0" y="17036"/>
                  </a:cubicBezTo>
                  <a:cubicBezTo>
                    <a:pt x="0" y="14207"/>
                    <a:pt x="408" y="9836"/>
                    <a:pt x="1426" y="6621"/>
                  </a:cubicBezTo>
                  <a:cubicBezTo>
                    <a:pt x="2445" y="3407"/>
                    <a:pt x="4075" y="1350"/>
                    <a:pt x="5909" y="450"/>
                  </a:cubicBezTo>
                  <a:cubicBezTo>
                    <a:pt x="7743" y="-450"/>
                    <a:pt x="9781" y="-193"/>
                    <a:pt x="12430" y="3021"/>
                  </a:cubicBezTo>
                  <a:cubicBezTo>
                    <a:pt x="15079" y="6236"/>
                    <a:pt x="18340" y="12407"/>
                    <a:pt x="21600" y="185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8" name="Line"/>
            <p:cNvSpPr/>
            <p:nvPr/>
          </p:nvSpPr>
          <p:spPr>
            <a:xfrm>
              <a:off x="9759223" y="2790021"/>
              <a:ext cx="152401" cy="132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35" fill="norm" stroke="1" extrusionOk="0">
                  <a:moveTo>
                    <a:pt x="0" y="10594"/>
                  </a:moveTo>
                  <a:cubicBezTo>
                    <a:pt x="2700" y="8600"/>
                    <a:pt x="5400" y="6606"/>
                    <a:pt x="7500" y="4613"/>
                  </a:cubicBezTo>
                  <a:cubicBezTo>
                    <a:pt x="9600" y="2619"/>
                    <a:pt x="11100" y="625"/>
                    <a:pt x="10800" y="126"/>
                  </a:cubicBezTo>
                  <a:cubicBezTo>
                    <a:pt x="10500" y="-372"/>
                    <a:pt x="8400" y="625"/>
                    <a:pt x="6600" y="2785"/>
                  </a:cubicBezTo>
                  <a:cubicBezTo>
                    <a:pt x="4800" y="4945"/>
                    <a:pt x="3300" y="8268"/>
                    <a:pt x="2400" y="11093"/>
                  </a:cubicBezTo>
                  <a:cubicBezTo>
                    <a:pt x="1500" y="13917"/>
                    <a:pt x="1200" y="16243"/>
                    <a:pt x="3000" y="18071"/>
                  </a:cubicBezTo>
                  <a:cubicBezTo>
                    <a:pt x="4800" y="19899"/>
                    <a:pt x="8700" y="21228"/>
                    <a:pt x="12150" y="20730"/>
                  </a:cubicBezTo>
                  <a:cubicBezTo>
                    <a:pt x="15600" y="20231"/>
                    <a:pt x="18600" y="17905"/>
                    <a:pt x="21600" y="155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9" name="Line"/>
            <p:cNvSpPr/>
            <p:nvPr/>
          </p:nvSpPr>
          <p:spPr>
            <a:xfrm>
              <a:off x="9989940" y="2514600"/>
              <a:ext cx="35042" cy="387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4" h="21600" fill="norm" stroke="1" extrusionOk="0">
                  <a:moveTo>
                    <a:pt x="10165" y="0"/>
                  </a:moveTo>
                  <a:cubicBezTo>
                    <a:pt x="5082" y="472"/>
                    <a:pt x="0" y="944"/>
                    <a:pt x="0" y="2656"/>
                  </a:cubicBezTo>
                  <a:cubicBezTo>
                    <a:pt x="0" y="4367"/>
                    <a:pt x="5082" y="7318"/>
                    <a:pt x="10165" y="10033"/>
                  </a:cubicBezTo>
                  <a:cubicBezTo>
                    <a:pt x="15247" y="12748"/>
                    <a:pt x="20329" y="15226"/>
                    <a:pt x="20965" y="17115"/>
                  </a:cubicBezTo>
                  <a:cubicBezTo>
                    <a:pt x="21600" y="19003"/>
                    <a:pt x="17788" y="20302"/>
                    <a:pt x="1397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0" name="Line"/>
            <p:cNvSpPr/>
            <p:nvPr/>
          </p:nvSpPr>
          <p:spPr>
            <a:xfrm>
              <a:off x="10146573" y="2889249"/>
              <a:ext cx="127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1" name="Line"/>
            <p:cNvSpPr/>
            <p:nvPr/>
          </p:nvSpPr>
          <p:spPr>
            <a:xfrm>
              <a:off x="10413708" y="2460844"/>
              <a:ext cx="139972" cy="561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1" h="21390" fill="norm" stroke="1" extrusionOk="0">
                  <a:moveTo>
                    <a:pt x="4632" y="21390"/>
                  </a:moveTo>
                  <a:cubicBezTo>
                    <a:pt x="2753" y="20100"/>
                    <a:pt x="875" y="18811"/>
                    <a:pt x="249" y="16635"/>
                  </a:cubicBezTo>
                  <a:cubicBezTo>
                    <a:pt x="-377" y="14459"/>
                    <a:pt x="249" y="11396"/>
                    <a:pt x="1345" y="8938"/>
                  </a:cubicBezTo>
                  <a:cubicBezTo>
                    <a:pt x="2440" y="6480"/>
                    <a:pt x="4006" y="4626"/>
                    <a:pt x="5414" y="3256"/>
                  </a:cubicBezTo>
                  <a:cubicBezTo>
                    <a:pt x="6823" y="1886"/>
                    <a:pt x="8075" y="999"/>
                    <a:pt x="9484" y="475"/>
                  </a:cubicBezTo>
                  <a:cubicBezTo>
                    <a:pt x="10893" y="-49"/>
                    <a:pt x="12458" y="-210"/>
                    <a:pt x="14493" y="354"/>
                  </a:cubicBezTo>
                  <a:cubicBezTo>
                    <a:pt x="16527" y="918"/>
                    <a:pt x="19032" y="2208"/>
                    <a:pt x="20127" y="3659"/>
                  </a:cubicBezTo>
                  <a:cubicBezTo>
                    <a:pt x="21223" y="5109"/>
                    <a:pt x="20910" y="6721"/>
                    <a:pt x="17780" y="7930"/>
                  </a:cubicBezTo>
                  <a:cubicBezTo>
                    <a:pt x="14649" y="9139"/>
                    <a:pt x="8701" y="9945"/>
                    <a:pt x="2753" y="107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2" name="Line"/>
            <p:cNvSpPr/>
            <p:nvPr/>
          </p:nvSpPr>
          <p:spPr>
            <a:xfrm>
              <a:off x="10508523" y="2647950"/>
              <a:ext cx="190501" cy="266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9" fill="norm" stroke="1" extrusionOk="0">
                  <a:moveTo>
                    <a:pt x="0" y="4050"/>
                  </a:moveTo>
                  <a:cubicBezTo>
                    <a:pt x="1200" y="3712"/>
                    <a:pt x="2400" y="3375"/>
                    <a:pt x="4440" y="4641"/>
                  </a:cubicBezTo>
                  <a:cubicBezTo>
                    <a:pt x="6480" y="5906"/>
                    <a:pt x="9360" y="8775"/>
                    <a:pt x="10920" y="11391"/>
                  </a:cubicBezTo>
                  <a:cubicBezTo>
                    <a:pt x="12480" y="14006"/>
                    <a:pt x="12720" y="16369"/>
                    <a:pt x="12480" y="17972"/>
                  </a:cubicBezTo>
                  <a:cubicBezTo>
                    <a:pt x="12240" y="19575"/>
                    <a:pt x="11520" y="20419"/>
                    <a:pt x="10560" y="20925"/>
                  </a:cubicBezTo>
                  <a:cubicBezTo>
                    <a:pt x="9600" y="21431"/>
                    <a:pt x="8400" y="21600"/>
                    <a:pt x="7440" y="19997"/>
                  </a:cubicBezTo>
                  <a:cubicBezTo>
                    <a:pt x="6480" y="18394"/>
                    <a:pt x="5760" y="15019"/>
                    <a:pt x="6840" y="11728"/>
                  </a:cubicBezTo>
                  <a:cubicBezTo>
                    <a:pt x="7920" y="8437"/>
                    <a:pt x="10800" y="5231"/>
                    <a:pt x="13560" y="3291"/>
                  </a:cubicBezTo>
                  <a:cubicBezTo>
                    <a:pt x="16320" y="1350"/>
                    <a:pt x="18960" y="67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3" name="Line"/>
            <p:cNvSpPr/>
            <p:nvPr/>
          </p:nvSpPr>
          <p:spPr>
            <a:xfrm>
              <a:off x="10799287" y="2504290"/>
              <a:ext cx="147387" cy="372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9" h="21462" fill="norm" stroke="1" extrusionOk="0">
                  <a:moveTo>
                    <a:pt x="20889" y="1693"/>
                  </a:moveTo>
                  <a:cubicBezTo>
                    <a:pt x="19089" y="1082"/>
                    <a:pt x="17289" y="472"/>
                    <a:pt x="15639" y="167"/>
                  </a:cubicBezTo>
                  <a:cubicBezTo>
                    <a:pt x="13989" y="-138"/>
                    <a:pt x="12489" y="-138"/>
                    <a:pt x="10089" y="1143"/>
                  </a:cubicBezTo>
                  <a:cubicBezTo>
                    <a:pt x="7689" y="2425"/>
                    <a:pt x="4389" y="4987"/>
                    <a:pt x="2289" y="7855"/>
                  </a:cubicBezTo>
                  <a:cubicBezTo>
                    <a:pt x="189" y="10723"/>
                    <a:pt x="-711" y="13896"/>
                    <a:pt x="639" y="16215"/>
                  </a:cubicBezTo>
                  <a:cubicBezTo>
                    <a:pt x="1989" y="18533"/>
                    <a:pt x="5589" y="19998"/>
                    <a:pt x="8289" y="20730"/>
                  </a:cubicBezTo>
                  <a:cubicBezTo>
                    <a:pt x="10989" y="21462"/>
                    <a:pt x="12789" y="21462"/>
                    <a:pt x="14589" y="214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4" name="Line"/>
            <p:cNvSpPr/>
            <p:nvPr/>
          </p:nvSpPr>
          <p:spPr>
            <a:xfrm>
              <a:off x="10998687" y="2611567"/>
              <a:ext cx="146728" cy="284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6" h="21066" fill="norm" stroke="1" extrusionOk="0">
                  <a:moveTo>
                    <a:pt x="16928" y="1751"/>
                  </a:moveTo>
                  <a:cubicBezTo>
                    <a:pt x="15428" y="1282"/>
                    <a:pt x="13928" y="812"/>
                    <a:pt x="12278" y="577"/>
                  </a:cubicBezTo>
                  <a:cubicBezTo>
                    <a:pt x="10628" y="343"/>
                    <a:pt x="8828" y="343"/>
                    <a:pt x="6878" y="1203"/>
                  </a:cubicBezTo>
                  <a:cubicBezTo>
                    <a:pt x="4928" y="2064"/>
                    <a:pt x="2828" y="3786"/>
                    <a:pt x="1478" y="6447"/>
                  </a:cubicBezTo>
                  <a:cubicBezTo>
                    <a:pt x="128" y="9108"/>
                    <a:pt x="-472" y="12708"/>
                    <a:pt x="428" y="15447"/>
                  </a:cubicBezTo>
                  <a:cubicBezTo>
                    <a:pt x="1328" y="18186"/>
                    <a:pt x="3728" y="20064"/>
                    <a:pt x="6428" y="20769"/>
                  </a:cubicBezTo>
                  <a:cubicBezTo>
                    <a:pt x="9128" y="21473"/>
                    <a:pt x="12128" y="21003"/>
                    <a:pt x="14678" y="18499"/>
                  </a:cubicBezTo>
                  <a:cubicBezTo>
                    <a:pt x="17228" y="15995"/>
                    <a:pt x="19328" y="11456"/>
                    <a:pt x="20228" y="8325"/>
                  </a:cubicBezTo>
                  <a:cubicBezTo>
                    <a:pt x="21128" y="5195"/>
                    <a:pt x="20828" y="3473"/>
                    <a:pt x="20228" y="2221"/>
                  </a:cubicBezTo>
                  <a:cubicBezTo>
                    <a:pt x="19628" y="969"/>
                    <a:pt x="18728" y="186"/>
                    <a:pt x="17678" y="30"/>
                  </a:cubicBezTo>
                  <a:cubicBezTo>
                    <a:pt x="16628" y="-127"/>
                    <a:pt x="15428" y="343"/>
                    <a:pt x="14828" y="1360"/>
                  </a:cubicBezTo>
                  <a:cubicBezTo>
                    <a:pt x="14228" y="2377"/>
                    <a:pt x="14228" y="3943"/>
                    <a:pt x="14228" y="55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5" name="Line"/>
            <p:cNvSpPr/>
            <p:nvPr/>
          </p:nvSpPr>
          <p:spPr>
            <a:xfrm>
              <a:off x="11168923" y="2708562"/>
              <a:ext cx="336551" cy="147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8" fill="norm" stroke="1" extrusionOk="0">
                  <a:moveTo>
                    <a:pt x="0" y="7609"/>
                  </a:moveTo>
                  <a:cubicBezTo>
                    <a:pt x="136" y="10609"/>
                    <a:pt x="272" y="13609"/>
                    <a:pt x="272" y="16159"/>
                  </a:cubicBezTo>
                  <a:cubicBezTo>
                    <a:pt x="272" y="18709"/>
                    <a:pt x="136" y="20809"/>
                    <a:pt x="68" y="20959"/>
                  </a:cubicBezTo>
                  <a:cubicBezTo>
                    <a:pt x="0" y="21109"/>
                    <a:pt x="0" y="19309"/>
                    <a:pt x="272" y="16609"/>
                  </a:cubicBezTo>
                  <a:cubicBezTo>
                    <a:pt x="543" y="13909"/>
                    <a:pt x="1087" y="10309"/>
                    <a:pt x="1562" y="7609"/>
                  </a:cubicBezTo>
                  <a:cubicBezTo>
                    <a:pt x="2038" y="4909"/>
                    <a:pt x="2445" y="3109"/>
                    <a:pt x="2989" y="2059"/>
                  </a:cubicBezTo>
                  <a:cubicBezTo>
                    <a:pt x="3532" y="1009"/>
                    <a:pt x="4211" y="709"/>
                    <a:pt x="4551" y="1459"/>
                  </a:cubicBezTo>
                  <a:cubicBezTo>
                    <a:pt x="4891" y="2209"/>
                    <a:pt x="4891" y="4009"/>
                    <a:pt x="4891" y="6409"/>
                  </a:cubicBezTo>
                  <a:cubicBezTo>
                    <a:pt x="4891" y="8809"/>
                    <a:pt x="4891" y="11809"/>
                    <a:pt x="5094" y="14209"/>
                  </a:cubicBezTo>
                  <a:cubicBezTo>
                    <a:pt x="5298" y="16609"/>
                    <a:pt x="5706" y="18409"/>
                    <a:pt x="6249" y="19159"/>
                  </a:cubicBezTo>
                  <a:cubicBezTo>
                    <a:pt x="6792" y="19909"/>
                    <a:pt x="7472" y="19609"/>
                    <a:pt x="8491" y="17209"/>
                  </a:cubicBezTo>
                  <a:cubicBezTo>
                    <a:pt x="9509" y="14809"/>
                    <a:pt x="10868" y="10309"/>
                    <a:pt x="11615" y="6859"/>
                  </a:cubicBezTo>
                  <a:cubicBezTo>
                    <a:pt x="12362" y="3409"/>
                    <a:pt x="12498" y="1009"/>
                    <a:pt x="12226" y="259"/>
                  </a:cubicBezTo>
                  <a:cubicBezTo>
                    <a:pt x="11955" y="-491"/>
                    <a:pt x="11275" y="409"/>
                    <a:pt x="10732" y="2659"/>
                  </a:cubicBezTo>
                  <a:cubicBezTo>
                    <a:pt x="10189" y="4909"/>
                    <a:pt x="9781" y="8509"/>
                    <a:pt x="9577" y="11059"/>
                  </a:cubicBezTo>
                  <a:cubicBezTo>
                    <a:pt x="9374" y="13609"/>
                    <a:pt x="9374" y="15109"/>
                    <a:pt x="9781" y="16459"/>
                  </a:cubicBezTo>
                  <a:cubicBezTo>
                    <a:pt x="10189" y="17809"/>
                    <a:pt x="11004" y="19009"/>
                    <a:pt x="13042" y="17209"/>
                  </a:cubicBezTo>
                  <a:cubicBezTo>
                    <a:pt x="15079" y="15409"/>
                    <a:pt x="18340" y="10609"/>
                    <a:pt x="21600" y="58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6" name="Line"/>
            <p:cNvSpPr/>
            <p:nvPr/>
          </p:nvSpPr>
          <p:spPr>
            <a:xfrm>
              <a:off x="11353073" y="2609850"/>
              <a:ext cx="233713" cy="314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374" fill="norm" stroke="1" extrusionOk="0">
                  <a:moveTo>
                    <a:pt x="17357" y="0"/>
                  </a:moveTo>
                  <a:cubicBezTo>
                    <a:pt x="19093" y="3024"/>
                    <a:pt x="20829" y="6048"/>
                    <a:pt x="21214" y="9144"/>
                  </a:cubicBezTo>
                  <a:cubicBezTo>
                    <a:pt x="21600" y="12240"/>
                    <a:pt x="20636" y="15408"/>
                    <a:pt x="17357" y="17568"/>
                  </a:cubicBezTo>
                  <a:cubicBezTo>
                    <a:pt x="14079" y="19728"/>
                    <a:pt x="8486" y="20880"/>
                    <a:pt x="5207" y="21240"/>
                  </a:cubicBezTo>
                  <a:cubicBezTo>
                    <a:pt x="1929" y="21600"/>
                    <a:pt x="964" y="21168"/>
                    <a:pt x="0" y="207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7" name="Line"/>
            <p:cNvSpPr/>
            <p:nvPr/>
          </p:nvSpPr>
          <p:spPr>
            <a:xfrm>
              <a:off x="6063523" y="3206750"/>
              <a:ext cx="5753101" cy="232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9" fill="norm" stroke="1" extrusionOk="0">
                  <a:moveTo>
                    <a:pt x="0" y="21207"/>
                  </a:moveTo>
                  <a:cubicBezTo>
                    <a:pt x="143" y="21207"/>
                    <a:pt x="286" y="21207"/>
                    <a:pt x="497" y="21305"/>
                  </a:cubicBezTo>
                  <a:cubicBezTo>
                    <a:pt x="707" y="21404"/>
                    <a:pt x="985" y="21600"/>
                    <a:pt x="1248" y="21502"/>
                  </a:cubicBezTo>
                  <a:cubicBezTo>
                    <a:pt x="1510" y="21404"/>
                    <a:pt x="1756" y="21011"/>
                    <a:pt x="2046" y="20520"/>
                  </a:cubicBezTo>
                  <a:cubicBezTo>
                    <a:pt x="2336" y="20029"/>
                    <a:pt x="2670" y="19440"/>
                    <a:pt x="2968" y="18851"/>
                  </a:cubicBezTo>
                  <a:cubicBezTo>
                    <a:pt x="3266" y="18262"/>
                    <a:pt x="3528" y="17673"/>
                    <a:pt x="3823" y="17084"/>
                  </a:cubicBezTo>
                  <a:cubicBezTo>
                    <a:pt x="4117" y="16495"/>
                    <a:pt x="4442" y="15905"/>
                    <a:pt x="4772" y="15218"/>
                  </a:cubicBezTo>
                  <a:cubicBezTo>
                    <a:pt x="5102" y="14531"/>
                    <a:pt x="5436" y="13745"/>
                    <a:pt x="5706" y="13156"/>
                  </a:cubicBezTo>
                  <a:cubicBezTo>
                    <a:pt x="5976" y="12567"/>
                    <a:pt x="6183" y="12175"/>
                    <a:pt x="6374" y="11880"/>
                  </a:cubicBezTo>
                  <a:cubicBezTo>
                    <a:pt x="6564" y="11585"/>
                    <a:pt x="6739" y="11389"/>
                    <a:pt x="6930" y="11095"/>
                  </a:cubicBezTo>
                  <a:cubicBezTo>
                    <a:pt x="7121" y="10800"/>
                    <a:pt x="7327" y="10407"/>
                    <a:pt x="7538" y="10015"/>
                  </a:cubicBezTo>
                  <a:cubicBezTo>
                    <a:pt x="7748" y="9622"/>
                    <a:pt x="7963" y="9229"/>
                    <a:pt x="8170" y="8836"/>
                  </a:cubicBezTo>
                  <a:cubicBezTo>
                    <a:pt x="8376" y="8444"/>
                    <a:pt x="8575" y="8051"/>
                    <a:pt x="8797" y="7560"/>
                  </a:cubicBezTo>
                  <a:cubicBezTo>
                    <a:pt x="9020" y="7069"/>
                    <a:pt x="9266" y="6480"/>
                    <a:pt x="9505" y="5989"/>
                  </a:cubicBezTo>
                  <a:cubicBezTo>
                    <a:pt x="9743" y="5498"/>
                    <a:pt x="9974" y="5105"/>
                    <a:pt x="10192" y="4811"/>
                  </a:cubicBezTo>
                  <a:cubicBezTo>
                    <a:pt x="10411" y="4516"/>
                    <a:pt x="10617" y="4320"/>
                    <a:pt x="10844" y="4025"/>
                  </a:cubicBezTo>
                  <a:cubicBezTo>
                    <a:pt x="11070" y="3731"/>
                    <a:pt x="11317" y="3338"/>
                    <a:pt x="11563" y="2945"/>
                  </a:cubicBezTo>
                  <a:cubicBezTo>
                    <a:pt x="11809" y="2553"/>
                    <a:pt x="12056" y="2160"/>
                    <a:pt x="12302" y="1767"/>
                  </a:cubicBezTo>
                  <a:cubicBezTo>
                    <a:pt x="12548" y="1375"/>
                    <a:pt x="12795" y="982"/>
                    <a:pt x="13025" y="687"/>
                  </a:cubicBezTo>
                  <a:cubicBezTo>
                    <a:pt x="13256" y="393"/>
                    <a:pt x="13470" y="196"/>
                    <a:pt x="13701" y="98"/>
                  </a:cubicBezTo>
                  <a:cubicBezTo>
                    <a:pt x="13931" y="0"/>
                    <a:pt x="14177" y="0"/>
                    <a:pt x="14515" y="0"/>
                  </a:cubicBezTo>
                  <a:cubicBezTo>
                    <a:pt x="14853" y="0"/>
                    <a:pt x="15282" y="0"/>
                    <a:pt x="15608" y="0"/>
                  </a:cubicBezTo>
                  <a:cubicBezTo>
                    <a:pt x="15934" y="0"/>
                    <a:pt x="16156" y="0"/>
                    <a:pt x="16363" y="98"/>
                  </a:cubicBezTo>
                  <a:cubicBezTo>
                    <a:pt x="16570" y="196"/>
                    <a:pt x="16760" y="393"/>
                    <a:pt x="16951" y="589"/>
                  </a:cubicBezTo>
                  <a:cubicBezTo>
                    <a:pt x="17142" y="785"/>
                    <a:pt x="17332" y="982"/>
                    <a:pt x="17599" y="1276"/>
                  </a:cubicBezTo>
                  <a:cubicBezTo>
                    <a:pt x="17865" y="1571"/>
                    <a:pt x="18207" y="1964"/>
                    <a:pt x="18532" y="2356"/>
                  </a:cubicBezTo>
                  <a:cubicBezTo>
                    <a:pt x="18858" y="2749"/>
                    <a:pt x="19168" y="3142"/>
                    <a:pt x="19502" y="3633"/>
                  </a:cubicBezTo>
                  <a:cubicBezTo>
                    <a:pt x="19836" y="4124"/>
                    <a:pt x="20193" y="4713"/>
                    <a:pt x="20547" y="5400"/>
                  </a:cubicBezTo>
                  <a:cubicBezTo>
                    <a:pt x="20901" y="6087"/>
                    <a:pt x="21250" y="6873"/>
                    <a:pt x="21600" y="76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8" name="Line"/>
            <p:cNvSpPr/>
            <p:nvPr/>
          </p:nvSpPr>
          <p:spPr>
            <a:xfrm>
              <a:off x="6050823" y="3737817"/>
              <a:ext cx="104556" cy="533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1" h="21415" fill="norm" stroke="1" extrusionOk="0">
                  <a:moveTo>
                    <a:pt x="0" y="10809"/>
                  </a:moveTo>
                  <a:cubicBezTo>
                    <a:pt x="424" y="12935"/>
                    <a:pt x="847" y="15061"/>
                    <a:pt x="1694" y="16549"/>
                  </a:cubicBezTo>
                  <a:cubicBezTo>
                    <a:pt x="2541" y="18037"/>
                    <a:pt x="3812" y="18888"/>
                    <a:pt x="4871" y="19696"/>
                  </a:cubicBezTo>
                  <a:cubicBezTo>
                    <a:pt x="5929" y="20504"/>
                    <a:pt x="6776" y="21269"/>
                    <a:pt x="7200" y="21396"/>
                  </a:cubicBezTo>
                  <a:cubicBezTo>
                    <a:pt x="7624" y="21524"/>
                    <a:pt x="7624" y="21014"/>
                    <a:pt x="6988" y="19185"/>
                  </a:cubicBezTo>
                  <a:cubicBezTo>
                    <a:pt x="6353" y="17357"/>
                    <a:pt x="5082" y="14211"/>
                    <a:pt x="4024" y="11362"/>
                  </a:cubicBezTo>
                  <a:cubicBezTo>
                    <a:pt x="2965" y="8513"/>
                    <a:pt x="2118" y="5962"/>
                    <a:pt x="2541" y="4133"/>
                  </a:cubicBezTo>
                  <a:cubicBezTo>
                    <a:pt x="2965" y="2305"/>
                    <a:pt x="4659" y="1200"/>
                    <a:pt x="6565" y="604"/>
                  </a:cubicBezTo>
                  <a:cubicBezTo>
                    <a:pt x="8471" y="9"/>
                    <a:pt x="10588" y="-76"/>
                    <a:pt x="12282" y="52"/>
                  </a:cubicBezTo>
                  <a:cubicBezTo>
                    <a:pt x="13976" y="179"/>
                    <a:pt x="15247" y="519"/>
                    <a:pt x="17153" y="1667"/>
                  </a:cubicBezTo>
                  <a:cubicBezTo>
                    <a:pt x="19059" y="2815"/>
                    <a:pt x="21600" y="4771"/>
                    <a:pt x="20753" y="6600"/>
                  </a:cubicBezTo>
                  <a:cubicBezTo>
                    <a:pt x="19906" y="8428"/>
                    <a:pt x="15671" y="10129"/>
                    <a:pt x="11435" y="118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9" name="Line"/>
            <p:cNvSpPr/>
            <p:nvPr/>
          </p:nvSpPr>
          <p:spPr>
            <a:xfrm>
              <a:off x="6139723" y="3975099"/>
              <a:ext cx="177801" cy="205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2" fill="norm" stroke="1" extrusionOk="0">
                  <a:moveTo>
                    <a:pt x="0" y="7935"/>
                  </a:moveTo>
                  <a:cubicBezTo>
                    <a:pt x="257" y="6392"/>
                    <a:pt x="514" y="4849"/>
                    <a:pt x="1286" y="4188"/>
                  </a:cubicBezTo>
                  <a:cubicBezTo>
                    <a:pt x="2057" y="3527"/>
                    <a:pt x="3343" y="3747"/>
                    <a:pt x="6043" y="5731"/>
                  </a:cubicBezTo>
                  <a:cubicBezTo>
                    <a:pt x="8743" y="7714"/>
                    <a:pt x="12857" y="11461"/>
                    <a:pt x="15171" y="13886"/>
                  </a:cubicBezTo>
                  <a:cubicBezTo>
                    <a:pt x="17486" y="16310"/>
                    <a:pt x="18000" y="17412"/>
                    <a:pt x="18000" y="18624"/>
                  </a:cubicBezTo>
                  <a:cubicBezTo>
                    <a:pt x="18000" y="19837"/>
                    <a:pt x="17486" y="21159"/>
                    <a:pt x="15943" y="21380"/>
                  </a:cubicBezTo>
                  <a:cubicBezTo>
                    <a:pt x="14400" y="21600"/>
                    <a:pt x="11829" y="20718"/>
                    <a:pt x="10671" y="18184"/>
                  </a:cubicBezTo>
                  <a:cubicBezTo>
                    <a:pt x="9514" y="15649"/>
                    <a:pt x="9771" y="11461"/>
                    <a:pt x="11829" y="8155"/>
                  </a:cubicBezTo>
                  <a:cubicBezTo>
                    <a:pt x="13886" y="4849"/>
                    <a:pt x="17743" y="242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0" name="Line"/>
            <p:cNvSpPr/>
            <p:nvPr/>
          </p:nvSpPr>
          <p:spPr>
            <a:xfrm>
              <a:off x="6416804" y="3792851"/>
              <a:ext cx="154720" cy="398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384" fill="norm" stroke="1" extrusionOk="0">
                  <a:moveTo>
                    <a:pt x="15206" y="3649"/>
                  </a:moveTo>
                  <a:cubicBezTo>
                    <a:pt x="15498" y="3081"/>
                    <a:pt x="15790" y="2512"/>
                    <a:pt x="15936" y="1944"/>
                  </a:cubicBezTo>
                  <a:cubicBezTo>
                    <a:pt x="16082" y="1376"/>
                    <a:pt x="16082" y="807"/>
                    <a:pt x="15206" y="409"/>
                  </a:cubicBezTo>
                  <a:cubicBezTo>
                    <a:pt x="14331" y="11"/>
                    <a:pt x="12579" y="-216"/>
                    <a:pt x="10536" y="296"/>
                  </a:cubicBezTo>
                  <a:cubicBezTo>
                    <a:pt x="8493" y="807"/>
                    <a:pt x="6158" y="2058"/>
                    <a:pt x="3968" y="4502"/>
                  </a:cubicBezTo>
                  <a:cubicBezTo>
                    <a:pt x="1779" y="6946"/>
                    <a:pt x="-264" y="10584"/>
                    <a:pt x="28" y="13540"/>
                  </a:cubicBezTo>
                  <a:cubicBezTo>
                    <a:pt x="320" y="16496"/>
                    <a:pt x="2947" y="18769"/>
                    <a:pt x="6887" y="19963"/>
                  </a:cubicBezTo>
                  <a:cubicBezTo>
                    <a:pt x="10828" y="21157"/>
                    <a:pt x="16082" y="21270"/>
                    <a:pt x="21336" y="213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1" name="Line"/>
            <p:cNvSpPr/>
            <p:nvPr/>
          </p:nvSpPr>
          <p:spPr>
            <a:xfrm>
              <a:off x="6661367" y="3849801"/>
              <a:ext cx="119707" cy="328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489" fill="norm" stroke="1" extrusionOk="0">
                  <a:moveTo>
                    <a:pt x="21431" y="1551"/>
                  </a:moveTo>
                  <a:cubicBezTo>
                    <a:pt x="20294" y="997"/>
                    <a:pt x="19157" y="443"/>
                    <a:pt x="17263" y="166"/>
                  </a:cubicBezTo>
                  <a:cubicBezTo>
                    <a:pt x="15368" y="-111"/>
                    <a:pt x="12715" y="-111"/>
                    <a:pt x="10063" y="720"/>
                  </a:cubicBezTo>
                  <a:cubicBezTo>
                    <a:pt x="7410" y="1551"/>
                    <a:pt x="4757" y="3212"/>
                    <a:pt x="2863" y="5981"/>
                  </a:cubicBezTo>
                  <a:cubicBezTo>
                    <a:pt x="968" y="8751"/>
                    <a:pt x="-169" y="12627"/>
                    <a:pt x="20" y="15327"/>
                  </a:cubicBezTo>
                  <a:cubicBezTo>
                    <a:pt x="210" y="18027"/>
                    <a:pt x="1726" y="19551"/>
                    <a:pt x="3431" y="20381"/>
                  </a:cubicBezTo>
                  <a:cubicBezTo>
                    <a:pt x="5136" y="21212"/>
                    <a:pt x="7031" y="21351"/>
                    <a:pt x="8926" y="214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2" name="Line"/>
            <p:cNvSpPr/>
            <p:nvPr/>
          </p:nvSpPr>
          <p:spPr>
            <a:xfrm>
              <a:off x="6813186" y="3937000"/>
              <a:ext cx="190138" cy="207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424" fill="norm" stroke="1" extrusionOk="0">
                  <a:moveTo>
                    <a:pt x="679" y="0"/>
                  </a:moveTo>
                  <a:cubicBezTo>
                    <a:pt x="439" y="5018"/>
                    <a:pt x="199" y="10036"/>
                    <a:pt x="79" y="13200"/>
                  </a:cubicBezTo>
                  <a:cubicBezTo>
                    <a:pt x="-41" y="16364"/>
                    <a:pt x="-41" y="17673"/>
                    <a:pt x="199" y="18873"/>
                  </a:cubicBezTo>
                  <a:cubicBezTo>
                    <a:pt x="439" y="20073"/>
                    <a:pt x="919" y="21164"/>
                    <a:pt x="1639" y="21273"/>
                  </a:cubicBezTo>
                  <a:cubicBezTo>
                    <a:pt x="2359" y="21382"/>
                    <a:pt x="3319" y="20509"/>
                    <a:pt x="3919" y="19527"/>
                  </a:cubicBezTo>
                  <a:cubicBezTo>
                    <a:pt x="4519" y="18545"/>
                    <a:pt x="4759" y="17455"/>
                    <a:pt x="4999" y="16364"/>
                  </a:cubicBezTo>
                  <a:cubicBezTo>
                    <a:pt x="5239" y="15273"/>
                    <a:pt x="5479" y="14182"/>
                    <a:pt x="5719" y="14182"/>
                  </a:cubicBezTo>
                  <a:cubicBezTo>
                    <a:pt x="5959" y="14182"/>
                    <a:pt x="6199" y="15273"/>
                    <a:pt x="6559" y="16473"/>
                  </a:cubicBezTo>
                  <a:cubicBezTo>
                    <a:pt x="6919" y="17673"/>
                    <a:pt x="7399" y="18982"/>
                    <a:pt x="8119" y="19964"/>
                  </a:cubicBezTo>
                  <a:cubicBezTo>
                    <a:pt x="8839" y="20945"/>
                    <a:pt x="9799" y="21600"/>
                    <a:pt x="10519" y="21382"/>
                  </a:cubicBezTo>
                  <a:cubicBezTo>
                    <a:pt x="11239" y="21164"/>
                    <a:pt x="11719" y="20073"/>
                    <a:pt x="12919" y="17345"/>
                  </a:cubicBezTo>
                  <a:cubicBezTo>
                    <a:pt x="14119" y="14618"/>
                    <a:pt x="16039" y="10255"/>
                    <a:pt x="17599" y="7745"/>
                  </a:cubicBezTo>
                  <a:cubicBezTo>
                    <a:pt x="19159" y="5236"/>
                    <a:pt x="20359" y="4582"/>
                    <a:pt x="21559" y="39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3" name="Line"/>
            <p:cNvSpPr/>
            <p:nvPr/>
          </p:nvSpPr>
          <p:spPr>
            <a:xfrm>
              <a:off x="7048331" y="3887936"/>
              <a:ext cx="107393" cy="245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449" fill="norm" stroke="1" extrusionOk="0">
                  <a:moveTo>
                    <a:pt x="6241" y="4834"/>
                  </a:moveTo>
                  <a:cubicBezTo>
                    <a:pt x="4547" y="8711"/>
                    <a:pt x="2853" y="12587"/>
                    <a:pt x="2006" y="14987"/>
                  </a:cubicBezTo>
                  <a:cubicBezTo>
                    <a:pt x="1159" y="17387"/>
                    <a:pt x="1159" y="18311"/>
                    <a:pt x="947" y="19234"/>
                  </a:cubicBezTo>
                  <a:cubicBezTo>
                    <a:pt x="735" y="20157"/>
                    <a:pt x="312" y="21080"/>
                    <a:pt x="100" y="20895"/>
                  </a:cubicBezTo>
                  <a:cubicBezTo>
                    <a:pt x="-112" y="20711"/>
                    <a:pt x="-112" y="19418"/>
                    <a:pt x="1370" y="16095"/>
                  </a:cubicBezTo>
                  <a:cubicBezTo>
                    <a:pt x="2853" y="12772"/>
                    <a:pt x="5817" y="7418"/>
                    <a:pt x="8147" y="4280"/>
                  </a:cubicBezTo>
                  <a:cubicBezTo>
                    <a:pt x="10476" y="1141"/>
                    <a:pt x="12170" y="218"/>
                    <a:pt x="13864" y="34"/>
                  </a:cubicBezTo>
                  <a:cubicBezTo>
                    <a:pt x="15559" y="-151"/>
                    <a:pt x="17253" y="403"/>
                    <a:pt x="18523" y="2526"/>
                  </a:cubicBezTo>
                  <a:cubicBezTo>
                    <a:pt x="19794" y="4649"/>
                    <a:pt x="20641" y="8341"/>
                    <a:pt x="21064" y="11757"/>
                  </a:cubicBezTo>
                  <a:cubicBezTo>
                    <a:pt x="21488" y="15172"/>
                    <a:pt x="21488" y="18311"/>
                    <a:pt x="21488" y="214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4" name="Line"/>
            <p:cNvSpPr/>
            <p:nvPr/>
          </p:nvSpPr>
          <p:spPr>
            <a:xfrm>
              <a:off x="7054123" y="4025900"/>
              <a:ext cx="1397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5" name="Line"/>
            <p:cNvSpPr/>
            <p:nvPr/>
          </p:nvSpPr>
          <p:spPr>
            <a:xfrm>
              <a:off x="7334317" y="3899482"/>
              <a:ext cx="153603" cy="255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1200" fill="norm" stroke="1" extrusionOk="0">
                  <a:moveTo>
                    <a:pt x="2517" y="5220"/>
                  </a:moveTo>
                  <a:cubicBezTo>
                    <a:pt x="2517" y="9961"/>
                    <a:pt x="2517" y="14702"/>
                    <a:pt x="2371" y="17512"/>
                  </a:cubicBezTo>
                  <a:cubicBezTo>
                    <a:pt x="2225" y="20322"/>
                    <a:pt x="1933" y="21200"/>
                    <a:pt x="1495" y="21200"/>
                  </a:cubicBezTo>
                  <a:cubicBezTo>
                    <a:pt x="1058" y="21200"/>
                    <a:pt x="474" y="20322"/>
                    <a:pt x="182" y="17512"/>
                  </a:cubicBezTo>
                  <a:cubicBezTo>
                    <a:pt x="-110" y="14702"/>
                    <a:pt x="-110" y="9961"/>
                    <a:pt x="620" y="6624"/>
                  </a:cubicBezTo>
                  <a:cubicBezTo>
                    <a:pt x="1349" y="3288"/>
                    <a:pt x="2809" y="1356"/>
                    <a:pt x="5290" y="478"/>
                  </a:cubicBezTo>
                  <a:cubicBezTo>
                    <a:pt x="7771" y="-400"/>
                    <a:pt x="11274" y="-224"/>
                    <a:pt x="14193" y="2322"/>
                  </a:cubicBezTo>
                  <a:cubicBezTo>
                    <a:pt x="17112" y="4868"/>
                    <a:pt x="19447" y="9785"/>
                    <a:pt x="20468" y="12683"/>
                  </a:cubicBezTo>
                  <a:cubicBezTo>
                    <a:pt x="21490" y="15580"/>
                    <a:pt x="21198" y="16459"/>
                    <a:pt x="20906" y="173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6" name="Line"/>
            <p:cNvSpPr/>
            <p:nvPr/>
          </p:nvSpPr>
          <p:spPr>
            <a:xfrm>
              <a:off x="7593873" y="3838966"/>
              <a:ext cx="158751" cy="332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1" fill="norm" stroke="1" extrusionOk="0">
                  <a:moveTo>
                    <a:pt x="0" y="21371"/>
                  </a:moveTo>
                  <a:cubicBezTo>
                    <a:pt x="1728" y="17296"/>
                    <a:pt x="3456" y="13220"/>
                    <a:pt x="5472" y="9756"/>
                  </a:cubicBezTo>
                  <a:cubicBezTo>
                    <a:pt x="7488" y="6292"/>
                    <a:pt x="9792" y="3439"/>
                    <a:pt x="11664" y="1809"/>
                  </a:cubicBezTo>
                  <a:cubicBezTo>
                    <a:pt x="13536" y="179"/>
                    <a:pt x="14976" y="-229"/>
                    <a:pt x="15984" y="111"/>
                  </a:cubicBezTo>
                  <a:cubicBezTo>
                    <a:pt x="16992" y="450"/>
                    <a:pt x="17568" y="1537"/>
                    <a:pt x="18144" y="4458"/>
                  </a:cubicBezTo>
                  <a:cubicBezTo>
                    <a:pt x="18720" y="7379"/>
                    <a:pt x="19296" y="12133"/>
                    <a:pt x="19872" y="14850"/>
                  </a:cubicBezTo>
                  <a:cubicBezTo>
                    <a:pt x="20448" y="17567"/>
                    <a:pt x="21024" y="18246"/>
                    <a:pt x="21600" y="189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7" name="Line"/>
            <p:cNvSpPr/>
            <p:nvPr/>
          </p:nvSpPr>
          <p:spPr>
            <a:xfrm>
              <a:off x="7648593" y="4003856"/>
              <a:ext cx="129431" cy="53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113" fill="norm" stroke="1" extrusionOk="0">
                  <a:moveTo>
                    <a:pt x="4580" y="21113"/>
                  </a:moveTo>
                  <a:cubicBezTo>
                    <a:pt x="2490" y="16128"/>
                    <a:pt x="400" y="11144"/>
                    <a:pt x="51" y="7405"/>
                  </a:cubicBezTo>
                  <a:cubicBezTo>
                    <a:pt x="-297" y="3667"/>
                    <a:pt x="1097" y="1175"/>
                    <a:pt x="4929" y="344"/>
                  </a:cubicBezTo>
                  <a:cubicBezTo>
                    <a:pt x="8761" y="-487"/>
                    <a:pt x="15032" y="344"/>
                    <a:pt x="21303" y="11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8" name="Line"/>
            <p:cNvSpPr/>
            <p:nvPr/>
          </p:nvSpPr>
          <p:spPr>
            <a:xfrm>
              <a:off x="7847873" y="3820583"/>
              <a:ext cx="152401" cy="275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00" y="18609"/>
                    <a:pt x="1800" y="15618"/>
                    <a:pt x="3300" y="12295"/>
                  </a:cubicBezTo>
                  <a:cubicBezTo>
                    <a:pt x="4800" y="8972"/>
                    <a:pt x="6900" y="5317"/>
                    <a:pt x="8700" y="3074"/>
                  </a:cubicBezTo>
                  <a:cubicBezTo>
                    <a:pt x="10500" y="831"/>
                    <a:pt x="12000" y="0"/>
                    <a:pt x="13050" y="0"/>
                  </a:cubicBezTo>
                  <a:cubicBezTo>
                    <a:pt x="14100" y="0"/>
                    <a:pt x="14700" y="831"/>
                    <a:pt x="15450" y="3157"/>
                  </a:cubicBezTo>
                  <a:cubicBezTo>
                    <a:pt x="16200" y="5483"/>
                    <a:pt x="17100" y="9305"/>
                    <a:pt x="18150" y="12462"/>
                  </a:cubicBezTo>
                  <a:cubicBezTo>
                    <a:pt x="19200" y="15618"/>
                    <a:pt x="20400" y="18111"/>
                    <a:pt x="21600" y="206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9" name="Line"/>
            <p:cNvSpPr/>
            <p:nvPr/>
          </p:nvSpPr>
          <p:spPr>
            <a:xfrm>
              <a:off x="7816993" y="3930650"/>
              <a:ext cx="27218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600" fill="norm" stroke="1" extrusionOk="0">
                  <a:moveTo>
                    <a:pt x="3920" y="21600"/>
                  </a:moveTo>
                  <a:cubicBezTo>
                    <a:pt x="2757" y="20640"/>
                    <a:pt x="1594" y="19680"/>
                    <a:pt x="846" y="18000"/>
                  </a:cubicBezTo>
                  <a:cubicBezTo>
                    <a:pt x="98" y="16320"/>
                    <a:pt x="-234" y="13920"/>
                    <a:pt x="181" y="12000"/>
                  </a:cubicBezTo>
                  <a:cubicBezTo>
                    <a:pt x="597" y="10080"/>
                    <a:pt x="1760" y="8640"/>
                    <a:pt x="4584" y="7200"/>
                  </a:cubicBezTo>
                  <a:cubicBezTo>
                    <a:pt x="7409" y="5760"/>
                    <a:pt x="11895" y="4320"/>
                    <a:pt x="14969" y="3120"/>
                  </a:cubicBezTo>
                  <a:cubicBezTo>
                    <a:pt x="18043" y="1920"/>
                    <a:pt x="19704" y="960"/>
                    <a:pt x="2136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0" name="Line"/>
            <p:cNvSpPr/>
            <p:nvPr/>
          </p:nvSpPr>
          <p:spPr>
            <a:xfrm>
              <a:off x="8115259" y="3867150"/>
              <a:ext cx="177115" cy="186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367" fill="norm" stroke="1" extrusionOk="0">
                  <a:moveTo>
                    <a:pt x="6860" y="0"/>
                  </a:moveTo>
                  <a:cubicBezTo>
                    <a:pt x="5574" y="485"/>
                    <a:pt x="4288" y="971"/>
                    <a:pt x="3260" y="3398"/>
                  </a:cubicBezTo>
                  <a:cubicBezTo>
                    <a:pt x="2231" y="5825"/>
                    <a:pt x="1460" y="10193"/>
                    <a:pt x="946" y="12984"/>
                  </a:cubicBezTo>
                  <a:cubicBezTo>
                    <a:pt x="431" y="15775"/>
                    <a:pt x="174" y="16989"/>
                    <a:pt x="46" y="18202"/>
                  </a:cubicBezTo>
                  <a:cubicBezTo>
                    <a:pt x="-83" y="19416"/>
                    <a:pt x="-83" y="20629"/>
                    <a:pt x="2103" y="21115"/>
                  </a:cubicBezTo>
                  <a:cubicBezTo>
                    <a:pt x="4288" y="21600"/>
                    <a:pt x="8660" y="21357"/>
                    <a:pt x="12260" y="20629"/>
                  </a:cubicBezTo>
                  <a:cubicBezTo>
                    <a:pt x="15860" y="19901"/>
                    <a:pt x="18688" y="18688"/>
                    <a:pt x="21517" y="174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1" name="Line"/>
            <p:cNvSpPr/>
            <p:nvPr/>
          </p:nvSpPr>
          <p:spPr>
            <a:xfrm>
              <a:off x="8286023" y="3752850"/>
              <a:ext cx="111802" cy="368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3" h="21600" fill="norm" stroke="1" extrusionOk="0">
                  <a:moveTo>
                    <a:pt x="0" y="0"/>
                  </a:moveTo>
                  <a:cubicBezTo>
                    <a:pt x="6171" y="2731"/>
                    <a:pt x="12343" y="5462"/>
                    <a:pt x="16200" y="8069"/>
                  </a:cubicBezTo>
                  <a:cubicBezTo>
                    <a:pt x="20057" y="10676"/>
                    <a:pt x="21600" y="13159"/>
                    <a:pt x="19286" y="15393"/>
                  </a:cubicBezTo>
                  <a:cubicBezTo>
                    <a:pt x="16971" y="17628"/>
                    <a:pt x="10800" y="19614"/>
                    <a:pt x="462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2" name="Line"/>
            <p:cNvSpPr/>
            <p:nvPr/>
          </p:nvSpPr>
          <p:spPr>
            <a:xfrm>
              <a:off x="8581023" y="3587749"/>
              <a:ext cx="79651" cy="577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600" fill="norm" stroke="1" extrusionOk="0">
                  <a:moveTo>
                    <a:pt x="4337" y="949"/>
                  </a:moveTo>
                  <a:cubicBezTo>
                    <a:pt x="3769" y="475"/>
                    <a:pt x="3201" y="0"/>
                    <a:pt x="2348" y="0"/>
                  </a:cubicBezTo>
                  <a:cubicBezTo>
                    <a:pt x="1495" y="0"/>
                    <a:pt x="358" y="475"/>
                    <a:pt x="74" y="2136"/>
                  </a:cubicBezTo>
                  <a:cubicBezTo>
                    <a:pt x="-210" y="3798"/>
                    <a:pt x="358" y="6646"/>
                    <a:pt x="1211" y="9415"/>
                  </a:cubicBezTo>
                  <a:cubicBezTo>
                    <a:pt x="2064" y="12185"/>
                    <a:pt x="3201" y="14875"/>
                    <a:pt x="6611" y="16892"/>
                  </a:cubicBezTo>
                  <a:cubicBezTo>
                    <a:pt x="10022" y="18910"/>
                    <a:pt x="15706" y="20255"/>
                    <a:pt x="2139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3" name="Line"/>
            <p:cNvSpPr/>
            <p:nvPr/>
          </p:nvSpPr>
          <p:spPr>
            <a:xfrm>
              <a:off x="8663759" y="3848835"/>
              <a:ext cx="100835" cy="212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0" h="21018" fill="norm" stroke="1" extrusionOk="0">
                  <a:moveTo>
                    <a:pt x="11259" y="4331"/>
                  </a:moveTo>
                  <a:cubicBezTo>
                    <a:pt x="8614" y="4121"/>
                    <a:pt x="5969" y="3911"/>
                    <a:pt x="3765" y="4331"/>
                  </a:cubicBezTo>
                  <a:cubicBezTo>
                    <a:pt x="1561" y="4750"/>
                    <a:pt x="-202" y="5799"/>
                    <a:pt x="18" y="8525"/>
                  </a:cubicBezTo>
                  <a:cubicBezTo>
                    <a:pt x="239" y="11251"/>
                    <a:pt x="2443" y="15655"/>
                    <a:pt x="4867" y="18171"/>
                  </a:cubicBezTo>
                  <a:cubicBezTo>
                    <a:pt x="7292" y="20688"/>
                    <a:pt x="9937" y="21317"/>
                    <a:pt x="13243" y="20898"/>
                  </a:cubicBezTo>
                  <a:cubicBezTo>
                    <a:pt x="16549" y="20478"/>
                    <a:pt x="20516" y="19010"/>
                    <a:pt x="20957" y="15445"/>
                  </a:cubicBezTo>
                  <a:cubicBezTo>
                    <a:pt x="21398" y="11880"/>
                    <a:pt x="18312" y="6218"/>
                    <a:pt x="15667" y="3177"/>
                  </a:cubicBezTo>
                  <a:cubicBezTo>
                    <a:pt x="13022" y="136"/>
                    <a:pt x="10818" y="-283"/>
                    <a:pt x="9496" y="136"/>
                  </a:cubicBezTo>
                  <a:cubicBezTo>
                    <a:pt x="8174" y="556"/>
                    <a:pt x="7733" y="1814"/>
                    <a:pt x="7292" y="30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4" name="Line"/>
            <p:cNvSpPr/>
            <p:nvPr/>
          </p:nvSpPr>
          <p:spPr>
            <a:xfrm>
              <a:off x="8813985" y="3882936"/>
              <a:ext cx="291189" cy="157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468" fill="norm" stroke="1" extrusionOk="0">
                  <a:moveTo>
                    <a:pt x="2281" y="9948"/>
                  </a:moveTo>
                  <a:cubicBezTo>
                    <a:pt x="1968" y="12828"/>
                    <a:pt x="1655" y="15708"/>
                    <a:pt x="1263" y="17868"/>
                  </a:cubicBezTo>
                  <a:cubicBezTo>
                    <a:pt x="872" y="20028"/>
                    <a:pt x="403" y="21468"/>
                    <a:pt x="168" y="21468"/>
                  </a:cubicBezTo>
                  <a:cubicBezTo>
                    <a:pt x="-67" y="21468"/>
                    <a:pt x="-67" y="20028"/>
                    <a:pt x="246" y="17724"/>
                  </a:cubicBezTo>
                  <a:cubicBezTo>
                    <a:pt x="559" y="15420"/>
                    <a:pt x="1185" y="12252"/>
                    <a:pt x="1890" y="10236"/>
                  </a:cubicBezTo>
                  <a:cubicBezTo>
                    <a:pt x="2594" y="8220"/>
                    <a:pt x="3376" y="7356"/>
                    <a:pt x="3846" y="7644"/>
                  </a:cubicBezTo>
                  <a:cubicBezTo>
                    <a:pt x="4316" y="7932"/>
                    <a:pt x="4472" y="9372"/>
                    <a:pt x="4550" y="10956"/>
                  </a:cubicBezTo>
                  <a:cubicBezTo>
                    <a:pt x="4629" y="12540"/>
                    <a:pt x="4629" y="14268"/>
                    <a:pt x="4863" y="15852"/>
                  </a:cubicBezTo>
                  <a:cubicBezTo>
                    <a:pt x="5098" y="17436"/>
                    <a:pt x="5568" y="18876"/>
                    <a:pt x="6507" y="19020"/>
                  </a:cubicBezTo>
                  <a:cubicBezTo>
                    <a:pt x="7446" y="19164"/>
                    <a:pt x="8855" y="18012"/>
                    <a:pt x="10263" y="15132"/>
                  </a:cubicBezTo>
                  <a:cubicBezTo>
                    <a:pt x="11672" y="12252"/>
                    <a:pt x="13081" y="7644"/>
                    <a:pt x="13707" y="4620"/>
                  </a:cubicBezTo>
                  <a:cubicBezTo>
                    <a:pt x="14333" y="1596"/>
                    <a:pt x="14176" y="156"/>
                    <a:pt x="13863" y="12"/>
                  </a:cubicBezTo>
                  <a:cubicBezTo>
                    <a:pt x="13550" y="-132"/>
                    <a:pt x="13081" y="1020"/>
                    <a:pt x="13081" y="3324"/>
                  </a:cubicBezTo>
                  <a:cubicBezTo>
                    <a:pt x="13081" y="5628"/>
                    <a:pt x="13550" y="9084"/>
                    <a:pt x="15037" y="11388"/>
                  </a:cubicBezTo>
                  <a:cubicBezTo>
                    <a:pt x="16524" y="13692"/>
                    <a:pt x="19029" y="14844"/>
                    <a:pt x="21533" y="159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5" name="Line"/>
            <p:cNvSpPr/>
            <p:nvPr/>
          </p:nvSpPr>
          <p:spPr>
            <a:xfrm>
              <a:off x="9098823" y="3676650"/>
              <a:ext cx="115095" cy="349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5" h="21600" fill="norm" stroke="1" extrusionOk="0">
                  <a:moveTo>
                    <a:pt x="0" y="0"/>
                  </a:moveTo>
                  <a:cubicBezTo>
                    <a:pt x="6442" y="2356"/>
                    <a:pt x="12884" y="4713"/>
                    <a:pt x="16674" y="7135"/>
                  </a:cubicBezTo>
                  <a:cubicBezTo>
                    <a:pt x="20463" y="9556"/>
                    <a:pt x="21600" y="12044"/>
                    <a:pt x="19705" y="14465"/>
                  </a:cubicBezTo>
                  <a:cubicBezTo>
                    <a:pt x="17811" y="16887"/>
                    <a:pt x="12884" y="19244"/>
                    <a:pt x="795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6" name="Line"/>
            <p:cNvSpPr/>
            <p:nvPr/>
          </p:nvSpPr>
          <p:spPr>
            <a:xfrm>
              <a:off x="9333773" y="3917950"/>
              <a:ext cx="190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7" name="Line"/>
            <p:cNvSpPr/>
            <p:nvPr/>
          </p:nvSpPr>
          <p:spPr>
            <a:xfrm>
              <a:off x="9468825" y="3521824"/>
              <a:ext cx="128535" cy="504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0" h="21523" fill="norm" stroke="1" extrusionOk="0">
                  <a:moveTo>
                    <a:pt x="1781" y="21523"/>
                  </a:moveTo>
                  <a:cubicBezTo>
                    <a:pt x="753" y="18902"/>
                    <a:pt x="-276" y="16281"/>
                    <a:pt x="67" y="13299"/>
                  </a:cubicBezTo>
                  <a:cubicBezTo>
                    <a:pt x="410" y="10316"/>
                    <a:pt x="2124" y="6972"/>
                    <a:pt x="3153" y="4894"/>
                  </a:cubicBezTo>
                  <a:cubicBezTo>
                    <a:pt x="4181" y="2815"/>
                    <a:pt x="4524" y="2002"/>
                    <a:pt x="5210" y="1324"/>
                  </a:cubicBezTo>
                  <a:cubicBezTo>
                    <a:pt x="5895" y="646"/>
                    <a:pt x="6924" y="104"/>
                    <a:pt x="8295" y="13"/>
                  </a:cubicBezTo>
                  <a:cubicBezTo>
                    <a:pt x="9667" y="-77"/>
                    <a:pt x="11381" y="285"/>
                    <a:pt x="13610" y="1505"/>
                  </a:cubicBezTo>
                  <a:cubicBezTo>
                    <a:pt x="15838" y="2725"/>
                    <a:pt x="18581" y="4803"/>
                    <a:pt x="19953" y="6340"/>
                  </a:cubicBezTo>
                  <a:cubicBezTo>
                    <a:pt x="21324" y="7876"/>
                    <a:pt x="21324" y="8870"/>
                    <a:pt x="18067" y="9910"/>
                  </a:cubicBezTo>
                  <a:cubicBezTo>
                    <a:pt x="14810" y="10949"/>
                    <a:pt x="8295" y="12033"/>
                    <a:pt x="1781" y="131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8" name="Line"/>
            <p:cNvSpPr/>
            <p:nvPr/>
          </p:nvSpPr>
          <p:spPr>
            <a:xfrm>
              <a:off x="9530623" y="3657600"/>
              <a:ext cx="285751" cy="290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0" fill="norm" stroke="1" extrusionOk="0">
                  <a:moveTo>
                    <a:pt x="0" y="9391"/>
                  </a:moveTo>
                  <a:cubicBezTo>
                    <a:pt x="1280" y="8296"/>
                    <a:pt x="2560" y="7200"/>
                    <a:pt x="3600" y="6652"/>
                  </a:cubicBezTo>
                  <a:cubicBezTo>
                    <a:pt x="4640" y="6104"/>
                    <a:pt x="5440" y="6104"/>
                    <a:pt x="6640" y="8217"/>
                  </a:cubicBezTo>
                  <a:cubicBezTo>
                    <a:pt x="7840" y="10330"/>
                    <a:pt x="9440" y="14557"/>
                    <a:pt x="10240" y="17296"/>
                  </a:cubicBezTo>
                  <a:cubicBezTo>
                    <a:pt x="11040" y="20035"/>
                    <a:pt x="11040" y="21287"/>
                    <a:pt x="10960" y="21443"/>
                  </a:cubicBezTo>
                  <a:cubicBezTo>
                    <a:pt x="10880" y="21600"/>
                    <a:pt x="10720" y="20661"/>
                    <a:pt x="11120" y="18313"/>
                  </a:cubicBezTo>
                  <a:cubicBezTo>
                    <a:pt x="11520" y="15965"/>
                    <a:pt x="12480" y="12209"/>
                    <a:pt x="14320" y="8922"/>
                  </a:cubicBezTo>
                  <a:cubicBezTo>
                    <a:pt x="16160" y="5635"/>
                    <a:pt x="18880" y="281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9" name="Line"/>
            <p:cNvSpPr/>
            <p:nvPr/>
          </p:nvSpPr>
          <p:spPr>
            <a:xfrm>
              <a:off x="9923604" y="3545043"/>
              <a:ext cx="140420" cy="395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21351" fill="norm" stroke="1" extrusionOk="0">
                  <a:moveTo>
                    <a:pt x="12497" y="1277"/>
                  </a:moveTo>
                  <a:cubicBezTo>
                    <a:pt x="12497" y="706"/>
                    <a:pt x="12497" y="135"/>
                    <a:pt x="11702" y="20"/>
                  </a:cubicBezTo>
                  <a:cubicBezTo>
                    <a:pt x="10908" y="-94"/>
                    <a:pt x="9320" y="249"/>
                    <a:pt x="7097" y="1792"/>
                  </a:cubicBezTo>
                  <a:cubicBezTo>
                    <a:pt x="4873" y="3335"/>
                    <a:pt x="2014" y="6077"/>
                    <a:pt x="744" y="9220"/>
                  </a:cubicBezTo>
                  <a:cubicBezTo>
                    <a:pt x="-527" y="12363"/>
                    <a:pt x="-209" y="15906"/>
                    <a:pt x="2014" y="18077"/>
                  </a:cubicBezTo>
                  <a:cubicBezTo>
                    <a:pt x="4238" y="20249"/>
                    <a:pt x="8367" y="21049"/>
                    <a:pt x="11861" y="21277"/>
                  </a:cubicBezTo>
                  <a:cubicBezTo>
                    <a:pt x="15355" y="21506"/>
                    <a:pt x="18214" y="21163"/>
                    <a:pt x="21073" y="208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0" name="Line"/>
            <p:cNvSpPr/>
            <p:nvPr/>
          </p:nvSpPr>
          <p:spPr>
            <a:xfrm>
              <a:off x="10055238" y="3640904"/>
              <a:ext cx="134212" cy="219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1" h="21104" fill="norm" stroke="1" extrusionOk="0">
                  <a:moveTo>
                    <a:pt x="18327" y="5275"/>
                  </a:moveTo>
                  <a:cubicBezTo>
                    <a:pt x="17330" y="4460"/>
                    <a:pt x="16333" y="3645"/>
                    <a:pt x="13675" y="3848"/>
                  </a:cubicBezTo>
                  <a:cubicBezTo>
                    <a:pt x="11016" y="4052"/>
                    <a:pt x="6696" y="5275"/>
                    <a:pt x="3872" y="7516"/>
                  </a:cubicBezTo>
                  <a:cubicBezTo>
                    <a:pt x="1047" y="9758"/>
                    <a:pt x="-282" y="13018"/>
                    <a:pt x="50" y="15769"/>
                  </a:cubicBezTo>
                  <a:cubicBezTo>
                    <a:pt x="383" y="18520"/>
                    <a:pt x="2376" y="20762"/>
                    <a:pt x="6198" y="21067"/>
                  </a:cubicBezTo>
                  <a:cubicBezTo>
                    <a:pt x="10020" y="21373"/>
                    <a:pt x="15669" y="19743"/>
                    <a:pt x="18493" y="16788"/>
                  </a:cubicBezTo>
                  <a:cubicBezTo>
                    <a:pt x="21318" y="13833"/>
                    <a:pt x="21318" y="9554"/>
                    <a:pt x="20820" y="6701"/>
                  </a:cubicBezTo>
                  <a:cubicBezTo>
                    <a:pt x="20321" y="3848"/>
                    <a:pt x="19324" y="2422"/>
                    <a:pt x="18161" y="1403"/>
                  </a:cubicBezTo>
                  <a:cubicBezTo>
                    <a:pt x="16998" y="384"/>
                    <a:pt x="15669" y="-227"/>
                    <a:pt x="14672" y="79"/>
                  </a:cubicBezTo>
                  <a:cubicBezTo>
                    <a:pt x="13675" y="384"/>
                    <a:pt x="13010" y="1607"/>
                    <a:pt x="13176" y="3033"/>
                  </a:cubicBezTo>
                  <a:cubicBezTo>
                    <a:pt x="13343" y="4460"/>
                    <a:pt x="14340" y="6090"/>
                    <a:pt x="15336" y="77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1" name="Line"/>
            <p:cNvSpPr/>
            <p:nvPr/>
          </p:nvSpPr>
          <p:spPr>
            <a:xfrm>
              <a:off x="10236115" y="3727450"/>
              <a:ext cx="297809" cy="142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454" fill="norm" stroke="1" extrusionOk="0">
                  <a:moveTo>
                    <a:pt x="2252" y="3812"/>
                  </a:moveTo>
                  <a:cubicBezTo>
                    <a:pt x="1945" y="8894"/>
                    <a:pt x="1639" y="13976"/>
                    <a:pt x="1256" y="17153"/>
                  </a:cubicBezTo>
                  <a:cubicBezTo>
                    <a:pt x="873" y="20329"/>
                    <a:pt x="414" y="21600"/>
                    <a:pt x="184" y="21441"/>
                  </a:cubicBezTo>
                  <a:cubicBezTo>
                    <a:pt x="-46" y="21282"/>
                    <a:pt x="-46" y="19694"/>
                    <a:pt x="107" y="17312"/>
                  </a:cubicBezTo>
                  <a:cubicBezTo>
                    <a:pt x="260" y="14929"/>
                    <a:pt x="567" y="11753"/>
                    <a:pt x="1333" y="9212"/>
                  </a:cubicBezTo>
                  <a:cubicBezTo>
                    <a:pt x="2099" y="6671"/>
                    <a:pt x="3324" y="4765"/>
                    <a:pt x="4243" y="4288"/>
                  </a:cubicBezTo>
                  <a:cubicBezTo>
                    <a:pt x="5163" y="3812"/>
                    <a:pt x="5775" y="4765"/>
                    <a:pt x="6082" y="6671"/>
                  </a:cubicBezTo>
                  <a:cubicBezTo>
                    <a:pt x="6388" y="8576"/>
                    <a:pt x="6388" y="11435"/>
                    <a:pt x="6771" y="13182"/>
                  </a:cubicBezTo>
                  <a:cubicBezTo>
                    <a:pt x="7154" y="14929"/>
                    <a:pt x="7920" y="15565"/>
                    <a:pt x="8992" y="14929"/>
                  </a:cubicBezTo>
                  <a:cubicBezTo>
                    <a:pt x="10065" y="14294"/>
                    <a:pt x="11443" y="12388"/>
                    <a:pt x="12363" y="10800"/>
                  </a:cubicBezTo>
                  <a:cubicBezTo>
                    <a:pt x="13282" y="9212"/>
                    <a:pt x="13741" y="7941"/>
                    <a:pt x="14124" y="6512"/>
                  </a:cubicBezTo>
                  <a:cubicBezTo>
                    <a:pt x="14507" y="5082"/>
                    <a:pt x="14814" y="3494"/>
                    <a:pt x="14660" y="2224"/>
                  </a:cubicBezTo>
                  <a:cubicBezTo>
                    <a:pt x="14507" y="953"/>
                    <a:pt x="13894" y="0"/>
                    <a:pt x="13205" y="0"/>
                  </a:cubicBezTo>
                  <a:cubicBezTo>
                    <a:pt x="12516" y="0"/>
                    <a:pt x="11750" y="953"/>
                    <a:pt x="11214" y="2224"/>
                  </a:cubicBezTo>
                  <a:cubicBezTo>
                    <a:pt x="10677" y="3494"/>
                    <a:pt x="10371" y="5082"/>
                    <a:pt x="10601" y="7465"/>
                  </a:cubicBezTo>
                  <a:cubicBezTo>
                    <a:pt x="10831" y="9847"/>
                    <a:pt x="11597" y="13024"/>
                    <a:pt x="13511" y="14612"/>
                  </a:cubicBezTo>
                  <a:cubicBezTo>
                    <a:pt x="15426" y="16200"/>
                    <a:pt x="18490" y="16200"/>
                    <a:pt x="21554" y="16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2" name="Line"/>
            <p:cNvSpPr/>
            <p:nvPr/>
          </p:nvSpPr>
          <p:spPr>
            <a:xfrm>
              <a:off x="10552973" y="3568700"/>
              <a:ext cx="83011" cy="349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9" h="21600" fill="norm" stroke="1" extrusionOk="0">
                  <a:moveTo>
                    <a:pt x="3086" y="0"/>
                  </a:moveTo>
                  <a:cubicBezTo>
                    <a:pt x="2571" y="655"/>
                    <a:pt x="2057" y="1309"/>
                    <a:pt x="4629" y="2815"/>
                  </a:cubicBezTo>
                  <a:cubicBezTo>
                    <a:pt x="7200" y="4320"/>
                    <a:pt x="12857" y="6676"/>
                    <a:pt x="16457" y="9164"/>
                  </a:cubicBezTo>
                  <a:cubicBezTo>
                    <a:pt x="20057" y="11651"/>
                    <a:pt x="21600" y="14269"/>
                    <a:pt x="18514" y="16364"/>
                  </a:cubicBezTo>
                  <a:cubicBezTo>
                    <a:pt x="15429" y="18458"/>
                    <a:pt x="7714" y="2002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3" name="Line"/>
            <p:cNvSpPr/>
            <p:nvPr/>
          </p:nvSpPr>
          <p:spPr>
            <a:xfrm>
              <a:off x="11001707" y="3791744"/>
              <a:ext cx="294217" cy="30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0" fill="norm" stroke="1" extrusionOk="0">
                  <a:moveTo>
                    <a:pt x="1554" y="21060"/>
                  </a:moveTo>
                  <a:cubicBezTo>
                    <a:pt x="777" y="13860"/>
                    <a:pt x="0" y="6660"/>
                    <a:pt x="0" y="3060"/>
                  </a:cubicBezTo>
                  <a:cubicBezTo>
                    <a:pt x="0" y="-540"/>
                    <a:pt x="777" y="-540"/>
                    <a:pt x="3963" y="900"/>
                  </a:cubicBezTo>
                  <a:cubicBezTo>
                    <a:pt x="7148" y="2340"/>
                    <a:pt x="12742" y="5220"/>
                    <a:pt x="16083" y="7380"/>
                  </a:cubicBezTo>
                  <a:cubicBezTo>
                    <a:pt x="19424" y="9540"/>
                    <a:pt x="20512" y="10980"/>
                    <a:pt x="21600" y="124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4" name="Line"/>
            <p:cNvSpPr/>
            <p:nvPr/>
          </p:nvSpPr>
          <p:spPr>
            <a:xfrm>
              <a:off x="11137173" y="3638550"/>
              <a:ext cx="50801" cy="374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300" y="1831"/>
                    <a:pt x="9000" y="3661"/>
                    <a:pt x="5400" y="6773"/>
                  </a:cubicBezTo>
                  <a:cubicBezTo>
                    <a:pt x="1800" y="9885"/>
                    <a:pt x="900" y="14278"/>
                    <a:pt x="450" y="16963"/>
                  </a:cubicBezTo>
                  <a:cubicBezTo>
                    <a:pt x="0" y="19647"/>
                    <a:pt x="0" y="2062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5" name="Line"/>
            <p:cNvSpPr/>
            <p:nvPr/>
          </p:nvSpPr>
          <p:spPr>
            <a:xfrm>
              <a:off x="6647167" y="4644231"/>
              <a:ext cx="141073" cy="466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4" h="21339" fill="norm" stroke="1" extrusionOk="0">
                  <a:moveTo>
                    <a:pt x="1960" y="9190"/>
                  </a:moveTo>
                  <a:cubicBezTo>
                    <a:pt x="1647" y="11224"/>
                    <a:pt x="1334" y="13258"/>
                    <a:pt x="1647" y="15147"/>
                  </a:cubicBezTo>
                  <a:cubicBezTo>
                    <a:pt x="1960" y="17035"/>
                    <a:pt x="2899" y="18779"/>
                    <a:pt x="3369" y="19893"/>
                  </a:cubicBezTo>
                  <a:cubicBezTo>
                    <a:pt x="3839" y="21007"/>
                    <a:pt x="3839" y="21491"/>
                    <a:pt x="3369" y="21297"/>
                  </a:cubicBezTo>
                  <a:cubicBezTo>
                    <a:pt x="2899" y="21104"/>
                    <a:pt x="1960" y="20232"/>
                    <a:pt x="1178" y="18198"/>
                  </a:cubicBezTo>
                  <a:cubicBezTo>
                    <a:pt x="395" y="16164"/>
                    <a:pt x="-231" y="12967"/>
                    <a:pt x="82" y="10158"/>
                  </a:cubicBezTo>
                  <a:cubicBezTo>
                    <a:pt x="395" y="7349"/>
                    <a:pt x="1647" y="4928"/>
                    <a:pt x="4152" y="3281"/>
                  </a:cubicBezTo>
                  <a:cubicBezTo>
                    <a:pt x="6656" y="1634"/>
                    <a:pt x="10412" y="763"/>
                    <a:pt x="13386" y="327"/>
                  </a:cubicBezTo>
                  <a:cubicBezTo>
                    <a:pt x="16360" y="-109"/>
                    <a:pt x="18552" y="-109"/>
                    <a:pt x="19804" y="327"/>
                  </a:cubicBezTo>
                  <a:cubicBezTo>
                    <a:pt x="21056" y="763"/>
                    <a:pt x="21369" y="1634"/>
                    <a:pt x="19804" y="2652"/>
                  </a:cubicBezTo>
                  <a:cubicBezTo>
                    <a:pt x="18239" y="3669"/>
                    <a:pt x="14795" y="4831"/>
                    <a:pt x="12291" y="5509"/>
                  </a:cubicBezTo>
                  <a:cubicBezTo>
                    <a:pt x="9786" y="6187"/>
                    <a:pt x="8221" y="6381"/>
                    <a:pt x="6656" y="6574"/>
                  </a:cubicBezTo>
                  <a:cubicBezTo>
                    <a:pt x="5091" y="6768"/>
                    <a:pt x="3526" y="6962"/>
                    <a:pt x="2743" y="7301"/>
                  </a:cubicBezTo>
                  <a:cubicBezTo>
                    <a:pt x="1960" y="7640"/>
                    <a:pt x="1960" y="8124"/>
                    <a:pt x="1960" y="86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6" name="Line"/>
            <p:cNvSpPr/>
            <p:nvPr/>
          </p:nvSpPr>
          <p:spPr>
            <a:xfrm>
              <a:off x="6757441" y="4851400"/>
              <a:ext cx="176033" cy="188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334" fill="norm" stroke="1" extrusionOk="0">
                  <a:moveTo>
                    <a:pt x="2075" y="5760"/>
                  </a:moveTo>
                  <a:cubicBezTo>
                    <a:pt x="805" y="4560"/>
                    <a:pt x="-466" y="3360"/>
                    <a:pt x="169" y="3360"/>
                  </a:cubicBezTo>
                  <a:cubicBezTo>
                    <a:pt x="805" y="3360"/>
                    <a:pt x="3346" y="4560"/>
                    <a:pt x="6141" y="6960"/>
                  </a:cubicBezTo>
                  <a:cubicBezTo>
                    <a:pt x="8936" y="9360"/>
                    <a:pt x="11986" y="12960"/>
                    <a:pt x="13510" y="15360"/>
                  </a:cubicBezTo>
                  <a:cubicBezTo>
                    <a:pt x="15035" y="17760"/>
                    <a:pt x="15035" y="18960"/>
                    <a:pt x="13892" y="19920"/>
                  </a:cubicBezTo>
                  <a:cubicBezTo>
                    <a:pt x="12748" y="20880"/>
                    <a:pt x="10461" y="21600"/>
                    <a:pt x="9190" y="21240"/>
                  </a:cubicBezTo>
                  <a:cubicBezTo>
                    <a:pt x="7920" y="20880"/>
                    <a:pt x="7666" y="19440"/>
                    <a:pt x="8555" y="16680"/>
                  </a:cubicBezTo>
                  <a:cubicBezTo>
                    <a:pt x="9445" y="13920"/>
                    <a:pt x="11478" y="9840"/>
                    <a:pt x="13765" y="6840"/>
                  </a:cubicBezTo>
                  <a:cubicBezTo>
                    <a:pt x="16052" y="3840"/>
                    <a:pt x="18593" y="1920"/>
                    <a:pt x="2113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7" name="Line"/>
            <p:cNvSpPr/>
            <p:nvPr/>
          </p:nvSpPr>
          <p:spPr>
            <a:xfrm>
              <a:off x="7092098" y="4670335"/>
              <a:ext cx="120776" cy="371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9" h="21544" fill="norm" stroke="1" extrusionOk="0">
                  <a:moveTo>
                    <a:pt x="18692" y="926"/>
                  </a:moveTo>
                  <a:cubicBezTo>
                    <a:pt x="17594" y="435"/>
                    <a:pt x="16496" y="-56"/>
                    <a:pt x="15031" y="5"/>
                  </a:cubicBezTo>
                  <a:cubicBezTo>
                    <a:pt x="13567" y="67"/>
                    <a:pt x="11736" y="680"/>
                    <a:pt x="8991" y="2767"/>
                  </a:cubicBezTo>
                  <a:cubicBezTo>
                    <a:pt x="6245" y="4853"/>
                    <a:pt x="2584" y="8412"/>
                    <a:pt x="936" y="11419"/>
                  </a:cubicBezTo>
                  <a:cubicBezTo>
                    <a:pt x="-711" y="14426"/>
                    <a:pt x="-345" y="16880"/>
                    <a:pt x="3316" y="18476"/>
                  </a:cubicBezTo>
                  <a:cubicBezTo>
                    <a:pt x="6977" y="20071"/>
                    <a:pt x="13933" y="20808"/>
                    <a:pt x="20889" y="215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8" name="Line"/>
            <p:cNvSpPr/>
            <p:nvPr/>
          </p:nvSpPr>
          <p:spPr>
            <a:xfrm>
              <a:off x="7376847" y="4703673"/>
              <a:ext cx="83677" cy="300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1418" fill="norm" stroke="1" extrusionOk="0">
                  <a:moveTo>
                    <a:pt x="9764" y="2386"/>
                  </a:moveTo>
                  <a:cubicBezTo>
                    <a:pt x="9764" y="1328"/>
                    <a:pt x="9764" y="271"/>
                    <a:pt x="8710" y="45"/>
                  </a:cubicBezTo>
                  <a:cubicBezTo>
                    <a:pt x="7656" y="-182"/>
                    <a:pt x="5549" y="422"/>
                    <a:pt x="3442" y="2839"/>
                  </a:cubicBezTo>
                  <a:cubicBezTo>
                    <a:pt x="1334" y="5256"/>
                    <a:pt x="-773" y="9485"/>
                    <a:pt x="281" y="12733"/>
                  </a:cubicBezTo>
                  <a:cubicBezTo>
                    <a:pt x="1334" y="15980"/>
                    <a:pt x="5549" y="18246"/>
                    <a:pt x="9500" y="19530"/>
                  </a:cubicBezTo>
                  <a:cubicBezTo>
                    <a:pt x="13451" y="20814"/>
                    <a:pt x="17139" y="21116"/>
                    <a:pt x="20827" y="214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9" name="Line"/>
            <p:cNvSpPr/>
            <p:nvPr/>
          </p:nvSpPr>
          <p:spPr>
            <a:xfrm>
              <a:off x="7606573" y="4659768"/>
              <a:ext cx="203201" cy="229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7" fill="norm" stroke="1" extrusionOk="0">
                  <a:moveTo>
                    <a:pt x="0" y="4818"/>
                  </a:moveTo>
                  <a:cubicBezTo>
                    <a:pt x="0" y="3836"/>
                    <a:pt x="0" y="2854"/>
                    <a:pt x="0" y="1873"/>
                  </a:cubicBezTo>
                  <a:cubicBezTo>
                    <a:pt x="0" y="891"/>
                    <a:pt x="0" y="-91"/>
                    <a:pt x="225" y="7"/>
                  </a:cubicBezTo>
                  <a:cubicBezTo>
                    <a:pt x="450" y="105"/>
                    <a:pt x="900" y="1284"/>
                    <a:pt x="1238" y="4524"/>
                  </a:cubicBezTo>
                  <a:cubicBezTo>
                    <a:pt x="1575" y="7764"/>
                    <a:pt x="1800" y="13065"/>
                    <a:pt x="2138" y="16404"/>
                  </a:cubicBezTo>
                  <a:cubicBezTo>
                    <a:pt x="2475" y="19742"/>
                    <a:pt x="2925" y="21116"/>
                    <a:pt x="3375" y="21313"/>
                  </a:cubicBezTo>
                  <a:cubicBezTo>
                    <a:pt x="3825" y="21509"/>
                    <a:pt x="4275" y="20527"/>
                    <a:pt x="4725" y="18662"/>
                  </a:cubicBezTo>
                  <a:cubicBezTo>
                    <a:pt x="5175" y="16796"/>
                    <a:pt x="5625" y="14047"/>
                    <a:pt x="6075" y="12084"/>
                  </a:cubicBezTo>
                  <a:cubicBezTo>
                    <a:pt x="6525" y="10120"/>
                    <a:pt x="6975" y="8942"/>
                    <a:pt x="7650" y="8745"/>
                  </a:cubicBezTo>
                  <a:cubicBezTo>
                    <a:pt x="8325" y="8549"/>
                    <a:pt x="9225" y="9334"/>
                    <a:pt x="10012" y="10709"/>
                  </a:cubicBezTo>
                  <a:cubicBezTo>
                    <a:pt x="10800" y="12084"/>
                    <a:pt x="11475" y="14047"/>
                    <a:pt x="12262" y="15520"/>
                  </a:cubicBezTo>
                  <a:cubicBezTo>
                    <a:pt x="13050" y="16993"/>
                    <a:pt x="13950" y="17974"/>
                    <a:pt x="14738" y="17876"/>
                  </a:cubicBezTo>
                  <a:cubicBezTo>
                    <a:pt x="15525" y="17778"/>
                    <a:pt x="16200" y="16600"/>
                    <a:pt x="16875" y="14145"/>
                  </a:cubicBezTo>
                  <a:cubicBezTo>
                    <a:pt x="17550" y="11691"/>
                    <a:pt x="18225" y="7960"/>
                    <a:pt x="19012" y="5604"/>
                  </a:cubicBezTo>
                  <a:cubicBezTo>
                    <a:pt x="19800" y="3247"/>
                    <a:pt x="20700" y="2265"/>
                    <a:pt x="21600" y="12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0" name="Line"/>
            <p:cNvSpPr/>
            <p:nvPr/>
          </p:nvSpPr>
          <p:spPr>
            <a:xfrm>
              <a:off x="7874067" y="4606839"/>
              <a:ext cx="75407" cy="212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502" fill="norm" stroke="1" extrusionOk="0">
                  <a:moveTo>
                    <a:pt x="5175" y="11237"/>
                  </a:moveTo>
                  <a:cubicBezTo>
                    <a:pt x="4575" y="13375"/>
                    <a:pt x="3975" y="15514"/>
                    <a:pt x="3075" y="17439"/>
                  </a:cubicBezTo>
                  <a:cubicBezTo>
                    <a:pt x="2175" y="19363"/>
                    <a:pt x="975" y="21074"/>
                    <a:pt x="375" y="21181"/>
                  </a:cubicBezTo>
                  <a:cubicBezTo>
                    <a:pt x="-225" y="21288"/>
                    <a:pt x="-225" y="19791"/>
                    <a:pt x="1275" y="16262"/>
                  </a:cubicBezTo>
                  <a:cubicBezTo>
                    <a:pt x="2775" y="12734"/>
                    <a:pt x="5775" y="7173"/>
                    <a:pt x="8175" y="3965"/>
                  </a:cubicBezTo>
                  <a:cubicBezTo>
                    <a:pt x="10575" y="757"/>
                    <a:pt x="12375" y="-98"/>
                    <a:pt x="14175" y="9"/>
                  </a:cubicBezTo>
                  <a:cubicBezTo>
                    <a:pt x="15975" y="116"/>
                    <a:pt x="17775" y="1185"/>
                    <a:pt x="18975" y="4928"/>
                  </a:cubicBezTo>
                  <a:cubicBezTo>
                    <a:pt x="20175" y="8670"/>
                    <a:pt x="20775" y="15086"/>
                    <a:pt x="21375" y="215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1" name="Line"/>
            <p:cNvSpPr/>
            <p:nvPr/>
          </p:nvSpPr>
          <p:spPr>
            <a:xfrm>
              <a:off x="7894654" y="4718050"/>
              <a:ext cx="111970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0" h="21600" fill="norm" stroke="1" extrusionOk="0">
                  <a:moveTo>
                    <a:pt x="1960" y="21600"/>
                  </a:moveTo>
                  <a:cubicBezTo>
                    <a:pt x="760" y="17486"/>
                    <a:pt x="-440" y="13371"/>
                    <a:pt x="160" y="10286"/>
                  </a:cubicBezTo>
                  <a:cubicBezTo>
                    <a:pt x="760" y="7200"/>
                    <a:pt x="3160" y="5143"/>
                    <a:pt x="6960" y="3600"/>
                  </a:cubicBezTo>
                  <a:cubicBezTo>
                    <a:pt x="10760" y="2057"/>
                    <a:pt x="15960" y="1029"/>
                    <a:pt x="2116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2" name="Line"/>
            <p:cNvSpPr/>
            <p:nvPr/>
          </p:nvSpPr>
          <p:spPr>
            <a:xfrm>
              <a:off x="8111580" y="4624926"/>
              <a:ext cx="119187" cy="225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0" h="21157" fill="norm" stroke="1" extrusionOk="0">
                  <a:moveTo>
                    <a:pt x="6113" y="5151"/>
                  </a:moveTo>
                  <a:cubicBezTo>
                    <a:pt x="4623" y="8917"/>
                    <a:pt x="3134" y="12682"/>
                    <a:pt x="2389" y="15060"/>
                  </a:cubicBezTo>
                  <a:cubicBezTo>
                    <a:pt x="1644" y="17438"/>
                    <a:pt x="1644" y="18429"/>
                    <a:pt x="1458" y="19419"/>
                  </a:cubicBezTo>
                  <a:cubicBezTo>
                    <a:pt x="1272" y="20410"/>
                    <a:pt x="899" y="21401"/>
                    <a:pt x="527" y="21104"/>
                  </a:cubicBezTo>
                  <a:cubicBezTo>
                    <a:pt x="154" y="20807"/>
                    <a:pt x="-218" y="19221"/>
                    <a:pt x="154" y="15951"/>
                  </a:cubicBezTo>
                  <a:cubicBezTo>
                    <a:pt x="527" y="12682"/>
                    <a:pt x="1644" y="7728"/>
                    <a:pt x="2761" y="4755"/>
                  </a:cubicBezTo>
                  <a:cubicBezTo>
                    <a:pt x="3879" y="1783"/>
                    <a:pt x="4996" y="792"/>
                    <a:pt x="6485" y="296"/>
                  </a:cubicBezTo>
                  <a:cubicBezTo>
                    <a:pt x="7975" y="-199"/>
                    <a:pt x="9837" y="-199"/>
                    <a:pt x="12444" y="1287"/>
                  </a:cubicBezTo>
                  <a:cubicBezTo>
                    <a:pt x="15051" y="2773"/>
                    <a:pt x="18403" y="5746"/>
                    <a:pt x="19892" y="8619"/>
                  </a:cubicBezTo>
                  <a:cubicBezTo>
                    <a:pt x="21382" y="11493"/>
                    <a:pt x="21010" y="14267"/>
                    <a:pt x="20637" y="170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3" name="Line"/>
            <p:cNvSpPr/>
            <p:nvPr/>
          </p:nvSpPr>
          <p:spPr>
            <a:xfrm>
              <a:off x="8362223" y="4582693"/>
              <a:ext cx="162985" cy="332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6" fill="norm" stroke="1" extrusionOk="0">
                  <a:moveTo>
                    <a:pt x="0" y="21456"/>
                  </a:moveTo>
                  <a:cubicBezTo>
                    <a:pt x="1683" y="17355"/>
                    <a:pt x="3366" y="13253"/>
                    <a:pt x="5330" y="9972"/>
                  </a:cubicBezTo>
                  <a:cubicBezTo>
                    <a:pt x="7294" y="6691"/>
                    <a:pt x="9538" y="4231"/>
                    <a:pt x="11081" y="2727"/>
                  </a:cubicBezTo>
                  <a:cubicBezTo>
                    <a:pt x="12623" y="1223"/>
                    <a:pt x="13465" y="676"/>
                    <a:pt x="14587" y="334"/>
                  </a:cubicBezTo>
                  <a:cubicBezTo>
                    <a:pt x="15709" y="-7"/>
                    <a:pt x="17112" y="-144"/>
                    <a:pt x="18234" y="198"/>
                  </a:cubicBezTo>
                  <a:cubicBezTo>
                    <a:pt x="19356" y="540"/>
                    <a:pt x="20197" y="1360"/>
                    <a:pt x="20758" y="3205"/>
                  </a:cubicBezTo>
                  <a:cubicBezTo>
                    <a:pt x="21319" y="5051"/>
                    <a:pt x="21600" y="7922"/>
                    <a:pt x="21600" y="10178"/>
                  </a:cubicBezTo>
                  <a:cubicBezTo>
                    <a:pt x="21600" y="12433"/>
                    <a:pt x="21319" y="14074"/>
                    <a:pt x="21039" y="157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4" name="Line"/>
            <p:cNvSpPr/>
            <p:nvPr/>
          </p:nvSpPr>
          <p:spPr>
            <a:xfrm>
              <a:off x="8440754" y="4727756"/>
              <a:ext cx="156420" cy="60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3" h="21164" fill="norm" stroke="1" extrusionOk="0">
                  <a:moveTo>
                    <a:pt x="1411" y="21164"/>
                  </a:moveTo>
                  <a:cubicBezTo>
                    <a:pt x="547" y="15950"/>
                    <a:pt x="-317" y="10736"/>
                    <a:pt x="115" y="7012"/>
                  </a:cubicBezTo>
                  <a:cubicBezTo>
                    <a:pt x="547" y="3288"/>
                    <a:pt x="2275" y="1054"/>
                    <a:pt x="6019" y="309"/>
                  </a:cubicBezTo>
                  <a:cubicBezTo>
                    <a:pt x="9763" y="-436"/>
                    <a:pt x="15523" y="309"/>
                    <a:pt x="21283" y="10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5" name="Line"/>
            <p:cNvSpPr/>
            <p:nvPr/>
          </p:nvSpPr>
          <p:spPr>
            <a:xfrm>
              <a:off x="8635273" y="4550727"/>
              <a:ext cx="171451" cy="281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8" fill="norm" stroke="1" extrusionOk="0">
                  <a:moveTo>
                    <a:pt x="0" y="21288"/>
                  </a:moveTo>
                  <a:cubicBezTo>
                    <a:pt x="800" y="18568"/>
                    <a:pt x="1600" y="15848"/>
                    <a:pt x="3467" y="12568"/>
                  </a:cubicBezTo>
                  <a:cubicBezTo>
                    <a:pt x="5333" y="9288"/>
                    <a:pt x="8267" y="5448"/>
                    <a:pt x="10533" y="3048"/>
                  </a:cubicBezTo>
                  <a:cubicBezTo>
                    <a:pt x="12800" y="648"/>
                    <a:pt x="14400" y="-312"/>
                    <a:pt x="15600" y="88"/>
                  </a:cubicBezTo>
                  <a:cubicBezTo>
                    <a:pt x="16800" y="488"/>
                    <a:pt x="17600" y="2248"/>
                    <a:pt x="18533" y="5208"/>
                  </a:cubicBezTo>
                  <a:cubicBezTo>
                    <a:pt x="19467" y="8168"/>
                    <a:pt x="20533" y="12328"/>
                    <a:pt x="21600" y="164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6" name="Line"/>
            <p:cNvSpPr/>
            <p:nvPr/>
          </p:nvSpPr>
          <p:spPr>
            <a:xfrm>
              <a:off x="8667023" y="4711700"/>
              <a:ext cx="1587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64" y="17486"/>
                    <a:pt x="1728" y="13371"/>
                    <a:pt x="5328" y="9771"/>
                  </a:cubicBezTo>
                  <a:cubicBezTo>
                    <a:pt x="8928" y="6171"/>
                    <a:pt x="15264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7" name="Line"/>
            <p:cNvSpPr/>
            <p:nvPr/>
          </p:nvSpPr>
          <p:spPr>
            <a:xfrm>
              <a:off x="8897274" y="4597400"/>
              <a:ext cx="188850" cy="163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440" fill="norm" stroke="1" extrusionOk="0">
                  <a:moveTo>
                    <a:pt x="5573" y="0"/>
                  </a:moveTo>
                  <a:cubicBezTo>
                    <a:pt x="3653" y="4985"/>
                    <a:pt x="1733" y="9969"/>
                    <a:pt x="773" y="13569"/>
                  </a:cubicBezTo>
                  <a:cubicBezTo>
                    <a:pt x="-187" y="17169"/>
                    <a:pt x="-187" y="19385"/>
                    <a:pt x="413" y="20492"/>
                  </a:cubicBezTo>
                  <a:cubicBezTo>
                    <a:pt x="1013" y="21600"/>
                    <a:pt x="2213" y="21600"/>
                    <a:pt x="5813" y="21185"/>
                  </a:cubicBezTo>
                  <a:cubicBezTo>
                    <a:pt x="9413" y="20769"/>
                    <a:pt x="15413" y="19938"/>
                    <a:pt x="21413" y="191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8" name="Line"/>
            <p:cNvSpPr/>
            <p:nvPr/>
          </p:nvSpPr>
          <p:spPr>
            <a:xfrm>
              <a:off x="9136923" y="4564373"/>
              <a:ext cx="123802" cy="313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1" h="21041" fill="norm" stroke="1" extrusionOk="0">
                  <a:moveTo>
                    <a:pt x="0" y="85"/>
                  </a:moveTo>
                  <a:cubicBezTo>
                    <a:pt x="1770" y="-57"/>
                    <a:pt x="3541" y="-199"/>
                    <a:pt x="6905" y="1222"/>
                  </a:cubicBezTo>
                  <a:cubicBezTo>
                    <a:pt x="10269" y="2643"/>
                    <a:pt x="15226" y="5627"/>
                    <a:pt x="18059" y="8256"/>
                  </a:cubicBezTo>
                  <a:cubicBezTo>
                    <a:pt x="20892" y="10885"/>
                    <a:pt x="21600" y="13159"/>
                    <a:pt x="19475" y="15362"/>
                  </a:cubicBezTo>
                  <a:cubicBezTo>
                    <a:pt x="17351" y="17564"/>
                    <a:pt x="12393" y="19696"/>
                    <a:pt x="9207" y="20548"/>
                  </a:cubicBezTo>
                  <a:cubicBezTo>
                    <a:pt x="6020" y="21401"/>
                    <a:pt x="4603" y="20975"/>
                    <a:pt x="3187" y="205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9" name="Line"/>
            <p:cNvSpPr/>
            <p:nvPr/>
          </p:nvSpPr>
          <p:spPr>
            <a:xfrm>
              <a:off x="9422673" y="4380368"/>
              <a:ext cx="12701" cy="610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5" fill="norm" stroke="1" extrusionOk="0">
                  <a:moveTo>
                    <a:pt x="0" y="712"/>
                  </a:moveTo>
                  <a:cubicBezTo>
                    <a:pt x="7200" y="339"/>
                    <a:pt x="14400" y="-35"/>
                    <a:pt x="18000" y="2"/>
                  </a:cubicBezTo>
                  <a:cubicBezTo>
                    <a:pt x="21600" y="40"/>
                    <a:pt x="21600" y="488"/>
                    <a:pt x="21600" y="2245"/>
                  </a:cubicBezTo>
                  <a:cubicBezTo>
                    <a:pt x="21600" y="4001"/>
                    <a:pt x="21600" y="7065"/>
                    <a:pt x="18000" y="9831"/>
                  </a:cubicBezTo>
                  <a:cubicBezTo>
                    <a:pt x="14400" y="12596"/>
                    <a:pt x="7200" y="15063"/>
                    <a:pt x="7200" y="16968"/>
                  </a:cubicBezTo>
                  <a:cubicBezTo>
                    <a:pt x="7200" y="18874"/>
                    <a:pt x="14400" y="20220"/>
                    <a:pt x="21600" y="215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0" name="Line"/>
            <p:cNvSpPr/>
            <p:nvPr/>
          </p:nvSpPr>
          <p:spPr>
            <a:xfrm>
              <a:off x="9573856" y="4581277"/>
              <a:ext cx="98903" cy="306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6" h="21257" fill="norm" stroke="1" extrusionOk="0">
                  <a:moveTo>
                    <a:pt x="19159" y="3324"/>
                  </a:moveTo>
                  <a:cubicBezTo>
                    <a:pt x="16459" y="3030"/>
                    <a:pt x="13759" y="2736"/>
                    <a:pt x="10834" y="3397"/>
                  </a:cubicBezTo>
                  <a:cubicBezTo>
                    <a:pt x="7909" y="4058"/>
                    <a:pt x="4759" y="5675"/>
                    <a:pt x="2734" y="8466"/>
                  </a:cubicBezTo>
                  <a:cubicBezTo>
                    <a:pt x="709" y="11258"/>
                    <a:pt x="-191" y="15226"/>
                    <a:pt x="34" y="17577"/>
                  </a:cubicBezTo>
                  <a:cubicBezTo>
                    <a:pt x="259" y="19928"/>
                    <a:pt x="1609" y="20662"/>
                    <a:pt x="3409" y="21030"/>
                  </a:cubicBezTo>
                  <a:cubicBezTo>
                    <a:pt x="5209" y="21397"/>
                    <a:pt x="7459" y="21397"/>
                    <a:pt x="10384" y="20442"/>
                  </a:cubicBezTo>
                  <a:cubicBezTo>
                    <a:pt x="13309" y="19487"/>
                    <a:pt x="16909" y="17577"/>
                    <a:pt x="18934" y="14785"/>
                  </a:cubicBezTo>
                  <a:cubicBezTo>
                    <a:pt x="20959" y="11993"/>
                    <a:pt x="21409" y="8319"/>
                    <a:pt x="20734" y="5821"/>
                  </a:cubicBezTo>
                  <a:cubicBezTo>
                    <a:pt x="20059" y="3324"/>
                    <a:pt x="18259" y="2001"/>
                    <a:pt x="16234" y="1119"/>
                  </a:cubicBezTo>
                  <a:cubicBezTo>
                    <a:pt x="14209" y="238"/>
                    <a:pt x="11959" y="-203"/>
                    <a:pt x="10609" y="91"/>
                  </a:cubicBezTo>
                  <a:cubicBezTo>
                    <a:pt x="9259" y="385"/>
                    <a:pt x="8809" y="1413"/>
                    <a:pt x="9034" y="2589"/>
                  </a:cubicBezTo>
                  <a:cubicBezTo>
                    <a:pt x="9259" y="3764"/>
                    <a:pt x="10159" y="5087"/>
                    <a:pt x="11059" y="64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1" name="Line"/>
            <p:cNvSpPr/>
            <p:nvPr/>
          </p:nvSpPr>
          <p:spPr>
            <a:xfrm>
              <a:off x="9706053" y="4675976"/>
              <a:ext cx="307171" cy="167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063" fill="norm" stroke="1" extrusionOk="0">
                  <a:moveTo>
                    <a:pt x="610" y="7701"/>
                  </a:moveTo>
                  <a:cubicBezTo>
                    <a:pt x="758" y="10634"/>
                    <a:pt x="906" y="13568"/>
                    <a:pt x="832" y="16101"/>
                  </a:cubicBezTo>
                  <a:cubicBezTo>
                    <a:pt x="758" y="18634"/>
                    <a:pt x="462" y="20768"/>
                    <a:pt x="240" y="21034"/>
                  </a:cubicBezTo>
                  <a:cubicBezTo>
                    <a:pt x="18" y="21301"/>
                    <a:pt x="-130" y="19701"/>
                    <a:pt x="166" y="17434"/>
                  </a:cubicBezTo>
                  <a:cubicBezTo>
                    <a:pt x="462" y="15168"/>
                    <a:pt x="1202" y="12234"/>
                    <a:pt x="1793" y="10234"/>
                  </a:cubicBezTo>
                  <a:cubicBezTo>
                    <a:pt x="2385" y="8234"/>
                    <a:pt x="2829" y="7168"/>
                    <a:pt x="3421" y="6501"/>
                  </a:cubicBezTo>
                  <a:cubicBezTo>
                    <a:pt x="4012" y="5834"/>
                    <a:pt x="4752" y="5568"/>
                    <a:pt x="5418" y="7034"/>
                  </a:cubicBezTo>
                  <a:cubicBezTo>
                    <a:pt x="6084" y="8501"/>
                    <a:pt x="6675" y="11701"/>
                    <a:pt x="7119" y="14101"/>
                  </a:cubicBezTo>
                  <a:cubicBezTo>
                    <a:pt x="7563" y="16501"/>
                    <a:pt x="7859" y="18101"/>
                    <a:pt x="8377" y="18768"/>
                  </a:cubicBezTo>
                  <a:cubicBezTo>
                    <a:pt x="8895" y="19434"/>
                    <a:pt x="9634" y="19168"/>
                    <a:pt x="10818" y="17301"/>
                  </a:cubicBezTo>
                  <a:cubicBezTo>
                    <a:pt x="12002" y="15434"/>
                    <a:pt x="13629" y="11968"/>
                    <a:pt x="14738" y="9434"/>
                  </a:cubicBezTo>
                  <a:cubicBezTo>
                    <a:pt x="15848" y="6901"/>
                    <a:pt x="16440" y="5301"/>
                    <a:pt x="16884" y="3701"/>
                  </a:cubicBezTo>
                  <a:cubicBezTo>
                    <a:pt x="17328" y="2101"/>
                    <a:pt x="17623" y="501"/>
                    <a:pt x="17328" y="101"/>
                  </a:cubicBezTo>
                  <a:cubicBezTo>
                    <a:pt x="17032" y="-299"/>
                    <a:pt x="16144" y="501"/>
                    <a:pt x="15182" y="2368"/>
                  </a:cubicBezTo>
                  <a:cubicBezTo>
                    <a:pt x="14221" y="4234"/>
                    <a:pt x="13185" y="7168"/>
                    <a:pt x="12667" y="9834"/>
                  </a:cubicBezTo>
                  <a:cubicBezTo>
                    <a:pt x="12149" y="12501"/>
                    <a:pt x="12149" y="14901"/>
                    <a:pt x="12963" y="16634"/>
                  </a:cubicBezTo>
                  <a:cubicBezTo>
                    <a:pt x="13777" y="18368"/>
                    <a:pt x="15404" y="19434"/>
                    <a:pt x="16958" y="19568"/>
                  </a:cubicBezTo>
                  <a:cubicBezTo>
                    <a:pt x="18511" y="19701"/>
                    <a:pt x="19991" y="18901"/>
                    <a:pt x="21470" y="181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2" name="Line"/>
            <p:cNvSpPr/>
            <p:nvPr/>
          </p:nvSpPr>
          <p:spPr>
            <a:xfrm>
              <a:off x="9632223" y="4491566"/>
              <a:ext cx="336551" cy="16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81" y="10800"/>
                    <a:pt x="5162" y="0"/>
                    <a:pt x="8762" y="0"/>
                  </a:cubicBezTo>
                  <a:cubicBezTo>
                    <a:pt x="12362" y="0"/>
                    <a:pt x="16981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3" name="Line"/>
            <p:cNvSpPr/>
            <p:nvPr/>
          </p:nvSpPr>
          <p:spPr>
            <a:xfrm>
              <a:off x="10038623" y="4428732"/>
              <a:ext cx="199336" cy="403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1" h="21452" fill="norm" stroke="1" extrusionOk="0">
                  <a:moveTo>
                    <a:pt x="0" y="1877"/>
                  </a:moveTo>
                  <a:cubicBezTo>
                    <a:pt x="891" y="1202"/>
                    <a:pt x="1781" y="527"/>
                    <a:pt x="2895" y="190"/>
                  </a:cubicBezTo>
                  <a:cubicBezTo>
                    <a:pt x="4008" y="-148"/>
                    <a:pt x="5344" y="-148"/>
                    <a:pt x="8351" y="1146"/>
                  </a:cubicBezTo>
                  <a:cubicBezTo>
                    <a:pt x="11357" y="2440"/>
                    <a:pt x="16033" y="5027"/>
                    <a:pt x="18594" y="7727"/>
                  </a:cubicBezTo>
                  <a:cubicBezTo>
                    <a:pt x="21155" y="10427"/>
                    <a:pt x="21600" y="13240"/>
                    <a:pt x="20153" y="15546"/>
                  </a:cubicBezTo>
                  <a:cubicBezTo>
                    <a:pt x="18705" y="17852"/>
                    <a:pt x="15365" y="19652"/>
                    <a:pt x="13027" y="20552"/>
                  </a:cubicBezTo>
                  <a:cubicBezTo>
                    <a:pt x="10689" y="21452"/>
                    <a:pt x="9353" y="21452"/>
                    <a:pt x="8016" y="214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4" name="Line"/>
            <p:cNvSpPr/>
            <p:nvPr/>
          </p:nvSpPr>
          <p:spPr>
            <a:xfrm>
              <a:off x="10267223" y="4703233"/>
              <a:ext cx="63501" cy="40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20" y="18189"/>
                    <a:pt x="8640" y="14779"/>
                    <a:pt x="11880" y="10232"/>
                  </a:cubicBezTo>
                  <a:cubicBezTo>
                    <a:pt x="15120" y="5684"/>
                    <a:pt x="17280" y="0"/>
                    <a:pt x="18720" y="0"/>
                  </a:cubicBezTo>
                  <a:cubicBezTo>
                    <a:pt x="20160" y="0"/>
                    <a:pt x="20880" y="5684"/>
                    <a:pt x="21600" y="113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5" name="Line"/>
            <p:cNvSpPr/>
            <p:nvPr/>
          </p:nvSpPr>
          <p:spPr>
            <a:xfrm>
              <a:off x="10443295" y="4324086"/>
              <a:ext cx="161653" cy="559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1" h="21529" fill="norm" stroke="1" extrusionOk="0">
                  <a:moveTo>
                    <a:pt x="2684" y="21529"/>
                  </a:moveTo>
                  <a:cubicBezTo>
                    <a:pt x="2137" y="20714"/>
                    <a:pt x="1590" y="19899"/>
                    <a:pt x="2820" y="18187"/>
                  </a:cubicBezTo>
                  <a:cubicBezTo>
                    <a:pt x="4051" y="16475"/>
                    <a:pt x="7058" y="13867"/>
                    <a:pt x="9519" y="11218"/>
                  </a:cubicBezTo>
                  <a:cubicBezTo>
                    <a:pt x="11980" y="8569"/>
                    <a:pt x="13894" y="5879"/>
                    <a:pt x="15124" y="4208"/>
                  </a:cubicBezTo>
                  <a:cubicBezTo>
                    <a:pt x="16354" y="2537"/>
                    <a:pt x="16901" y="1885"/>
                    <a:pt x="17448" y="1274"/>
                  </a:cubicBezTo>
                  <a:cubicBezTo>
                    <a:pt x="17995" y="663"/>
                    <a:pt x="18542" y="92"/>
                    <a:pt x="19089" y="11"/>
                  </a:cubicBezTo>
                  <a:cubicBezTo>
                    <a:pt x="19635" y="-71"/>
                    <a:pt x="20182" y="337"/>
                    <a:pt x="20592" y="1315"/>
                  </a:cubicBezTo>
                  <a:cubicBezTo>
                    <a:pt x="21003" y="2293"/>
                    <a:pt x="21276" y="3841"/>
                    <a:pt x="19225" y="5227"/>
                  </a:cubicBezTo>
                  <a:cubicBezTo>
                    <a:pt x="17175" y="6613"/>
                    <a:pt x="12800" y="7835"/>
                    <a:pt x="9109" y="8691"/>
                  </a:cubicBezTo>
                  <a:cubicBezTo>
                    <a:pt x="5418" y="9547"/>
                    <a:pt x="2410" y="10036"/>
                    <a:pt x="1043" y="10566"/>
                  </a:cubicBezTo>
                  <a:cubicBezTo>
                    <a:pt x="-324" y="11096"/>
                    <a:pt x="-51" y="11666"/>
                    <a:pt x="223" y="122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6" name="Line"/>
            <p:cNvSpPr/>
            <p:nvPr/>
          </p:nvSpPr>
          <p:spPr>
            <a:xfrm>
              <a:off x="10514873" y="4578350"/>
              <a:ext cx="196851" cy="238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3" fill="norm" stroke="1" extrusionOk="0">
                  <a:moveTo>
                    <a:pt x="0" y="4588"/>
                  </a:moveTo>
                  <a:cubicBezTo>
                    <a:pt x="929" y="3250"/>
                    <a:pt x="1858" y="1912"/>
                    <a:pt x="3019" y="1242"/>
                  </a:cubicBezTo>
                  <a:cubicBezTo>
                    <a:pt x="4181" y="573"/>
                    <a:pt x="5574" y="573"/>
                    <a:pt x="7432" y="3345"/>
                  </a:cubicBezTo>
                  <a:cubicBezTo>
                    <a:pt x="9290" y="6117"/>
                    <a:pt x="11613" y="11660"/>
                    <a:pt x="12774" y="14910"/>
                  </a:cubicBezTo>
                  <a:cubicBezTo>
                    <a:pt x="13935" y="18159"/>
                    <a:pt x="13935" y="19115"/>
                    <a:pt x="13471" y="19975"/>
                  </a:cubicBezTo>
                  <a:cubicBezTo>
                    <a:pt x="13006" y="20835"/>
                    <a:pt x="12077" y="21600"/>
                    <a:pt x="11265" y="21504"/>
                  </a:cubicBezTo>
                  <a:cubicBezTo>
                    <a:pt x="10452" y="21409"/>
                    <a:pt x="9755" y="20453"/>
                    <a:pt x="9523" y="18350"/>
                  </a:cubicBezTo>
                  <a:cubicBezTo>
                    <a:pt x="9290" y="16248"/>
                    <a:pt x="9523" y="12998"/>
                    <a:pt x="11613" y="9749"/>
                  </a:cubicBezTo>
                  <a:cubicBezTo>
                    <a:pt x="13703" y="6499"/>
                    <a:pt x="17652" y="325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7" name="Line"/>
            <p:cNvSpPr/>
            <p:nvPr/>
          </p:nvSpPr>
          <p:spPr>
            <a:xfrm>
              <a:off x="10817328" y="4412710"/>
              <a:ext cx="182590" cy="400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3" h="21515" fill="norm" stroke="1" extrusionOk="0">
                  <a:moveTo>
                    <a:pt x="20426" y="2416"/>
                  </a:moveTo>
                  <a:cubicBezTo>
                    <a:pt x="20666" y="1734"/>
                    <a:pt x="20906" y="1052"/>
                    <a:pt x="20426" y="597"/>
                  </a:cubicBezTo>
                  <a:cubicBezTo>
                    <a:pt x="19946" y="142"/>
                    <a:pt x="18746" y="-85"/>
                    <a:pt x="17066" y="29"/>
                  </a:cubicBezTo>
                  <a:cubicBezTo>
                    <a:pt x="15386" y="142"/>
                    <a:pt x="13226" y="597"/>
                    <a:pt x="10106" y="2530"/>
                  </a:cubicBezTo>
                  <a:cubicBezTo>
                    <a:pt x="6986" y="4462"/>
                    <a:pt x="2906" y="7873"/>
                    <a:pt x="1106" y="10886"/>
                  </a:cubicBezTo>
                  <a:cubicBezTo>
                    <a:pt x="-694" y="13898"/>
                    <a:pt x="-214" y="16513"/>
                    <a:pt x="1946" y="18218"/>
                  </a:cubicBezTo>
                  <a:cubicBezTo>
                    <a:pt x="4106" y="19923"/>
                    <a:pt x="7946" y="20719"/>
                    <a:pt x="11786" y="215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8" name="Line"/>
            <p:cNvSpPr/>
            <p:nvPr/>
          </p:nvSpPr>
          <p:spPr>
            <a:xfrm>
              <a:off x="10980125" y="4566932"/>
              <a:ext cx="137999" cy="197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0970" fill="norm" stroke="1" extrusionOk="0">
                  <a:moveTo>
                    <a:pt x="16428" y="3914"/>
                  </a:moveTo>
                  <a:cubicBezTo>
                    <a:pt x="14792" y="3464"/>
                    <a:pt x="13155" y="3014"/>
                    <a:pt x="10373" y="4589"/>
                  </a:cubicBezTo>
                  <a:cubicBezTo>
                    <a:pt x="7592" y="6164"/>
                    <a:pt x="3664" y="9764"/>
                    <a:pt x="1701" y="12689"/>
                  </a:cubicBezTo>
                  <a:cubicBezTo>
                    <a:pt x="-263" y="15614"/>
                    <a:pt x="-263" y="17864"/>
                    <a:pt x="392" y="19327"/>
                  </a:cubicBezTo>
                  <a:cubicBezTo>
                    <a:pt x="1046" y="20789"/>
                    <a:pt x="2355" y="21464"/>
                    <a:pt x="5628" y="20564"/>
                  </a:cubicBezTo>
                  <a:cubicBezTo>
                    <a:pt x="8901" y="19664"/>
                    <a:pt x="14137" y="17189"/>
                    <a:pt x="17246" y="13927"/>
                  </a:cubicBezTo>
                  <a:cubicBezTo>
                    <a:pt x="20355" y="10664"/>
                    <a:pt x="21337" y="6614"/>
                    <a:pt x="21337" y="4139"/>
                  </a:cubicBezTo>
                  <a:cubicBezTo>
                    <a:pt x="21337" y="1664"/>
                    <a:pt x="20355" y="764"/>
                    <a:pt x="19046" y="314"/>
                  </a:cubicBezTo>
                  <a:cubicBezTo>
                    <a:pt x="17737" y="-136"/>
                    <a:pt x="16101" y="-136"/>
                    <a:pt x="15282" y="539"/>
                  </a:cubicBezTo>
                  <a:cubicBezTo>
                    <a:pt x="14464" y="1214"/>
                    <a:pt x="14464" y="2564"/>
                    <a:pt x="14464" y="39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9" name="Line"/>
            <p:cNvSpPr/>
            <p:nvPr/>
          </p:nvSpPr>
          <p:spPr>
            <a:xfrm>
              <a:off x="11176067" y="4648191"/>
              <a:ext cx="240507" cy="174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247" fill="norm" stroke="1" extrusionOk="0">
                  <a:moveTo>
                    <a:pt x="497" y="773"/>
                  </a:moveTo>
                  <a:cubicBezTo>
                    <a:pt x="876" y="3601"/>
                    <a:pt x="1255" y="6430"/>
                    <a:pt x="1161" y="9001"/>
                  </a:cubicBezTo>
                  <a:cubicBezTo>
                    <a:pt x="1066" y="11573"/>
                    <a:pt x="497" y="13887"/>
                    <a:pt x="213" y="14401"/>
                  </a:cubicBezTo>
                  <a:cubicBezTo>
                    <a:pt x="-71" y="14915"/>
                    <a:pt x="-71" y="13630"/>
                    <a:pt x="213" y="11701"/>
                  </a:cubicBezTo>
                  <a:cubicBezTo>
                    <a:pt x="497" y="9773"/>
                    <a:pt x="1066" y="7201"/>
                    <a:pt x="1540" y="5273"/>
                  </a:cubicBezTo>
                  <a:cubicBezTo>
                    <a:pt x="2013" y="3344"/>
                    <a:pt x="2392" y="2058"/>
                    <a:pt x="3055" y="1158"/>
                  </a:cubicBezTo>
                  <a:cubicBezTo>
                    <a:pt x="3718" y="258"/>
                    <a:pt x="4666" y="-256"/>
                    <a:pt x="5329" y="130"/>
                  </a:cubicBezTo>
                  <a:cubicBezTo>
                    <a:pt x="5992" y="515"/>
                    <a:pt x="6371" y="1801"/>
                    <a:pt x="6750" y="3858"/>
                  </a:cubicBezTo>
                  <a:cubicBezTo>
                    <a:pt x="7129" y="5915"/>
                    <a:pt x="7508" y="8744"/>
                    <a:pt x="7697" y="11187"/>
                  </a:cubicBezTo>
                  <a:cubicBezTo>
                    <a:pt x="7887" y="13630"/>
                    <a:pt x="7887" y="15687"/>
                    <a:pt x="8361" y="16458"/>
                  </a:cubicBezTo>
                  <a:cubicBezTo>
                    <a:pt x="8834" y="17230"/>
                    <a:pt x="9782" y="16715"/>
                    <a:pt x="10918" y="15430"/>
                  </a:cubicBezTo>
                  <a:cubicBezTo>
                    <a:pt x="12055" y="14144"/>
                    <a:pt x="13382" y="12087"/>
                    <a:pt x="14329" y="10030"/>
                  </a:cubicBezTo>
                  <a:cubicBezTo>
                    <a:pt x="15276" y="7973"/>
                    <a:pt x="15845" y="5915"/>
                    <a:pt x="15561" y="5015"/>
                  </a:cubicBezTo>
                  <a:cubicBezTo>
                    <a:pt x="15276" y="4115"/>
                    <a:pt x="14140" y="4373"/>
                    <a:pt x="13097" y="5915"/>
                  </a:cubicBezTo>
                  <a:cubicBezTo>
                    <a:pt x="12055" y="7458"/>
                    <a:pt x="11108" y="10287"/>
                    <a:pt x="10634" y="12344"/>
                  </a:cubicBezTo>
                  <a:cubicBezTo>
                    <a:pt x="10161" y="14401"/>
                    <a:pt x="10161" y="15687"/>
                    <a:pt x="10350" y="16973"/>
                  </a:cubicBezTo>
                  <a:cubicBezTo>
                    <a:pt x="10540" y="18258"/>
                    <a:pt x="10918" y="19544"/>
                    <a:pt x="12245" y="20315"/>
                  </a:cubicBezTo>
                  <a:cubicBezTo>
                    <a:pt x="13571" y="21087"/>
                    <a:pt x="15845" y="21344"/>
                    <a:pt x="17550" y="21215"/>
                  </a:cubicBezTo>
                  <a:cubicBezTo>
                    <a:pt x="19255" y="21087"/>
                    <a:pt x="20392" y="20573"/>
                    <a:pt x="21529" y="200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0" name="Line"/>
            <p:cNvSpPr/>
            <p:nvPr/>
          </p:nvSpPr>
          <p:spPr>
            <a:xfrm>
              <a:off x="11480073" y="4489450"/>
              <a:ext cx="89170" cy="419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1" h="21600" fill="norm" stroke="1" extrusionOk="0">
                  <a:moveTo>
                    <a:pt x="13563" y="0"/>
                  </a:moveTo>
                  <a:cubicBezTo>
                    <a:pt x="17079" y="3491"/>
                    <a:pt x="20595" y="6982"/>
                    <a:pt x="21098" y="10200"/>
                  </a:cubicBezTo>
                  <a:cubicBezTo>
                    <a:pt x="21600" y="13418"/>
                    <a:pt x="19088" y="16364"/>
                    <a:pt x="15070" y="18218"/>
                  </a:cubicBezTo>
                  <a:cubicBezTo>
                    <a:pt x="11051" y="20073"/>
                    <a:pt x="5526" y="2083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1" name="Line"/>
            <p:cNvSpPr/>
            <p:nvPr/>
          </p:nvSpPr>
          <p:spPr>
            <a:xfrm>
              <a:off x="11054623" y="4508500"/>
              <a:ext cx="4000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86" y="4114"/>
                    <a:pt x="7771" y="8229"/>
                    <a:pt x="11371" y="11829"/>
                  </a:cubicBezTo>
                  <a:cubicBezTo>
                    <a:pt x="14971" y="15429"/>
                    <a:pt x="18286" y="1851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292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0432323" y="4896379"/>
              <a:ext cx="1244601" cy="221721"/>
            </a:xfrm>
            <a:prstGeom prst="rect">
              <a:avLst/>
            </a:prstGeom>
            <a:effectLst/>
          </p:spPr>
        </p:pic>
        <p:pic>
          <p:nvPicPr>
            <p:cNvPr id="2294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668207" y="3970866"/>
              <a:ext cx="1044647" cy="188021"/>
            </a:xfrm>
            <a:prstGeom prst="rect">
              <a:avLst/>
            </a:prstGeom>
            <a:effectLst/>
          </p:spPr>
        </p:pic>
        <p:pic>
          <p:nvPicPr>
            <p:cNvPr id="2296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438673" y="2954866"/>
              <a:ext cx="1195918" cy="218018"/>
            </a:xfrm>
            <a:prstGeom prst="rect">
              <a:avLst/>
            </a:prstGeom>
            <a:effectLst/>
          </p:spPr>
        </p:pic>
        <p:pic>
          <p:nvPicPr>
            <p:cNvPr id="2298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618810" y="3130550"/>
              <a:ext cx="3737314" cy="199586"/>
            </a:xfrm>
            <a:prstGeom prst="rect">
              <a:avLst/>
            </a:prstGeom>
            <a:effectLst/>
          </p:spPr>
        </p:pic>
        <p:pic>
          <p:nvPicPr>
            <p:cNvPr id="2300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566815" y="3113472"/>
              <a:ext cx="2209953" cy="1975466"/>
            </a:xfrm>
            <a:prstGeom prst="rect">
              <a:avLst/>
            </a:prstGeom>
            <a:effectLst/>
          </p:spPr>
        </p:pic>
        <p:pic>
          <p:nvPicPr>
            <p:cNvPr id="2302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513238" y="4776142"/>
              <a:ext cx="508886" cy="468958"/>
            </a:xfrm>
            <a:prstGeom prst="rect">
              <a:avLst/>
            </a:prstGeom>
            <a:effectLst/>
          </p:spPr>
        </p:pic>
        <p:sp>
          <p:nvSpPr>
            <p:cNvPr id="2304" name="Line"/>
            <p:cNvSpPr/>
            <p:nvPr/>
          </p:nvSpPr>
          <p:spPr>
            <a:xfrm>
              <a:off x="46078" y="5240591"/>
              <a:ext cx="144750" cy="589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5" h="21497" fill="norm" stroke="1" extrusionOk="0">
                  <a:moveTo>
                    <a:pt x="9701" y="6644"/>
                  </a:moveTo>
                  <a:cubicBezTo>
                    <a:pt x="8485" y="7416"/>
                    <a:pt x="7268" y="8187"/>
                    <a:pt x="6659" y="9499"/>
                  </a:cubicBezTo>
                  <a:cubicBezTo>
                    <a:pt x="6051" y="10810"/>
                    <a:pt x="6051" y="12662"/>
                    <a:pt x="6355" y="14629"/>
                  </a:cubicBezTo>
                  <a:cubicBezTo>
                    <a:pt x="6659" y="16596"/>
                    <a:pt x="7268" y="18679"/>
                    <a:pt x="7724" y="19913"/>
                  </a:cubicBezTo>
                  <a:cubicBezTo>
                    <a:pt x="8180" y="21147"/>
                    <a:pt x="8485" y="21533"/>
                    <a:pt x="8485" y="21494"/>
                  </a:cubicBezTo>
                  <a:cubicBezTo>
                    <a:pt x="8485" y="21456"/>
                    <a:pt x="8180" y="20993"/>
                    <a:pt x="6963" y="19643"/>
                  </a:cubicBezTo>
                  <a:cubicBezTo>
                    <a:pt x="5747" y="18293"/>
                    <a:pt x="3617" y="16056"/>
                    <a:pt x="2096" y="13510"/>
                  </a:cubicBezTo>
                  <a:cubicBezTo>
                    <a:pt x="575" y="10964"/>
                    <a:pt x="-338" y="8110"/>
                    <a:pt x="118" y="5950"/>
                  </a:cubicBezTo>
                  <a:cubicBezTo>
                    <a:pt x="575" y="3790"/>
                    <a:pt x="2400" y="2324"/>
                    <a:pt x="4225" y="1437"/>
                  </a:cubicBezTo>
                  <a:cubicBezTo>
                    <a:pt x="6051" y="550"/>
                    <a:pt x="7876" y="242"/>
                    <a:pt x="9701" y="87"/>
                  </a:cubicBezTo>
                  <a:cubicBezTo>
                    <a:pt x="11527" y="-67"/>
                    <a:pt x="13352" y="-67"/>
                    <a:pt x="15482" y="512"/>
                  </a:cubicBezTo>
                  <a:cubicBezTo>
                    <a:pt x="17611" y="1090"/>
                    <a:pt x="20045" y="2247"/>
                    <a:pt x="20654" y="3597"/>
                  </a:cubicBezTo>
                  <a:cubicBezTo>
                    <a:pt x="21262" y="4947"/>
                    <a:pt x="20045" y="6490"/>
                    <a:pt x="16851" y="7532"/>
                  </a:cubicBezTo>
                  <a:cubicBezTo>
                    <a:pt x="13656" y="8573"/>
                    <a:pt x="8485" y="9113"/>
                    <a:pt x="3313" y="96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5" name="Line"/>
            <p:cNvSpPr/>
            <p:nvPr/>
          </p:nvSpPr>
          <p:spPr>
            <a:xfrm>
              <a:off x="166075" y="5448300"/>
              <a:ext cx="233249" cy="341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484" fill="norm" stroke="1" extrusionOk="0">
                  <a:moveTo>
                    <a:pt x="1012" y="12800"/>
                  </a:moveTo>
                  <a:cubicBezTo>
                    <a:pt x="428" y="12000"/>
                    <a:pt x="-156" y="11200"/>
                    <a:pt x="39" y="10733"/>
                  </a:cubicBezTo>
                  <a:cubicBezTo>
                    <a:pt x="233" y="10267"/>
                    <a:pt x="1206" y="10133"/>
                    <a:pt x="2763" y="10267"/>
                  </a:cubicBezTo>
                  <a:cubicBezTo>
                    <a:pt x="4320" y="10400"/>
                    <a:pt x="6460" y="10800"/>
                    <a:pt x="7725" y="12467"/>
                  </a:cubicBezTo>
                  <a:cubicBezTo>
                    <a:pt x="8990" y="14133"/>
                    <a:pt x="9379" y="17067"/>
                    <a:pt x="9185" y="18800"/>
                  </a:cubicBezTo>
                  <a:cubicBezTo>
                    <a:pt x="8990" y="20533"/>
                    <a:pt x="8212" y="21067"/>
                    <a:pt x="7336" y="21333"/>
                  </a:cubicBezTo>
                  <a:cubicBezTo>
                    <a:pt x="6460" y="21600"/>
                    <a:pt x="5487" y="21600"/>
                    <a:pt x="5001" y="20600"/>
                  </a:cubicBezTo>
                  <a:cubicBezTo>
                    <a:pt x="4514" y="19600"/>
                    <a:pt x="4514" y="17600"/>
                    <a:pt x="5682" y="14933"/>
                  </a:cubicBezTo>
                  <a:cubicBezTo>
                    <a:pt x="6849" y="12267"/>
                    <a:pt x="9185" y="8933"/>
                    <a:pt x="12006" y="6333"/>
                  </a:cubicBezTo>
                  <a:cubicBezTo>
                    <a:pt x="14828" y="3733"/>
                    <a:pt x="18136" y="1867"/>
                    <a:pt x="2144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6" name="Line"/>
            <p:cNvSpPr/>
            <p:nvPr/>
          </p:nvSpPr>
          <p:spPr>
            <a:xfrm>
              <a:off x="434024" y="5342732"/>
              <a:ext cx="187550" cy="442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2" h="21484" fill="norm" stroke="1" extrusionOk="0">
                  <a:moveTo>
                    <a:pt x="16759" y="4821"/>
                  </a:moveTo>
                  <a:cubicBezTo>
                    <a:pt x="17472" y="3793"/>
                    <a:pt x="18184" y="2764"/>
                    <a:pt x="18658" y="1941"/>
                  </a:cubicBezTo>
                  <a:cubicBezTo>
                    <a:pt x="19133" y="1118"/>
                    <a:pt x="19370" y="501"/>
                    <a:pt x="18896" y="193"/>
                  </a:cubicBezTo>
                  <a:cubicBezTo>
                    <a:pt x="18421" y="-116"/>
                    <a:pt x="17234" y="-116"/>
                    <a:pt x="15098" y="655"/>
                  </a:cubicBezTo>
                  <a:cubicBezTo>
                    <a:pt x="12962" y="1427"/>
                    <a:pt x="9876" y="2970"/>
                    <a:pt x="7028" y="5233"/>
                  </a:cubicBezTo>
                  <a:cubicBezTo>
                    <a:pt x="4179" y="7495"/>
                    <a:pt x="1568" y="10478"/>
                    <a:pt x="500" y="12947"/>
                  </a:cubicBezTo>
                  <a:cubicBezTo>
                    <a:pt x="-568" y="15415"/>
                    <a:pt x="-93" y="17370"/>
                    <a:pt x="3586" y="18707"/>
                  </a:cubicBezTo>
                  <a:cubicBezTo>
                    <a:pt x="7265" y="20044"/>
                    <a:pt x="14148" y="20764"/>
                    <a:pt x="21032" y="21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7" name="Line"/>
            <p:cNvSpPr/>
            <p:nvPr/>
          </p:nvSpPr>
          <p:spPr>
            <a:xfrm>
              <a:off x="786673" y="5395762"/>
              <a:ext cx="209551" cy="243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0" fill="norm" stroke="1" extrusionOk="0">
                  <a:moveTo>
                    <a:pt x="0" y="4028"/>
                  </a:moveTo>
                  <a:cubicBezTo>
                    <a:pt x="0" y="3105"/>
                    <a:pt x="0" y="2182"/>
                    <a:pt x="327" y="1351"/>
                  </a:cubicBezTo>
                  <a:cubicBezTo>
                    <a:pt x="655" y="520"/>
                    <a:pt x="1309" y="-218"/>
                    <a:pt x="1636" y="59"/>
                  </a:cubicBezTo>
                  <a:cubicBezTo>
                    <a:pt x="1964" y="336"/>
                    <a:pt x="1964" y="1628"/>
                    <a:pt x="2182" y="5044"/>
                  </a:cubicBezTo>
                  <a:cubicBezTo>
                    <a:pt x="2400" y="8459"/>
                    <a:pt x="2836" y="13997"/>
                    <a:pt x="3273" y="17228"/>
                  </a:cubicBezTo>
                  <a:cubicBezTo>
                    <a:pt x="3709" y="20459"/>
                    <a:pt x="4145" y="21382"/>
                    <a:pt x="4691" y="21197"/>
                  </a:cubicBezTo>
                  <a:cubicBezTo>
                    <a:pt x="5236" y="21013"/>
                    <a:pt x="5891" y="19720"/>
                    <a:pt x="6327" y="18336"/>
                  </a:cubicBezTo>
                  <a:cubicBezTo>
                    <a:pt x="6764" y="16951"/>
                    <a:pt x="6982" y="15474"/>
                    <a:pt x="7309" y="13997"/>
                  </a:cubicBezTo>
                  <a:cubicBezTo>
                    <a:pt x="7636" y="12520"/>
                    <a:pt x="8073" y="11044"/>
                    <a:pt x="8291" y="10767"/>
                  </a:cubicBezTo>
                  <a:cubicBezTo>
                    <a:pt x="8509" y="10490"/>
                    <a:pt x="8509" y="11413"/>
                    <a:pt x="8727" y="13167"/>
                  </a:cubicBezTo>
                  <a:cubicBezTo>
                    <a:pt x="8945" y="14920"/>
                    <a:pt x="9382" y="17505"/>
                    <a:pt x="10036" y="19074"/>
                  </a:cubicBezTo>
                  <a:cubicBezTo>
                    <a:pt x="10691" y="20644"/>
                    <a:pt x="11564" y="21197"/>
                    <a:pt x="12436" y="20920"/>
                  </a:cubicBezTo>
                  <a:cubicBezTo>
                    <a:pt x="13309" y="20644"/>
                    <a:pt x="14182" y="19536"/>
                    <a:pt x="15382" y="16582"/>
                  </a:cubicBezTo>
                  <a:cubicBezTo>
                    <a:pt x="16582" y="13628"/>
                    <a:pt x="18109" y="8828"/>
                    <a:pt x="19200" y="6059"/>
                  </a:cubicBezTo>
                  <a:cubicBezTo>
                    <a:pt x="20291" y="3290"/>
                    <a:pt x="20945" y="2551"/>
                    <a:pt x="21600" y="18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8" name="Line"/>
            <p:cNvSpPr/>
            <p:nvPr/>
          </p:nvSpPr>
          <p:spPr>
            <a:xfrm>
              <a:off x="1041231" y="5358268"/>
              <a:ext cx="97640" cy="242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513" fill="norm" stroke="1" extrusionOk="0">
                  <a:moveTo>
                    <a:pt x="5394" y="5172"/>
                  </a:moveTo>
                  <a:cubicBezTo>
                    <a:pt x="4015" y="9492"/>
                    <a:pt x="2636" y="13812"/>
                    <a:pt x="1717" y="16536"/>
                  </a:cubicBezTo>
                  <a:cubicBezTo>
                    <a:pt x="798" y="19259"/>
                    <a:pt x="339" y="20386"/>
                    <a:pt x="109" y="20480"/>
                  </a:cubicBezTo>
                  <a:cubicBezTo>
                    <a:pt x="-121" y="20574"/>
                    <a:pt x="-121" y="19635"/>
                    <a:pt x="1488" y="16817"/>
                  </a:cubicBezTo>
                  <a:cubicBezTo>
                    <a:pt x="3096" y="14000"/>
                    <a:pt x="6313" y="9304"/>
                    <a:pt x="8381" y="6487"/>
                  </a:cubicBezTo>
                  <a:cubicBezTo>
                    <a:pt x="10449" y="3670"/>
                    <a:pt x="11368" y="2730"/>
                    <a:pt x="12747" y="1791"/>
                  </a:cubicBezTo>
                  <a:cubicBezTo>
                    <a:pt x="14126" y="852"/>
                    <a:pt x="15964" y="-87"/>
                    <a:pt x="17573" y="7"/>
                  </a:cubicBezTo>
                  <a:cubicBezTo>
                    <a:pt x="19181" y="101"/>
                    <a:pt x="20560" y="1228"/>
                    <a:pt x="21019" y="4515"/>
                  </a:cubicBezTo>
                  <a:cubicBezTo>
                    <a:pt x="21479" y="7802"/>
                    <a:pt x="21019" y="13249"/>
                    <a:pt x="20100" y="16442"/>
                  </a:cubicBezTo>
                  <a:cubicBezTo>
                    <a:pt x="19181" y="19635"/>
                    <a:pt x="17802" y="20574"/>
                    <a:pt x="16424" y="215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9" name="Line"/>
            <p:cNvSpPr/>
            <p:nvPr/>
          </p:nvSpPr>
          <p:spPr>
            <a:xfrm>
              <a:off x="1022565" y="5467350"/>
              <a:ext cx="170509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600" fill="norm" stroke="1" extrusionOk="0">
                  <a:moveTo>
                    <a:pt x="1481" y="21600"/>
                  </a:moveTo>
                  <a:cubicBezTo>
                    <a:pt x="681" y="18327"/>
                    <a:pt x="-119" y="15055"/>
                    <a:pt x="14" y="12109"/>
                  </a:cubicBezTo>
                  <a:cubicBezTo>
                    <a:pt x="148" y="9164"/>
                    <a:pt x="1214" y="6545"/>
                    <a:pt x="4948" y="4582"/>
                  </a:cubicBezTo>
                  <a:cubicBezTo>
                    <a:pt x="8681" y="2618"/>
                    <a:pt x="15081" y="1309"/>
                    <a:pt x="2148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0" name="Line"/>
            <p:cNvSpPr/>
            <p:nvPr/>
          </p:nvSpPr>
          <p:spPr>
            <a:xfrm>
              <a:off x="1309490" y="5303074"/>
              <a:ext cx="164236" cy="343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5" h="21226" fill="norm" stroke="1" extrusionOk="0">
                  <a:moveTo>
                    <a:pt x="547" y="9767"/>
                  </a:moveTo>
                  <a:cubicBezTo>
                    <a:pt x="820" y="13040"/>
                    <a:pt x="1094" y="16312"/>
                    <a:pt x="1094" y="18342"/>
                  </a:cubicBezTo>
                  <a:cubicBezTo>
                    <a:pt x="1094" y="20371"/>
                    <a:pt x="820" y="21156"/>
                    <a:pt x="547" y="21222"/>
                  </a:cubicBezTo>
                  <a:cubicBezTo>
                    <a:pt x="273" y="21287"/>
                    <a:pt x="0" y="20632"/>
                    <a:pt x="0" y="18211"/>
                  </a:cubicBezTo>
                  <a:cubicBezTo>
                    <a:pt x="0" y="15789"/>
                    <a:pt x="273" y="11600"/>
                    <a:pt x="1641" y="8262"/>
                  </a:cubicBezTo>
                  <a:cubicBezTo>
                    <a:pt x="3008" y="4923"/>
                    <a:pt x="5468" y="2436"/>
                    <a:pt x="7382" y="1127"/>
                  </a:cubicBezTo>
                  <a:cubicBezTo>
                    <a:pt x="9296" y="-182"/>
                    <a:pt x="10663" y="-313"/>
                    <a:pt x="12987" y="538"/>
                  </a:cubicBezTo>
                  <a:cubicBezTo>
                    <a:pt x="15311" y="1389"/>
                    <a:pt x="18592" y="3222"/>
                    <a:pt x="20096" y="6102"/>
                  </a:cubicBezTo>
                  <a:cubicBezTo>
                    <a:pt x="21600" y="8982"/>
                    <a:pt x="21327" y="12909"/>
                    <a:pt x="20780" y="15134"/>
                  </a:cubicBezTo>
                  <a:cubicBezTo>
                    <a:pt x="20233" y="17360"/>
                    <a:pt x="19413" y="17883"/>
                    <a:pt x="18592" y="184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1" name="Line"/>
            <p:cNvSpPr/>
            <p:nvPr/>
          </p:nvSpPr>
          <p:spPr>
            <a:xfrm>
              <a:off x="1567723" y="5325947"/>
              <a:ext cx="205879" cy="350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445" fill="norm" stroke="1" extrusionOk="0">
                  <a:moveTo>
                    <a:pt x="0" y="21445"/>
                  </a:moveTo>
                  <a:cubicBezTo>
                    <a:pt x="661" y="20022"/>
                    <a:pt x="1322" y="18599"/>
                    <a:pt x="3306" y="16271"/>
                  </a:cubicBezTo>
                  <a:cubicBezTo>
                    <a:pt x="5290" y="13943"/>
                    <a:pt x="8596" y="10710"/>
                    <a:pt x="11461" y="7994"/>
                  </a:cubicBezTo>
                  <a:cubicBezTo>
                    <a:pt x="14327" y="5277"/>
                    <a:pt x="16751" y="3079"/>
                    <a:pt x="18404" y="1720"/>
                  </a:cubicBezTo>
                  <a:cubicBezTo>
                    <a:pt x="20057" y="362"/>
                    <a:pt x="20939" y="-155"/>
                    <a:pt x="21269" y="39"/>
                  </a:cubicBezTo>
                  <a:cubicBezTo>
                    <a:pt x="21600" y="233"/>
                    <a:pt x="21380" y="1138"/>
                    <a:pt x="21159" y="3725"/>
                  </a:cubicBezTo>
                  <a:cubicBezTo>
                    <a:pt x="20939" y="6312"/>
                    <a:pt x="20718" y="10580"/>
                    <a:pt x="20278" y="13749"/>
                  </a:cubicBezTo>
                  <a:cubicBezTo>
                    <a:pt x="19837" y="16918"/>
                    <a:pt x="19176" y="18988"/>
                    <a:pt x="18514" y="210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2" name="Line"/>
            <p:cNvSpPr/>
            <p:nvPr/>
          </p:nvSpPr>
          <p:spPr>
            <a:xfrm>
              <a:off x="1641751" y="5543550"/>
              <a:ext cx="160923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600" fill="norm" stroke="1" extrusionOk="0">
                  <a:moveTo>
                    <a:pt x="2813" y="21600"/>
                  </a:moveTo>
                  <a:cubicBezTo>
                    <a:pt x="1691" y="19800"/>
                    <a:pt x="569" y="18000"/>
                    <a:pt x="148" y="15600"/>
                  </a:cubicBezTo>
                  <a:cubicBezTo>
                    <a:pt x="-273" y="13200"/>
                    <a:pt x="8" y="10200"/>
                    <a:pt x="3654" y="7500"/>
                  </a:cubicBezTo>
                  <a:cubicBezTo>
                    <a:pt x="7301" y="4800"/>
                    <a:pt x="14314" y="2400"/>
                    <a:pt x="2132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3" name="Line"/>
            <p:cNvSpPr/>
            <p:nvPr/>
          </p:nvSpPr>
          <p:spPr>
            <a:xfrm>
              <a:off x="1859823" y="5314693"/>
              <a:ext cx="198077" cy="362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490" fill="norm" stroke="1" extrusionOk="0">
                  <a:moveTo>
                    <a:pt x="0" y="21490"/>
                  </a:moveTo>
                  <a:cubicBezTo>
                    <a:pt x="2068" y="18727"/>
                    <a:pt x="4136" y="15964"/>
                    <a:pt x="7009" y="12574"/>
                  </a:cubicBezTo>
                  <a:cubicBezTo>
                    <a:pt x="9881" y="9183"/>
                    <a:pt x="13557" y="5164"/>
                    <a:pt x="15970" y="2841"/>
                  </a:cubicBezTo>
                  <a:cubicBezTo>
                    <a:pt x="18383" y="518"/>
                    <a:pt x="19532" y="-110"/>
                    <a:pt x="20106" y="16"/>
                  </a:cubicBezTo>
                  <a:cubicBezTo>
                    <a:pt x="20681" y="141"/>
                    <a:pt x="20681" y="1020"/>
                    <a:pt x="20911" y="3657"/>
                  </a:cubicBezTo>
                  <a:cubicBezTo>
                    <a:pt x="21140" y="6295"/>
                    <a:pt x="21600" y="10690"/>
                    <a:pt x="21485" y="13516"/>
                  </a:cubicBezTo>
                  <a:cubicBezTo>
                    <a:pt x="21370" y="16341"/>
                    <a:pt x="20681" y="17597"/>
                    <a:pt x="19991" y="188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4" name="Line"/>
            <p:cNvSpPr/>
            <p:nvPr/>
          </p:nvSpPr>
          <p:spPr>
            <a:xfrm>
              <a:off x="1942373" y="5473700"/>
              <a:ext cx="16510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6800"/>
                    <a:pt x="7200" y="12000"/>
                    <a:pt x="10800" y="8400"/>
                  </a:cubicBezTo>
                  <a:cubicBezTo>
                    <a:pt x="14400" y="4800"/>
                    <a:pt x="1800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5" name="Line"/>
            <p:cNvSpPr/>
            <p:nvPr/>
          </p:nvSpPr>
          <p:spPr>
            <a:xfrm>
              <a:off x="2190412" y="5334000"/>
              <a:ext cx="126612" cy="285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1" h="21388" fill="norm" stroke="1" extrusionOk="0">
                  <a:moveTo>
                    <a:pt x="3122" y="0"/>
                  </a:moveTo>
                  <a:cubicBezTo>
                    <a:pt x="4184" y="1429"/>
                    <a:pt x="5247" y="2859"/>
                    <a:pt x="5424" y="5400"/>
                  </a:cubicBezTo>
                  <a:cubicBezTo>
                    <a:pt x="5601" y="7941"/>
                    <a:pt x="4892" y="11594"/>
                    <a:pt x="4007" y="13976"/>
                  </a:cubicBezTo>
                  <a:cubicBezTo>
                    <a:pt x="3122" y="16359"/>
                    <a:pt x="2060" y="17471"/>
                    <a:pt x="1174" y="18582"/>
                  </a:cubicBezTo>
                  <a:cubicBezTo>
                    <a:pt x="289" y="19694"/>
                    <a:pt x="-419" y="20806"/>
                    <a:pt x="289" y="21203"/>
                  </a:cubicBezTo>
                  <a:cubicBezTo>
                    <a:pt x="997" y="21600"/>
                    <a:pt x="3122" y="21282"/>
                    <a:pt x="6840" y="20965"/>
                  </a:cubicBezTo>
                  <a:cubicBezTo>
                    <a:pt x="10558" y="20647"/>
                    <a:pt x="15870" y="20329"/>
                    <a:pt x="21181" y="200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6" name="Line"/>
            <p:cNvSpPr/>
            <p:nvPr/>
          </p:nvSpPr>
          <p:spPr>
            <a:xfrm>
              <a:off x="2418623" y="5092700"/>
              <a:ext cx="49793" cy="821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1" h="21553" fill="norm" stroke="1" extrusionOk="0">
                  <a:moveTo>
                    <a:pt x="0" y="0"/>
                  </a:moveTo>
                  <a:cubicBezTo>
                    <a:pt x="4500" y="1555"/>
                    <a:pt x="9000" y="3110"/>
                    <a:pt x="12600" y="4831"/>
                  </a:cubicBezTo>
                  <a:cubicBezTo>
                    <a:pt x="16200" y="6552"/>
                    <a:pt x="18900" y="8440"/>
                    <a:pt x="20250" y="10411"/>
                  </a:cubicBezTo>
                  <a:cubicBezTo>
                    <a:pt x="21600" y="12383"/>
                    <a:pt x="21600" y="14437"/>
                    <a:pt x="19350" y="16186"/>
                  </a:cubicBezTo>
                  <a:cubicBezTo>
                    <a:pt x="17100" y="17935"/>
                    <a:pt x="12600" y="19379"/>
                    <a:pt x="10350" y="20267"/>
                  </a:cubicBezTo>
                  <a:cubicBezTo>
                    <a:pt x="8100" y="21156"/>
                    <a:pt x="8100" y="21489"/>
                    <a:pt x="9450" y="21544"/>
                  </a:cubicBezTo>
                  <a:cubicBezTo>
                    <a:pt x="10800" y="21600"/>
                    <a:pt x="13500" y="21378"/>
                    <a:pt x="16200" y="211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7" name="Line"/>
            <p:cNvSpPr/>
            <p:nvPr/>
          </p:nvSpPr>
          <p:spPr>
            <a:xfrm>
              <a:off x="2561841" y="5386511"/>
              <a:ext cx="162302" cy="313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5" h="21074" fill="norm" stroke="1" extrusionOk="0">
                  <a:moveTo>
                    <a:pt x="15130" y="2443"/>
                  </a:moveTo>
                  <a:cubicBezTo>
                    <a:pt x="14310" y="1875"/>
                    <a:pt x="13490" y="1306"/>
                    <a:pt x="12533" y="1235"/>
                  </a:cubicBezTo>
                  <a:cubicBezTo>
                    <a:pt x="11576" y="1164"/>
                    <a:pt x="10482" y="1590"/>
                    <a:pt x="8432" y="3438"/>
                  </a:cubicBezTo>
                  <a:cubicBezTo>
                    <a:pt x="6381" y="5285"/>
                    <a:pt x="3373" y="8554"/>
                    <a:pt x="1733" y="11396"/>
                  </a:cubicBezTo>
                  <a:cubicBezTo>
                    <a:pt x="92" y="14238"/>
                    <a:pt x="-181" y="16654"/>
                    <a:pt x="92" y="18217"/>
                  </a:cubicBezTo>
                  <a:cubicBezTo>
                    <a:pt x="366" y="19780"/>
                    <a:pt x="1186" y="20490"/>
                    <a:pt x="2963" y="20846"/>
                  </a:cubicBezTo>
                  <a:cubicBezTo>
                    <a:pt x="4741" y="21201"/>
                    <a:pt x="7475" y="21201"/>
                    <a:pt x="10619" y="20419"/>
                  </a:cubicBezTo>
                  <a:cubicBezTo>
                    <a:pt x="13763" y="19638"/>
                    <a:pt x="17318" y="18075"/>
                    <a:pt x="19232" y="15375"/>
                  </a:cubicBezTo>
                  <a:cubicBezTo>
                    <a:pt x="21146" y="12675"/>
                    <a:pt x="21419" y="8838"/>
                    <a:pt x="20325" y="5925"/>
                  </a:cubicBezTo>
                  <a:cubicBezTo>
                    <a:pt x="19232" y="3012"/>
                    <a:pt x="16771" y="1022"/>
                    <a:pt x="14037" y="312"/>
                  </a:cubicBezTo>
                  <a:cubicBezTo>
                    <a:pt x="11303" y="-399"/>
                    <a:pt x="8295" y="169"/>
                    <a:pt x="7338" y="1377"/>
                  </a:cubicBezTo>
                  <a:cubicBezTo>
                    <a:pt x="6381" y="2585"/>
                    <a:pt x="7475" y="4433"/>
                    <a:pt x="8568" y="62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8" name="Line"/>
            <p:cNvSpPr/>
            <p:nvPr/>
          </p:nvSpPr>
          <p:spPr>
            <a:xfrm>
              <a:off x="2775444" y="5490497"/>
              <a:ext cx="113080" cy="167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347" fill="norm" stroke="1" extrusionOk="0">
                  <a:moveTo>
                    <a:pt x="969" y="4337"/>
                  </a:moveTo>
                  <a:cubicBezTo>
                    <a:pt x="1769" y="7307"/>
                    <a:pt x="2569" y="10277"/>
                    <a:pt x="2369" y="12842"/>
                  </a:cubicBezTo>
                  <a:cubicBezTo>
                    <a:pt x="2169" y="15407"/>
                    <a:pt x="969" y="17567"/>
                    <a:pt x="369" y="17972"/>
                  </a:cubicBezTo>
                  <a:cubicBezTo>
                    <a:pt x="-231" y="18377"/>
                    <a:pt x="-231" y="17027"/>
                    <a:pt x="1369" y="14327"/>
                  </a:cubicBezTo>
                  <a:cubicBezTo>
                    <a:pt x="2969" y="11627"/>
                    <a:pt x="6169" y="7577"/>
                    <a:pt x="8369" y="5012"/>
                  </a:cubicBezTo>
                  <a:cubicBezTo>
                    <a:pt x="10569" y="2447"/>
                    <a:pt x="11769" y="1367"/>
                    <a:pt x="13369" y="692"/>
                  </a:cubicBezTo>
                  <a:cubicBezTo>
                    <a:pt x="14969" y="17"/>
                    <a:pt x="16969" y="-253"/>
                    <a:pt x="18369" y="287"/>
                  </a:cubicBezTo>
                  <a:cubicBezTo>
                    <a:pt x="19769" y="827"/>
                    <a:pt x="20569" y="2177"/>
                    <a:pt x="20969" y="5822"/>
                  </a:cubicBezTo>
                  <a:cubicBezTo>
                    <a:pt x="21369" y="9467"/>
                    <a:pt x="21369" y="15407"/>
                    <a:pt x="21369" y="213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9" name="Line"/>
            <p:cNvSpPr/>
            <p:nvPr/>
          </p:nvSpPr>
          <p:spPr>
            <a:xfrm>
              <a:off x="2938616" y="5516799"/>
              <a:ext cx="146758" cy="111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3" h="20733" fill="norm" stroke="1" extrusionOk="0">
                  <a:moveTo>
                    <a:pt x="1014" y="14389"/>
                  </a:moveTo>
                  <a:cubicBezTo>
                    <a:pt x="4056" y="12818"/>
                    <a:pt x="7099" y="11247"/>
                    <a:pt x="9228" y="9872"/>
                  </a:cubicBezTo>
                  <a:cubicBezTo>
                    <a:pt x="11358" y="8498"/>
                    <a:pt x="12575" y="7320"/>
                    <a:pt x="13487" y="5749"/>
                  </a:cubicBezTo>
                  <a:cubicBezTo>
                    <a:pt x="14400" y="4178"/>
                    <a:pt x="15008" y="2214"/>
                    <a:pt x="14248" y="1036"/>
                  </a:cubicBezTo>
                  <a:cubicBezTo>
                    <a:pt x="13487" y="-142"/>
                    <a:pt x="11358" y="-535"/>
                    <a:pt x="8772" y="1036"/>
                  </a:cubicBezTo>
                  <a:cubicBezTo>
                    <a:pt x="6186" y="2607"/>
                    <a:pt x="3144" y="6141"/>
                    <a:pt x="1470" y="9283"/>
                  </a:cubicBezTo>
                  <a:cubicBezTo>
                    <a:pt x="-203" y="12425"/>
                    <a:pt x="-507" y="15174"/>
                    <a:pt x="862" y="17334"/>
                  </a:cubicBezTo>
                  <a:cubicBezTo>
                    <a:pt x="2231" y="19494"/>
                    <a:pt x="5273" y="21065"/>
                    <a:pt x="8924" y="20672"/>
                  </a:cubicBezTo>
                  <a:cubicBezTo>
                    <a:pt x="12575" y="20280"/>
                    <a:pt x="16834" y="17923"/>
                    <a:pt x="21093" y="155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0" name="Line"/>
            <p:cNvSpPr/>
            <p:nvPr/>
          </p:nvSpPr>
          <p:spPr>
            <a:xfrm>
              <a:off x="3079023" y="5257800"/>
              <a:ext cx="117139" cy="495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0" h="21600" fill="norm" stroke="1" extrusionOk="0">
                  <a:moveTo>
                    <a:pt x="8786" y="0"/>
                  </a:moveTo>
                  <a:cubicBezTo>
                    <a:pt x="12081" y="2400"/>
                    <a:pt x="15376" y="4800"/>
                    <a:pt x="17756" y="7292"/>
                  </a:cubicBezTo>
                  <a:cubicBezTo>
                    <a:pt x="20136" y="9785"/>
                    <a:pt x="21600" y="12369"/>
                    <a:pt x="18488" y="14769"/>
                  </a:cubicBezTo>
                  <a:cubicBezTo>
                    <a:pt x="15376" y="17169"/>
                    <a:pt x="7688" y="1938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1" name="Line"/>
            <p:cNvSpPr/>
            <p:nvPr/>
          </p:nvSpPr>
          <p:spPr>
            <a:xfrm>
              <a:off x="3447323" y="5588000"/>
              <a:ext cx="1270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2" name="Line"/>
            <p:cNvSpPr/>
            <p:nvPr/>
          </p:nvSpPr>
          <p:spPr>
            <a:xfrm>
              <a:off x="3415573" y="5683250"/>
              <a:ext cx="20320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3" name="Line"/>
            <p:cNvSpPr/>
            <p:nvPr/>
          </p:nvSpPr>
          <p:spPr>
            <a:xfrm>
              <a:off x="3853723" y="5358791"/>
              <a:ext cx="173767" cy="480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0" h="21395" fill="norm" stroke="1" extrusionOk="0">
                  <a:moveTo>
                    <a:pt x="0" y="8516"/>
                  </a:moveTo>
                  <a:cubicBezTo>
                    <a:pt x="1543" y="11157"/>
                    <a:pt x="3086" y="13798"/>
                    <a:pt x="3857" y="15826"/>
                  </a:cubicBezTo>
                  <a:cubicBezTo>
                    <a:pt x="4629" y="17854"/>
                    <a:pt x="4629" y="19269"/>
                    <a:pt x="4243" y="20165"/>
                  </a:cubicBezTo>
                  <a:cubicBezTo>
                    <a:pt x="3857" y="21061"/>
                    <a:pt x="3086" y="21438"/>
                    <a:pt x="2443" y="21391"/>
                  </a:cubicBezTo>
                  <a:cubicBezTo>
                    <a:pt x="1800" y="21344"/>
                    <a:pt x="1286" y="20872"/>
                    <a:pt x="772" y="18986"/>
                  </a:cubicBezTo>
                  <a:cubicBezTo>
                    <a:pt x="257" y="17099"/>
                    <a:pt x="-257" y="13798"/>
                    <a:pt x="257" y="10827"/>
                  </a:cubicBezTo>
                  <a:cubicBezTo>
                    <a:pt x="772" y="7855"/>
                    <a:pt x="2314" y="5214"/>
                    <a:pt x="3857" y="3469"/>
                  </a:cubicBezTo>
                  <a:cubicBezTo>
                    <a:pt x="5400" y="1724"/>
                    <a:pt x="6943" y="876"/>
                    <a:pt x="9000" y="404"/>
                  </a:cubicBezTo>
                  <a:cubicBezTo>
                    <a:pt x="11057" y="-68"/>
                    <a:pt x="13629" y="-162"/>
                    <a:pt x="16072" y="310"/>
                  </a:cubicBezTo>
                  <a:cubicBezTo>
                    <a:pt x="18514" y="781"/>
                    <a:pt x="20829" y="1819"/>
                    <a:pt x="21086" y="2856"/>
                  </a:cubicBezTo>
                  <a:cubicBezTo>
                    <a:pt x="21343" y="3894"/>
                    <a:pt x="19543" y="4931"/>
                    <a:pt x="15814" y="5969"/>
                  </a:cubicBezTo>
                  <a:cubicBezTo>
                    <a:pt x="12086" y="7007"/>
                    <a:pt x="6429" y="8044"/>
                    <a:pt x="772" y="90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4" name="Line"/>
            <p:cNvSpPr/>
            <p:nvPr/>
          </p:nvSpPr>
          <p:spPr>
            <a:xfrm>
              <a:off x="3942623" y="5556250"/>
              <a:ext cx="165101" cy="228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4" fill="norm" stroke="1" extrusionOk="0">
                  <a:moveTo>
                    <a:pt x="0" y="10701"/>
                  </a:moveTo>
                  <a:cubicBezTo>
                    <a:pt x="831" y="9512"/>
                    <a:pt x="1662" y="8323"/>
                    <a:pt x="2769" y="7629"/>
                  </a:cubicBezTo>
                  <a:cubicBezTo>
                    <a:pt x="3877" y="6936"/>
                    <a:pt x="5262" y="6738"/>
                    <a:pt x="7477" y="8224"/>
                  </a:cubicBezTo>
                  <a:cubicBezTo>
                    <a:pt x="9692" y="9710"/>
                    <a:pt x="12738" y="12881"/>
                    <a:pt x="14400" y="14961"/>
                  </a:cubicBezTo>
                  <a:cubicBezTo>
                    <a:pt x="16062" y="17042"/>
                    <a:pt x="16338" y="18033"/>
                    <a:pt x="16200" y="19024"/>
                  </a:cubicBezTo>
                  <a:cubicBezTo>
                    <a:pt x="16062" y="20015"/>
                    <a:pt x="15508" y="21006"/>
                    <a:pt x="14538" y="21303"/>
                  </a:cubicBezTo>
                  <a:cubicBezTo>
                    <a:pt x="13569" y="21600"/>
                    <a:pt x="12185" y="21204"/>
                    <a:pt x="11215" y="19618"/>
                  </a:cubicBezTo>
                  <a:cubicBezTo>
                    <a:pt x="10246" y="18033"/>
                    <a:pt x="9692" y="15259"/>
                    <a:pt x="11492" y="11791"/>
                  </a:cubicBezTo>
                  <a:cubicBezTo>
                    <a:pt x="13292" y="8323"/>
                    <a:pt x="17446" y="416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5" name="Line"/>
            <p:cNvSpPr/>
            <p:nvPr/>
          </p:nvSpPr>
          <p:spPr>
            <a:xfrm>
              <a:off x="4190573" y="5456898"/>
              <a:ext cx="145751" cy="327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8" h="21181" fill="norm" stroke="1" extrusionOk="0">
                  <a:moveTo>
                    <a:pt x="20948" y="675"/>
                  </a:moveTo>
                  <a:cubicBezTo>
                    <a:pt x="16993" y="128"/>
                    <a:pt x="13038" y="-419"/>
                    <a:pt x="9387" y="470"/>
                  </a:cubicBezTo>
                  <a:cubicBezTo>
                    <a:pt x="5737" y="1358"/>
                    <a:pt x="2390" y="3682"/>
                    <a:pt x="869" y="6485"/>
                  </a:cubicBezTo>
                  <a:cubicBezTo>
                    <a:pt x="-652" y="9287"/>
                    <a:pt x="-348" y="12568"/>
                    <a:pt x="3151" y="15097"/>
                  </a:cubicBezTo>
                  <a:cubicBezTo>
                    <a:pt x="6649" y="17627"/>
                    <a:pt x="13342" y="19404"/>
                    <a:pt x="20035" y="211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6" name="Line"/>
            <p:cNvSpPr/>
            <p:nvPr/>
          </p:nvSpPr>
          <p:spPr>
            <a:xfrm>
              <a:off x="4393473" y="5530849"/>
              <a:ext cx="234951" cy="244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5" fill="norm" stroke="1" extrusionOk="0">
                  <a:moveTo>
                    <a:pt x="0" y="2793"/>
                  </a:moveTo>
                  <a:cubicBezTo>
                    <a:pt x="195" y="6517"/>
                    <a:pt x="389" y="10241"/>
                    <a:pt x="584" y="13128"/>
                  </a:cubicBezTo>
                  <a:cubicBezTo>
                    <a:pt x="778" y="16014"/>
                    <a:pt x="973" y="18062"/>
                    <a:pt x="1362" y="19459"/>
                  </a:cubicBezTo>
                  <a:cubicBezTo>
                    <a:pt x="1751" y="20855"/>
                    <a:pt x="2335" y="21600"/>
                    <a:pt x="2822" y="21507"/>
                  </a:cubicBezTo>
                  <a:cubicBezTo>
                    <a:pt x="3308" y="21414"/>
                    <a:pt x="3697" y="20483"/>
                    <a:pt x="4086" y="19552"/>
                  </a:cubicBezTo>
                  <a:cubicBezTo>
                    <a:pt x="4476" y="18621"/>
                    <a:pt x="4865" y="17690"/>
                    <a:pt x="5546" y="16666"/>
                  </a:cubicBezTo>
                  <a:cubicBezTo>
                    <a:pt x="6227" y="15641"/>
                    <a:pt x="7200" y="14524"/>
                    <a:pt x="7784" y="14524"/>
                  </a:cubicBezTo>
                  <a:cubicBezTo>
                    <a:pt x="8368" y="14524"/>
                    <a:pt x="8562" y="15641"/>
                    <a:pt x="8854" y="16666"/>
                  </a:cubicBezTo>
                  <a:cubicBezTo>
                    <a:pt x="9146" y="17690"/>
                    <a:pt x="9535" y="18621"/>
                    <a:pt x="10216" y="19179"/>
                  </a:cubicBezTo>
                  <a:cubicBezTo>
                    <a:pt x="10897" y="19738"/>
                    <a:pt x="11870" y="19924"/>
                    <a:pt x="13330" y="18528"/>
                  </a:cubicBezTo>
                  <a:cubicBezTo>
                    <a:pt x="14789" y="17131"/>
                    <a:pt x="16735" y="14152"/>
                    <a:pt x="18195" y="10800"/>
                  </a:cubicBezTo>
                  <a:cubicBezTo>
                    <a:pt x="19654" y="7448"/>
                    <a:pt x="20627" y="372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7" name="Line"/>
            <p:cNvSpPr/>
            <p:nvPr/>
          </p:nvSpPr>
          <p:spPr>
            <a:xfrm>
              <a:off x="4705049" y="5496662"/>
              <a:ext cx="126575" cy="271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458" fill="norm" stroke="1" extrusionOk="0">
                  <a:moveTo>
                    <a:pt x="5328" y="7728"/>
                  </a:moveTo>
                  <a:cubicBezTo>
                    <a:pt x="3888" y="10407"/>
                    <a:pt x="2448" y="13086"/>
                    <a:pt x="1548" y="14928"/>
                  </a:cubicBezTo>
                  <a:cubicBezTo>
                    <a:pt x="648" y="16770"/>
                    <a:pt x="288" y="17774"/>
                    <a:pt x="108" y="18946"/>
                  </a:cubicBezTo>
                  <a:cubicBezTo>
                    <a:pt x="-72" y="20118"/>
                    <a:pt x="-72" y="21458"/>
                    <a:pt x="468" y="21458"/>
                  </a:cubicBezTo>
                  <a:cubicBezTo>
                    <a:pt x="1008" y="21458"/>
                    <a:pt x="2088" y="20118"/>
                    <a:pt x="3708" y="17439"/>
                  </a:cubicBezTo>
                  <a:cubicBezTo>
                    <a:pt x="5328" y="14760"/>
                    <a:pt x="7488" y="10742"/>
                    <a:pt x="9468" y="7811"/>
                  </a:cubicBezTo>
                  <a:cubicBezTo>
                    <a:pt x="11448" y="4881"/>
                    <a:pt x="13248" y="3039"/>
                    <a:pt x="14868" y="1784"/>
                  </a:cubicBezTo>
                  <a:cubicBezTo>
                    <a:pt x="16488" y="528"/>
                    <a:pt x="17928" y="-142"/>
                    <a:pt x="18648" y="25"/>
                  </a:cubicBezTo>
                  <a:cubicBezTo>
                    <a:pt x="19368" y="193"/>
                    <a:pt x="19368" y="1198"/>
                    <a:pt x="19728" y="4128"/>
                  </a:cubicBezTo>
                  <a:cubicBezTo>
                    <a:pt x="20088" y="7058"/>
                    <a:pt x="20808" y="11914"/>
                    <a:pt x="21528" y="167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8" name="Line"/>
            <p:cNvSpPr/>
            <p:nvPr/>
          </p:nvSpPr>
          <p:spPr>
            <a:xfrm>
              <a:off x="4710973" y="5638800"/>
              <a:ext cx="1206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9" name="Line"/>
            <p:cNvSpPr/>
            <p:nvPr/>
          </p:nvSpPr>
          <p:spPr>
            <a:xfrm>
              <a:off x="4964973" y="5289550"/>
              <a:ext cx="44451" cy="590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543" y="2710"/>
                    <a:pt x="17486" y="5419"/>
                    <a:pt x="15429" y="8168"/>
                  </a:cubicBezTo>
                  <a:cubicBezTo>
                    <a:pt x="13371" y="10916"/>
                    <a:pt x="11314" y="13703"/>
                    <a:pt x="8743" y="15948"/>
                  </a:cubicBezTo>
                  <a:cubicBezTo>
                    <a:pt x="6171" y="18194"/>
                    <a:pt x="3086" y="1989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0" name="Line"/>
            <p:cNvSpPr/>
            <p:nvPr/>
          </p:nvSpPr>
          <p:spPr>
            <a:xfrm>
              <a:off x="5063663" y="5494161"/>
              <a:ext cx="121914" cy="291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377" fill="norm" stroke="1" extrusionOk="0">
                  <a:moveTo>
                    <a:pt x="14781" y="3625"/>
                  </a:moveTo>
                  <a:cubicBezTo>
                    <a:pt x="11852" y="5024"/>
                    <a:pt x="8924" y="6423"/>
                    <a:pt x="6544" y="8676"/>
                  </a:cubicBezTo>
                  <a:cubicBezTo>
                    <a:pt x="4164" y="10929"/>
                    <a:pt x="2334" y="14037"/>
                    <a:pt x="1235" y="16057"/>
                  </a:cubicBezTo>
                  <a:cubicBezTo>
                    <a:pt x="137" y="18077"/>
                    <a:pt x="-229" y="19010"/>
                    <a:pt x="137" y="19787"/>
                  </a:cubicBezTo>
                  <a:cubicBezTo>
                    <a:pt x="503" y="20564"/>
                    <a:pt x="1602" y="21185"/>
                    <a:pt x="3249" y="21341"/>
                  </a:cubicBezTo>
                  <a:cubicBezTo>
                    <a:pt x="4896" y="21496"/>
                    <a:pt x="7093" y="21185"/>
                    <a:pt x="10205" y="19787"/>
                  </a:cubicBezTo>
                  <a:cubicBezTo>
                    <a:pt x="13317" y="18388"/>
                    <a:pt x="17344" y="15902"/>
                    <a:pt x="19357" y="12638"/>
                  </a:cubicBezTo>
                  <a:cubicBezTo>
                    <a:pt x="21371" y="9375"/>
                    <a:pt x="21371" y="5335"/>
                    <a:pt x="20639" y="3082"/>
                  </a:cubicBezTo>
                  <a:cubicBezTo>
                    <a:pt x="19907" y="828"/>
                    <a:pt x="18442" y="362"/>
                    <a:pt x="16795" y="129"/>
                  </a:cubicBezTo>
                  <a:cubicBezTo>
                    <a:pt x="15147" y="-104"/>
                    <a:pt x="13317" y="-104"/>
                    <a:pt x="11852" y="828"/>
                  </a:cubicBezTo>
                  <a:cubicBezTo>
                    <a:pt x="10388" y="1761"/>
                    <a:pt x="9290" y="3625"/>
                    <a:pt x="8191" y="54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1" name="Line"/>
            <p:cNvSpPr/>
            <p:nvPr/>
          </p:nvSpPr>
          <p:spPr>
            <a:xfrm>
              <a:off x="5219872" y="5611283"/>
              <a:ext cx="303902" cy="155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464" fill="norm" stroke="1" extrusionOk="0">
                  <a:moveTo>
                    <a:pt x="836" y="5546"/>
                  </a:moveTo>
                  <a:cubicBezTo>
                    <a:pt x="836" y="9632"/>
                    <a:pt x="836" y="13719"/>
                    <a:pt x="686" y="16638"/>
                  </a:cubicBezTo>
                  <a:cubicBezTo>
                    <a:pt x="536" y="19557"/>
                    <a:pt x="236" y="21308"/>
                    <a:pt x="86" y="21454"/>
                  </a:cubicBezTo>
                  <a:cubicBezTo>
                    <a:pt x="-64" y="21600"/>
                    <a:pt x="-64" y="20141"/>
                    <a:pt x="461" y="17076"/>
                  </a:cubicBezTo>
                  <a:cubicBezTo>
                    <a:pt x="986" y="14011"/>
                    <a:pt x="2036" y="9341"/>
                    <a:pt x="2786" y="6422"/>
                  </a:cubicBezTo>
                  <a:cubicBezTo>
                    <a:pt x="3536" y="3503"/>
                    <a:pt x="3986" y="2335"/>
                    <a:pt x="4586" y="1751"/>
                  </a:cubicBezTo>
                  <a:cubicBezTo>
                    <a:pt x="5186" y="1168"/>
                    <a:pt x="5936" y="1168"/>
                    <a:pt x="6386" y="1897"/>
                  </a:cubicBezTo>
                  <a:cubicBezTo>
                    <a:pt x="6836" y="2627"/>
                    <a:pt x="6986" y="4086"/>
                    <a:pt x="7136" y="6422"/>
                  </a:cubicBezTo>
                  <a:cubicBezTo>
                    <a:pt x="7286" y="8757"/>
                    <a:pt x="7436" y="11968"/>
                    <a:pt x="7661" y="14303"/>
                  </a:cubicBezTo>
                  <a:cubicBezTo>
                    <a:pt x="7886" y="16638"/>
                    <a:pt x="8186" y="18097"/>
                    <a:pt x="8636" y="18389"/>
                  </a:cubicBezTo>
                  <a:cubicBezTo>
                    <a:pt x="9086" y="18681"/>
                    <a:pt x="9686" y="17805"/>
                    <a:pt x="10586" y="15032"/>
                  </a:cubicBezTo>
                  <a:cubicBezTo>
                    <a:pt x="11486" y="12259"/>
                    <a:pt x="12686" y="7589"/>
                    <a:pt x="13211" y="4524"/>
                  </a:cubicBezTo>
                  <a:cubicBezTo>
                    <a:pt x="13736" y="1459"/>
                    <a:pt x="13586" y="0"/>
                    <a:pt x="13286" y="0"/>
                  </a:cubicBezTo>
                  <a:cubicBezTo>
                    <a:pt x="12986" y="0"/>
                    <a:pt x="12536" y="1459"/>
                    <a:pt x="12311" y="3795"/>
                  </a:cubicBezTo>
                  <a:cubicBezTo>
                    <a:pt x="12086" y="6130"/>
                    <a:pt x="12086" y="9341"/>
                    <a:pt x="12686" y="11822"/>
                  </a:cubicBezTo>
                  <a:cubicBezTo>
                    <a:pt x="13286" y="14303"/>
                    <a:pt x="14486" y="16054"/>
                    <a:pt x="16061" y="16784"/>
                  </a:cubicBezTo>
                  <a:cubicBezTo>
                    <a:pt x="17636" y="17514"/>
                    <a:pt x="19586" y="17222"/>
                    <a:pt x="21536" y="169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2" name="Line"/>
            <p:cNvSpPr/>
            <p:nvPr/>
          </p:nvSpPr>
          <p:spPr>
            <a:xfrm>
              <a:off x="5472973" y="5410200"/>
              <a:ext cx="120850" cy="412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4" h="21600" fill="norm" stroke="1" extrusionOk="0">
                  <a:moveTo>
                    <a:pt x="14040" y="0"/>
                  </a:moveTo>
                  <a:cubicBezTo>
                    <a:pt x="15120" y="997"/>
                    <a:pt x="16200" y="1994"/>
                    <a:pt x="17820" y="4098"/>
                  </a:cubicBezTo>
                  <a:cubicBezTo>
                    <a:pt x="19440" y="6203"/>
                    <a:pt x="21600" y="9415"/>
                    <a:pt x="19980" y="12129"/>
                  </a:cubicBezTo>
                  <a:cubicBezTo>
                    <a:pt x="18360" y="14843"/>
                    <a:pt x="12960" y="17058"/>
                    <a:pt x="9000" y="18554"/>
                  </a:cubicBezTo>
                  <a:cubicBezTo>
                    <a:pt x="5040" y="20049"/>
                    <a:pt x="2520" y="2082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3" name="Line"/>
            <p:cNvSpPr/>
            <p:nvPr/>
          </p:nvSpPr>
          <p:spPr>
            <a:xfrm>
              <a:off x="5688873" y="5725022"/>
              <a:ext cx="82551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2215" y="12302"/>
                    <a:pt x="4431" y="4448"/>
                    <a:pt x="8031" y="1502"/>
                  </a:cubicBezTo>
                  <a:cubicBezTo>
                    <a:pt x="11631" y="-1443"/>
                    <a:pt x="16615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4" name="Line"/>
            <p:cNvSpPr/>
            <p:nvPr/>
          </p:nvSpPr>
          <p:spPr>
            <a:xfrm>
              <a:off x="5866673" y="5307470"/>
              <a:ext cx="200296" cy="490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557" fill="norm" stroke="1" extrusionOk="0">
                  <a:moveTo>
                    <a:pt x="6139" y="21557"/>
                  </a:moveTo>
                  <a:cubicBezTo>
                    <a:pt x="5912" y="20533"/>
                    <a:pt x="5684" y="19509"/>
                    <a:pt x="6594" y="17321"/>
                  </a:cubicBezTo>
                  <a:cubicBezTo>
                    <a:pt x="7503" y="15133"/>
                    <a:pt x="9549" y="11781"/>
                    <a:pt x="11823" y="8848"/>
                  </a:cubicBezTo>
                  <a:cubicBezTo>
                    <a:pt x="14097" y="5916"/>
                    <a:pt x="16598" y="3402"/>
                    <a:pt x="18189" y="1912"/>
                  </a:cubicBezTo>
                  <a:cubicBezTo>
                    <a:pt x="19781" y="423"/>
                    <a:pt x="20463" y="-43"/>
                    <a:pt x="20918" y="4"/>
                  </a:cubicBezTo>
                  <a:cubicBezTo>
                    <a:pt x="21373" y="50"/>
                    <a:pt x="21600" y="609"/>
                    <a:pt x="21486" y="2145"/>
                  </a:cubicBezTo>
                  <a:cubicBezTo>
                    <a:pt x="21373" y="3681"/>
                    <a:pt x="20918" y="6195"/>
                    <a:pt x="19099" y="7964"/>
                  </a:cubicBezTo>
                  <a:cubicBezTo>
                    <a:pt x="17280" y="9733"/>
                    <a:pt x="14097" y="10757"/>
                    <a:pt x="10686" y="11548"/>
                  </a:cubicBezTo>
                  <a:cubicBezTo>
                    <a:pt x="7276" y="12340"/>
                    <a:pt x="3638" y="12898"/>
                    <a:pt x="0" y="134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5" name="Line"/>
            <p:cNvSpPr/>
            <p:nvPr/>
          </p:nvSpPr>
          <p:spPr>
            <a:xfrm>
              <a:off x="6057173" y="5511800"/>
              <a:ext cx="184151" cy="230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9" fill="norm" stroke="1" extrusionOk="0">
                  <a:moveTo>
                    <a:pt x="0" y="5891"/>
                  </a:moveTo>
                  <a:cubicBezTo>
                    <a:pt x="2234" y="5498"/>
                    <a:pt x="4469" y="5105"/>
                    <a:pt x="5834" y="5400"/>
                  </a:cubicBezTo>
                  <a:cubicBezTo>
                    <a:pt x="7200" y="5695"/>
                    <a:pt x="7697" y="6676"/>
                    <a:pt x="8069" y="8738"/>
                  </a:cubicBezTo>
                  <a:cubicBezTo>
                    <a:pt x="8441" y="10800"/>
                    <a:pt x="8690" y="13942"/>
                    <a:pt x="8193" y="16298"/>
                  </a:cubicBezTo>
                  <a:cubicBezTo>
                    <a:pt x="7697" y="18655"/>
                    <a:pt x="6455" y="20225"/>
                    <a:pt x="5214" y="20913"/>
                  </a:cubicBezTo>
                  <a:cubicBezTo>
                    <a:pt x="3972" y="21600"/>
                    <a:pt x="2731" y="21404"/>
                    <a:pt x="1986" y="20815"/>
                  </a:cubicBezTo>
                  <a:cubicBezTo>
                    <a:pt x="1241" y="20225"/>
                    <a:pt x="993" y="19244"/>
                    <a:pt x="2110" y="16298"/>
                  </a:cubicBezTo>
                  <a:cubicBezTo>
                    <a:pt x="3228" y="13353"/>
                    <a:pt x="5710" y="8444"/>
                    <a:pt x="9186" y="5400"/>
                  </a:cubicBezTo>
                  <a:cubicBezTo>
                    <a:pt x="12662" y="2356"/>
                    <a:pt x="17131" y="117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6" name="Line"/>
            <p:cNvSpPr/>
            <p:nvPr/>
          </p:nvSpPr>
          <p:spPr>
            <a:xfrm>
              <a:off x="6249570" y="5473260"/>
              <a:ext cx="92649" cy="305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6" h="21335" fill="norm" stroke="1" extrusionOk="0">
                  <a:moveTo>
                    <a:pt x="18891" y="3138"/>
                  </a:moveTo>
                  <a:cubicBezTo>
                    <a:pt x="19810" y="1806"/>
                    <a:pt x="20729" y="475"/>
                    <a:pt x="19580" y="105"/>
                  </a:cubicBezTo>
                  <a:cubicBezTo>
                    <a:pt x="18431" y="-265"/>
                    <a:pt x="15214" y="327"/>
                    <a:pt x="11308" y="2176"/>
                  </a:cubicBezTo>
                  <a:cubicBezTo>
                    <a:pt x="7401" y="4025"/>
                    <a:pt x="2806" y="7132"/>
                    <a:pt x="967" y="9943"/>
                  </a:cubicBezTo>
                  <a:cubicBezTo>
                    <a:pt x="-871" y="12754"/>
                    <a:pt x="48" y="15269"/>
                    <a:pt x="2576" y="17119"/>
                  </a:cubicBezTo>
                  <a:cubicBezTo>
                    <a:pt x="5103" y="18968"/>
                    <a:pt x="9240" y="20151"/>
                    <a:pt x="13376" y="213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7" name="Line"/>
            <p:cNvSpPr/>
            <p:nvPr/>
          </p:nvSpPr>
          <p:spPr>
            <a:xfrm>
              <a:off x="6352136" y="5461000"/>
              <a:ext cx="148626" cy="368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5" h="21600" fill="norm" stroke="1" extrusionOk="0">
                  <a:moveTo>
                    <a:pt x="1394" y="21600"/>
                  </a:moveTo>
                  <a:cubicBezTo>
                    <a:pt x="494" y="21103"/>
                    <a:pt x="-406" y="20607"/>
                    <a:pt x="194" y="19055"/>
                  </a:cubicBezTo>
                  <a:cubicBezTo>
                    <a:pt x="794" y="17503"/>
                    <a:pt x="2894" y="14897"/>
                    <a:pt x="6044" y="11793"/>
                  </a:cubicBezTo>
                  <a:cubicBezTo>
                    <a:pt x="9194" y="8690"/>
                    <a:pt x="13394" y="5090"/>
                    <a:pt x="16094" y="2917"/>
                  </a:cubicBezTo>
                  <a:cubicBezTo>
                    <a:pt x="18794" y="745"/>
                    <a:pt x="19994" y="0"/>
                    <a:pt x="20594" y="0"/>
                  </a:cubicBezTo>
                  <a:cubicBezTo>
                    <a:pt x="21194" y="0"/>
                    <a:pt x="21194" y="745"/>
                    <a:pt x="20744" y="2855"/>
                  </a:cubicBezTo>
                  <a:cubicBezTo>
                    <a:pt x="20294" y="4966"/>
                    <a:pt x="19394" y="8441"/>
                    <a:pt x="18494" y="11110"/>
                  </a:cubicBezTo>
                  <a:cubicBezTo>
                    <a:pt x="17594" y="13779"/>
                    <a:pt x="16694" y="15641"/>
                    <a:pt x="15794" y="17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8" name="Line"/>
            <p:cNvSpPr/>
            <p:nvPr/>
          </p:nvSpPr>
          <p:spPr>
            <a:xfrm>
              <a:off x="6396054" y="5649247"/>
              <a:ext cx="156420" cy="27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3" h="20156" fill="norm" stroke="1" extrusionOk="0">
                  <a:moveTo>
                    <a:pt x="1411" y="20156"/>
                  </a:moveTo>
                  <a:cubicBezTo>
                    <a:pt x="547" y="13985"/>
                    <a:pt x="-317" y="7813"/>
                    <a:pt x="115" y="3956"/>
                  </a:cubicBezTo>
                  <a:cubicBezTo>
                    <a:pt x="547" y="99"/>
                    <a:pt x="2275" y="-1444"/>
                    <a:pt x="6019" y="1642"/>
                  </a:cubicBezTo>
                  <a:cubicBezTo>
                    <a:pt x="9763" y="4727"/>
                    <a:pt x="15523" y="12442"/>
                    <a:pt x="21283" y="201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9" name="Line"/>
            <p:cNvSpPr/>
            <p:nvPr/>
          </p:nvSpPr>
          <p:spPr>
            <a:xfrm>
              <a:off x="6572518" y="5495839"/>
              <a:ext cx="179800" cy="282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0" h="21526" fill="norm" stroke="1" extrusionOk="0">
                  <a:moveTo>
                    <a:pt x="628" y="21526"/>
                  </a:moveTo>
                  <a:cubicBezTo>
                    <a:pt x="132" y="20720"/>
                    <a:pt x="-365" y="19914"/>
                    <a:pt x="380" y="18625"/>
                  </a:cubicBezTo>
                  <a:cubicBezTo>
                    <a:pt x="1125" y="17335"/>
                    <a:pt x="3111" y="15562"/>
                    <a:pt x="6090" y="12580"/>
                  </a:cubicBezTo>
                  <a:cubicBezTo>
                    <a:pt x="9069" y="9598"/>
                    <a:pt x="13042" y="5407"/>
                    <a:pt x="15525" y="2989"/>
                  </a:cubicBezTo>
                  <a:cubicBezTo>
                    <a:pt x="18007" y="571"/>
                    <a:pt x="19001" y="-74"/>
                    <a:pt x="19621" y="7"/>
                  </a:cubicBezTo>
                  <a:cubicBezTo>
                    <a:pt x="20242" y="87"/>
                    <a:pt x="20490" y="893"/>
                    <a:pt x="20738" y="3553"/>
                  </a:cubicBezTo>
                  <a:cubicBezTo>
                    <a:pt x="20987" y="6213"/>
                    <a:pt x="21235" y="10726"/>
                    <a:pt x="20987" y="13869"/>
                  </a:cubicBezTo>
                  <a:cubicBezTo>
                    <a:pt x="20738" y="17013"/>
                    <a:pt x="19994" y="18786"/>
                    <a:pt x="19249" y="205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0" name="Line"/>
            <p:cNvSpPr/>
            <p:nvPr/>
          </p:nvSpPr>
          <p:spPr>
            <a:xfrm>
              <a:off x="6603273" y="5613400"/>
              <a:ext cx="19685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87" y="19440"/>
                    <a:pt x="5574" y="17280"/>
                    <a:pt x="9174" y="13680"/>
                  </a:cubicBezTo>
                  <a:cubicBezTo>
                    <a:pt x="12774" y="10080"/>
                    <a:pt x="17187" y="50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1" name="Line"/>
            <p:cNvSpPr/>
            <p:nvPr/>
          </p:nvSpPr>
          <p:spPr>
            <a:xfrm>
              <a:off x="6762946" y="5518150"/>
              <a:ext cx="176878" cy="243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418" fill="norm" stroke="1" extrusionOk="0">
                  <a:moveTo>
                    <a:pt x="15899" y="0"/>
                  </a:moveTo>
                  <a:cubicBezTo>
                    <a:pt x="13103" y="2979"/>
                    <a:pt x="10308" y="5959"/>
                    <a:pt x="7767" y="9031"/>
                  </a:cubicBezTo>
                  <a:cubicBezTo>
                    <a:pt x="5226" y="12103"/>
                    <a:pt x="2939" y="15269"/>
                    <a:pt x="1541" y="17410"/>
                  </a:cubicBezTo>
                  <a:cubicBezTo>
                    <a:pt x="143" y="19552"/>
                    <a:pt x="-365" y="20669"/>
                    <a:pt x="270" y="21134"/>
                  </a:cubicBezTo>
                  <a:cubicBezTo>
                    <a:pt x="906" y="21600"/>
                    <a:pt x="2684" y="21414"/>
                    <a:pt x="6369" y="21134"/>
                  </a:cubicBezTo>
                  <a:cubicBezTo>
                    <a:pt x="10054" y="20855"/>
                    <a:pt x="15644" y="20483"/>
                    <a:pt x="21235" y="201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2" name="Line"/>
            <p:cNvSpPr/>
            <p:nvPr/>
          </p:nvSpPr>
          <p:spPr>
            <a:xfrm>
              <a:off x="7073173" y="5416550"/>
              <a:ext cx="63501" cy="501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880" y="1732"/>
                    <a:pt x="20160" y="3463"/>
                    <a:pt x="17280" y="5878"/>
                  </a:cubicBezTo>
                  <a:cubicBezTo>
                    <a:pt x="14400" y="8294"/>
                    <a:pt x="9360" y="11392"/>
                    <a:pt x="6120" y="14127"/>
                  </a:cubicBezTo>
                  <a:cubicBezTo>
                    <a:pt x="2880" y="16861"/>
                    <a:pt x="1440" y="1923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3" name="Line"/>
            <p:cNvSpPr/>
            <p:nvPr/>
          </p:nvSpPr>
          <p:spPr>
            <a:xfrm>
              <a:off x="7145140" y="5605449"/>
              <a:ext cx="138704" cy="212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093" fill="norm" stroke="1" extrusionOk="0">
                  <a:moveTo>
                    <a:pt x="14185" y="2675"/>
                  </a:moveTo>
                  <a:cubicBezTo>
                    <a:pt x="9672" y="5611"/>
                    <a:pt x="5158" y="8547"/>
                    <a:pt x="2740" y="11168"/>
                  </a:cubicBezTo>
                  <a:cubicBezTo>
                    <a:pt x="322" y="13789"/>
                    <a:pt x="0" y="16096"/>
                    <a:pt x="0" y="17774"/>
                  </a:cubicBezTo>
                  <a:cubicBezTo>
                    <a:pt x="0" y="19452"/>
                    <a:pt x="322" y="20500"/>
                    <a:pt x="2901" y="20920"/>
                  </a:cubicBezTo>
                  <a:cubicBezTo>
                    <a:pt x="5481" y="21339"/>
                    <a:pt x="10316" y="21129"/>
                    <a:pt x="14024" y="18822"/>
                  </a:cubicBezTo>
                  <a:cubicBezTo>
                    <a:pt x="17731" y="16516"/>
                    <a:pt x="20310" y="12112"/>
                    <a:pt x="20955" y="8547"/>
                  </a:cubicBezTo>
                  <a:cubicBezTo>
                    <a:pt x="21600" y="4982"/>
                    <a:pt x="20310" y="2256"/>
                    <a:pt x="18860" y="997"/>
                  </a:cubicBezTo>
                  <a:cubicBezTo>
                    <a:pt x="17409" y="-261"/>
                    <a:pt x="15797" y="-51"/>
                    <a:pt x="14185" y="1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4" name="Line"/>
            <p:cNvSpPr/>
            <p:nvPr/>
          </p:nvSpPr>
          <p:spPr>
            <a:xfrm>
              <a:off x="7313974" y="5635537"/>
              <a:ext cx="425950" cy="145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456" fill="norm" stroke="1" extrusionOk="0">
                  <a:moveTo>
                    <a:pt x="1950" y="9873"/>
                  </a:moveTo>
                  <a:cubicBezTo>
                    <a:pt x="1950" y="11439"/>
                    <a:pt x="1950" y="13004"/>
                    <a:pt x="1789" y="14413"/>
                  </a:cubicBezTo>
                  <a:cubicBezTo>
                    <a:pt x="1629" y="15821"/>
                    <a:pt x="1308" y="17073"/>
                    <a:pt x="934" y="18482"/>
                  </a:cubicBezTo>
                  <a:cubicBezTo>
                    <a:pt x="560" y="19891"/>
                    <a:pt x="132" y="21456"/>
                    <a:pt x="25" y="21456"/>
                  </a:cubicBezTo>
                  <a:cubicBezTo>
                    <a:pt x="-82" y="21456"/>
                    <a:pt x="132" y="19891"/>
                    <a:pt x="1041" y="16447"/>
                  </a:cubicBezTo>
                  <a:cubicBezTo>
                    <a:pt x="1950" y="13004"/>
                    <a:pt x="3554" y="7682"/>
                    <a:pt x="4623" y="4395"/>
                  </a:cubicBezTo>
                  <a:cubicBezTo>
                    <a:pt x="5692" y="1108"/>
                    <a:pt x="6227" y="-144"/>
                    <a:pt x="6548" y="13"/>
                  </a:cubicBezTo>
                  <a:cubicBezTo>
                    <a:pt x="6868" y="169"/>
                    <a:pt x="6975" y="1734"/>
                    <a:pt x="7029" y="4239"/>
                  </a:cubicBezTo>
                  <a:cubicBezTo>
                    <a:pt x="7082" y="6743"/>
                    <a:pt x="7082" y="10186"/>
                    <a:pt x="7082" y="12691"/>
                  </a:cubicBezTo>
                  <a:cubicBezTo>
                    <a:pt x="7082" y="15195"/>
                    <a:pt x="7082" y="16760"/>
                    <a:pt x="7243" y="18169"/>
                  </a:cubicBezTo>
                  <a:cubicBezTo>
                    <a:pt x="7403" y="19578"/>
                    <a:pt x="7724" y="20830"/>
                    <a:pt x="8152" y="21143"/>
                  </a:cubicBezTo>
                  <a:cubicBezTo>
                    <a:pt x="8579" y="21456"/>
                    <a:pt x="9114" y="20830"/>
                    <a:pt x="10183" y="18952"/>
                  </a:cubicBezTo>
                  <a:cubicBezTo>
                    <a:pt x="11253" y="17073"/>
                    <a:pt x="12857" y="13943"/>
                    <a:pt x="13872" y="11595"/>
                  </a:cubicBezTo>
                  <a:cubicBezTo>
                    <a:pt x="14888" y="9247"/>
                    <a:pt x="15316" y="7682"/>
                    <a:pt x="15583" y="6117"/>
                  </a:cubicBezTo>
                  <a:cubicBezTo>
                    <a:pt x="15851" y="4552"/>
                    <a:pt x="15958" y="2986"/>
                    <a:pt x="15744" y="2204"/>
                  </a:cubicBezTo>
                  <a:cubicBezTo>
                    <a:pt x="15530" y="1421"/>
                    <a:pt x="14995" y="1421"/>
                    <a:pt x="14300" y="2673"/>
                  </a:cubicBezTo>
                  <a:cubicBezTo>
                    <a:pt x="13605" y="3926"/>
                    <a:pt x="12750" y="6430"/>
                    <a:pt x="12162" y="8621"/>
                  </a:cubicBezTo>
                  <a:cubicBezTo>
                    <a:pt x="11573" y="10813"/>
                    <a:pt x="11253" y="12691"/>
                    <a:pt x="11146" y="14413"/>
                  </a:cubicBezTo>
                  <a:cubicBezTo>
                    <a:pt x="11039" y="16134"/>
                    <a:pt x="11146" y="17699"/>
                    <a:pt x="11787" y="18795"/>
                  </a:cubicBezTo>
                  <a:cubicBezTo>
                    <a:pt x="12429" y="19891"/>
                    <a:pt x="13605" y="20517"/>
                    <a:pt x="15316" y="20047"/>
                  </a:cubicBezTo>
                  <a:cubicBezTo>
                    <a:pt x="17027" y="19578"/>
                    <a:pt x="19272" y="18013"/>
                    <a:pt x="21518" y="164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5" name="Line"/>
            <p:cNvSpPr/>
            <p:nvPr/>
          </p:nvSpPr>
          <p:spPr>
            <a:xfrm>
              <a:off x="7631973" y="5480050"/>
              <a:ext cx="163880" cy="438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600" fill="norm" stroke="1" extrusionOk="0">
                  <a:moveTo>
                    <a:pt x="15585" y="0"/>
                  </a:moveTo>
                  <a:cubicBezTo>
                    <a:pt x="18046" y="3443"/>
                    <a:pt x="20506" y="6887"/>
                    <a:pt x="21053" y="9757"/>
                  </a:cubicBezTo>
                  <a:cubicBezTo>
                    <a:pt x="21600" y="12626"/>
                    <a:pt x="20233" y="14922"/>
                    <a:pt x="16405" y="16800"/>
                  </a:cubicBezTo>
                  <a:cubicBezTo>
                    <a:pt x="12577" y="18678"/>
                    <a:pt x="6289" y="2013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346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737161" y="5080000"/>
              <a:ext cx="1903122" cy="855134"/>
            </a:xfrm>
            <a:prstGeom prst="rect">
              <a:avLst/>
            </a:prstGeom>
            <a:effectLst/>
          </p:spPr>
        </p:pic>
        <p:pic>
          <p:nvPicPr>
            <p:cNvPr id="2348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-12700" y="805229"/>
              <a:ext cx="4361724" cy="4370022"/>
            </a:xfrm>
            <a:prstGeom prst="rect">
              <a:avLst/>
            </a:prstGeom>
            <a:effectLst/>
          </p:spPr>
        </p:pic>
        <p:pic>
          <p:nvPicPr>
            <p:cNvPr id="2350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6044473" y="6029043"/>
              <a:ext cx="1379080" cy="140264"/>
            </a:xfrm>
            <a:prstGeom prst="rect">
              <a:avLst/>
            </a:prstGeom>
            <a:effectLst/>
          </p:spPr>
        </p:pic>
        <p:pic>
          <p:nvPicPr>
            <p:cNvPr id="2352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6060011" y="6112081"/>
              <a:ext cx="1425913" cy="98219"/>
            </a:xfrm>
            <a:prstGeom prst="rect">
              <a:avLst/>
            </a:prstGeom>
            <a:effectLst/>
          </p:spPr>
        </p:pic>
        <p:pic>
          <p:nvPicPr>
            <p:cNvPr id="2354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5835394" y="3524249"/>
              <a:ext cx="132880" cy="833592"/>
            </a:xfrm>
            <a:prstGeom prst="rect">
              <a:avLst/>
            </a:prstGeom>
            <a:effectLst/>
          </p:spPr>
        </p:pic>
        <p:pic>
          <p:nvPicPr>
            <p:cNvPr id="2356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619023" y="3445056"/>
              <a:ext cx="3695123" cy="898345"/>
            </a:xfrm>
            <a:prstGeom prst="rect">
              <a:avLst/>
            </a:prstGeom>
            <a:effectLst/>
          </p:spPr>
        </p:pic>
        <p:pic>
          <p:nvPicPr>
            <p:cNvPr id="2358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6227404" y="4261846"/>
              <a:ext cx="4111787" cy="104303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0" name="Drawing"/>
          <p:cNvGrpSpPr/>
          <p:nvPr/>
        </p:nvGrpSpPr>
        <p:grpSpPr>
          <a:xfrm>
            <a:off x="977900" y="2133600"/>
            <a:ext cx="12007850" cy="6858001"/>
            <a:chOff x="0" y="0"/>
            <a:chExt cx="12007849" cy="6857999"/>
          </a:xfrm>
        </p:grpSpPr>
        <p:sp>
          <p:nvSpPr>
            <p:cNvPr id="2362" name="Line"/>
            <p:cNvSpPr/>
            <p:nvPr/>
          </p:nvSpPr>
          <p:spPr>
            <a:xfrm>
              <a:off x="601181" y="416546"/>
              <a:ext cx="148592" cy="518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2" h="21269" fill="norm" stroke="1" extrusionOk="0">
                  <a:moveTo>
                    <a:pt x="2065" y="5830"/>
                  </a:moveTo>
                  <a:cubicBezTo>
                    <a:pt x="7391" y="4963"/>
                    <a:pt x="12717" y="4095"/>
                    <a:pt x="15972" y="3228"/>
                  </a:cubicBezTo>
                  <a:cubicBezTo>
                    <a:pt x="19227" y="2360"/>
                    <a:pt x="20410" y="1493"/>
                    <a:pt x="20706" y="842"/>
                  </a:cubicBezTo>
                  <a:cubicBezTo>
                    <a:pt x="21002" y="192"/>
                    <a:pt x="20410" y="-242"/>
                    <a:pt x="16712" y="148"/>
                  </a:cubicBezTo>
                  <a:cubicBezTo>
                    <a:pt x="13013" y="539"/>
                    <a:pt x="6207" y="1753"/>
                    <a:pt x="2805" y="3054"/>
                  </a:cubicBezTo>
                  <a:cubicBezTo>
                    <a:pt x="-598" y="4356"/>
                    <a:pt x="-598" y="5744"/>
                    <a:pt x="1177" y="6915"/>
                  </a:cubicBezTo>
                  <a:cubicBezTo>
                    <a:pt x="2953" y="8086"/>
                    <a:pt x="6503" y="9040"/>
                    <a:pt x="9462" y="10558"/>
                  </a:cubicBezTo>
                  <a:cubicBezTo>
                    <a:pt x="12421" y="12076"/>
                    <a:pt x="14788" y="14158"/>
                    <a:pt x="14788" y="15893"/>
                  </a:cubicBezTo>
                  <a:cubicBezTo>
                    <a:pt x="14788" y="17628"/>
                    <a:pt x="12421" y="19016"/>
                    <a:pt x="10350" y="19840"/>
                  </a:cubicBezTo>
                  <a:cubicBezTo>
                    <a:pt x="8279" y="20664"/>
                    <a:pt x="6503" y="20924"/>
                    <a:pt x="4876" y="21098"/>
                  </a:cubicBezTo>
                  <a:cubicBezTo>
                    <a:pt x="3249" y="21271"/>
                    <a:pt x="1769" y="21358"/>
                    <a:pt x="1473" y="21141"/>
                  </a:cubicBezTo>
                  <a:cubicBezTo>
                    <a:pt x="1177" y="20924"/>
                    <a:pt x="2065" y="20404"/>
                    <a:pt x="3397" y="19883"/>
                  </a:cubicBezTo>
                  <a:cubicBezTo>
                    <a:pt x="4728" y="19363"/>
                    <a:pt x="6503" y="18842"/>
                    <a:pt x="8279" y="183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3" name="Line"/>
            <p:cNvSpPr/>
            <p:nvPr/>
          </p:nvSpPr>
          <p:spPr>
            <a:xfrm>
              <a:off x="1117600" y="637893"/>
              <a:ext cx="190500" cy="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5760" y="11375"/>
                    <a:pt x="11520" y="2735"/>
                    <a:pt x="15120" y="575"/>
                  </a:cubicBezTo>
                  <a:cubicBezTo>
                    <a:pt x="18720" y="-1585"/>
                    <a:pt x="20160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4" name="Line"/>
            <p:cNvSpPr/>
            <p:nvPr/>
          </p:nvSpPr>
          <p:spPr>
            <a:xfrm>
              <a:off x="1162050" y="844550"/>
              <a:ext cx="19685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5" name="Line"/>
            <p:cNvSpPr/>
            <p:nvPr/>
          </p:nvSpPr>
          <p:spPr>
            <a:xfrm>
              <a:off x="1962655" y="345096"/>
              <a:ext cx="253496" cy="417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327" fill="norm" stroke="1" extrusionOk="0">
                  <a:moveTo>
                    <a:pt x="17777" y="2156"/>
                  </a:moveTo>
                  <a:cubicBezTo>
                    <a:pt x="17777" y="1400"/>
                    <a:pt x="17777" y="644"/>
                    <a:pt x="17147" y="266"/>
                  </a:cubicBezTo>
                  <a:cubicBezTo>
                    <a:pt x="16517" y="-112"/>
                    <a:pt x="15257" y="-112"/>
                    <a:pt x="13277" y="428"/>
                  </a:cubicBezTo>
                  <a:cubicBezTo>
                    <a:pt x="11297" y="968"/>
                    <a:pt x="8597" y="2048"/>
                    <a:pt x="6527" y="3398"/>
                  </a:cubicBezTo>
                  <a:cubicBezTo>
                    <a:pt x="4457" y="4748"/>
                    <a:pt x="3017" y="6368"/>
                    <a:pt x="2117" y="8528"/>
                  </a:cubicBezTo>
                  <a:cubicBezTo>
                    <a:pt x="1217" y="10688"/>
                    <a:pt x="857" y="13388"/>
                    <a:pt x="587" y="15278"/>
                  </a:cubicBezTo>
                  <a:cubicBezTo>
                    <a:pt x="317" y="17168"/>
                    <a:pt x="137" y="18248"/>
                    <a:pt x="47" y="19112"/>
                  </a:cubicBezTo>
                  <a:cubicBezTo>
                    <a:pt x="-43" y="19976"/>
                    <a:pt x="-43" y="20624"/>
                    <a:pt x="407" y="21002"/>
                  </a:cubicBezTo>
                  <a:cubicBezTo>
                    <a:pt x="857" y="21380"/>
                    <a:pt x="1757" y="21488"/>
                    <a:pt x="4457" y="21002"/>
                  </a:cubicBezTo>
                  <a:cubicBezTo>
                    <a:pt x="7157" y="20516"/>
                    <a:pt x="11657" y="19436"/>
                    <a:pt x="14807" y="18680"/>
                  </a:cubicBezTo>
                  <a:cubicBezTo>
                    <a:pt x="17957" y="17924"/>
                    <a:pt x="19757" y="17492"/>
                    <a:pt x="21557" y="170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6" name="Line"/>
            <p:cNvSpPr/>
            <p:nvPr/>
          </p:nvSpPr>
          <p:spPr>
            <a:xfrm>
              <a:off x="2006600" y="577849"/>
              <a:ext cx="19685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90" y="17280"/>
                    <a:pt x="4181" y="12960"/>
                    <a:pt x="7781" y="9360"/>
                  </a:cubicBezTo>
                  <a:cubicBezTo>
                    <a:pt x="11381" y="5760"/>
                    <a:pt x="16490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7" name="Line"/>
            <p:cNvSpPr/>
            <p:nvPr/>
          </p:nvSpPr>
          <p:spPr>
            <a:xfrm>
              <a:off x="1778951" y="262815"/>
              <a:ext cx="246699" cy="670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9" h="21453" fill="norm" stroke="1" extrusionOk="0">
                  <a:moveTo>
                    <a:pt x="20979" y="124"/>
                  </a:moveTo>
                  <a:cubicBezTo>
                    <a:pt x="18819" y="-12"/>
                    <a:pt x="16659" y="-147"/>
                    <a:pt x="14319" y="361"/>
                  </a:cubicBezTo>
                  <a:cubicBezTo>
                    <a:pt x="11979" y="869"/>
                    <a:pt x="9459" y="2020"/>
                    <a:pt x="7119" y="3746"/>
                  </a:cubicBezTo>
                  <a:cubicBezTo>
                    <a:pt x="4779" y="5473"/>
                    <a:pt x="2619" y="7775"/>
                    <a:pt x="1269" y="10077"/>
                  </a:cubicBezTo>
                  <a:cubicBezTo>
                    <a:pt x="-81" y="12380"/>
                    <a:pt x="-621" y="14682"/>
                    <a:pt x="999" y="16442"/>
                  </a:cubicBezTo>
                  <a:cubicBezTo>
                    <a:pt x="2619" y="18203"/>
                    <a:pt x="6399" y="19422"/>
                    <a:pt x="9909" y="20166"/>
                  </a:cubicBezTo>
                  <a:cubicBezTo>
                    <a:pt x="13419" y="20911"/>
                    <a:pt x="16659" y="21182"/>
                    <a:pt x="19899" y="214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8" name="Line"/>
            <p:cNvSpPr/>
            <p:nvPr/>
          </p:nvSpPr>
          <p:spPr>
            <a:xfrm>
              <a:off x="2305900" y="339870"/>
              <a:ext cx="253150" cy="355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353" fill="norm" stroke="1" extrusionOk="0">
                  <a:moveTo>
                    <a:pt x="21528" y="563"/>
                  </a:moveTo>
                  <a:cubicBezTo>
                    <a:pt x="19548" y="182"/>
                    <a:pt x="17568" y="-199"/>
                    <a:pt x="15588" y="119"/>
                  </a:cubicBezTo>
                  <a:cubicBezTo>
                    <a:pt x="13608" y="436"/>
                    <a:pt x="11628" y="1453"/>
                    <a:pt x="9828" y="2850"/>
                  </a:cubicBezTo>
                  <a:cubicBezTo>
                    <a:pt x="8028" y="4248"/>
                    <a:pt x="6408" y="6027"/>
                    <a:pt x="4968" y="8441"/>
                  </a:cubicBezTo>
                  <a:cubicBezTo>
                    <a:pt x="3528" y="10855"/>
                    <a:pt x="2268" y="13905"/>
                    <a:pt x="1458" y="15810"/>
                  </a:cubicBezTo>
                  <a:cubicBezTo>
                    <a:pt x="648" y="17716"/>
                    <a:pt x="288" y="18479"/>
                    <a:pt x="108" y="19177"/>
                  </a:cubicBezTo>
                  <a:cubicBezTo>
                    <a:pt x="-72" y="19876"/>
                    <a:pt x="-72" y="20512"/>
                    <a:pt x="468" y="20893"/>
                  </a:cubicBezTo>
                  <a:cubicBezTo>
                    <a:pt x="1008" y="21274"/>
                    <a:pt x="2088" y="21401"/>
                    <a:pt x="4248" y="21337"/>
                  </a:cubicBezTo>
                  <a:cubicBezTo>
                    <a:pt x="6408" y="21274"/>
                    <a:pt x="9648" y="21020"/>
                    <a:pt x="12258" y="20829"/>
                  </a:cubicBezTo>
                  <a:cubicBezTo>
                    <a:pt x="14868" y="20639"/>
                    <a:pt x="16848" y="20512"/>
                    <a:pt x="18828" y="203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9" name="Line"/>
            <p:cNvSpPr/>
            <p:nvPr/>
          </p:nvSpPr>
          <p:spPr>
            <a:xfrm>
              <a:off x="2647950" y="419100"/>
              <a:ext cx="177800" cy="22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43" y="3086"/>
                    <a:pt x="6686" y="6171"/>
                    <a:pt x="10286" y="9771"/>
                  </a:cubicBezTo>
                  <a:cubicBezTo>
                    <a:pt x="13886" y="13371"/>
                    <a:pt x="17743" y="1748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0" name="Line"/>
            <p:cNvSpPr/>
            <p:nvPr/>
          </p:nvSpPr>
          <p:spPr>
            <a:xfrm>
              <a:off x="2694643" y="436776"/>
              <a:ext cx="175558" cy="268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372" fill="norm" stroke="1" extrusionOk="0">
                  <a:moveTo>
                    <a:pt x="21327" y="109"/>
                  </a:moveTo>
                  <a:cubicBezTo>
                    <a:pt x="20041" y="-59"/>
                    <a:pt x="18756" y="-228"/>
                    <a:pt x="16184" y="1206"/>
                  </a:cubicBezTo>
                  <a:cubicBezTo>
                    <a:pt x="13613" y="2641"/>
                    <a:pt x="9756" y="5678"/>
                    <a:pt x="6798" y="8463"/>
                  </a:cubicBezTo>
                  <a:cubicBezTo>
                    <a:pt x="3841" y="11247"/>
                    <a:pt x="1784" y="13778"/>
                    <a:pt x="756" y="15550"/>
                  </a:cubicBezTo>
                  <a:cubicBezTo>
                    <a:pt x="-273" y="17322"/>
                    <a:pt x="-273" y="18334"/>
                    <a:pt x="884" y="19178"/>
                  </a:cubicBezTo>
                  <a:cubicBezTo>
                    <a:pt x="2041" y="20022"/>
                    <a:pt x="4356" y="20697"/>
                    <a:pt x="6670" y="213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1" name="Line"/>
            <p:cNvSpPr/>
            <p:nvPr/>
          </p:nvSpPr>
          <p:spPr>
            <a:xfrm>
              <a:off x="2959100" y="374650"/>
              <a:ext cx="146050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70" y="4383"/>
                    <a:pt x="8139" y="8765"/>
                    <a:pt x="11739" y="12365"/>
                  </a:cubicBezTo>
                  <a:cubicBezTo>
                    <a:pt x="15339" y="15965"/>
                    <a:pt x="18470" y="1878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2" name="Line"/>
            <p:cNvSpPr/>
            <p:nvPr/>
          </p:nvSpPr>
          <p:spPr>
            <a:xfrm>
              <a:off x="3058330" y="435705"/>
              <a:ext cx="123021" cy="281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464" fill="norm" stroke="1" extrusionOk="0">
                  <a:moveTo>
                    <a:pt x="21278" y="186"/>
                  </a:moveTo>
                  <a:cubicBezTo>
                    <a:pt x="19447" y="25"/>
                    <a:pt x="17617" y="-136"/>
                    <a:pt x="16153" y="186"/>
                  </a:cubicBezTo>
                  <a:cubicBezTo>
                    <a:pt x="14688" y="509"/>
                    <a:pt x="13590" y="1315"/>
                    <a:pt x="11027" y="4216"/>
                  </a:cubicBezTo>
                  <a:cubicBezTo>
                    <a:pt x="8464" y="7118"/>
                    <a:pt x="4437" y="12115"/>
                    <a:pt x="2241" y="15097"/>
                  </a:cubicBezTo>
                  <a:cubicBezTo>
                    <a:pt x="44" y="18079"/>
                    <a:pt x="-322" y="19046"/>
                    <a:pt x="227" y="19771"/>
                  </a:cubicBezTo>
                  <a:cubicBezTo>
                    <a:pt x="776" y="20497"/>
                    <a:pt x="2241" y="20980"/>
                    <a:pt x="3705" y="214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3" name="Line"/>
            <p:cNvSpPr/>
            <p:nvPr/>
          </p:nvSpPr>
          <p:spPr>
            <a:xfrm>
              <a:off x="3181350" y="339480"/>
              <a:ext cx="206249" cy="404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0" h="21509" fill="norm" stroke="1" extrusionOk="0">
                  <a:moveTo>
                    <a:pt x="5891" y="2207"/>
                  </a:moveTo>
                  <a:cubicBezTo>
                    <a:pt x="5673" y="1644"/>
                    <a:pt x="5455" y="1082"/>
                    <a:pt x="6218" y="688"/>
                  </a:cubicBezTo>
                  <a:cubicBezTo>
                    <a:pt x="6982" y="294"/>
                    <a:pt x="8727" y="69"/>
                    <a:pt x="10691" y="13"/>
                  </a:cubicBezTo>
                  <a:cubicBezTo>
                    <a:pt x="12655" y="-43"/>
                    <a:pt x="14836" y="69"/>
                    <a:pt x="16800" y="632"/>
                  </a:cubicBezTo>
                  <a:cubicBezTo>
                    <a:pt x="18764" y="1194"/>
                    <a:pt x="20509" y="2207"/>
                    <a:pt x="21055" y="3557"/>
                  </a:cubicBezTo>
                  <a:cubicBezTo>
                    <a:pt x="21600" y="4907"/>
                    <a:pt x="20945" y="6594"/>
                    <a:pt x="20400" y="8788"/>
                  </a:cubicBezTo>
                  <a:cubicBezTo>
                    <a:pt x="19855" y="10982"/>
                    <a:pt x="19418" y="13682"/>
                    <a:pt x="19418" y="15370"/>
                  </a:cubicBezTo>
                  <a:cubicBezTo>
                    <a:pt x="19418" y="17057"/>
                    <a:pt x="19855" y="17732"/>
                    <a:pt x="20073" y="18520"/>
                  </a:cubicBezTo>
                  <a:cubicBezTo>
                    <a:pt x="20291" y="19307"/>
                    <a:pt x="20291" y="20207"/>
                    <a:pt x="19745" y="20770"/>
                  </a:cubicBezTo>
                  <a:cubicBezTo>
                    <a:pt x="19200" y="21332"/>
                    <a:pt x="18109" y="21557"/>
                    <a:pt x="14727" y="21501"/>
                  </a:cubicBezTo>
                  <a:cubicBezTo>
                    <a:pt x="11345" y="21445"/>
                    <a:pt x="5673" y="21107"/>
                    <a:pt x="0" y="207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4" name="Line"/>
            <p:cNvSpPr/>
            <p:nvPr/>
          </p:nvSpPr>
          <p:spPr>
            <a:xfrm>
              <a:off x="3810000" y="609600"/>
              <a:ext cx="292100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39" y="16800"/>
                    <a:pt x="9078" y="12000"/>
                    <a:pt x="12678" y="8400"/>
                  </a:cubicBezTo>
                  <a:cubicBezTo>
                    <a:pt x="16278" y="4800"/>
                    <a:pt x="18939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5" name="Line"/>
            <p:cNvSpPr/>
            <p:nvPr/>
          </p:nvSpPr>
          <p:spPr>
            <a:xfrm>
              <a:off x="4298467" y="367750"/>
              <a:ext cx="217748" cy="372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227" fill="norm" stroke="1" extrusionOk="0">
                  <a:moveTo>
                    <a:pt x="19609" y="4013"/>
                  </a:moveTo>
                  <a:cubicBezTo>
                    <a:pt x="20016" y="3410"/>
                    <a:pt x="20424" y="2807"/>
                    <a:pt x="20730" y="2143"/>
                  </a:cubicBezTo>
                  <a:cubicBezTo>
                    <a:pt x="21035" y="1479"/>
                    <a:pt x="21239" y="755"/>
                    <a:pt x="20016" y="333"/>
                  </a:cubicBezTo>
                  <a:cubicBezTo>
                    <a:pt x="18794" y="-89"/>
                    <a:pt x="16145" y="-210"/>
                    <a:pt x="13496" y="574"/>
                  </a:cubicBezTo>
                  <a:cubicBezTo>
                    <a:pt x="10847" y="1359"/>
                    <a:pt x="8197" y="3048"/>
                    <a:pt x="5854" y="5703"/>
                  </a:cubicBezTo>
                  <a:cubicBezTo>
                    <a:pt x="3511" y="8358"/>
                    <a:pt x="1473" y="11978"/>
                    <a:pt x="556" y="14391"/>
                  </a:cubicBezTo>
                  <a:cubicBezTo>
                    <a:pt x="-361" y="16805"/>
                    <a:pt x="-157" y="18011"/>
                    <a:pt x="1269" y="19037"/>
                  </a:cubicBezTo>
                  <a:cubicBezTo>
                    <a:pt x="2696" y="20063"/>
                    <a:pt x="5345" y="20907"/>
                    <a:pt x="8503" y="21149"/>
                  </a:cubicBezTo>
                  <a:cubicBezTo>
                    <a:pt x="11662" y="21390"/>
                    <a:pt x="15330" y="21028"/>
                    <a:pt x="18997" y="206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6" name="Line"/>
            <p:cNvSpPr/>
            <p:nvPr/>
          </p:nvSpPr>
          <p:spPr>
            <a:xfrm>
              <a:off x="4330700" y="552450"/>
              <a:ext cx="215900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2" y="18327"/>
                    <a:pt x="424" y="15055"/>
                    <a:pt x="4024" y="11455"/>
                  </a:cubicBezTo>
                  <a:cubicBezTo>
                    <a:pt x="7624" y="7855"/>
                    <a:pt x="14612" y="392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7" name="Line"/>
            <p:cNvSpPr/>
            <p:nvPr/>
          </p:nvSpPr>
          <p:spPr>
            <a:xfrm>
              <a:off x="4639843" y="371324"/>
              <a:ext cx="281407" cy="376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347" fill="norm" stroke="1" extrusionOk="0">
                  <a:moveTo>
                    <a:pt x="21430" y="3069"/>
                  </a:moveTo>
                  <a:cubicBezTo>
                    <a:pt x="19012" y="1989"/>
                    <a:pt x="16594" y="909"/>
                    <a:pt x="14579" y="369"/>
                  </a:cubicBezTo>
                  <a:cubicBezTo>
                    <a:pt x="12564" y="-171"/>
                    <a:pt x="10952" y="-171"/>
                    <a:pt x="9340" y="729"/>
                  </a:cubicBezTo>
                  <a:cubicBezTo>
                    <a:pt x="7729" y="1629"/>
                    <a:pt x="6117" y="3429"/>
                    <a:pt x="4908" y="5649"/>
                  </a:cubicBezTo>
                  <a:cubicBezTo>
                    <a:pt x="3699" y="7869"/>
                    <a:pt x="2893" y="10509"/>
                    <a:pt x="2167" y="12849"/>
                  </a:cubicBezTo>
                  <a:cubicBezTo>
                    <a:pt x="1442" y="15189"/>
                    <a:pt x="797" y="17229"/>
                    <a:pt x="394" y="18609"/>
                  </a:cubicBezTo>
                  <a:cubicBezTo>
                    <a:pt x="-9" y="19989"/>
                    <a:pt x="-170" y="20709"/>
                    <a:pt x="233" y="21069"/>
                  </a:cubicBezTo>
                  <a:cubicBezTo>
                    <a:pt x="636" y="21429"/>
                    <a:pt x="1603" y="21429"/>
                    <a:pt x="4424" y="21129"/>
                  </a:cubicBezTo>
                  <a:cubicBezTo>
                    <a:pt x="7245" y="20829"/>
                    <a:pt x="11920" y="20229"/>
                    <a:pt x="16594" y="196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8" name="Line"/>
            <p:cNvSpPr/>
            <p:nvPr/>
          </p:nvSpPr>
          <p:spPr>
            <a:xfrm>
              <a:off x="4914899" y="463549"/>
              <a:ext cx="21590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906" y="617"/>
                    <a:pt x="3812" y="1234"/>
                    <a:pt x="6882" y="4011"/>
                  </a:cubicBezTo>
                  <a:cubicBezTo>
                    <a:pt x="9953" y="6789"/>
                    <a:pt x="14188" y="11726"/>
                    <a:pt x="16835" y="15017"/>
                  </a:cubicBezTo>
                  <a:cubicBezTo>
                    <a:pt x="19482" y="18309"/>
                    <a:pt x="20541" y="1995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9" name="Line"/>
            <p:cNvSpPr/>
            <p:nvPr/>
          </p:nvSpPr>
          <p:spPr>
            <a:xfrm>
              <a:off x="4979861" y="463549"/>
              <a:ext cx="131889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fill="norm" stroke="1" extrusionOk="0">
                  <a:moveTo>
                    <a:pt x="21029" y="0"/>
                  </a:moveTo>
                  <a:cubicBezTo>
                    <a:pt x="19004" y="0"/>
                    <a:pt x="16979" y="0"/>
                    <a:pt x="14954" y="900"/>
                  </a:cubicBezTo>
                  <a:cubicBezTo>
                    <a:pt x="12929" y="1800"/>
                    <a:pt x="10904" y="3600"/>
                    <a:pt x="8204" y="6750"/>
                  </a:cubicBezTo>
                  <a:cubicBezTo>
                    <a:pt x="5504" y="9900"/>
                    <a:pt x="2129" y="14400"/>
                    <a:pt x="779" y="17100"/>
                  </a:cubicBezTo>
                  <a:cubicBezTo>
                    <a:pt x="-571" y="19800"/>
                    <a:pt x="104" y="20700"/>
                    <a:pt x="77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0" name="Line"/>
            <p:cNvSpPr/>
            <p:nvPr/>
          </p:nvSpPr>
          <p:spPr>
            <a:xfrm>
              <a:off x="5111749" y="420259"/>
              <a:ext cx="223774" cy="372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475" fill="norm" stroke="1" extrusionOk="0">
                  <a:moveTo>
                    <a:pt x="0" y="2496"/>
                  </a:moveTo>
                  <a:cubicBezTo>
                    <a:pt x="1817" y="1641"/>
                    <a:pt x="3634" y="787"/>
                    <a:pt x="6763" y="360"/>
                  </a:cubicBezTo>
                  <a:cubicBezTo>
                    <a:pt x="9892" y="-67"/>
                    <a:pt x="14333" y="-67"/>
                    <a:pt x="16957" y="116"/>
                  </a:cubicBezTo>
                  <a:cubicBezTo>
                    <a:pt x="19581" y="299"/>
                    <a:pt x="20389" y="665"/>
                    <a:pt x="20692" y="1764"/>
                  </a:cubicBezTo>
                  <a:cubicBezTo>
                    <a:pt x="20994" y="2862"/>
                    <a:pt x="20793" y="4692"/>
                    <a:pt x="20288" y="6828"/>
                  </a:cubicBezTo>
                  <a:cubicBezTo>
                    <a:pt x="19783" y="8964"/>
                    <a:pt x="18976" y="11404"/>
                    <a:pt x="19077" y="13601"/>
                  </a:cubicBezTo>
                  <a:cubicBezTo>
                    <a:pt x="19178" y="15797"/>
                    <a:pt x="20187" y="17750"/>
                    <a:pt x="20793" y="19031"/>
                  </a:cubicBezTo>
                  <a:cubicBezTo>
                    <a:pt x="21398" y="20313"/>
                    <a:pt x="21600" y="20923"/>
                    <a:pt x="20893" y="21228"/>
                  </a:cubicBezTo>
                  <a:cubicBezTo>
                    <a:pt x="20187" y="21533"/>
                    <a:pt x="18572" y="21533"/>
                    <a:pt x="16654" y="21350"/>
                  </a:cubicBezTo>
                  <a:cubicBezTo>
                    <a:pt x="14736" y="21167"/>
                    <a:pt x="12516" y="20801"/>
                    <a:pt x="10295" y="204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1" name="Line"/>
            <p:cNvSpPr/>
            <p:nvPr/>
          </p:nvSpPr>
          <p:spPr>
            <a:xfrm>
              <a:off x="5523618" y="376096"/>
              <a:ext cx="229482" cy="341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354" fill="norm" stroke="1" extrusionOk="0">
                  <a:moveTo>
                    <a:pt x="21289" y="1897"/>
                  </a:moveTo>
                  <a:cubicBezTo>
                    <a:pt x="21289" y="1234"/>
                    <a:pt x="21289" y="572"/>
                    <a:pt x="20798" y="240"/>
                  </a:cubicBezTo>
                  <a:cubicBezTo>
                    <a:pt x="20307" y="-91"/>
                    <a:pt x="19325" y="-91"/>
                    <a:pt x="16674" y="307"/>
                  </a:cubicBezTo>
                  <a:cubicBezTo>
                    <a:pt x="14024" y="704"/>
                    <a:pt x="9704" y="1499"/>
                    <a:pt x="6562" y="3288"/>
                  </a:cubicBezTo>
                  <a:cubicBezTo>
                    <a:pt x="3420" y="5077"/>
                    <a:pt x="1456" y="7860"/>
                    <a:pt x="573" y="10709"/>
                  </a:cubicBezTo>
                  <a:cubicBezTo>
                    <a:pt x="-311" y="13558"/>
                    <a:pt x="-115" y="16473"/>
                    <a:pt x="769" y="18329"/>
                  </a:cubicBezTo>
                  <a:cubicBezTo>
                    <a:pt x="1653" y="20184"/>
                    <a:pt x="3224" y="20979"/>
                    <a:pt x="5874" y="21244"/>
                  </a:cubicBezTo>
                  <a:cubicBezTo>
                    <a:pt x="8525" y="21509"/>
                    <a:pt x="12256" y="21244"/>
                    <a:pt x="15987" y="209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2" name="Line"/>
            <p:cNvSpPr/>
            <p:nvPr/>
          </p:nvSpPr>
          <p:spPr>
            <a:xfrm>
              <a:off x="5549900" y="546100"/>
              <a:ext cx="222250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14" y="17169"/>
                    <a:pt x="8229" y="12738"/>
                    <a:pt x="11829" y="9138"/>
                  </a:cubicBezTo>
                  <a:cubicBezTo>
                    <a:pt x="15429" y="5538"/>
                    <a:pt x="18514" y="276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3" name="Line"/>
            <p:cNvSpPr/>
            <p:nvPr/>
          </p:nvSpPr>
          <p:spPr>
            <a:xfrm>
              <a:off x="5862229" y="377555"/>
              <a:ext cx="258176" cy="371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432" fill="norm" stroke="1" extrusionOk="0">
                  <a:moveTo>
                    <a:pt x="20806" y="2761"/>
                  </a:moveTo>
                  <a:cubicBezTo>
                    <a:pt x="21155" y="1785"/>
                    <a:pt x="21503" y="808"/>
                    <a:pt x="20980" y="320"/>
                  </a:cubicBezTo>
                  <a:cubicBezTo>
                    <a:pt x="20458" y="-168"/>
                    <a:pt x="19064" y="-168"/>
                    <a:pt x="16887" y="808"/>
                  </a:cubicBezTo>
                  <a:cubicBezTo>
                    <a:pt x="14709" y="1785"/>
                    <a:pt x="11748" y="3737"/>
                    <a:pt x="9222" y="5751"/>
                  </a:cubicBezTo>
                  <a:cubicBezTo>
                    <a:pt x="6697" y="7764"/>
                    <a:pt x="4606" y="9839"/>
                    <a:pt x="3126" y="11913"/>
                  </a:cubicBezTo>
                  <a:cubicBezTo>
                    <a:pt x="1645" y="13988"/>
                    <a:pt x="774" y="16063"/>
                    <a:pt x="338" y="17405"/>
                  </a:cubicBezTo>
                  <a:cubicBezTo>
                    <a:pt x="-97" y="18747"/>
                    <a:pt x="-97" y="19357"/>
                    <a:pt x="251" y="19846"/>
                  </a:cubicBezTo>
                  <a:cubicBezTo>
                    <a:pt x="600" y="20334"/>
                    <a:pt x="1297" y="20700"/>
                    <a:pt x="4345" y="20944"/>
                  </a:cubicBezTo>
                  <a:cubicBezTo>
                    <a:pt x="7393" y="21188"/>
                    <a:pt x="12793" y="21310"/>
                    <a:pt x="18193" y="214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4" name="Line"/>
            <p:cNvSpPr/>
            <p:nvPr/>
          </p:nvSpPr>
          <p:spPr>
            <a:xfrm>
              <a:off x="6210300" y="406516"/>
              <a:ext cx="184150" cy="177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2" fill="norm" stroke="1" extrusionOk="0">
                  <a:moveTo>
                    <a:pt x="0" y="3036"/>
                  </a:moveTo>
                  <a:cubicBezTo>
                    <a:pt x="497" y="1765"/>
                    <a:pt x="993" y="494"/>
                    <a:pt x="1986" y="113"/>
                  </a:cubicBezTo>
                  <a:cubicBezTo>
                    <a:pt x="2979" y="-268"/>
                    <a:pt x="4469" y="240"/>
                    <a:pt x="6952" y="2781"/>
                  </a:cubicBezTo>
                  <a:cubicBezTo>
                    <a:pt x="9434" y="5323"/>
                    <a:pt x="12910" y="9897"/>
                    <a:pt x="15517" y="13327"/>
                  </a:cubicBezTo>
                  <a:cubicBezTo>
                    <a:pt x="18124" y="16758"/>
                    <a:pt x="19862" y="19045"/>
                    <a:pt x="21600" y="21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5" name="Line"/>
            <p:cNvSpPr/>
            <p:nvPr/>
          </p:nvSpPr>
          <p:spPr>
            <a:xfrm>
              <a:off x="6338746" y="446393"/>
              <a:ext cx="139463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1" h="21327" fill="norm" stroke="1" extrusionOk="0">
                  <a:moveTo>
                    <a:pt x="19123" y="2339"/>
                  </a:moveTo>
                  <a:cubicBezTo>
                    <a:pt x="20090" y="1245"/>
                    <a:pt x="21058" y="151"/>
                    <a:pt x="21219" y="15"/>
                  </a:cubicBezTo>
                  <a:cubicBezTo>
                    <a:pt x="21380" y="-122"/>
                    <a:pt x="20735" y="698"/>
                    <a:pt x="17834" y="3091"/>
                  </a:cubicBezTo>
                  <a:cubicBezTo>
                    <a:pt x="14932" y="5483"/>
                    <a:pt x="9774" y="9448"/>
                    <a:pt x="6389" y="12182"/>
                  </a:cubicBezTo>
                  <a:cubicBezTo>
                    <a:pt x="3004" y="14916"/>
                    <a:pt x="1392" y="16420"/>
                    <a:pt x="586" y="17787"/>
                  </a:cubicBezTo>
                  <a:cubicBezTo>
                    <a:pt x="-220" y="19154"/>
                    <a:pt x="-220" y="20384"/>
                    <a:pt x="747" y="20931"/>
                  </a:cubicBezTo>
                  <a:cubicBezTo>
                    <a:pt x="1714" y="21478"/>
                    <a:pt x="3649" y="21341"/>
                    <a:pt x="5583" y="212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6" name="Line"/>
            <p:cNvSpPr/>
            <p:nvPr/>
          </p:nvSpPr>
          <p:spPr>
            <a:xfrm>
              <a:off x="6527800" y="413885"/>
              <a:ext cx="156634" cy="360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2" fill="norm" stroke="1" extrusionOk="0">
                  <a:moveTo>
                    <a:pt x="2627" y="690"/>
                  </a:moveTo>
                  <a:cubicBezTo>
                    <a:pt x="6714" y="437"/>
                    <a:pt x="10800" y="185"/>
                    <a:pt x="13719" y="58"/>
                  </a:cubicBezTo>
                  <a:cubicBezTo>
                    <a:pt x="16638" y="-68"/>
                    <a:pt x="18389" y="-68"/>
                    <a:pt x="19411" y="879"/>
                  </a:cubicBezTo>
                  <a:cubicBezTo>
                    <a:pt x="20432" y="1827"/>
                    <a:pt x="20724" y="3721"/>
                    <a:pt x="20578" y="5616"/>
                  </a:cubicBezTo>
                  <a:cubicBezTo>
                    <a:pt x="20432" y="7511"/>
                    <a:pt x="19849" y="9406"/>
                    <a:pt x="19849" y="10985"/>
                  </a:cubicBezTo>
                  <a:cubicBezTo>
                    <a:pt x="19849" y="12564"/>
                    <a:pt x="20432" y="13827"/>
                    <a:pt x="20870" y="14774"/>
                  </a:cubicBezTo>
                  <a:cubicBezTo>
                    <a:pt x="21308" y="15721"/>
                    <a:pt x="21600" y="16353"/>
                    <a:pt x="21600" y="16985"/>
                  </a:cubicBezTo>
                  <a:cubicBezTo>
                    <a:pt x="21600" y="17616"/>
                    <a:pt x="21308" y="18248"/>
                    <a:pt x="19703" y="18879"/>
                  </a:cubicBezTo>
                  <a:cubicBezTo>
                    <a:pt x="18097" y="19511"/>
                    <a:pt x="15178" y="20143"/>
                    <a:pt x="11676" y="20585"/>
                  </a:cubicBezTo>
                  <a:cubicBezTo>
                    <a:pt x="8173" y="21027"/>
                    <a:pt x="4086" y="21279"/>
                    <a:pt x="0" y="21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7" name="Line"/>
            <p:cNvSpPr/>
            <p:nvPr/>
          </p:nvSpPr>
          <p:spPr>
            <a:xfrm>
              <a:off x="6756400" y="343843"/>
              <a:ext cx="224569" cy="494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559" fill="norm" stroke="1" extrusionOk="0">
                  <a:moveTo>
                    <a:pt x="9084" y="2451"/>
                  </a:moveTo>
                  <a:cubicBezTo>
                    <a:pt x="9084" y="1805"/>
                    <a:pt x="9084" y="1159"/>
                    <a:pt x="9488" y="697"/>
                  </a:cubicBezTo>
                  <a:cubicBezTo>
                    <a:pt x="9892" y="236"/>
                    <a:pt x="10699" y="-41"/>
                    <a:pt x="12314" y="5"/>
                  </a:cubicBezTo>
                  <a:cubicBezTo>
                    <a:pt x="13929" y="51"/>
                    <a:pt x="16351" y="421"/>
                    <a:pt x="18269" y="1944"/>
                  </a:cubicBezTo>
                  <a:cubicBezTo>
                    <a:pt x="20187" y="3467"/>
                    <a:pt x="21600" y="6144"/>
                    <a:pt x="21398" y="8867"/>
                  </a:cubicBezTo>
                  <a:cubicBezTo>
                    <a:pt x="21196" y="11590"/>
                    <a:pt x="19379" y="14359"/>
                    <a:pt x="15544" y="16482"/>
                  </a:cubicBezTo>
                  <a:cubicBezTo>
                    <a:pt x="11708" y="18605"/>
                    <a:pt x="5854" y="20082"/>
                    <a:pt x="0" y="215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8" name="Line"/>
            <p:cNvSpPr/>
            <p:nvPr/>
          </p:nvSpPr>
          <p:spPr>
            <a:xfrm>
              <a:off x="1638300" y="1111249"/>
              <a:ext cx="5283200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7" y="20700"/>
                    <a:pt x="554" y="19800"/>
                    <a:pt x="852" y="19500"/>
                  </a:cubicBezTo>
                  <a:cubicBezTo>
                    <a:pt x="1151" y="19200"/>
                    <a:pt x="1471" y="19500"/>
                    <a:pt x="1809" y="19350"/>
                  </a:cubicBezTo>
                  <a:cubicBezTo>
                    <a:pt x="2146" y="19200"/>
                    <a:pt x="2501" y="18600"/>
                    <a:pt x="2834" y="17850"/>
                  </a:cubicBezTo>
                  <a:cubicBezTo>
                    <a:pt x="3167" y="17100"/>
                    <a:pt x="3479" y="16200"/>
                    <a:pt x="3816" y="15300"/>
                  </a:cubicBezTo>
                  <a:cubicBezTo>
                    <a:pt x="4154" y="14400"/>
                    <a:pt x="4517" y="13500"/>
                    <a:pt x="4837" y="12900"/>
                  </a:cubicBezTo>
                  <a:cubicBezTo>
                    <a:pt x="5158" y="12300"/>
                    <a:pt x="5435" y="12000"/>
                    <a:pt x="5712" y="11700"/>
                  </a:cubicBezTo>
                  <a:cubicBezTo>
                    <a:pt x="5988" y="11400"/>
                    <a:pt x="6265" y="11100"/>
                    <a:pt x="6568" y="10800"/>
                  </a:cubicBezTo>
                  <a:cubicBezTo>
                    <a:pt x="6871" y="10500"/>
                    <a:pt x="7200" y="10200"/>
                    <a:pt x="7520" y="9900"/>
                  </a:cubicBezTo>
                  <a:cubicBezTo>
                    <a:pt x="7840" y="9600"/>
                    <a:pt x="8152" y="9300"/>
                    <a:pt x="8481" y="9150"/>
                  </a:cubicBezTo>
                  <a:cubicBezTo>
                    <a:pt x="8810" y="9000"/>
                    <a:pt x="9156" y="9000"/>
                    <a:pt x="9498" y="9000"/>
                  </a:cubicBezTo>
                  <a:cubicBezTo>
                    <a:pt x="9839" y="9000"/>
                    <a:pt x="10177" y="9000"/>
                    <a:pt x="10527" y="9000"/>
                  </a:cubicBezTo>
                  <a:cubicBezTo>
                    <a:pt x="10878" y="9000"/>
                    <a:pt x="11241" y="9000"/>
                    <a:pt x="11605" y="9000"/>
                  </a:cubicBezTo>
                  <a:cubicBezTo>
                    <a:pt x="11968" y="9000"/>
                    <a:pt x="12332" y="9000"/>
                    <a:pt x="12700" y="9000"/>
                  </a:cubicBezTo>
                  <a:cubicBezTo>
                    <a:pt x="13067" y="9000"/>
                    <a:pt x="13439" y="9000"/>
                    <a:pt x="13807" y="9000"/>
                  </a:cubicBezTo>
                  <a:cubicBezTo>
                    <a:pt x="14175" y="9000"/>
                    <a:pt x="14538" y="9000"/>
                    <a:pt x="14902" y="8850"/>
                  </a:cubicBezTo>
                  <a:cubicBezTo>
                    <a:pt x="15265" y="8700"/>
                    <a:pt x="15629" y="8400"/>
                    <a:pt x="15975" y="8100"/>
                  </a:cubicBezTo>
                  <a:cubicBezTo>
                    <a:pt x="16321" y="7800"/>
                    <a:pt x="16650" y="7500"/>
                    <a:pt x="16975" y="7350"/>
                  </a:cubicBezTo>
                  <a:cubicBezTo>
                    <a:pt x="17299" y="7200"/>
                    <a:pt x="17619" y="7200"/>
                    <a:pt x="17913" y="7050"/>
                  </a:cubicBezTo>
                  <a:cubicBezTo>
                    <a:pt x="18208" y="6900"/>
                    <a:pt x="18476" y="6600"/>
                    <a:pt x="18792" y="6300"/>
                  </a:cubicBezTo>
                  <a:cubicBezTo>
                    <a:pt x="19108" y="6000"/>
                    <a:pt x="19471" y="5700"/>
                    <a:pt x="19822" y="5250"/>
                  </a:cubicBezTo>
                  <a:cubicBezTo>
                    <a:pt x="20172" y="4800"/>
                    <a:pt x="20510" y="4200"/>
                    <a:pt x="20804" y="3300"/>
                  </a:cubicBezTo>
                  <a:cubicBezTo>
                    <a:pt x="21098" y="2400"/>
                    <a:pt x="21349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9" name="Line"/>
            <p:cNvSpPr/>
            <p:nvPr/>
          </p:nvSpPr>
          <p:spPr>
            <a:xfrm>
              <a:off x="2478173" y="1587500"/>
              <a:ext cx="531728" cy="267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338" fill="norm" stroke="1" extrusionOk="0">
                  <a:moveTo>
                    <a:pt x="2494" y="12150"/>
                  </a:moveTo>
                  <a:cubicBezTo>
                    <a:pt x="2494" y="14175"/>
                    <a:pt x="2494" y="16200"/>
                    <a:pt x="2323" y="17803"/>
                  </a:cubicBezTo>
                  <a:cubicBezTo>
                    <a:pt x="2152" y="19406"/>
                    <a:pt x="1811" y="20588"/>
                    <a:pt x="1426" y="21094"/>
                  </a:cubicBezTo>
                  <a:cubicBezTo>
                    <a:pt x="1042" y="21600"/>
                    <a:pt x="615" y="21431"/>
                    <a:pt x="317" y="19491"/>
                  </a:cubicBezTo>
                  <a:cubicBezTo>
                    <a:pt x="18" y="17550"/>
                    <a:pt x="-153" y="13838"/>
                    <a:pt x="189" y="10631"/>
                  </a:cubicBezTo>
                  <a:cubicBezTo>
                    <a:pt x="530" y="7425"/>
                    <a:pt x="1384" y="4725"/>
                    <a:pt x="2878" y="3206"/>
                  </a:cubicBezTo>
                  <a:cubicBezTo>
                    <a:pt x="4372" y="1687"/>
                    <a:pt x="6506" y="1350"/>
                    <a:pt x="9196" y="1097"/>
                  </a:cubicBezTo>
                  <a:cubicBezTo>
                    <a:pt x="11885" y="844"/>
                    <a:pt x="15129" y="675"/>
                    <a:pt x="17264" y="506"/>
                  </a:cubicBezTo>
                  <a:cubicBezTo>
                    <a:pt x="19398" y="337"/>
                    <a:pt x="20422" y="169"/>
                    <a:pt x="2144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0" name="Line"/>
            <p:cNvSpPr/>
            <p:nvPr/>
          </p:nvSpPr>
          <p:spPr>
            <a:xfrm>
              <a:off x="2800350" y="1784350"/>
              <a:ext cx="190500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450"/>
                    <a:pt x="4800" y="900"/>
                    <a:pt x="8400" y="4500"/>
                  </a:cubicBezTo>
                  <a:cubicBezTo>
                    <a:pt x="12000" y="8100"/>
                    <a:pt x="16800" y="1485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1" name="Line"/>
            <p:cNvSpPr/>
            <p:nvPr/>
          </p:nvSpPr>
          <p:spPr>
            <a:xfrm>
              <a:off x="2882900" y="1783786"/>
              <a:ext cx="133350" cy="184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0" fill="norm" stroke="1" extrusionOk="0">
                  <a:moveTo>
                    <a:pt x="21600" y="802"/>
                  </a:moveTo>
                  <a:cubicBezTo>
                    <a:pt x="19543" y="311"/>
                    <a:pt x="17486" y="-180"/>
                    <a:pt x="15943" y="65"/>
                  </a:cubicBezTo>
                  <a:cubicBezTo>
                    <a:pt x="14400" y="311"/>
                    <a:pt x="13371" y="1293"/>
                    <a:pt x="10800" y="4975"/>
                  </a:cubicBezTo>
                  <a:cubicBezTo>
                    <a:pt x="8229" y="8656"/>
                    <a:pt x="4114" y="15038"/>
                    <a:pt x="0" y="214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2" name="Line"/>
            <p:cNvSpPr/>
            <p:nvPr/>
          </p:nvSpPr>
          <p:spPr>
            <a:xfrm>
              <a:off x="3720933" y="1608859"/>
              <a:ext cx="457368" cy="24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022" fill="norm" stroke="1" extrusionOk="0">
                  <a:moveTo>
                    <a:pt x="4150" y="4664"/>
                  </a:moveTo>
                  <a:cubicBezTo>
                    <a:pt x="4545" y="7724"/>
                    <a:pt x="4939" y="10784"/>
                    <a:pt x="4644" y="13574"/>
                  </a:cubicBezTo>
                  <a:cubicBezTo>
                    <a:pt x="4348" y="16364"/>
                    <a:pt x="3361" y="18884"/>
                    <a:pt x="2622" y="20144"/>
                  </a:cubicBezTo>
                  <a:cubicBezTo>
                    <a:pt x="1882" y="21404"/>
                    <a:pt x="1389" y="21404"/>
                    <a:pt x="846" y="19514"/>
                  </a:cubicBezTo>
                  <a:cubicBezTo>
                    <a:pt x="304" y="17624"/>
                    <a:pt x="-288" y="13844"/>
                    <a:pt x="156" y="10694"/>
                  </a:cubicBezTo>
                  <a:cubicBezTo>
                    <a:pt x="600" y="7544"/>
                    <a:pt x="2079" y="5024"/>
                    <a:pt x="4446" y="3224"/>
                  </a:cubicBezTo>
                  <a:cubicBezTo>
                    <a:pt x="6813" y="1424"/>
                    <a:pt x="10068" y="344"/>
                    <a:pt x="12928" y="74"/>
                  </a:cubicBezTo>
                  <a:cubicBezTo>
                    <a:pt x="15789" y="-196"/>
                    <a:pt x="18254" y="344"/>
                    <a:pt x="19586" y="614"/>
                  </a:cubicBezTo>
                  <a:cubicBezTo>
                    <a:pt x="20917" y="884"/>
                    <a:pt x="21115" y="884"/>
                    <a:pt x="21312" y="8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3" name="Line"/>
            <p:cNvSpPr/>
            <p:nvPr/>
          </p:nvSpPr>
          <p:spPr>
            <a:xfrm>
              <a:off x="4038599" y="1790700"/>
              <a:ext cx="19685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77" y="4547"/>
                    <a:pt x="9755" y="9095"/>
                    <a:pt x="13355" y="12695"/>
                  </a:cubicBezTo>
                  <a:cubicBezTo>
                    <a:pt x="16955" y="16295"/>
                    <a:pt x="19277" y="1894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4" name="Line"/>
            <p:cNvSpPr/>
            <p:nvPr/>
          </p:nvSpPr>
          <p:spPr>
            <a:xfrm>
              <a:off x="4236244" y="1803400"/>
              <a:ext cx="88107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600" fill="norm" stroke="1" extrusionOk="0">
                  <a:moveTo>
                    <a:pt x="21407" y="1964"/>
                  </a:moveTo>
                  <a:cubicBezTo>
                    <a:pt x="21407" y="982"/>
                    <a:pt x="21407" y="0"/>
                    <a:pt x="20893" y="0"/>
                  </a:cubicBezTo>
                  <a:cubicBezTo>
                    <a:pt x="20378" y="0"/>
                    <a:pt x="19350" y="982"/>
                    <a:pt x="16264" y="3600"/>
                  </a:cubicBezTo>
                  <a:cubicBezTo>
                    <a:pt x="13178" y="6218"/>
                    <a:pt x="8036" y="10473"/>
                    <a:pt x="4950" y="13091"/>
                  </a:cubicBezTo>
                  <a:cubicBezTo>
                    <a:pt x="1864" y="15709"/>
                    <a:pt x="836" y="16691"/>
                    <a:pt x="321" y="17755"/>
                  </a:cubicBezTo>
                  <a:cubicBezTo>
                    <a:pt x="-193" y="18818"/>
                    <a:pt x="-193" y="19964"/>
                    <a:pt x="1093" y="20618"/>
                  </a:cubicBezTo>
                  <a:cubicBezTo>
                    <a:pt x="2378" y="21273"/>
                    <a:pt x="4950" y="21436"/>
                    <a:pt x="752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5" name="Line"/>
            <p:cNvSpPr/>
            <p:nvPr/>
          </p:nvSpPr>
          <p:spPr>
            <a:xfrm>
              <a:off x="962801" y="2577319"/>
              <a:ext cx="167499" cy="523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2" h="21304" fill="norm" stroke="1" extrusionOk="0">
                  <a:moveTo>
                    <a:pt x="21102" y="2872"/>
                  </a:moveTo>
                  <a:cubicBezTo>
                    <a:pt x="20035" y="2011"/>
                    <a:pt x="18969" y="1151"/>
                    <a:pt x="16435" y="592"/>
                  </a:cubicBezTo>
                  <a:cubicBezTo>
                    <a:pt x="13902" y="32"/>
                    <a:pt x="9902" y="-226"/>
                    <a:pt x="6702" y="247"/>
                  </a:cubicBezTo>
                  <a:cubicBezTo>
                    <a:pt x="3502" y="721"/>
                    <a:pt x="1102" y="1925"/>
                    <a:pt x="302" y="3001"/>
                  </a:cubicBezTo>
                  <a:cubicBezTo>
                    <a:pt x="-498" y="4077"/>
                    <a:pt x="302" y="5023"/>
                    <a:pt x="2569" y="6056"/>
                  </a:cubicBezTo>
                  <a:cubicBezTo>
                    <a:pt x="4835" y="7089"/>
                    <a:pt x="8569" y="8207"/>
                    <a:pt x="10569" y="8982"/>
                  </a:cubicBezTo>
                  <a:cubicBezTo>
                    <a:pt x="12569" y="9756"/>
                    <a:pt x="12835" y="10187"/>
                    <a:pt x="12969" y="10617"/>
                  </a:cubicBezTo>
                  <a:cubicBezTo>
                    <a:pt x="13102" y="11047"/>
                    <a:pt x="13102" y="11478"/>
                    <a:pt x="11902" y="11908"/>
                  </a:cubicBezTo>
                  <a:cubicBezTo>
                    <a:pt x="10702" y="12338"/>
                    <a:pt x="8302" y="12768"/>
                    <a:pt x="6435" y="12898"/>
                  </a:cubicBezTo>
                  <a:cubicBezTo>
                    <a:pt x="4569" y="13027"/>
                    <a:pt x="3235" y="12854"/>
                    <a:pt x="3102" y="12639"/>
                  </a:cubicBezTo>
                  <a:cubicBezTo>
                    <a:pt x="2969" y="12424"/>
                    <a:pt x="4035" y="12166"/>
                    <a:pt x="4969" y="12209"/>
                  </a:cubicBezTo>
                  <a:cubicBezTo>
                    <a:pt x="5902" y="12252"/>
                    <a:pt x="6702" y="12596"/>
                    <a:pt x="6969" y="13242"/>
                  </a:cubicBezTo>
                  <a:cubicBezTo>
                    <a:pt x="7235" y="13887"/>
                    <a:pt x="6969" y="14834"/>
                    <a:pt x="6169" y="15780"/>
                  </a:cubicBezTo>
                  <a:cubicBezTo>
                    <a:pt x="5369" y="16727"/>
                    <a:pt x="4035" y="17674"/>
                    <a:pt x="3369" y="18362"/>
                  </a:cubicBezTo>
                  <a:cubicBezTo>
                    <a:pt x="2702" y="19050"/>
                    <a:pt x="2702" y="19481"/>
                    <a:pt x="2969" y="19911"/>
                  </a:cubicBezTo>
                  <a:cubicBezTo>
                    <a:pt x="3235" y="20341"/>
                    <a:pt x="3769" y="20772"/>
                    <a:pt x="4702" y="21030"/>
                  </a:cubicBezTo>
                  <a:cubicBezTo>
                    <a:pt x="5635" y="21288"/>
                    <a:pt x="6969" y="21374"/>
                    <a:pt x="8569" y="21245"/>
                  </a:cubicBezTo>
                  <a:cubicBezTo>
                    <a:pt x="10169" y="21116"/>
                    <a:pt x="12035" y="20772"/>
                    <a:pt x="13902" y="204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6" name="Line"/>
            <p:cNvSpPr/>
            <p:nvPr/>
          </p:nvSpPr>
          <p:spPr>
            <a:xfrm>
              <a:off x="1244620" y="2666332"/>
              <a:ext cx="165081" cy="341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7" h="21258" fill="norm" stroke="1" extrusionOk="0">
                  <a:moveTo>
                    <a:pt x="16197" y="4783"/>
                  </a:moveTo>
                  <a:cubicBezTo>
                    <a:pt x="16197" y="4124"/>
                    <a:pt x="16197" y="3466"/>
                    <a:pt x="16197" y="2610"/>
                  </a:cubicBezTo>
                  <a:cubicBezTo>
                    <a:pt x="16197" y="1754"/>
                    <a:pt x="16197" y="700"/>
                    <a:pt x="15522" y="239"/>
                  </a:cubicBezTo>
                  <a:cubicBezTo>
                    <a:pt x="14847" y="-222"/>
                    <a:pt x="13497" y="-90"/>
                    <a:pt x="11067" y="1293"/>
                  </a:cubicBezTo>
                  <a:cubicBezTo>
                    <a:pt x="8637" y="2676"/>
                    <a:pt x="5127" y="5310"/>
                    <a:pt x="2832" y="8273"/>
                  </a:cubicBezTo>
                  <a:cubicBezTo>
                    <a:pt x="537" y="11237"/>
                    <a:pt x="-543" y="14529"/>
                    <a:pt x="267" y="16768"/>
                  </a:cubicBezTo>
                  <a:cubicBezTo>
                    <a:pt x="1077" y="19007"/>
                    <a:pt x="3777" y="20193"/>
                    <a:pt x="6747" y="20785"/>
                  </a:cubicBezTo>
                  <a:cubicBezTo>
                    <a:pt x="9717" y="21378"/>
                    <a:pt x="12957" y="21378"/>
                    <a:pt x="15387" y="20983"/>
                  </a:cubicBezTo>
                  <a:cubicBezTo>
                    <a:pt x="17817" y="20588"/>
                    <a:pt x="19437" y="19798"/>
                    <a:pt x="21057" y="190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7" name="Line"/>
            <p:cNvSpPr/>
            <p:nvPr/>
          </p:nvSpPr>
          <p:spPr>
            <a:xfrm>
              <a:off x="1425485" y="2736849"/>
              <a:ext cx="200116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fill="norm" stroke="1" extrusionOk="0">
                  <a:moveTo>
                    <a:pt x="1715" y="1350"/>
                  </a:moveTo>
                  <a:cubicBezTo>
                    <a:pt x="805" y="675"/>
                    <a:pt x="-104" y="0"/>
                    <a:pt x="10" y="0"/>
                  </a:cubicBezTo>
                  <a:cubicBezTo>
                    <a:pt x="123" y="0"/>
                    <a:pt x="1260" y="675"/>
                    <a:pt x="3648" y="2700"/>
                  </a:cubicBezTo>
                  <a:cubicBezTo>
                    <a:pt x="6035" y="4725"/>
                    <a:pt x="9673" y="8100"/>
                    <a:pt x="12856" y="11475"/>
                  </a:cubicBezTo>
                  <a:cubicBezTo>
                    <a:pt x="16039" y="14850"/>
                    <a:pt x="18768" y="18225"/>
                    <a:pt x="2149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8" name="Line"/>
            <p:cNvSpPr/>
            <p:nvPr/>
          </p:nvSpPr>
          <p:spPr>
            <a:xfrm>
              <a:off x="1510084" y="2705049"/>
              <a:ext cx="134567" cy="292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448" fill="norm" stroke="1" extrusionOk="0">
                  <a:moveTo>
                    <a:pt x="21456" y="470"/>
                  </a:moveTo>
                  <a:cubicBezTo>
                    <a:pt x="18756" y="159"/>
                    <a:pt x="16056" y="-152"/>
                    <a:pt x="14200" y="81"/>
                  </a:cubicBezTo>
                  <a:cubicBezTo>
                    <a:pt x="12344" y="314"/>
                    <a:pt x="11331" y="1091"/>
                    <a:pt x="9306" y="3422"/>
                  </a:cubicBezTo>
                  <a:cubicBezTo>
                    <a:pt x="7281" y="5753"/>
                    <a:pt x="4243" y="9638"/>
                    <a:pt x="2387" y="12590"/>
                  </a:cubicBezTo>
                  <a:cubicBezTo>
                    <a:pt x="531" y="15543"/>
                    <a:pt x="-144" y="17563"/>
                    <a:pt x="25" y="18884"/>
                  </a:cubicBezTo>
                  <a:cubicBezTo>
                    <a:pt x="193" y="20205"/>
                    <a:pt x="1206" y="20826"/>
                    <a:pt x="2218" y="214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9" name="Line"/>
            <p:cNvSpPr/>
            <p:nvPr/>
          </p:nvSpPr>
          <p:spPr>
            <a:xfrm>
              <a:off x="1701800" y="2882900"/>
              <a:ext cx="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0" name="Line"/>
            <p:cNvSpPr/>
            <p:nvPr/>
          </p:nvSpPr>
          <p:spPr>
            <a:xfrm>
              <a:off x="1778000" y="2940049"/>
              <a:ext cx="8255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1" name="Line"/>
            <p:cNvSpPr/>
            <p:nvPr/>
          </p:nvSpPr>
          <p:spPr>
            <a:xfrm>
              <a:off x="1991222" y="2666727"/>
              <a:ext cx="193178" cy="178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379" fill="norm" stroke="1" extrusionOk="0">
                  <a:moveTo>
                    <a:pt x="297" y="2320"/>
                  </a:moveTo>
                  <a:cubicBezTo>
                    <a:pt x="62" y="1050"/>
                    <a:pt x="-173" y="-221"/>
                    <a:pt x="179" y="33"/>
                  </a:cubicBezTo>
                  <a:cubicBezTo>
                    <a:pt x="531" y="287"/>
                    <a:pt x="1470" y="2066"/>
                    <a:pt x="3466" y="5115"/>
                  </a:cubicBezTo>
                  <a:cubicBezTo>
                    <a:pt x="5462" y="8165"/>
                    <a:pt x="8514" y="12485"/>
                    <a:pt x="11684" y="15407"/>
                  </a:cubicBezTo>
                  <a:cubicBezTo>
                    <a:pt x="14853" y="18330"/>
                    <a:pt x="18140" y="19854"/>
                    <a:pt x="21427" y="213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2" name="Line"/>
            <p:cNvSpPr/>
            <p:nvPr/>
          </p:nvSpPr>
          <p:spPr>
            <a:xfrm>
              <a:off x="2130112" y="2660650"/>
              <a:ext cx="92389" cy="317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1" h="21600" fill="norm" stroke="1" extrusionOk="0">
                  <a:moveTo>
                    <a:pt x="20951" y="0"/>
                  </a:moveTo>
                  <a:cubicBezTo>
                    <a:pt x="16631" y="2448"/>
                    <a:pt x="12311" y="4896"/>
                    <a:pt x="8471" y="7776"/>
                  </a:cubicBezTo>
                  <a:cubicBezTo>
                    <a:pt x="4631" y="10656"/>
                    <a:pt x="1271" y="13968"/>
                    <a:pt x="311" y="16344"/>
                  </a:cubicBezTo>
                  <a:cubicBezTo>
                    <a:pt x="-649" y="18720"/>
                    <a:pt x="791" y="20160"/>
                    <a:pt x="223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3" name="Line"/>
            <p:cNvSpPr/>
            <p:nvPr/>
          </p:nvSpPr>
          <p:spPr>
            <a:xfrm>
              <a:off x="2273300" y="2901949"/>
              <a:ext cx="6350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4" name="Line"/>
            <p:cNvSpPr/>
            <p:nvPr/>
          </p:nvSpPr>
          <p:spPr>
            <a:xfrm>
              <a:off x="2393950" y="2647950"/>
              <a:ext cx="64912" cy="469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3" h="21600" fill="norm" stroke="1" extrusionOk="0">
                  <a:moveTo>
                    <a:pt x="0" y="0"/>
                  </a:moveTo>
                  <a:cubicBezTo>
                    <a:pt x="5891" y="1459"/>
                    <a:pt x="11782" y="2919"/>
                    <a:pt x="15709" y="5108"/>
                  </a:cubicBezTo>
                  <a:cubicBezTo>
                    <a:pt x="19636" y="7297"/>
                    <a:pt x="21600" y="10216"/>
                    <a:pt x="18655" y="13086"/>
                  </a:cubicBezTo>
                  <a:cubicBezTo>
                    <a:pt x="15709" y="15957"/>
                    <a:pt x="7855" y="1877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5" name="Line"/>
            <p:cNvSpPr/>
            <p:nvPr/>
          </p:nvSpPr>
          <p:spPr>
            <a:xfrm>
              <a:off x="2520950" y="3086100"/>
              <a:ext cx="50800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6" name="Line"/>
            <p:cNvSpPr/>
            <p:nvPr/>
          </p:nvSpPr>
          <p:spPr>
            <a:xfrm>
              <a:off x="2971857" y="2676056"/>
              <a:ext cx="76143" cy="346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0" h="21433" fill="norm" stroke="1" extrusionOk="0">
                  <a:moveTo>
                    <a:pt x="15746" y="2582"/>
                  </a:moveTo>
                  <a:cubicBezTo>
                    <a:pt x="15162" y="1404"/>
                    <a:pt x="14578" y="226"/>
                    <a:pt x="13119" y="29"/>
                  </a:cubicBezTo>
                  <a:cubicBezTo>
                    <a:pt x="11659" y="-167"/>
                    <a:pt x="9324" y="618"/>
                    <a:pt x="6697" y="2909"/>
                  </a:cubicBezTo>
                  <a:cubicBezTo>
                    <a:pt x="4070" y="5200"/>
                    <a:pt x="1151" y="8997"/>
                    <a:pt x="276" y="11877"/>
                  </a:cubicBezTo>
                  <a:cubicBezTo>
                    <a:pt x="-600" y="14757"/>
                    <a:pt x="568" y="16720"/>
                    <a:pt x="4362" y="18160"/>
                  </a:cubicBezTo>
                  <a:cubicBezTo>
                    <a:pt x="8157" y="19600"/>
                    <a:pt x="14578" y="20517"/>
                    <a:pt x="21000" y="214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7" name="Line"/>
            <p:cNvSpPr/>
            <p:nvPr/>
          </p:nvSpPr>
          <p:spPr>
            <a:xfrm>
              <a:off x="3111500" y="2730500"/>
              <a:ext cx="177800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57" y="4645"/>
                    <a:pt x="7714" y="9290"/>
                    <a:pt x="11314" y="12890"/>
                  </a:cubicBezTo>
                  <a:cubicBezTo>
                    <a:pt x="14914" y="16490"/>
                    <a:pt x="18257" y="1904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8" name="Line"/>
            <p:cNvSpPr/>
            <p:nvPr/>
          </p:nvSpPr>
          <p:spPr>
            <a:xfrm>
              <a:off x="3162300" y="2686050"/>
              <a:ext cx="146050" cy="349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035" y="0"/>
                    <a:pt x="18470" y="0"/>
                    <a:pt x="16591" y="851"/>
                  </a:cubicBezTo>
                  <a:cubicBezTo>
                    <a:pt x="14713" y="1702"/>
                    <a:pt x="12522" y="3404"/>
                    <a:pt x="9861" y="6153"/>
                  </a:cubicBezTo>
                  <a:cubicBezTo>
                    <a:pt x="7200" y="8902"/>
                    <a:pt x="4070" y="12698"/>
                    <a:pt x="2348" y="15447"/>
                  </a:cubicBezTo>
                  <a:cubicBezTo>
                    <a:pt x="626" y="18196"/>
                    <a:pt x="313" y="1989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9" name="Line"/>
            <p:cNvSpPr/>
            <p:nvPr/>
          </p:nvSpPr>
          <p:spPr>
            <a:xfrm>
              <a:off x="3314700" y="2882900"/>
              <a:ext cx="76200" cy="93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00" y="491"/>
                    <a:pt x="6000" y="982"/>
                    <a:pt x="8100" y="2455"/>
                  </a:cubicBezTo>
                  <a:cubicBezTo>
                    <a:pt x="10200" y="3927"/>
                    <a:pt x="11400" y="6382"/>
                    <a:pt x="10500" y="9573"/>
                  </a:cubicBezTo>
                  <a:cubicBezTo>
                    <a:pt x="9600" y="12764"/>
                    <a:pt x="6600" y="16691"/>
                    <a:pt x="6600" y="18900"/>
                  </a:cubicBezTo>
                  <a:cubicBezTo>
                    <a:pt x="6600" y="21109"/>
                    <a:pt x="9600" y="21600"/>
                    <a:pt x="12600" y="21600"/>
                  </a:cubicBezTo>
                  <a:cubicBezTo>
                    <a:pt x="15600" y="21600"/>
                    <a:pt x="18600" y="21109"/>
                    <a:pt x="21600" y="206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0" name="Line"/>
            <p:cNvSpPr/>
            <p:nvPr/>
          </p:nvSpPr>
          <p:spPr>
            <a:xfrm>
              <a:off x="3429000" y="2971800"/>
              <a:ext cx="63500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1" name="Line"/>
            <p:cNvSpPr/>
            <p:nvPr/>
          </p:nvSpPr>
          <p:spPr>
            <a:xfrm>
              <a:off x="3549650" y="2692400"/>
              <a:ext cx="165100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262" y="5760"/>
                    <a:pt x="10523" y="11520"/>
                    <a:pt x="14123" y="15120"/>
                  </a:cubicBezTo>
                  <a:cubicBezTo>
                    <a:pt x="17723" y="18720"/>
                    <a:pt x="19662" y="201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2" name="Line"/>
            <p:cNvSpPr/>
            <p:nvPr/>
          </p:nvSpPr>
          <p:spPr>
            <a:xfrm>
              <a:off x="3670300" y="2679699"/>
              <a:ext cx="101600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550" y="2400"/>
                    <a:pt x="13500" y="4800"/>
                    <a:pt x="10125" y="8047"/>
                  </a:cubicBezTo>
                  <a:cubicBezTo>
                    <a:pt x="6750" y="11294"/>
                    <a:pt x="4050" y="15388"/>
                    <a:pt x="2475" y="17788"/>
                  </a:cubicBezTo>
                  <a:cubicBezTo>
                    <a:pt x="900" y="20188"/>
                    <a:pt x="450" y="2089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3" name="Line"/>
            <p:cNvSpPr/>
            <p:nvPr/>
          </p:nvSpPr>
          <p:spPr>
            <a:xfrm>
              <a:off x="3759200" y="2930845"/>
              <a:ext cx="171450" cy="95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7" fill="norm" stroke="1" extrusionOk="0">
                  <a:moveTo>
                    <a:pt x="0" y="3451"/>
                  </a:moveTo>
                  <a:cubicBezTo>
                    <a:pt x="1067" y="2042"/>
                    <a:pt x="2133" y="633"/>
                    <a:pt x="3333" y="164"/>
                  </a:cubicBezTo>
                  <a:cubicBezTo>
                    <a:pt x="4533" y="-306"/>
                    <a:pt x="5867" y="164"/>
                    <a:pt x="6800" y="2511"/>
                  </a:cubicBezTo>
                  <a:cubicBezTo>
                    <a:pt x="7733" y="4859"/>
                    <a:pt x="8267" y="9085"/>
                    <a:pt x="7867" y="12372"/>
                  </a:cubicBezTo>
                  <a:cubicBezTo>
                    <a:pt x="7467" y="15659"/>
                    <a:pt x="6133" y="18007"/>
                    <a:pt x="6133" y="19416"/>
                  </a:cubicBezTo>
                  <a:cubicBezTo>
                    <a:pt x="6133" y="20824"/>
                    <a:pt x="7467" y="21294"/>
                    <a:pt x="9867" y="21059"/>
                  </a:cubicBezTo>
                  <a:cubicBezTo>
                    <a:pt x="12267" y="20824"/>
                    <a:pt x="15733" y="19885"/>
                    <a:pt x="17867" y="18477"/>
                  </a:cubicBezTo>
                  <a:cubicBezTo>
                    <a:pt x="20000" y="17068"/>
                    <a:pt x="20800" y="15190"/>
                    <a:pt x="21600" y="133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4" name="Line"/>
            <p:cNvSpPr/>
            <p:nvPr/>
          </p:nvSpPr>
          <p:spPr>
            <a:xfrm>
              <a:off x="3949700" y="2673350"/>
              <a:ext cx="108001" cy="400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4" h="21600" fill="norm" stroke="1" extrusionOk="0">
                  <a:moveTo>
                    <a:pt x="19938" y="0"/>
                  </a:moveTo>
                  <a:cubicBezTo>
                    <a:pt x="20769" y="2057"/>
                    <a:pt x="21600" y="4114"/>
                    <a:pt x="20977" y="6800"/>
                  </a:cubicBezTo>
                  <a:cubicBezTo>
                    <a:pt x="20354" y="9486"/>
                    <a:pt x="18277" y="12800"/>
                    <a:pt x="14538" y="15371"/>
                  </a:cubicBezTo>
                  <a:cubicBezTo>
                    <a:pt x="10800" y="17943"/>
                    <a:pt x="5400" y="197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5" name="Line"/>
            <p:cNvSpPr/>
            <p:nvPr/>
          </p:nvSpPr>
          <p:spPr>
            <a:xfrm>
              <a:off x="4019550" y="3098800"/>
              <a:ext cx="63500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6" name="Line"/>
            <p:cNvSpPr/>
            <p:nvPr/>
          </p:nvSpPr>
          <p:spPr>
            <a:xfrm>
              <a:off x="4400550" y="3067050"/>
              <a:ext cx="222250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69" y="16457"/>
                    <a:pt x="4937" y="11314"/>
                    <a:pt x="8537" y="7714"/>
                  </a:cubicBezTo>
                  <a:cubicBezTo>
                    <a:pt x="12137" y="4114"/>
                    <a:pt x="16869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7" name="Line"/>
            <p:cNvSpPr/>
            <p:nvPr/>
          </p:nvSpPr>
          <p:spPr>
            <a:xfrm>
              <a:off x="4940299" y="3073400"/>
              <a:ext cx="2921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04" y="21600"/>
                    <a:pt x="12209" y="21600"/>
                    <a:pt x="15809" y="18000"/>
                  </a:cubicBezTo>
                  <a:cubicBezTo>
                    <a:pt x="19409" y="14400"/>
                    <a:pt x="20504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8" name="Line"/>
            <p:cNvSpPr/>
            <p:nvPr/>
          </p:nvSpPr>
          <p:spPr>
            <a:xfrm>
              <a:off x="5543550" y="3086100"/>
              <a:ext cx="25400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4800"/>
                    <a:pt x="21600" y="9600"/>
                    <a:pt x="18000" y="13200"/>
                  </a:cubicBezTo>
                  <a:cubicBezTo>
                    <a:pt x="14400" y="16800"/>
                    <a:pt x="7200" y="19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9" name="Line"/>
            <p:cNvSpPr/>
            <p:nvPr/>
          </p:nvSpPr>
          <p:spPr>
            <a:xfrm>
              <a:off x="5945944" y="2659940"/>
              <a:ext cx="143706" cy="451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0" h="21433" fill="norm" stroke="1" extrusionOk="0">
                  <a:moveTo>
                    <a:pt x="20950" y="1541"/>
                  </a:moveTo>
                  <a:cubicBezTo>
                    <a:pt x="20024" y="1039"/>
                    <a:pt x="19099" y="536"/>
                    <a:pt x="17247" y="235"/>
                  </a:cubicBezTo>
                  <a:cubicBezTo>
                    <a:pt x="15396" y="-67"/>
                    <a:pt x="12619" y="-167"/>
                    <a:pt x="9996" y="486"/>
                  </a:cubicBezTo>
                  <a:cubicBezTo>
                    <a:pt x="7373" y="1139"/>
                    <a:pt x="4904" y="2546"/>
                    <a:pt x="2899" y="4856"/>
                  </a:cubicBezTo>
                  <a:cubicBezTo>
                    <a:pt x="893" y="7167"/>
                    <a:pt x="-650" y="10382"/>
                    <a:pt x="276" y="13145"/>
                  </a:cubicBezTo>
                  <a:cubicBezTo>
                    <a:pt x="1201" y="15907"/>
                    <a:pt x="4596" y="18218"/>
                    <a:pt x="7373" y="19524"/>
                  </a:cubicBezTo>
                  <a:cubicBezTo>
                    <a:pt x="10150" y="20830"/>
                    <a:pt x="12310" y="21132"/>
                    <a:pt x="14470" y="214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0" name="Line"/>
            <p:cNvSpPr/>
            <p:nvPr/>
          </p:nvSpPr>
          <p:spPr>
            <a:xfrm>
              <a:off x="6140450" y="2813050"/>
              <a:ext cx="165100" cy="241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77" y="3032"/>
                    <a:pt x="7754" y="6063"/>
                    <a:pt x="11354" y="9663"/>
                  </a:cubicBezTo>
                  <a:cubicBezTo>
                    <a:pt x="14954" y="13263"/>
                    <a:pt x="18277" y="1743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1" name="Line"/>
            <p:cNvSpPr/>
            <p:nvPr/>
          </p:nvSpPr>
          <p:spPr>
            <a:xfrm>
              <a:off x="6233971" y="2794000"/>
              <a:ext cx="116029" cy="33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1600" fill="norm" stroke="1" extrusionOk="0">
                  <a:moveTo>
                    <a:pt x="21144" y="0"/>
                  </a:moveTo>
                  <a:cubicBezTo>
                    <a:pt x="18058" y="951"/>
                    <a:pt x="14973" y="1902"/>
                    <a:pt x="11308" y="4143"/>
                  </a:cubicBezTo>
                  <a:cubicBezTo>
                    <a:pt x="7644" y="6385"/>
                    <a:pt x="3401" y="9917"/>
                    <a:pt x="1473" y="13042"/>
                  </a:cubicBezTo>
                  <a:cubicBezTo>
                    <a:pt x="-456" y="16166"/>
                    <a:pt x="-70" y="18883"/>
                    <a:pt x="3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2" name="Line"/>
            <p:cNvSpPr/>
            <p:nvPr/>
          </p:nvSpPr>
          <p:spPr>
            <a:xfrm>
              <a:off x="6372431" y="2972745"/>
              <a:ext cx="88513" cy="126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6" h="21439" fill="norm" stroke="1" extrusionOk="0">
                  <a:moveTo>
                    <a:pt x="3719" y="5239"/>
                  </a:moveTo>
                  <a:cubicBezTo>
                    <a:pt x="2714" y="7039"/>
                    <a:pt x="1709" y="8839"/>
                    <a:pt x="956" y="11359"/>
                  </a:cubicBezTo>
                  <a:cubicBezTo>
                    <a:pt x="202" y="13879"/>
                    <a:pt x="-300" y="17119"/>
                    <a:pt x="202" y="17839"/>
                  </a:cubicBezTo>
                  <a:cubicBezTo>
                    <a:pt x="705" y="18559"/>
                    <a:pt x="2212" y="16759"/>
                    <a:pt x="4221" y="13699"/>
                  </a:cubicBezTo>
                  <a:cubicBezTo>
                    <a:pt x="6230" y="10639"/>
                    <a:pt x="8742" y="6319"/>
                    <a:pt x="11002" y="3619"/>
                  </a:cubicBezTo>
                  <a:cubicBezTo>
                    <a:pt x="13263" y="919"/>
                    <a:pt x="15272" y="-161"/>
                    <a:pt x="17030" y="19"/>
                  </a:cubicBezTo>
                  <a:cubicBezTo>
                    <a:pt x="18788" y="199"/>
                    <a:pt x="20295" y="1639"/>
                    <a:pt x="20798" y="5419"/>
                  </a:cubicBezTo>
                  <a:cubicBezTo>
                    <a:pt x="21300" y="9199"/>
                    <a:pt x="20798" y="15319"/>
                    <a:pt x="20295" y="214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3" name="Line"/>
            <p:cNvSpPr/>
            <p:nvPr/>
          </p:nvSpPr>
          <p:spPr>
            <a:xfrm>
              <a:off x="6502400" y="3117850"/>
              <a:ext cx="44450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4" name="Line"/>
            <p:cNvSpPr/>
            <p:nvPr/>
          </p:nvSpPr>
          <p:spPr>
            <a:xfrm>
              <a:off x="6756400" y="2749550"/>
              <a:ext cx="133350" cy="27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43" y="4353"/>
                    <a:pt x="5486" y="8707"/>
                    <a:pt x="9086" y="12307"/>
                  </a:cubicBezTo>
                  <a:cubicBezTo>
                    <a:pt x="12686" y="15907"/>
                    <a:pt x="17143" y="1875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5" name="Line"/>
            <p:cNvSpPr/>
            <p:nvPr/>
          </p:nvSpPr>
          <p:spPr>
            <a:xfrm>
              <a:off x="6832036" y="2813049"/>
              <a:ext cx="121214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600" fill="norm" stroke="1" extrusionOk="0">
                  <a:moveTo>
                    <a:pt x="21327" y="0"/>
                  </a:moveTo>
                  <a:cubicBezTo>
                    <a:pt x="19465" y="0"/>
                    <a:pt x="17603" y="0"/>
                    <a:pt x="14624" y="1315"/>
                  </a:cubicBezTo>
                  <a:cubicBezTo>
                    <a:pt x="11644" y="2631"/>
                    <a:pt x="7548" y="5262"/>
                    <a:pt x="4755" y="8515"/>
                  </a:cubicBezTo>
                  <a:cubicBezTo>
                    <a:pt x="1961" y="11769"/>
                    <a:pt x="472" y="15646"/>
                    <a:pt x="99" y="17931"/>
                  </a:cubicBezTo>
                  <a:cubicBezTo>
                    <a:pt x="-273" y="20215"/>
                    <a:pt x="472" y="20908"/>
                    <a:pt x="121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6" name="Line"/>
            <p:cNvSpPr/>
            <p:nvPr/>
          </p:nvSpPr>
          <p:spPr>
            <a:xfrm>
              <a:off x="6937655" y="3017194"/>
              <a:ext cx="98145" cy="113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422" fill="norm" stroke="1" extrusionOk="0">
                  <a:moveTo>
                    <a:pt x="7522" y="7022"/>
                  </a:moveTo>
                  <a:cubicBezTo>
                    <a:pt x="6143" y="8622"/>
                    <a:pt x="4764" y="10222"/>
                    <a:pt x="3386" y="12222"/>
                  </a:cubicBezTo>
                  <a:cubicBezTo>
                    <a:pt x="2007" y="14222"/>
                    <a:pt x="628" y="16622"/>
                    <a:pt x="169" y="16822"/>
                  </a:cubicBezTo>
                  <a:cubicBezTo>
                    <a:pt x="-291" y="17022"/>
                    <a:pt x="169" y="15022"/>
                    <a:pt x="1777" y="12222"/>
                  </a:cubicBezTo>
                  <a:cubicBezTo>
                    <a:pt x="3386" y="9422"/>
                    <a:pt x="6143" y="5822"/>
                    <a:pt x="8671" y="3422"/>
                  </a:cubicBezTo>
                  <a:cubicBezTo>
                    <a:pt x="11198" y="1022"/>
                    <a:pt x="13496" y="-178"/>
                    <a:pt x="15335" y="22"/>
                  </a:cubicBezTo>
                  <a:cubicBezTo>
                    <a:pt x="17173" y="222"/>
                    <a:pt x="18552" y="1822"/>
                    <a:pt x="19471" y="5622"/>
                  </a:cubicBezTo>
                  <a:cubicBezTo>
                    <a:pt x="20390" y="9422"/>
                    <a:pt x="20849" y="15422"/>
                    <a:pt x="21309" y="214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7" name="Line"/>
            <p:cNvSpPr/>
            <p:nvPr/>
          </p:nvSpPr>
          <p:spPr>
            <a:xfrm>
              <a:off x="7175500" y="2730500"/>
              <a:ext cx="57942" cy="438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9" h="21600" fill="norm" stroke="1" extrusionOk="0">
                  <a:moveTo>
                    <a:pt x="0" y="0"/>
                  </a:moveTo>
                  <a:cubicBezTo>
                    <a:pt x="6703" y="2609"/>
                    <a:pt x="13407" y="5217"/>
                    <a:pt x="17131" y="7774"/>
                  </a:cubicBezTo>
                  <a:cubicBezTo>
                    <a:pt x="20855" y="10330"/>
                    <a:pt x="21600" y="12835"/>
                    <a:pt x="18248" y="15130"/>
                  </a:cubicBezTo>
                  <a:cubicBezTo>
                    <a:pt x="14897" y="17426"/>
                    <a:pt x="7448" y="1951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8" name="Line"/>
            <p:cNvSpPr/>
            <p:nvPr/>
          </p:nvSpPr>
          <p:spPr>
            <a:xfrm>
              <a:off x="7296149" y="2617572"/>
              <a:ext cx="116609" cy="631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553" fill="norm" stroke="1" extrusionOk="0">
                  <a:moveTo>
                    <a:pt x="6943" y="820"/>
                  </a:moveTo>
                  <a:cubicBezTo>
                    <a:pt x="8100" y="531"/>
                    <a:pt x="9257" y="242"/>
                    <a:pt x="10993" y="97"/>
                  </a:cubicBezTo>
                  <a:cubicBezTo>
                    <a:pt x="12729" y="-47"/>
                    <a:pt x="15043" y="-47"/>
                    <a:pt x="16779" y="206"/>
                  </a:cubicBezTo>
                  <a:cubicBezTo>
                    <a:pt x="18514" y="459"/>
                    <a:pt x="19671" y="964"/>
                    <a:pt x="20443" y="2192"/>
                  </a:cubicBezTo>
                  <a:cubicBezTo>
                    <a:pt x="21214" y="3421"/>
                    <a:pt x="21600" y="5371"/>
                    <a:pt x="20829" y="6671"/>
                  </a:cubicBezTo>
                  <a:cubicBezTo>
                    <a:pt x="20057" y="7972"/>
                    <a:pt x="18129" y="8622"/>
                    <a:pt x="16007" y="9019"/>
                  </a:cubicBezTo>
                  <a:cubicBezTo>
                    <a:pt x="13886" y="9417"/>
                    <a:pt x="11571" y="9561"/>
                    <a:pt x="10607" y="9886"/>
                  </a:cubicBezTo>
                  <a:cubicBezTo>
                    <a:pt x="9643" y="10211"/>
                    <a:pt x="10029" y="10717"/>
                    <a:pt x="11957" y="11981"/>
                  </a:cubicBezTo>
                  <a:cubicBezTo>
                    <a:pt x="13886" y="13245"/>
                    <a:pt x="17357" y="15268"/>
                    <a:pt x="18514" y="16893"/>
                  </a:cubicBezTo>
                  <a:cubicBezTo>
                    <a:pt x="19671" y="18519"/>
                    <a:pt x="18514" y="19747"/>
                    <a:pt x="16007" y="20506"/>
                  </a:cubicBezTo>
                  <a:cubicBezTo>
                    <a:pt x="13500" y="21264"/>
                    <a:pt x="9643" y="21553"/>
                    <a:pt x="6750" y="21553"/>
                  </a:cubicBezTo>
                  <a:cubicBezTo>
                    <a:pt x="3857" y="21553"/>
                    <a:pt x="1929" y="21264"/>
                    <a:pt x="0" y="209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9" name="Line"/>
            <p:cNvSpPr/>
            <p:nvPr/>
          </p:nvSpPr>
          <p:spPr>
            <a:xfrm>
              <a:off x="1947001" y="3887476"/>
              <a:ext cx="164923" cy="521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8" h="21355" fill="norm" stroke="1" extrusionOk="0">
                  <a:moveTo>
                    <a:pt x="6708" y="10618"/>
                  </a:moveTo>
                  <a:cubicBezTo>
                    <a:pt x="5642" y="12873"/>
                    <a:pt x="4575" y="15129"/>
                    <a:pt x="4042" y="16777"/>
                  </a:cubicBezTo>
                  <a:cubicBezTo>
                    <a:pt x="3508" y="18425"/>
                    <a:pt x="3508" y="19466"/>
                    <a:pt x="3508" y="20247"/>
                  </a:cubicBezTo>
                  <a:cubicBezTo>
                    <a:pt x="3508" y="21028"/>
                    <a:pt x="3508" y="21548"/>
                    <a:pt x="3242" y="21288"/>
                  </a:cubicBezTo>
                  <a:cubicBezTo>
                    <a:pt x="2975" y="21028"/>
                    <a:pt x="2442" y="19987"/>
                    <a:pt x="1642" y="17991"/>
                  </a:cubicBezTo>
                  <a:cubicBezTo>
                    <a:pt x="842" y="15996"/>
                    <a:pt x="-225" y="13047"/>
                    <a:pt x="42" y="10271"/>
                  </a:cubicBezTo>
                  <a:cubicBezTo>
                    <a:pt x="308" y="7495"/>
                    <a:pt x="1908" y="4893"/>
                    <a:pt x="4042" y="3201"/>
                  </a:cubicBezTo>
                  <a:cubicBezTo>
                    <a:pt x="6175" y="1509"/>
                    <a:pt x="8842" y="729"/>
                    <a:pt x="10975" y="338"/>
                  </a:cubicBezTo>
                  <a:cubicBezTo>
                    <a:pt x="13108" y="-52"/>
                    <a:pt x="14708" y="-52"/>
                    <a:pt x="16175" y="78"/>
                  </a:cubicBezTo>
                  <a:cubicBezTo>
                    <a:pt x="17642" y="208"/>
                    <a:pt x="18975" y="468"/>
                    <a:pt x="19908" y="1293"/>
                  </a:cubicBezTo>
                  <a:cubicBezTo>
                    <a:pt x="20842" y="2117"/>
                    <a:pt x="21375" y="3505"/>
                    <a:pt x="19642" y="4979"/>
                  </a:cubicBezTo>
                  <a:cubicBezTo>
                    <a:pt x="17908" y="6454"/>
                    <a:pt x="13908" y="8015"/>
                    <a:pt x="11242" y="8970"/>
                  </a:cubicBezTo>
                  <a:cubicBezTo>
                    <a:pt x="8575" y="9924"/>
                    <a:pt x="7242" y="10271"/>
                    <a:pt x="5908" y="106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0" name="Line"/>
            <p:cNvSpPr/>
            <p:nvPr/>
          </p:nvSpPr>
          <p:spPr>
            <a:xfrm>
              <a:off x="2095499" y="4152900"/>
              <a:ext cx="107040" cy="207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420" fill="norm" stroke="1" extrusionOk="0">
                  <a:moveTo>
                    <a:pt x="0" y="5891"/>
                  </a:moveTo>
                  <a:cubicBezTo>
                    <a:pt x="424" y="4364"/>
                    <a:pt x="847" y="2836"/>
                    <a:pt x="2118" y="2073"/>
                  </a:cubicBezTo>
                  <a:cubicBezTo>
                    <a:pt x="3388" y="1309"/>
                    <a:pt x="5506" y="1309"/>
                    <a:pt x="8259" y="2727"/>
                  </a:cubicBezTo>
                  <a:cubicBezTo>
                    <a:pt x="11012" y="4145"/>
                    <a:pt x="14400" y="6982"/>
                    <a:pt x="16729" y="9927"/>
                  </a:cubicBezTo>
                  <a:cubicBezTo>
                    <a:pt x="19059" y="12873"/>
                    <a:pt x="20329" y="15927"/>
                    <a:pt x="20965" y="18000"/>
                  </a:cubicBezTo>
                  <a:cubicBezTo>
                    <a:pt x="21600" y="20073"/>
                    <a:pt x="21600" y="21164"/>
                    <a:pt x="20753" y="21382"/>
                  </a:cubicBezTo>
                  <a:cubicBezTo>
                    <a:pt x="19906" y="21600"/>
                    <a:pt x="18212" y="20945"/>
                    <a:pt x="16518" y="18109"/>
                  </a:cubicBezTo>
                  <a:cubicBezTo>
                    <a:pt x="14824" y="15273"/>
                    <a:pt x="13129" y="10255"/>
                    <a:pt x="12282" y="7200"/>
                  </a:cubicBezTo>
                  <a:cubicBezTo>
                    <a:pt x="11435" y="4145"/>
                    <a:pt x="11435" y="3055"/>
                    <a:pt x="12494" y="2291"/>
                  </a:cubicBezTo>
                  <a:cubicBezTo>
                    <a:pt x="13553" y="1527"/>
                    <a:pt x="15671" y="1091"/>
                    <a:pt x="17153" y="764"/>
                  </a:cubicBezTo>
                  <a:cubicBezTo>
                    <a:pt x="18635" y="436"/>
                    <a:pt x="19482" y="218"/>
                    <a:pt x="2032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1" name="Line"/>
            <p:cNvSpPr/>
            <p:nvPr/>
          </p:nvSpPr>
          <p:spPr>
            <a:xfrm>
              <a:off x="2419728" y="3970739"/>
              <a:ext cx="171073" cy="359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1481" fill="norm" stroke="1" extrusionOk="0">
                  <a:moveTo>
                    <a:pt x="16349" y="1397"/>
                  </a:moveTo>
                  <a:cubicBezTo>
                    <a:pt x="15568" y="892"/>
                    <a:pt x="14787" y="386"/>
                    <a:pt x="13486" y="134"/>
                  </a:cubicBezTo>
                  <a:cubicBezTo>
                    <a:pt x="12185" y="-119"/>
                    <a:pt x="10363" y="-119"/>
                    <a:pt x="7891" y="1081"/>
                  </a:cubicBezTo>
                  <a:cubicBezTo>
                    <a:pt x="5419" y="2281"/>
                    <a:pt x="2296" y="4681"/>
                    <a:pt x="864" y="7586"/>
                  </a:cubicBezTo>
                  <a:cubicBezTo>
                    <a:pt x="-567" y="10492"/>
                    <a:pt x="-307" y="13902"/>
                    <a:pt x="2296" y="16302"/>
                  </a:cubicBezTo>
                  <a:cubicBezTo>
                    <a:pt x="4898" y="18702"/>
                    <a:pt x="9843" y="20092"/>
                    <a:pt x="13356" y="20786"/>
                  </a:cubicBezTo>
                  <a:cubicBezTo>
                    <a:pt x="16869" y="21481"/>
                    <a:pt x="18951" y="21481"/>
                    <a:pt x="21033" y="214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2" name="Line"/>
            <p:cNvSpPr/>
            <p:nvPr/>
          </p:nvSpPr>
          <p:spPr>
            <a:xfrm>
              <a:off x="2628900" y="4032250"/>
              <a:ext cx="247650" cy="27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46" y="2679"/>
                    <a:pt x="8492" y="5358"/>
                    <a:pt x="12092" y="8958"/>
                  </a:cubicBezTo>
                  <a:cubicBezTo>
                    <a:pt x="15692" y="12558"/>
                    <a:pt x="18646" y="1707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3" name="Line"/>
            <p:cNvSpPr/>
            <p:nvPr/>
          </p:nvSpPr>
          <p:spPr>
            <a:xfrm>
              <a:off x="2717800" y="4038600"/>
              <a:ext cx="184150" cy="323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28" y="2965"/>
                    <a:pt x="13655" y="5929"/>
                    <a:pt x="10055" y="9035"/>
                  </a:cubicBezTo>
                  <a:cubicBezTo>
                    <a:pt x="6455" y="12141"/>
                    <a:pt x="3228" y="15388"/>
                    <a:pt x="1614" y="17506"/>
                  </a:cubicBezTo>
                  <a:cubicBezTo>
                    <a:pt x="0" y="19624"/>
                    <a:pt x="0" y="2061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4" name="Line"/>
            <p:cNvSpPr/>
            <p:nvPr/>
          </p:nvSpPr>
          <p:spPr>
            <a:xfrm>
              <a:off x="2984500" y="4146550"/>
              <a:ext cx="12700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5" name="Line"/>
            <p:cNvSpPr/>
            <p:nvPr/>
          </p:nvSpPr>
          <p:spPr>
            <a:xfrm>
              <a:off x="2965450" y="4216400"/>
              <a:ext cx="19050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6" name="Line"/>
            <p:cNvSpPr/>
            <p:nvPr/>
          </p:nvSpPr>
          <p:spPr>
            <a:xfrm>
              <a:off x="3213100" y="4089400"/>
              <a:ext cx="152400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300" y="5948"/>
                    <a:pt x="12600" y="11896"/>
                    <a:pt x="16200" y="15496"/>
                  </a:cubicBezTo>
                  <a:cubicBezTo>
                    <a:pt x="19800" y="19096"/>
                    <a:pt x="20700" y="2034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7" name="Line"/>
            <p:cNvSpPr/>
            <p:nvPr/>
          </p:nvSpPr>
          <p:spPr>
            <a:xfrm>
              <a:off x="3248922" y="4032249"/>
              <a:ext cx="161028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21067" y="0"/>
                  </a:moveTo>
                  <a:cubicBezTo>
                    <a:pt x="16359" y="3436"/>
                    <a:pt x="11652" y="6873"/>
                    <a:pt x="7913" y="10145"/>
                  </a:cubicBezTo>
                  <a:cubicBezTo>
                    <a:pt x="4175" y="13418"/>
                    <a:pt x="1405" y="16527"/>
                    <a:pt x="436" y="18409"/>
                  </a:cubicBezTo>
                  <a:cubicBezTo>
                    <a:pt x="-533" y="20291"/>
                    <a:pt x="298" y="20945"/>
                    <a:pt x="112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8" name="Line"/>
            <p:cNvSpPr/>
            <p:nvPr/>
          </p:nvSpPr>
          <p:spPr>
            <a:xfrm>
              <a:off x="3445056" y="4191000"/>
              <a:ext cx="15695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4032"/>
                    <a:pt x="3818" y="8064"/>
                    <a:pt x="1118" y="11664"/>
                  </a:cubicBezTo>
                  <a:cubicBezTo>
                    <a:pt x="-1582" y="15264"/>
                    <a:pt x="1118" y="18432"/>
                    <a:pt x="38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9" name="Line"/>
            <p:cNvSpPr/>
            <p:nvPr/>
          </p:nvSpPr>
          <p:spPr>
            <a:xfrm>
              <a:off x="3807883" y="4029550"/>
              <a:ext cx="196577" cy="286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1" h="21041" fill="norm" stroke="1" extrusionOk="0">
                  <a:moveTo>
                    <a:pt x="8502" y="5792"/>
                  </a:moveTo>
                  <a:cubicBezTo>
                    <a:pt x="7353" y="5792"/>
                    <a:pt x="6204" y="5792"/>
                    <a:pt x="5055" y="6725"/>
                  </a:cubicBezTo>
                  <a:cubicBezTo>
                    <a:pt x="3906" y="7657"/>
                    <a:pt x="2757" y="9522"/>
                    <a:pt x="2183" y="11853"/>
                  </a:cubicBezTo>
                  <a:cubicBezTo>
                    <a:pt x="1609" y="14184"/>
                    <a:pt x="1609" y="16981"/>
                    <a:pt x="1494" y="18768"/>
                  </a:cubicBezTo>
                  <a:cubicBezTo>
                    <a:pt x="1379" y="20555"/>
                    <a:pt x="1149" y="21332"/>
                    <a:pt x="804" y="20944"/>
                  </a:cubicBezTo>
                  <a:cubicBezTo>
                    <a:pt x="460" y="20555"/>
                    <a:pt x="0" y="19001"/>
                    <a:pt x="0" y="16049"/>
                  </a:cubicBezTo>
                  <a:cubicBezTo>
                    <a:pt x="0" y="13096"/>
                    <a:pt x="460" y="8745"/>
                    <a:pt x="1723" y="5559"/>
                  </a:cubicBezTo>
                  <a:cubicBezTo>
                    <a:pt x="2987" y="2374"/>
                    <a:pt x="5055" y="354"/>
                    <a:pt x="8502" y="43"/>
                  </a:cubicBezTo>
                  <a:cubicBezTo>
                    <a:pt x="11949" y="-268"/>
                    <a:pt x="16774" y="1131"/>
                    <a:pt x="19187" y="3695"/>
                  </a:cubicBezTo>
                  <a:cubicBezTo>
                    <a:pt x="21600" y="6259"/>
                    <a:pt x="21600" y="9988"/>
                    <a:pt x="21026" y="12319"/>
                  </a:cubicBezTo>
                  <a:cubicBezTo>
                    <a:pt x="20451" y="14650"/>
                    <a:pt x="19302" y="15582"/>
                    <a:pt x="18153" y="165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0" name="Line"/>
            <p:cNvSpPr/>
            <p:nvPr/>
          </p:nvSpPr>
          <p:spPr>
            <a:xfrm>
              <a:off x="4286250" y="4013199"/>
              <a:ext cx="165100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2592"/>
                    <a:pt x="7200" y="5184"/>
                    <a:pt x="10800" y="8784"/>
                  </a:cubicBezTo>
                  <a:cubicBezTo>
                    <a:pt x="14400" y="12384"/>
                    <a:pt x="18000" y="1699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1" name="Line"/>
            <p:cNvSpPr/>
            <p:nvPr/>
          </p:nvSpPr>
          <p:spPr>
            <a:xfrm>
              <a:off x="4425950" y="4044950"/>
              <a:ext cx="146050" cy="330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157" y="2354"/>
                    <a:pt x="14713" y="4708"/>
                    <a:pt x="11739" y="7477"/>
                  </a:cubicBezTo>
                  <a:cubicBezTo>
                    <a:pt x="8765" y="10246"/>
                    <a:pt x="6261" y="13431"/>
                    <a:pt x="4383" y="15854"/>
                  </a:cubicBezTo>
                  <a:cubicBezTo>
                    <a:pt x="2504" y="18277"/>
                    <a:pt x="1252" y="1993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2" name="Line"/>
            <p:cNvSpPr/>
            <p:nvPr/>
          </p:nvSpPr>
          <p:spPr>
            <a:xfrm>
              <a:off x="4673599" y="4208827"/>
              <a:ext cx="114301" cy="1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4400" y="11040"/>
                    <a:pt x="8800" y="1783"/>
                    <a:pt x="12400" y="240"/>
                  </a:cubicBezTo>
                  <a:cubicBezTo>
                    <a:pt x="16000" y="-1303"/>
                    <a:pt x="18800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3" name="Line"/>
            <p:cNvSpPr/>
            <p:nvPr/>
          </p:nvSpPr>
          <p:spPr>
            <a:xfrm>
              <a:off x="4686300" y="4330700"/>
              <a:ext cx="18415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4" name="Line"/>
            <p:cNvSpPr/>
            <p:nvPr/>
          </p:nvSpPr>
          <p:spPr>
            <a:xfrm>
              <a:off x="5003800" y="4057650"/>
              <a:ext cx="215900" cy="19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1200"/>
                    <a:pt x="7200" y="2400"/>
                    <a:pt x="10800" y="6000"/>
                  </a:cubicBezTo>
                  <a:cubicBezTo>
                    <a:pt x="14400" y="9600"/>
                    <a:pt x="18000" y="15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5" name="Line"/>
            <p:cNvSpPr/>
            <p:nvPr/>
          </p:nvSpPr>
          <p:spPr>
            <a:xfrm>
              <a:off x="5194300" y="4108449"/>
              <a:ext cx="139700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345" y="2197"/>
                    <a:pt x="13091" y="4393"/>
                    <a:pt x="9491" y="7200"/>
                  </a:cubicBezTo>
                  <a:cubicBezTo>
                    <a:pt x="5891" y="10007"/>
                    <a:pt x="2945" y="13424"/>
                    <a:pt x="1473" y="15925"/>
                  </a:cubicBezTo>
                  <a:cubicBezTo>
                    <a:pt x="0" y="18427"/>
                    <a:pt x="0" y="2001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6" name="Line"/>
            <p:cNvSpPr/>
            <p:nvPr/>
          </p:nvSpPr>
          <p:spPr>
            <a:xfrm>
              <a:off x="5369106" y="4349750"/>
              <a:ext cx="15695" cy="17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4800"/>
                    <a:pt x="-1582" y="9600"/>
                    <a:pt x="1118" y="13200"/>
                  </a:cubicBezTo>
                  <a:cubicBezTo>
                    <a:pt x="3818" y="16800"/>
                    <a:pt x="11918" y="19200"/>
                    <a:pt x="200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7" name="Line"/>
            <p:cNvSpPr/>
            <p:nvPr/>
          </p:nvSpPr>
          <p:spPr>
            <a:xfrm>
              <a:off x="5384800" y="4025900"/>
              <a:ext cx="178696" cy="527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2" h="21600" fill="norm" stroke="1" extrusionOk="0">
                  <a:moveTo>
                    <a:pt x="8100" y="0"/>
                  </a:moveTo>
                  <a:cubicBezTo>
                    <a:pt x="11782" y="2342"/>
                    <a:pt x="15464" y="4684"/>
                    <a:pt x="17918" y="7200"/>
                  </a:cubicBezTo>
                  <a:cubicBezTo>
                    <a:pt x="20373" y="9716"/>
                    <a:pt x="21600" y="12405"/>
                    <a:pt x="20005" y="14660"/>
                  </a:cubicBezTo>
                  <a:cubicBezTo>
                    <a:pt x="18409" y="16916"/>
                    <a:pt x="13991" y="18737"/>
                    <a:pt x="10186" y="19822"/>
                  </a:cubicBezTo>
                  <a:cubicBezTo>
                    <a:pt x="6382" y="20906"/>
                    <a:pt x="3191" y="2125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8" name="Line"/>
            <p:cNvSpPr/>
            <p:nvPr/>
          </p:nvSpPr>
          <p:spPr>
            <a:xfrm>
              <a:off x="1130027" y="3245320"/>
              <a:ext cx="1109997" cy="88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2" h="21421" fill="norm" stroke="1" extrusionOk="0">
                  <a:moveTo>
                    <a:pt x="371" y="18400"/>
                  </a:moveTo>
                  <a:cubicBezTo>
                    <a:pt x="168" y="16857"/>
                    <a:pt x="-35" y="15315"/>
                    <a:pt x="6" y="14029"/>
                  </a:cubicBezTo>
                  <a:cubicBezTo>
                    <a:pt x="46" y="12743"/>
                    <a:pt x="330" y="11715"/>
                    <a:pt x="1285" y="10429"/>
                  </a:cubicBezTo>
                  <a:cubicBezTo>
                    <a:pt x="2239" y="9143"/>
                    <a:pt x="3863" y="7600"/>
                    <a:pt x="5527" y="5800"/>
                  </a:cubicBezTo>
                  <a:cubicBezTo>
                    <a:pt x="7192" y="4000"/>
                    <a:pt x="8897" y="1943"/>
                    <a:pt x="10643" y="915"/>
                  </a:cubicBezTo>
                  <a:cubicBezTo>
                    <a:pt x="12389" y="-114"/>
                    <a:pt x="14176" y="-114"/>
                    <a:pt x="15881" y="143"/>
                  </a:cubicBezTo>
                  <a:cubicBezTo>
                    <a:pt x="17586" y="400"/>
                    <a:pt x="19210" y="915"/>
                    <a:pt x="20205" y="1172"/>
                  </a:cubicBezTo>
                  <a:cubicBezTo>
                    <a:pt x="21200" y="1429"/>
                    <a:pt x="21565" y="1429"/>
                    <a:pt x="21078" y="1429"/>
                  </a:cubicBezTo>
                  <a:cubicBezTo>
                    <a:pt x="20591" y="1429"/>
                    <a:pt x="19251" y="1429"/>
                    <a:pt x="17748" y="2200"/>
                  </a:cubicBezTo>
                  <a:cubicBezTo>
                    <a:pt x="16246" y="2972"/>
                    <a:pt x="14582" y="4515"/>
                    <a:pt x="12957" y="6057"/>
                  </a:cubicBezTo>
                  <a:cubicBezTo>
                    <a:pt x="11333" y="7600"/>
                    <a:pt x="9750" y="9143"/>
                    <a:pt x="8390" y="10429"/>
                  </a:cubicBezTo>
                  <a:cubicBezTo>
                    <a:pt x="7030" y="11715"/>
                    <a:pt x="5893" y="12743"/>
                    <a:pt x="5040" y="13515"/>
                  </a:cubicBezTo>
                  <a:cubicBezTo>
                    <a:pt x="4188" y="14286"/>
                    <a:pt x="3619" y="14800"/>
                    <a:pt x="3457" y="14800"/>
                  </a:cubicBezTo>
                  <a:cubicBezTo>
                    <a:pt x="3294" y="14800"/>
                    <a:pt x="3538" y="14286"/>
                    <a:pt x="4370" y="13515"/>
                  </a:cubicBezTo>
                  <a:cubicBezTo>
                    <a:pt x="5203" y="12743"/>
                    <a:pt x="6624" y="11715"/>
                    <a:pt x="8167" y="10429"/>
                  </a:cubicBezTo>
                  <a:cubicBezTo>
                    <a:pt x="9709" y="9143"/>
                    <a:pt x="11374" y="7600"/>
                    <a:pt x="12978" y="6572"/>
                  </a:cubicBezTo>
                  <a:cubicBezTo>
                    <a:pt x="14582" y="5543"/>
                    <a:pt x="16124" y="5029"/>
                    <a:pt x="17403" y="4772"/>
                  </a:cubicBezTo>
                  <a:cubicBezTo>
                    <a:pt x="18682" y="4515"/>
                    <a:pt x="19697" y="4515"/>
                    <a:pt x="20306" y="4515"/>
                  </a:cubicBezTo>
                  <a:cubicBezTo>
                    <a:pt x="20915" y="4515"/>
                    <a:pt x="21118" y="4515"/>
                    <a:pt x="21118" y="4772"/>
                  </a:cubicBezTo>
                  <a:cubicBezTo>
                    <a:pt x="21118" y="5029"/>
                    <a:pt x="20915" y="5543"/>
                    <a:pt x="20144" y="6572"/>
                  </a:cubicBezTo>
                  <a:cubicBezTo>
                    <a:pt x="19373" y="7600"/>
                    <a:pt x="18033" y="9143"/>
                    <a:pt x="16612" y="10686"/>
                  </a:cubicBezTo>
                  <a:cubicBezTo>
                    <a:pt x="15191" y="12229"/>
                    <a:pt x="13688" y="13772"/>
                    <a:pt x="12125" y="15315"/>
                  </a:cubicBezTo>
                  <a:cubicBezTo>
                    <a:pt x="10562" y="16857"/>
                    <a:pt x="8938" y="18400"/>
                    <a:pt x="7334" y="19429"/>
                  </a:cubicBezTo>
                  <a:cubicBezTo>
                    <a:pt x="5730" y="20457"/>
                    <a:pt x="4147" y="20972"/>
                    <a:pt x="3254" y="21229"/>
                  </a:cubicBezTo>
                  <a:cubicBezTo>
                    <a:pt x="2360" y="21486"/>
                    <a:pt x="2157" y="21486"/>
                    <a:pt x="1934" y="21229"/>
                  </a:cubicBezTo>
                  <a:cubicBezTo>
                    <a:pt x="1711" y="20972"/>
                    <a:pt x="1467" y="20457"/>
                    <a:pt x="1427" y="19429"/>
                  </a:cubicBezTo>
                  <a:cubicBezTo>
                    <a:pt x="1386" y="18400"/>
                    <a:pt x="1548" y="16857"/>
                    <a:pt x="2462" y="14286"/>
                  </a:cubicBezTo>
                  <a:cubicBezTo>
                    <a:pt x="3376" y="11715"/>
                    <a:pt x="5040" y="8115"/>
                    <a:pt x="6806" y="5800"/>
                  </a:cubicBezTo>
                  <a:cubicBezTo>
                    <a:pt x="8573" y="3486"/>
                    <a:pt x="10440" y="2457"/>
                    <a:pt x="12328" y="2972"/>
                  </a:cubicBezTo>
                  <a:cubicBezTo>
                    <a:pt x="14216" y="3486"/>
                    <a:pt x="16124" y="5543"/>
                    <a:pt x="18033" y="7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9" name="Line"/>
            <p:cNvSpPr/>
            <p:nvPr/>
          </p:nvSpPr>
          <p:spPr>
            <a:xfrm>
              <a:off x="5810250" y="4317999"/>
              <a:ext cx="14605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0" name="Line"/>
            <p:cNvSpPr/>
            <p:nvPr/>
          </p:nvSpPr>
          <p:spPr>
            <a:xfrm>
              <a:off x="5816600" y="4406900"/>
              <a:ext cx="1778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1" name="Line"/>
            <p:cNvSpPr/>
            <p:nvPr/>
          </p:nvSpPr>
          <p:spPr>
            <a:xfrm>
              <a:off x="6381750" y="4083050"/>
              <a:ext cx="76200" cy="247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3138"/>
                    <a:pt x="18000" y="6277"/>
                    <a:pt x="14400" y="9877"/>
                  </a:cubicBezTo>
                  <a:cubicBezTo>
                    <a:pt x="10800" y="13477"/>
                    <a:pt x="5400" y="1753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2" name="Line"/>
            <p:cNvSpPr/>
            <p:nvPr/>
          </p:nvSpPr>
          <p:spPr>
            <a:xfrm>
              <a:off x="6203950" y="4413249"/>
              <a:ext cx="27940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45" y="14400"/>
                    <a:pt x="5891" y="7200"/>
                    <a:pt x="9491" y="3600"/>
                  </a:cubicBezTo>
                  <a:cubicBezTo>
                    <a:pt x="13091" y="0"/>
                    <a:pt x="1734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3" name="Line"/>
            <p:cNvSpPr/>
            <p:nvPr/>
          </p:nvSpPr>
          <p:spPr>
            <a:xfrm>
              <a:off x="6273800" y="4530574"/>
              <a:ext cx="246705" cy="238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329" fill="norm" stroke="1" extrusionOk="0">
                  <a:moveTo>
                    <a:pt x="1108" y="5982"/>
                  </a:moveTo>
                  <a:cubicBezTo>
                    <a:pt x="738" y="8255"/>
                    <a:pt x="369" y="10529"/>
                    <a:pt x="185" y="12518"/>
                  </a:cubicBezTo>
                  <a:cubicBezTo>
                    <a:pt x="0" y="14508"/>
                    <a:pt x="0" y="16213"/>
                    <a:pt x="0" y="16592"/>
                  </a:cubicBezTo>
                  <a:cubicBezTo>
                    <a:pt x="0" y="16971"/>
                    <a:pt x="0" y="16024"/>
                    <a:pt x="831" y="13561"/>
                  </a:cubicBezTo>
                  <a:cubicBezTo>
                    <a:pt x="1662" y="11097"/>
                    <a:pt x="3323" y="7118"/>
                    <a:pt x="5631" y="4466"/>
                  </a:cubicBezTo>
                  <a:cubicBezTo>
                    <a:pt x="7938" y="1813"/>
                    <a:pt x="10892" y="487"/>
                    <a:pt x="13477" y="108"/>
                  </a:cubicBezTo>
                  <a:cubicBezTo>
                    <a:pt x="16062" y="-271"/>
                    <a:pt x="18277" y="297"/>
                    <a:pt x="19662" y="2571"/>
                  </a:cubicBezTo>
                  <a:cubicBezTo>
                    <a:pt x="21046" y="4845"/>
                    <a:pt x="21600" y="8824"/>
                    <a:pt x="21508" y="12234"/>
                  </a:cubicBezTo>
                  <a:cubicBezTo>
                    <a:pt x="21415" y="15645"/>
                    <a:pt x="20677" y="18487"/>
                    <a:pt x="19938" y="213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4" name="Line"/>
            <p:cNvSpPr/>
            <p:nvPr/>
          </p:nvSpPr>
          <p:spPr>
            <a:xfrm>
              <a:off x="1816100" y="4821388"/>
              <a:ext cx="150951" cy="486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6" h="21058" fill="norm" stroke="1" extrusionOk="0">
                  <a:moveTo>
                    <a:pt x="0" y="13654"/>
                  </a:moveTo>
                  <a:cubicBezTo>
                    <a:pt x="1459" y="17040"/>
                    <a:pt x="2919" y="20427"/>
                    <a:pt x="3649" y="20976"/>
                  </a:cubicBezTo>
                  <a:cubicBezTo>
                    <a:pt x="4378" y="21525"/>
                    <a:pt x="4378" y="19237"/>
                    <a:pt x="4962" y="16308"/>
                  </a:cubicBezTo>
                  <a:cubicBezTo>
                    <a:pt x="5546" y="13379"/>
                    <a:pt x="6714" y="9810"/>
                    <a:pt x="8173" y="7156"/>
                  </a:cubicBezTo>
                  <a:cubicBezTo>
                    <a:pt x="9632" y="4501"/>
                    <a:pt x="11384" y="2762"/>
                    <a:pt x="12551" y="1664"/>
                  </a:cubicBezTo>
                  <a:cubicBezTo>
                    <a:pt x="13719" y="566"/>
                    <a:pt x="14303" y="108"/>
                    <a:pt x="15324" y="17"/>
                  </a:cubicBezTo>
                  <a:cubicBezTo>
                    <a:pt x="16346" y="-75"/>
                    <a:pt x="17805" y="200"/>
                    <a:pt x="19119" y="1298"/>
                  </a:cubicBezTo>
                  <a:cubicBezTo>
                    <a:pt x="20432" y="2396"/>
                    <a:pt x="21600" y="4318"/>
                    <a:pt x="20141" y="6149"/>
                  </a:cubicBezTo>
                  <a:cubicBezTo>
                    <a:pt x="18681" y="7979"/>
                    <a:pt x="14595" y="9718"/>
                    <a:pt x="11238" y="10954"/>
                  </a:cubicBezTo>
                  <a:cubicBezTo>
                    <a:pt x="7881" y="12189"/>
                    <a:pt x="5254" y="12922"/>
                    <a:pt x="2627" y="136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5" name="Line"/>
            <p:cNvSpPr/>
            <p:nvPr/>
          </p:nvSpPr>
          <p:spPr>
            <a:xfrm>
              <a:off x="1960927" y="5041900"/>
              <a:ext cx="229824" cy="264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232" fill="norm" stroke="1" extrusionOk="0">
                  <a:moveTo>
                    <a:pt x="709" y="9694"/>
                  </a:moveTo>
                  <a:cubicBezTo>
                    <a:pt x="312" y="8674"/>
                    <a:pt x="-84" y="7654"/>
                    <a:pt x="15" y="6803"/>
                  </a:cubicBezTo>
                  <a:cubicBezTo>
                    <a:pt x="114" y="5953"/>
                    <a:pt x="709" y="5272"/>
                    <a:pt x="2492" y="5272"/>
                  </a:cubicBezTo>
                  <a:cubicBezTo>
                    <a:pt x="4276" y="5272"/>
                    <a:pt x="7248" y="5953"/>
                    <a:pt x="9329" y="8249"/>
                  </a:cubicBezTo>
                  <a:cubicBezTo>
                    <a:pt x="11410" y="10545"/>
                    <a:pt x="12599" y="14457"/>
                    <a:pt x="12896" y="16838"/>
                  </a:cubicBezTo>
                  <a:cubicBezTo>
                    <a:pt x="13193" y="19219"/>
                    <a:pt x="12599" y="20069"/>
                    <a:pt x="11806" y="20665"/>
                  </a:cubicBezTo>
                  <a:cubicBezTo>
                    <a:pt x="11013" y="21260"/>
                    <a:pt x="10022" y="21600"/>
                    <a:pt x="9230" y="20580"/>
                  </a:cubicBezTo>
                  <a:cubicBezTo>
                    <a:pt x="8437" y="19559"/>
                    <a:pt x="7843" y="17178"/>
                    <a:pt x="8734" y="13861"/>
                  </a:cubicBezTo>
                  <a:cubicBezTo>
                    <a:pt x="9626" y="10545"/>
                    <a:pt x="12004" y="6293"/>
                    <a:pt x="14382" y="3827"/>
                  </a:cubicBezTo>
                  <a:cubicBezTo>
                    <a:pt x="16760" y="1361"/>
                    <a:pt x="19138" y="680"/>
                    <a:pt x="2151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6" name="Line"/>
            <p:cNvSpPr/>
            <p:nvPr/>
          </p:nvSpPr>
          <p:spPr>
            <a:xfrm>
              <a:off x="2543088" y="4852635"/>
              <a:ext cx="147611" cy="449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440" fill="norm" stroke="1" extrusionOk="0">
                  <a:moveTo>
                    <a:pt x="19635" y="2061"/>
                  </a:moveTo>
                  <a:cubicBezTo>
                    <a:pt x="20547" y="1152"/>
                    <a:pt x="21460" y="244"/>
                    <a:pt x="21156" y="42"/>
                  </a:cubicBezTo>
                  <a:cubicBezTo>
                    <a:pt x="20852" y="-160"/>
                    <a:pt x="19330" y="345"/>
                    <a:pt x="16136" y="2010"/>
                  </a:cubicBezTo>
                  <a:cubicBezTo>
                    <a:pt x="12942" y="3676"/>
                    <a:pt x="8074" y="6502"/>
                    <a:pt x="4880" y="9176"/>
                  </a:cubicBezTo>
                  <a:cubicBezTo>
                    <a:pt x="1685" y="11851"/>
                    <a:pt x="164" y="14375"/>
                    <a:pt x="12" y="16191"/>
                  </a:cubicBezTo>
                  <a:cubicBezTo>
                    <a:pt x="-140" y="18008"/>
                    <a:pt x="1077" y="19119"/>
                    <a:pt x="4728" y="19876"/>
                  </a:cubicBezTo>
                  <a:cubicBezTo>
                    <a:pt x="8378" y="20633"/>
                    <a:pt x="14463" y="21036"/>
                    <a:pt x="20547" y="21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7" name="Line"/>
            <p:cNvSpPr/>
            <p:nvPr/>
          </p:nvSpPr>
          <p:spPr>
            <a:xfrm>
              <a:off x="2800350" y="4959350"/>
              <a:ext cx="203200" cy="342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125" y="0"/>
                    <a:pt x="2250" y="0"/>
                    <a:pt x="4388" y="1067"/>
                  </a:cubicBezTo>
                  <a:cubicBezTo>
                    <a:pt x="6525" y="2133"/>
                    <a:pt x="9675" y="4267"/>
                    <a:pt x="12713" y="7133"/>
                  </a:cubicBezTo>
                  <a:cubicBezTo>
                    <a:pt x="15750" y="10000"/>
                    <a:pt x="18675" y="13600"/>
                    <a:pt x="20138" y="16133"/>
                  </a:cubicBezTo>
                  <a:cubicBezTo>
                    <a:pt x="21600" y="18667"/>
                    <a:pt x="21600" y="2013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8" name="Line"/>
            <p:cNvSpPr/>
            <p:nvPr/>
          </p:nvSpPr>
          <p:spPr>
            <a:xfrm>
              <a:off x="2903774" y="4972050"/>
              <a:ext cx="175976" cy="342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7" h="21600" fill="norm" stroke="1" extrusionOk="0">
                  <a:moveTo>
                    <a:pt x="21127" y="0"/>
                  </a:moveTo>
                  <a:cubicBezTo>
                    <a:pt x="19856" y="0"/>
                    <a:pt x="18586" y="0"/>
                    <a:pt x="16426" y="1133"/>
                  </a:cubicBezTo>
                  <a:cubicBezTo>
                    <a:pt x="14266" y="2267"/>
                    <a:pt x="11216" y="4533"/>
                    <a:pt x="8167" y="7267"/>
                  </a:cubicBezTo>
                  <a:cubicBezTo>
                    <a:pt x="5118" y="10000"/>
                    <a:pt x="2068" y="13200"/>
                    <a:pt x="798" y="15667"/>
                  </a:cubicBezTo>
                  <a:cubicBezTo>
                    <a:pt x="-473" y="18133"/>
                    <a:pt x="35" y="19867"/>
                    <a:pt x="54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9" name="Line"/>
            <p:cNvSpPr/>
            <p:nvPr/>
          </p:nvSpPr>
          <p:spPr>
            <a:xfrm>
              <a:off x="3130550" y="5056301"/>
              <a:ext cx="139700" cy="2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20153"/>
                  </a:moveTo>
                  <a:cubicBezTo>
                    <a:pt x="3273" y="11153"/>
                    <a:pt x="6545" y="2153"/>
                    <a:pt x="10145" y="353"/>
                  </a:cubicBezTo>
                  <a:cubicBezTo>
                    <a:pt x="13745" y="-1447"/>
                    <a:pt x="17673" y="3953"/>
                    <a:pt x="21600" y="9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0" name="Line"/>
            <p:cNvSpPr/>
            <p:nvPr/>
          </p:nvSpPr>
          <p:spPr>
            <a:xfrm>
              <a:off x="3162299" y="5213349"/>
              <a:ext cx="133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1" name="Line"/>
            <p:cNvSpPr/>
            <p:nvPr/>
          </p:nvSpPr>
          <p:spPr>
            <a:xfrm>
              <a:off x="3460750" y="4959350"/>
              <a:ext cx="165100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385" y="0"/>
                    <a:pt x="2769" y="0"/>
                    <a:pt x="4708" y="1510"/>
                  </a:cubicBezTo>
                  <a:cubicBezTo>
                    <a:pt x="6646" y="3019"/>
                    <a:pt x="9138" y="6039"/>
                    <a:pt x="12046" y="9639"/>
                  </a:cubicBezTo>
                  <a:cubicBezTo>
                    <a:pt x="14954" y="13239"/>
                    <a:pt x="18277" y="1741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2" name="Line"/>
            <p:cNvSpPr/>
            <p:nvPr/>
          </p:nvSpPr>
          <p:spPr>
            <a:xfrm>
              <a:off x="3490899" y="4946650"/>
              <a:ext cx="217501" cy="330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600" fill="norm" stroke="1" extrusionOk="0">
                  <a:moveTo>
                    <a:pt x="21342" y="0"/>
                  </a:moveTo>
                  <a:cubicBezTo>
                    <a:pt x="20304" y="0"/>
                    <a:pt x="19265" y="0"/>
                    <a:pt x="16980" y="1454"/>
                  </a:cubicBezTo>
                  <a:cubicBezTo>
                    <a:pt x="14696" y="2908"/>
                    <a:pt x="11165" y="5815"/>
                    <a:pt x="8050" y="8931"/>
                  </a:cubicBezTo>
                  <a:cubicBezTo>
                    <a:pt x="4934" y="12046"/>
                    <a:pt x="2234" y="15369"/>
                    <a:pt x="988" y="17515"/>
                  </a:cubicBezTo>
                  <a:cubicBezTo>
                    <a:pt x="-258" y="19662"/>
                    <a:pt x="-50" y="20631"/>
                    <a:pt x="1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3" name="Line"/>
            <p:cNvSpPr/>
            <p:nvPr/>
          </p:nvSpPr>
          <p:spPr>
            <a:xfrm>
              <a:off x="3702050" y="5143500"/>
              <a:ext cx="31750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4" name="Line"/>
            <p:cNvSpPr/>
            <p:nvPr/>
          </p:nvSpPr>
          <p:spPr>
            <a:xfrm>
              <a:off x="4045848" y="4967457"/>
              <a:ext cx="202302" cy="325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145" fill="norm" stroke="1" extrusionOk="0">
                  <a:moveTo>
                    <a:pt x="3279" y="10205"/>
                  </a:moveTo>
                  <a:cubicBezTo>
                    <a:pt x="2604" y="13094"/>
                    <a:pt x="1929" y="15983"/>
                    <a:pt x="1367" y="17978"/>
                  </a:cubicBezTo>
                  <a:cubicBezTo>
                    <a:pt x="804" y="19973"/>
                    <a:pt x="354" y="21073"/>
                    <a:pt x="129" y="21142"/>
                  </a:cubicBezTo>
                  <a:cubicBezTo>
                    <a:pt x="-96" y="21211"/>
                    <a:pt x="-96" y="20248"/>
                    <a:pt x="692" y="17428"/>
                  </a:cubicBezTo>
                  <a:cubicBezTo>
                    <a:pt x="1479" y="14607"/>
                    <a:pt x="3054" y="9929"/>
                    <a:pt x="4854" y="6696"/>
                  </a:cubicBezTo>
                  <a:cubicBezTo>
                    <a:pt x="6654" y="3463"/>
                    <a:pt x="8679" y="1675"/>
                    <a:pt x="10817" y="712"/>
                  </a:cubicBezTo>
                  <a:cubicBezTo>
                    <a:pt x="12954" y="-251"/>
                    <a:pt x="15204" y="-389"/>
                    <a:pt x="17342" y="1262"/>
                  </a:cubicBezTo>
                  <a:cubicBezTo>
                    <a:pt x="19479" y="2913"/>
                    <a:pt x="21504" y="6352"/>
                    <a:pt x="21504" y="9929"/>
                  </a:cubicBezTo>
                  <a:cubicBezTo>
                    <a:pt x="21504" y="13507"/>
                    <a:pt x="19479" y="17221"/>
                    <a:pt x="17454" y="209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5" name="Line"/>
            <p:cNvSpPr/>
            <p:nvPr/>
          </p:nvSpPr>
          <p:spPr>
            <a:xfrm>
              <a:off x="4521199" y="5016500"/>
              <a:ext cx="19050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00" y="0"/>
                    <a:pt x="2400" y="0"/>
                    <a:pt x="6000" y="3600"/>
                  </a:cubicBezTo>
                  <a:cubicBezTo>
                    <a:pt x="9600" y="7200"/>
                    <a:pt x="156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6" name="Line"/>
            <p:cNvSpPr/>
            <p:nvPr/>
          </p:nvSpPr>
          <p:spPr>
            <a:xfrm>
              <a:off x="4646204" y="5017442"/>
              <a:ext cx="179797" cy="36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1545" fill="norm" stroke="1" extrusionOk="0">
                  <a:moveTo>
                    <a:pt x="21334" y="690"/>
                  </a:moveTo>
                  <a:cubicBezTo>
                    <a:pt x="20329" y="317"/>
                    <a:pt x="19325" y="-55"/>
                    <a:pt x="18194" y="7"/>
                  </a:cubicBezTo>
                  <a:cubicBezTo>
                    <a:pt x="17064" y="69"/>
                    <a:pt x="15808" y="566"/>
                    <a:pt x="13674" y="2242"/>
                  </a:cubicBezTo>
                  <a:cubicBezTo>
                    <a:pt x="11539" y="3917"/>
                    <a:pt x="8525" y="6773"/>
                    <a:pt x="6013" y="9814"/>
                  </a:cubicBezTo>
                  <a:cubicBezTo>
                    <a:pt x="3501" y="12855"/>
                    <a:pt x="1492" y="16083"/>
                    <a:pt x="613" y="18069"/>
                  </a:cubicBezTo>
                  <a:cubicBezTo>
                    <a:pt x="-266" y="20055"/>
                    <a:pt x="-15" y="20800"/>
                    <a:pt x="236" y="215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7" name="Line"/>
            <p:cNvSpPr/>
            <p:nvPr/>
          </p:nvSpPr>
          <p:spPr>
            <a:xfrm>
              <a:off x="4857750" y="5157379"/>
              <a:ext cx="139700" cy="30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98" fill="norm" stroke="1" extrusionOk="0">
                  <a:moveTo>
                    <a:pt x="0" y="20798"/>
                  </a:moveTo>
                  <a:cubicBezTo>
                    <a:pt x="655" y="13598"/>
                    <a:pt x="1309" y="6398"/>
                    <a:pt x="2455" y="2798"/>
                  </a:cubicBezTo>
                  <a:cubicBezTo>
                    <a:pt x="3600" y="-802"/>
                    <a:pt x="5236" y="-802"/>
                    <a:pt x="8509" y="2078"/>
                  </a:cubicBezTo>
                  <a:cubicBezTo>
                    <a:pt x="11782" y="4958"/>
                    <a:pt x="16691" y="10718"/>
                    <a:pt x="21600" y="164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8" name="Line"/>
            <p:cNvSpPr/>
            <p:nvPr/>
          </p:nvSpPr>
          <p:spPr>
            <a:xfrm>
              <a:off x="4914900" y="5276850"/>
              <a:ext cx="12065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9" name="Line"/>
            <p:cNvSpPr/>
            <p:nvPr/>
          </p:nvSpPr>
          <p:spPr>
            <a:xfrm>
              <a:off x="5207000" y="5073650"/>
              <a:ext cx="127000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964"/>
                  </a:moveTo>
                  <a:cubicBezTo>
                    <a:pt x="1440" y="982"/>
                    <a:pt x="2880" y="0"/>
                    <a:pt x="4500" y="0"/>
                  </a:cubicBezTo>
                  <a:cubicBezTo>
                    <a:pt x="6120" y="0"/>
                    <a:pt x="7920" y="982"/>
                    <a:pt x="10800" y="4745"/>
                  </a:cubicBezTo>
                  <a:cubicBezTo>
                    <a:pt x="13680" y="8509"/>
                    <a:pt x="17640" y="1505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0" name="Line"/>
            <p:cNvSpPr/>
            <p:nvPr/>
          </p:nvSpPr>
          <p:spPr>
            <a:xfrm>
              <a:off x="5251450" y="5087292"/>
              <a:ext cx="177800" cy="316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6" fill="norm" stroke="1" extrusionOk="0">
                  <a:moveTo>
                    <a:pt x="21600" y="800"/>
                  </a:moveTo>
                  <a:cubicBezTo>
                    <a:pt x="20571" y="368"/>
                    <a:pt x="19543" y="-64"/>
                    <a:pt x="18514" y="8"/>
                  </a:cubicBezTo>
                  <a:cubicBezTo>
                    <a:pt x="17486" y="80"/>
                    <a:pt x="16457" y="656"/>
                    <a:pt x="14143" y="2744"/>
                  </a:cubicBezTo>
                  <a:cubicBezTo>
                    <a:pt x="11829" y="4832"/>
                    <a:pt x="8229" y="8432"/>
                    <a:pt x="5657" y="11816"/>
                  </a:cubicBezTo>
                  <a:cubicBezTo>
                    <a:pt x="3086" y="15200"/>
                    <a:pt x="1543" y="18368"/>
                    <a:pt x="0" y="215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1" name="Line"/>
            <p:cNvSpPr/>
            <p:nvPr/>
          </p:nvSpPr>
          <p:spPr>
            <a:xfrm>
              <a:off x="5391150" y="5340855"/>
              <a:ext cx="165100" cy="196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5" fill="norm" stroke="1" extrusionOk="0">
                  <a:moveTo>
                    <a:pt x="0" y="3429"/>
                  </a:moveTo>
                  <a:cubicBezTo>
                    <a:pt x="277" y="2268"/>
                    <a:pt x="554" y="1106"/>
                    <a:pt x="1385" y="526"/>
                  </a:cubicBezTo>
                  <a:cubicBezTo>
                    <a:pt x="2215" y="-55"/>
                    <a:pt x="3600" y="-55"/>
                    <a:pt x="5677" y="61"/>
                  </a:cubicBezTo>
                  <a:cubicBezTo>
                    <a:pt x="7754" y="177"/>
                    <a:pt x="10523" y="410"/>
                    <a:pt x="12323" y="990"/>
                  </a:cubicBezTo>
                  <a:cubicBezTo>
                    <a:pt x="14123" y="1571"/>
                    <a:pt x="14954" y="2500"/>
                    <a:pt x="13154" y="5287"/>
                  </a:cubicBezTo>
                  <a:cubicBezTo>
                    <a:pt x="11354" y="8074"/>
                    <a:pt x="6923" y="12719"/>
                    <a:pt x="4292" y="15622"/>
                  </a:cubicBezTo>
                  <a:cubicBezTo>
                    <a:pt x="1662" y="18526"/>
                    <a:pt x="831" y="19687"/>
                    <a:pt x="1662" y="20268"/>
                  </a:cubicBezTo>
                  <a:cubicBezTo>
                    <a:pt x="2492" y="20848"/>
                    <a:pt x="4985" y="20848"/>
                    <a:pt x="8585" y="20964"/>
                  </a:cubicBezTo>
                  <a:cubicBezTo>
                    <a:pt x="12185" y="21080"/>
                    <a:pt x="16892" y="21313"/>
                    <a:pt x="21600" y="215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2" name="Line"/>
            <p:cNvSpPr/>
            <p:nvPr/>
          </p:nvSpPr>
          <p:spPr>
            <a:xfrm>
              <a:off x="5638800" y="5105400"/>
              <a:ext cx="183990" cy="457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6" h="21600" fill="norm" stroke="1" extrusionOk="0">
                  <a:moveTo>
                    <a:pt x="4369" y="0"/>
                  </a:moveTo>
                  <a:cubicBezTo>
                    <a:pt x="8009" y="100"/>
                    <a:pt x="11649" y="200"/>
                    <a:pt x="14683" y="1600"/>
                  </a:cubicBezTo>
                  <a:cubicBezTo>
                    <a:pt x="17717" y="3000"/>
                    <a:pt x="20144" y="5700"/>
                    <a:pt x="20872" y="8250"/>
                  </a:cubicBezTo>
                  <a:cubicBezTo>
                    <a:pt x="21600" y="10800"/>
                    <a:pt x="20629" y="13200"/>
                    <a:pt x="16867" y="15400"/>
                  </a:cubicBezTo>
                  <a:cubicBezTo>
                    <a:pt x="13106" y="17600"/>
                    <a:pt x="6553" y="19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3" name="Line"/>
            <p:cNvSpPr/>
            <p:nvPr/>
          </p:nvSpPr>
          <p:spPr>
            <a:xfrm>
              <a:off x="1231900" y="3201343"/>
              <a:ext cx="1003300" cy="87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5" fill="norm" stroke="1" extrusionOk="0">
                  <a:moveTo>
                    <a:pt x="0" y="13657"/>
                  </a:moveTo>
                  <a:cubicBezTo>
                    <a:pt x="137" y="11600"/>
                    <a:pt x="273" y="9542"/>
                    <a:pt x="1003" y="8514"/>
                  </a:cubicBezTo>
                  <a:cubicBezTo>
                    <a:pt x="1732" y="7485"/>
                    <a:pt x="3053" y="7485"/>
                    <a:pt x="4694" y="7228"/>
                  </a:cubicBezTo>
                  <a:cubicBezTo>
                    <a:pt x="6334" y="6971"/>
                    <a:pt x="8294" y="6457"/>
                    <a:pt x="10162" y="6457"/>
                  </a:cubicBezTo>
                  <a:cubicBezTo>
                    <a:pt x="12030" y="6457"/>
                    <a:pt x="13808" y="6971"/>
                    <a:pt x="15334" y="7228"/>
                  </a:cubicBezTo>
                  <a:cubicBezTo>
                    <a:pt x="16861" y="7485"/>
                    <a:pt x="18137" y="7485"/>
                    <a:pt x="17954" y="7742"/>
                  </a:cubicBezTo>
                  <a:cubicBezTo>
                    <a:pt x="17772" y="8000"/>
                    <a:pt x="16132" y="8514"/>
                    <a:pt x="14332" y="10057"/>
                  </a:cubicBezTo>
                  <a:cubicBezTo>
                    <a:pt x="12532" y="11600"/>
                    <a:pt x="10572" y="14171"/>
                    <a:pt x="8886" y="16228"/>
                  </a:cubicBezTo>
                  <a:cubicBezTo>
                    <a:pt x="7200" y="18285"/>
                    <a:pt x="5787" y="19828"/>
                    <a:pt x="4899" y="20600"/>
                  </a:cubicBezTo>
                  <a:cubicBezTo>
                    <a:pt x="4010" y="21371"/>
                    <a:pt x="3646" y="21371"/>
                    <a:pt x="3349" y="20857"/>
                  </a:cubicBezTo>
                  <a:cubicBezTo>
                    <a:pt x="3053" y="20342"/>
                    <a:pt x="2825" y="19314"/>
                    <a:pt x="2871" y="17771"/>
                  </a:cubicBezTo>
                  <a:cubicBezTo>
                    <a:pt x="2916" y="16228"/>
                    <a:pt x="3235" y="14171"/>
                    <a:pt x="4329" y="11600"/>
                  </a:cubicBezTo>
                  <a:cubicBezTo>
                    <a:pt x="5423" y="9028"/>
                    <a:pt x="7291" y="5942"/>
                    <a:pt x="9091" y="3628"/>
                  </a:cubicBezTo>
                  <a:cubicBezTo>
                    <a:pt x="10891" y="1314"/>
                    <a:pt x="12623" y="-229"/>
                    <a:pt x="14537" y="28"/>
                  </a:cubicBezTo>
                  <a:cubicBezTo>
                    <a:pt x="16451" y="285"/>
                    <a:pt x="18547" y="2342"/>
                    <a:pt x="19754" y="3885"/>
                  </a:cubicBezTo>
                  <a:cubicBezTo>
                    <a:pt x="20962" y="5428"/>
                    <a:pt x="21281" y="6457"/>
                    <a:pt x="21600" y="74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4" name="Line"/>
            <p:cNvSpPr/>
            <p:nvPr/>
          </p:nvSpPr>
          <p:spPr>
            <a:xfrm>
              <a:off x="2876550" y="3266016"/>
              <a:ext cx="742950" cy="48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878"/>
                  </a:moveTo>
                  <a:cubicBezTo>
                    <a:pt x="2154" y="939"/>
                    <a:pt x="4308" y="0"/>
                    <a:pt x="6554" y="0"/>
                  </a:cubicBezTo>
                  <a:cubicBezTo>
                    <a:pt x="8800" y="0"/>
                    <a:pt x="11138" y="939"/>
                    <a:pt x="13323" y="1409"/>
                  </a:cubicBezTo>
                  <a:cubicBezTo>
                    <a:pt x="15508" y="1878"/>
                    <a:pt x="17538" y="1878"/>
                    <a:pt x="18892" y="5165"/>
                  </a:cubicBezTo>
                  <a:cubicBezTo>
                    <a:pt x="20246" y="8452"/>
                    <a:pt x="20923" y="1502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5" name="Line"/>
            <p:cNvSpPr/>
            <p:nvPr/>
          </p:nvSpPr>
          <p:spPr>
            <a:xfrm>
              <a:off x="2987585" y="3324664"/>
              <a:ext cx="962116" cy="47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8" h="20935" fill="norm" stroke="1" extrusionOk="0">
                  <a:moveTo>
                    <a:pt x="1212" y="15300"/>
                  </a:moveTo>
                  <a:cubicBezTo>
                    <a:pt x="927" y="13422"/>
                    <a:pt x="643" y="11544"/>
                    <a:pt x="405" y="9196"/>
                  </a:cubicBezTo>
                  <a:cubicBezTo>
                    <a:pt x="168" y="6848"/>
                    <a:pt x="-22" y="4031"/>
                    <a:pt x="2" y="2622"/>
                  </a:cubicBezTo>
                  <a:cubicBezTo>
                    <a:pt x="25" y="1213"/>
                    <a:pt x="263" y="1213"/>
                    <a:pt x="1331" y="1213"/>
                  </a:cubicBezTo>
                  <a:cubicBezTo>
                    <a:pt x="2399" y="1213"/>
                    <a:pt x="4298" y="1213"/>
                    <a:pt x="6387" y="744"/>
                  </a:cubicBezTo>
                  <a:cubicBezTo>
                    <a:pt x="8476" y="274"/>
                    <a:pt x="10754" y="-665"/>
                    <a:pt x="12914" y="744"/>
                  </a:cubicBezTo>
                  <a:cubicBezTo>
                    <a:pt x="15074" y="2152"/>
                    <a:pt x="17116" y="5909"/>
                    <a:pt x="18540" y="9665"/>
                  </a:cubicBezTo>
                  <a:cubicBezTo>
                    <a:pt x="19964" y="13422"/>
                    <a:pt x="20771" y="17178"/>
                    <a:pt x="21578" y="209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6" name="Line"/>
            <p:cNvSpPr/>
            <p:nvPr/>
          </p:nvSpPr>
          <p:spPr>
            <a:xfrm>
              <a:off x="6083300" y="5422900"/>
              <a:ext cx="10795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7" name="Line"/>
            <p:cNvSpPr/>
            <p:nvPr/>
          </p:nvSpPr>
          <p:spPr>
            <a:xfrm>
              <a:off x="6000750" y="5486400"/>
              <a:ext cx="285750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20" y="16457"/>
                    <a:pt x="3840" y="11314"/>
                    <a:pt x="7440" y="7714"/>
                  </a:cubicBezTo>
                  <a:cubicBezTo>
                    <a:pt x="11040" y="4114"/>
                    <a:pt x="16320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8" name="Line"/>
            <p:cNvSpPr/>
            <p:nvPr/>
          </p:nvSpPr>
          <p:spPr>
            <a:xfrm>
              <a:off x="6587331" y="5308599"/>
              <a:ext cx="228923" cy="243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6" h="21600" fill="norm" stroke="1" extrusionOk="0">
                  <a:moveTo>
                    <a:pt x="20797" y="1690"/>
                  </a:moveTo>
                  <a:cubicBezTo>
                    <a:pt x="18657" y="1127"/>
                    <a:pt x="16516" y="563"/>
                    <a:pt x="13695" y="1597"/>
                  </a:cubicBezTo>
                  <a:cubicBezTo>
                    <a:pt x="10873" y="2630"/>
                    <a:pt x="7370" y="5259"/>
                    <a:pt x="4938" y="7983"/>
                  </a:cubicBezTo>
                  <a:cubicBezTo>
                    <a:pt x="2505" y="10706"/>
                    <a:pt x="1143" y="13523"/>
                    <a:pt x="462" y="15496"/>
                  </a:cubicBezTo>
                  <a:cubicBezTo>
                    <a:pt x="-219" y="17468"/>
                    <a:pt x="-219" y="18595"/>
                    <a:pt x="949" y="19628"/>
                  </a:cubicBezTo>
                  <a:cubicBezTo>
                    <a:pt x="2116" y="20661"/>
                    <a:pt x="4451" y="21600"/>
                    <a:pt x="7467" y="21600"/>
                  </a:cubicBezTo>
                  <a:cubicBezTo>
                    <a:pt x="10484" y="21600"/>
                    <a:pt x="14181" y="20661"/>
                    <a:pt x="16905" y="19158"/>
                  </a:cubicBezTo>
                  <a:cubicBezTo>
                    <a:pt x="19630" y="17656"/>
                    <a:pt x="21381" y="15590"/>
                    <a:pt x="20992" y="12303"/>
                  </a:cubicBezTo>
                  <a:cubicBezTo>
                    <a:pt x="20603" y="9016"/>
                    <a:pt x="18073" y="4508"/>
                    <a:pt x="1554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9" name="Line"/>
            <p:cNvSpPr/>
            <p:nvPr/>
          </p:nvSpPr>
          <p:spPr>
            <a:xfrm>
              <a:off x="2167307" y="1291934"/>
              <a:ext cx="1181064" cy="791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438" fill="norm" stroke="1" extrusionOk="0">
                  <a:moveTo>
                    <a:pt x="17144" y="4907"/>
                  </a:moveTo>
                  <a:cubicBezTo>
                    <a:pt x="16644" y="3990"/>
                    <a:pt x="16145" y="3073"/>
                    <a:pt x="15587" y="2443"/>
                  </a:cubicBezTo>
                  <a:cubicBezTo>
                    <a:pt x="15030" y="1813"/>
                    <a:pt x="14415" y="1469"/>
                    <a:pt x="13570" y="1211"/>
                  </a:cubicBezTo>
                  <a:cubicBezTo>
                    <a:pt x="12724" y="954"/>
                    <a:pt x="11648" y="782"/>
                    <a:pt x="10418" y="954"/>
                  </a:cubicBezTo>
                  <a:cubicBezTo>
                    <a:pt x="9188" y="1125"/>
                    <a:pt x="7805" y="1641"/>
                    <a:pt x="6632" y="2214"/>
                  </a:cubicBezTo>
                  <a:cubicBezTo>
                    <a:pt x="5460" y="2787"/>
                    <a:pt x="4499" y="3417"/>
                    <a:pt x="3577" y="4305"/>
                  </a:cubicBezTo>
                  <a:cubicBezTo>
                    <a:pt x="2654" y="5193"/>
                    <a:pt x="1770" y="6339"/>
                    <a:pt x="1117" y="7772"/>
                  </a:cubicBezTo>
                  <a:cubicBezTo>
                    <a:pt x="464" y="9204"/>
                    <a:pt x="41" y="10923"/>
                    <a:pt x="2" y="12527"/>
                  </a:cubicBezTo>
                  <a:cubicBezTo>
                    <a:pt x="-36" y="14131"/>
                    <a:pt x="310" y="15621"/>
                    <a:pt x="944" y="16967"/>
                  </a:cubicBezTo>
                  <a:cubicBezTo>
                    <a:pt x="1578" y="18314"/>
                    <a:pt x="2501" y="19517"/>
                    <a:pt x="3634" y="20290"/>
                  </a:cubicBezTo>
                  <a:cubicBezTo>
                    <a:pt x="4768" y="21064"/>
                    <a:pt x="6113" y="21408"/>
                    <a:pt x="7420" y="21436"/>
                  </a:cubicBezTo>
                  <a:cubicBezTo>
                    <a:pt x="8727" y="21465"/>
                    <a:pt x="9995" y="21179"/>
                    <a:pt x="11283" y="20777"/>
                  </a:cubicBezTo>
                  <a:cubicBezTo>
                    <a:pt x="12570" y="20376"/>
                    <a:pt x="13877" y="19861"/>
                    <a:pt x="15126" y="19173"/>
                  </a:cubicBezTo>
                  <a:cubicBezTo>
                    <a:pt x="16375" y="18486"/>
                    <a:pt x="17567" y="17626"/>
                    <a:pt x="18566" y="16509"/>
                  </a:cubicBezTo>
                  <a:cubicBezTo>
                    <a:pt x="19565" y="15392"/>
                    <a:pt x="20373" y="14017"/>
                    <a:pt x="20872" y="12298"/>
                  </a:cubicBezTo>
                  <a:cubicBezTo>
                    <a:pt x="21372" y="10579"/>
                    <a:pt x="21564" y="8516"/>
                    <a:pt x="21372" y="6712"/>
                  </a:cubicBezTo>
                  <a:cubicBezTo>
                    <a:pt x="21180" y="4907"/>
                    <a:pt x="20603" y="3360"/>
                    <a:pt x="19796" y="2185"/>
                  </a:cubicBezTo>
                  <a:cubicBezTo>
                    <a:pt x="18989" y="1011"/>
                    <a:pt x="17951" y="209"/>
                    <a:pt x="16913" y="37"/>
                  </a:cubicBezTo>
                  <a:cubicBezTo>
                    <a:pt x="15876" y="-135"/>
                    <a:pt x="14838" y="323"/>
                    <a:pt x="14089" y="925"/>
                  </a:cubicBezTo>
                  <a:cubicBezTo>
                    <a:pt x="13339" y="1527"/>
                    <a:pt x="12878" y="2271"/>
                    <a:pt x="12417" y="30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0" name="Line"/>
            <p:cNvSpPr/>
            <p:nvPr/>
          </p:nvSpPr>
          <p:spPr>
            <a:xfrm>
              <a:off x="3587750" y="1342267"/>
              <a:ext cx="1093460" cy="825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482" fill="norm" stroke="1" extrusionOk="0">
                  <a:moveTo>
                    <a:pt x="14608" y="5062"/>
                  </a:moveTo>
                  <a:cubicBezTo>
                    <a:pt x="14275" y="3904"/>
                    <a:pt x="13942" y="2747"/>
                    <a:pt x="13318" y="1866"/>
                  </a:cubicBezTo>
                  <a:cubicBezTo>
                    <a:pt x="12694" y="984"/>
                    <a:pt x="11778" y="378"/>
                    <a:pt x="10738" y="130"/>
                  </a:cubicBezTo>
                  <a:cubicBezTo>
                    <a:pt x="9697" y="-118"/>
                    <a:pt x="8532" y="-8"/>
                    <a:pt x="7262" y="433"/>
                  </a:cubicBezTo>
                  <a:cubicBezTo>
                    <a:pt x="5993" y="874"/>
                    <a:pt x="4620" y="1645"/>
                    <a:pt x="3517" y="2665"/>
                  </a:cubicBezTo>
                  <a:cubicBezTo>
                    <a:pt x="2414" y="3684"/>
                    <a:pt x="1582" y="4951"/>
                    <a:pt x="978" y="6494"/>
                  </a:cubicBezTo>
                  <a:cubicBezTo>
                    <a:pt x="375" y="8037"/>
                    <a:pt x="0" y="9855"/>
                    <a:pt x="0" y="11674"/>
                  </a:cubicBezTo>
                  <a:cubicBezTo>
                    <a:pt x="0" y="13492"/>
                    <a:pt x="375" y="15311"/>
                    <a:pt x="1124" y="16853"/>
                  </a:cubicBezTo>
                  <a:cubicBezTo>
                    <a:pt x="1873" y="18396"/>
                    <a:pt x="2997" y="19664"/>
                    <a:pt x="4203" y="20435"/>
                  </a:cubicBezTo>
                  <a:cubicBezTo>
                    <a:pt x="5410" y="21206"/>
                    <a:pt x="6701" y="21482"/>
                    <a:pt x="8157" y="21482"/>
                  </a:cubicBezTo>
                  <a:cubicBezTo>
                    <a:pt x="9614" y="21482"/>
                    <a:pt x="11237" y="21206"/>
                    <a:pt x="12860" y="20766"/>
                  </a:cubicBezTo>
                  <a:cubicBezTo>
                    <a:pt x="14483" y="20325"/>
                    <a:pt x="16106" y="19719"/>
                    <a:pt x="17521" y="18920"/>
                  </a:cubicBezTo>
                  <a:cubicBezTo>
                    <a:pt x="18936" y="18121"/>
                    <a:pt x="20143" y="17129"/>
                    <a:pt x="20809" y="15724"/>
                  </a:cubicBezTo>
                  <a:cubicBezTo>
                    <a:pt x="21475" y="14319"/>
                    <a:pt x="21600" y="12500"/>
                    <a:pt x="21434" y="10654"/>
                  </a:cubicBezTo>
                  <a:cubicBezTo>
                    <a:pt x="21267" y="8809"/>
                    <a:pt x="20809" y="6935"/>
                    <a:pt x="20039" y="5530"/>
                  </a:cubicBezTo>
                  <a:cubicBezTo>
                    <a:pt x="19269" y="4125"/>
                    <a:pt x="18187" y="3188"/>
                    <a:pt x="16793" y="2775"/>
                  </a:cubicBezTo>
                  <a:cubicBezTo>
                    <a:pt x="15399" y="2362"/>
                    <a:pt x="13692" y="2472"/>
                    <a:pt x="12610" y="2582"/>
                  </a:cubicBezTo>
                  <a:cubicBezTo>
                    <a:pt x="11528" y="2692"/>
                    <a:pt x="11071" y="2802"/>
                    <a:pt x="10613" y="29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1" name="Line"/>
            <p:cNvSpPr/>
            <p:nvPr/>
          </p:nvSpPr>
          <p:spPr>
            <a:xfrm>
              <a:off x="4158248" y="0"/>
              <a:ext cx="1498926" cy="1044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583" fill="norm" stroke="1" extrusionOk="0">
                  <a:moveTo>
                    <a:pt x="18217" y="7346"/>
                  </a:moveTo>
                  <a:cubicBezTo>
                    <a:pt x="18338" y="6515"/>
                    <a:pt x="18460" y="5684"/>
                    <a:pt x="18338" y="4963"/>
                  </a:cubicBezTo>
                  <a:cubicBezTo>
                    <a:pt x="18217" y="4241"/>
                    <a:pt x="17853" y="3629"/>
                    <a:pt x="17367" y="3104"/>
                  </a:cubicBezTo>
                  <a:cubicBezTo>
                    <a:pt x="16882" y="2580"/>
                    <a:pt x="16275" y="2143"/>
                    <a:pt x="15487" y="1793"/>
                  </a:cubicBezTo>
                  <a:cubicBezTo>
                    <a:pt x="14698" y="1443"/>
                    <a:pt x="13727" y="1181"/>
                    <a:pt x="12650" y="1006"/>
                  </a:cubicBezTo>
                  <a:cubicBezTo>
                    <a:pt x="11573" y="831"/>
                    <a:pt x="10390" y="743"/>
                    <a:pt x="9343" y="874"/>
                  </a:cubicBezTo>
                  <a:cubicBezTo>
                    <a:pt x="8297" y="1006"/>
                    <a:pt x="7387" y="1355"/>
                    <a:pt x="6492" y="1924"/>
                  </a:cubicBezTo>
                  <a:cubicBezTo>
                    <a:pt x="5597" y="2492"/>
                    <a:pt x="4717" y="3279"/>
                    <a:pt x="3913" y="4110"/>
                  </a:cubicBezTo>
                  <a:cubicBezTo>
                    <a:pt x="3109" y="4941"/>
                    <a:pt x="2381" y="5815"/>
                    <a:pt x="1835" y="6821"/>
                  </a:cubicBezTo>
                  <a:cubicBezTo>
                    <a:pt x="1289" y="7827"/>
                    <a:pt x="925" y="8964"/>
                    <a:pt x="621" y="10341"/>
                  </a:cubicBezTo>
                  <a:cubicBezTo>
                    <a:pt x="318" y="11718"/>
                    <a:pt x="75" y="13336"/>
                    <a:pt x="15" y="14691"/>
                  </a:cubicBezTo>
                  <a:cubicBezTo>
                    <a:pt x="-46" y="16047"/>
                    <a:pt x="75" y="17140"/>
                    <a:pt x="576" y="18036"/>
                  </a:cubicBezTo>
                  <a:cubicBezTo>
                    <a:pt x="1076" y="18933"/>
                    <a:pt x="1956" y="19632"/>
                    <a:pt x="2912" y="20179"/>
                  </a:cubicBezTo>
                  <a:cubicBezTo>
                    <a:pt x="3867" y="20726"/>
                    <a:pt x="4899" y="21119"/>
                    <a:pt x="5961" y="21338"/>
                  </a:cubicBezTo>
                  <a:cubicBezTo>
                    <a:pt x="7023" y="21556"/>
                    <a:pt x="8115" y="21600"/>
                    <a:pt x="9237" y="21578"/>
                  </a:cubicBezTo>
                  <a:cubicBezTo>
                    <a:pt x="10360" y="21556"/>
                    <a:pt x="11512" y="21469"/>
                    <a:pt x="12529" y="21360"/>
                  </a:cubicBezTo>
                  <a:cubicBezTo>
                    <a:pt x="13545" y="21250"/>
                    <a:pt x="14425" y="21119"/>
                    <a:pt x="15229" y="20791"/>
                  </a:cubicBezTo>
                  <a:cubicBezTo>
                    <a:pt x="16033" y="20463"/>
                    <a:pt x="16761" y="19938"/>
                    <a:pt x="17398" y="19130"/>
                  </a:cubicBezTo>
                  <a:cubicBezTo>
                    <a:pt x="18035" y="18321"/>
                    <a:pt x="18581" y="17228"/>
                    <a:pt x="19097" y="15938"/>
                  </a:cubicBezTo>
                  <a:cubicBezTo>
                    <a:pt x="19612" y="14648"/>
                    <a:pt x="20098" y="13161"/>
                    <a:pt x="20538" y="11631"/>
                  </a:cubicBezTo>
                  <a:cubicBezTo>
                    <a:pt x="20978" y="10100"/>
                    <a:pt x="21372" y="8526"/>
                    <a:pt x="21463" y="6996"/>
                  </a:cubicBezTo>
                  <a:cubicBezTo>
                    <a:pt x="21554" y="5466"/>
                    <a:pt x="21342" y="3979"/>
                    <a:pt x="20871" y="2864"/>
                  </a:cubicBezTo>
                  <a:cubicBezTo>
                    <a:pt x="20401" y="1749"/>
                    <a:pt x="19673" y="1006"/>
                    <a:pt x="18763" y="590"/>
                  </a:cubicBezTo>
                  <a:cubicBezTo>
                    <a:pt x="17853" y="175"/>
                    <a:pt x="16761" y="87"/>
                    <a:pt x="1566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2" name="Line"/>
            <p:cNvSpPr/>
            <p:nvPr/>
          </p:nvSpPr>
          <p:spPr>
            <a:xfrm>
              <a:off x="5464304" y="51742"/>
              <a:ext cx="1318551" cy="906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517" fill="norm" stroke="1" extrusionOk="0">
                  <a:moveTo>
                    <a:pt x="19551" y="4800"/>
                  </a:moveTo>
                  <a:cubicBezTo>
                    <a:pt x="20067" y="4298"/>
                    <a:pt x="20583" y="3796"/>
                    <a:pt x="20858" y="3394"/>
                  </a:cubicBezTo>
                  <a:cubicBezTo>
                    <a:pt x="21134" y="2992"/>
                    <a:pt x="21168" y="2691"/>
                    <a:pt x="21099" y="2439"/>
                  </a:cubicBezTo>
                  <a:cubicBezTo>
                    <a:pt x="21030" y="2188"/>
                    <a:pt x="20858" y="1987"/>
                    <a:pt x="20308" y="1711"/>
                  </a:cubicBezTo>
                  <a:cubicBezTo>
                    <a:pt x="19758" y="1435"/>
                    <a:pt x="18829" y="1083"/>
                    <a:pt x="17815" y="832"/>
                  </a:cubicBezTo>
                  <a:cubicBezTo>
                    <a:pt x="16800" y="581"/>
                    <a:pt x="15699" y="430"/>
                    <a:pt x="14495" y="330"/>
                  </a:cubicBezTo>
                  <a:cubicBezTo>
                    <a:pt x="13292" y="229"/>
                    <a:pt x="11985" y="179"/>
                    <a:pt x="10746" y="229"/>
                  </a:cubicBezTo>
                  <a:cubicBezTo>
                    <a:pt x="9508" y="279"/>
                    <a:pt x="8339" y="430"/>
                    <a:pt x="7169" y="757"/>
                  </a:cubicBezTo>
                  <a:cubicBezTo>
                    <a:pt x="6000" y="1083"/>
                    <a:pt x="4830" y="1585"/>
                    <a:pt x="3885" y="2389"/>
                  </a:cubicBezTo>
                  <a:cubicBezTo>
                    <a:pt x="2939" y="3193"/>
                    <a:pt x="2216" y="4298"/>
                    <a:pt x="1580" y="5654"/>
                  </a:cubicBezTo>
                  <a:cubicBezTo>
                    <a:pt x="944" y="7011"/>
                    <a:pt x="394" y="8618"/>
                    <a:pt x="153" y="10175"/>
                  </a:cubicBezTo>
                  <a:cubicBezTo>
                    <a:pt x="-88" y="11732"/>
                    <a:pt x="-19" y="13239"/>
                    <a:pt x="187" y="14621"/>
                  </a:cubicBezTo>
                  <a:cubicBezTo>
                    <a:pt x="394" y="16002"/>
                    <a:pt x="737" y="17258"/>
                    <a:pt x="1374" y="18238"/>
                  </a:cubicBezTo>
                  <a:cubicBezTo>
                    <a:pt x="2010" y="19217"/>
                    <a:pt x="2939" y="19920"/>
                    <a:pt x="4039" y="20398"/>
                  </a:cubicBezTo>
                  <a:cubicBezTo>
                    <a:pt x="5140" y="20875"/>
                    <a:pt x="6413" y="21126"/>
                    <a:pt x="7668" y="21302"/>
                  </a:cubicBezTo>
                  <a:cubicBezTo>
                    <a:pt x="8923" y="21478"/>
                    <a:pt x="10162" y="21578"/>
                    <a:pt x="11417" y="21478"/>
                  </a:cubicBezTo>
                  <a:cubicBezTo>
                    <a:pt x="12673" y="21377"/>
                    <a:pt x="13945" y="21076"/>
                    <a:pt x="14994" y="20473"/>
                  </a:cubicBezTo>
                  <a:cubicBezTo>
                    <a:pt x="16043" y="19870"/>
                    <a:pt x="16869" y="18966"/>
                    <a:pt x="17557" y="17886"/>
                  </a:cubicBezTo>
                  <a:cubicBezTo>
                    <a:pt x="18244" y="16806"/>
                    <a:pt x="18795" y="15550"/>
                    <a:pt x="19259" y="14043"/>
                  </a:cubicBezTo>
                  <a:cubicBezTo>
                    <a:pt x="19723" y="12536"/>
                    <a:pt x="20102" y="10778"/>
                    <a:pt x="20480" y="8995"/>
                  </a:cubicBezTo>
                  <a:cubicBezTo>
                    <a:pt x="20858" y="7211"/>
                    <a:pt x="21237" y="5403"/>
                    <a:pt x="21374" y="3971"/>
                  </a:cubicBezTo>
                  <a:cubicBezTo>
                    <a:pt x="21512" y="2540"/>
                    <a:pt x="21409" y="1485"/>
                    <a:pt x="20635" y="857"/>
                  </a:cubicBezTo>
                  <a:cubicBezTo>
                    <a:pt x="19861" y="229"/>
                    <a:pt x="18416" y="28"/>
                    <a:pt x="17402" y="3"/>
                  </a:cubicBezTo>
                  <a:cubicBezTo>
                    <a:pt x="16387" y="-22"/>
                    <a:pt x="15802" y="129"/>
                    <a:pt x="15218" y="2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3" name="Line"/>
            <p:cNvSpPr/>
            <p:nvPr/>
          </p:nvSpPr>
          <p:spPr>
            <a:xfrm>
              <a:off x="1936749" y="857250"/>
              <a:ext cx="1280017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5" h="21600" fill="norm" stroke="1" extrusionOk="0">
                  <a:moveTo>
                    <a:pt x="0" y="6048"/>
                  </a:moveTo>
                  <a:cubicBezTo>
                    <a:pt x="1319" y="4896"/>
                    <a:pt x="2638" y="3744"/>
                    <a:pt x="3992" y="2880"/>
                  </a:cubicBezTo>
                  <a:cubicBezTo>
                    <a:pt x="5347" y="2016"/>
                    <a:pt x="6737" y="1440"/>
                    <a:pt x="8127" y="1008"/>
                  </a:cubicBezTo>
                  <a:cubicBezTo>
                    <a:pt x="9517" y="576"/>
                    <a:pt x="10907" y="288"/>
                    <a:pt x="12315" y="144"/>
                  </a:cubicBezTo>
                  <a:cubicBezTo>
                    <a:pt x="13723" y="0"/>
                    <a:pt x="15149" y="0"/>
                    <a:pt x="16485" y="0"/>
                  </a:cubicBezTo>
                  <a:cubicBezTo>
                    <a:pt x="17822" y="0"/>
                    <a:pt x="19069" y="0"/>
                    <a:pt x="19836" y="144"/>
                  </a:cubicBezTo>
                  <a:cubicBezTo>
                    <a:pt x="20602" y="288"/>
                    <a:pt x="20887" y="576"/>
                    <a:pt x="21137" y="1152"/>
                  </a:cubicBezTo>
                  <a:cubicBezTo>
                    <a:pt x="21386" y="1728"/>
                    <a:pt x="21600" y="2592"/>
                    <a:pt x="21547" y="3312"/>
                  </a:cubicBezTo>
                  <a:cubicBezTo>
                    <a:pt x="21493" y="4032"/>
                    <a:pt x="21172" y="4608"/>
                    <a:pt x="20335" y="5328"/>
                  </a:cubicBezTo>
                  <a:cubicBezTo>
                    <a:pt x="19497" y="6048"/>
                    <a:pt x="18143" y="6912"/>
                    <a:pt x="16770" y="7920"/>
                  </a:cubicBezTo>
                  <a:cubicBezTo>
                    <a:pt x="15398" y="8928"/>
                    <a:pt x="14008" y="10080"/>
                    <a:pt x="12671" y="11088"/>
                  </a:cubicBezTo>
                  <a:cubicBezTo>
                    <a:pt x="11335" y="12096"/>
                    <a:pt x="10051" y="12960"/>
                    <a:pt x="8661" y="14112"/>
                  </a:cubicBezTo>
                  <a:cubicBezTo>
                    <a:pt x="7271" y="15264"/>
                    <a:pt x="5774" y="16704"/>
                    <a:pt x="4705" y="17568"/>
                  </a:cubicBezTo>
                  <a:cubicBezTo>
                    <a:pt x="3636" y="18432"/>
                    <a:pt x="2994" y="18720"/>
                    <a:pt x="2566" y="19008"/>
                  </a:cubicBezTo>
                  <a:cubicBezTo>
                    <a:pt x="2139" y="19296"/>
                    <a:pt x="1925" y="19584"/>
                    <a:pt x="1907" y="19440"/>
                  </a:cubicBezTo>
                  <a:cubicBezTo>
                    <a:pt x="1889" y="19296"/>
                    <a:pt x="2067" y="18720"/>
                    <a:pt x="2745" y="18000"/>
                  </a:cubicBezTo>
                  <a:cubicBezTo>
                    <a:pt x="3422" y="17280"/>
                    <a:pt x="4598" y="16416"/>
                    <a:pt x="6166" y="15840"/>
                  </a:cubicBezTo>
                  <a:cubicBezTo>
                    <a:pt x="7735" y="15264"/>
                    <a:pt x="9695" y="14976"/>
                    <a:pt x="11442" y="15120"/>
                  </a:cubicBezTo>
                  <a:cubicBezTo>
                    <a:pt x="13188" y="15264"/>
                    <a:pt x="14721" y="15840"/>
                    <a:pt x="15986" y="16992"/>
                  </a:cubicBezTo>
                  <a:cubicBezTo>
                    <a:pt x="17251" y="18144"/>
                    <a:pt x="18250" y="19872"/>
                    <a:pt x="1924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4" name="Line"/>
            <p:cNvSpPr/>
            <p:nvPr/>
          </p:nvSpPr>
          <p:spPr>
            <a:xfrm>
              <a:off x="0" y="5896690"/>
              <a:ext cx="260350" cy="458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7" fill="norm" stroke="1" extrusionOk="0">
                  <a:moveTo>
                    <a:pt x="21600" y="1007"/>
                  </a:moveTo>
                  <a:cubicBezTo>
                    <a:pt x="21073" y="611"/>
                    <a:pt x="20546" y="214"/>
                    <a:pt x="19405" y="66"/>
                  </a:cubicBezTo>
                  <a:cubicBezTo>
                    <a:pt x="18263" y="-83"/>
                    <a:pt x="16507" y="16"/>
                    <a:pt x="14049" y="412"/>
                  </a:cubicBezTo>
                  <a:cubicBezTo>
                    <a:pt x="11590" y="809"/>
                    <a:pt x="8429" y="1502"/>
                    <a:pt x="5971" y="2444"/>
                  </a:cubicBezTo>
                  <a:cubicBezTo>
                    <a:pt x="3512" y="3385"/>
                    <a:pt x="1756" y="4574"/>
                    <a:pt x="878" y="6754"/>
                  </a:cubicBezTo>
                  <a:cubicBezTo>
                    <a:pt x="0" y="8934"/>
                    <a:pt x="0" y="12104"/>
                    <a:pt x="0" y="14532"/>
                  </a:cubicBezTo>
                  <a:cubicBezTo>
                    <a:pt x="0" y="16959"/>
                    <a:pt x="0" y="18644"/>
                    <a:pt x="351" y="19684"/>
                  </a:cubicBezTo>
                  <a:cubicBezTo>
                    <a:pt x="702" y="20724"/>
                    <a:pt x="1405" y="21121"/>
                    <a:pt x="2810" y="21319"/>
                  </a:cubicBezTo>
                  <a:cubicBezTo>
                    <a:pt x="4215" y="21517"/>
                    <a:pt x="6322" y="21517"/>
                    <a:pt x="8868" y="21319"/>
                  </a:cubicBezTo>
                  <a:cubicBezTo>
                    <a:pt x="11415" y="21121"/>
                    <a:pt x="14400" y="20724"/>
                    <a:pt x="17385" y="203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5" name="Line"/>
            <p:cNvSpPr/>
            <p:nvPr/>
          </p:nvSpPr>
          <p:spPr>
            <a:xfrm>
              <a:off x="0" y="6146800"/>
              <a:ext cx="215900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06" y="17400"/>
                    <a:pt x="3812" y="13200"/>
                    <a:pt x="7412" y="9600"/>
                  </a:cubicBezTo>
                  <a:cubicBezTo>
                    <a:pt x="11012" y="6000"/>
                    <a:pt x="16306" y="30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6" name="Line"/>
            <p:cNvSpPr/>
            <p:nvPr/>
          </p:nvSpPr>
          <p:spPr>
            <a:xfrm>
              <a:off x="338104" y="5921286"/>
              <a:ext cx="360397" cy="481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477" fill="norm" stroke="1" extrusionOk="0">
                  <a:moveTo>
                    <a:pt x="21507" y="995"/>
                  </a:moveTo>
                  <a:cubicBezTo>
                    <a:pt x="20244" y="523"/>
                    <a:pt x="18981" y="51"/>
                    <a:pt x="16960" y="4"/>
                  </a:cubicBezTo>
                  <a:cubicBezTo>
                    <a:pt x="14939" y="-43"/>
                    <a:pt x="12160" y="334"/>
                    <a:pt x="9949" y="1089"/>
                  </a:cubicBezTo>
                  <a:cubicBezTo>
                    <a:pt x="7739" y="1843"/>
                    <a:pt x="6096" y="2975"/>
                    <a:pt x="4960" y="4767"/>
                  </a:cubicBezTo>
                  <a:cubicBezTo>
                    <a:pt x="3823" y="6560"/>
                    <a:pt x="3191" y="9012"/>
                    <a:pt x="2433" y="11512"/>
                  </a:cubicBezTo>
                  <a:cubicBezTo>
                    <a:pt x="1675" y="14011"/>
                    <a:pt x="791" y="16558"/>
                    <a:pt x="349" y="18209"/>
                  </a:cubicBezTo>
                  <a:cubicBezTo>
                    <a:pt x="-93" y="19859"/>
                    <a:pt x="-93" y="20614"/>
                    <a:pt x="223" y="21038"/>
                  </a:cubicBezTo>
                  <a:cubicBezTo>
                    <a:pt x="539" y="21463"/>
                    <a:pt x="1170" y="21557"/>
                    <a:pt x="3065" y="21416"/>
                  </a:cubicBezTo>
                  <a:cubicBezTo>
                    <a:pt x="4960" y="21274"/>
                    <a:pt x="8118" y="20897"/>
                    <a:pt x="10770" y="20519"/>
                  </a:cubicBezTo>
                  <a:cubicBezTo>
                    <a:pt x="13423" y="20142"/>
                    <a:pt x="15570" y="19765"/>
                    <a:pt x="17718" y="193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7" name="Line"/>
            <p:cNvSpPr/>
            <p:nvPr/>
          </p:nvSpPr>
          <p:spPr>
            <a:xfrm>
              <a:off x="628650" y="6046951"/>
              <a:ext cx="285750" cy="277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5" fill="norm" stroke="1" extrusionOk="0">
                  <a:moveTo>
                    <a:pt x="0" y="1829"/>
                  </a:moveTo>
                  <a:cubicBezTo>
                    <a:pt x="480" y="1174"/>
                    <a:pt x="960" y="520"/>
                    <a:pt x="1600" y="192"/>
                  </a:cubicBezTo>
                  <a:cubicBezTo>
                    <a:pt x="2240" y="-135"/>
                    <a:pt x="3040" y="-135"/>
                    <a:pt x="4560" y="929"/>
                  </a:cubicBezTo>
                  <a:cubicBezTo>
                    <a:pt x="6080" y="1992"/>
                    <a:pt x="8320" y="4120"/>
                    <a:pt x="10800" y="7065"/>
                  </a:cubicBezTo>
                  <a:cubicBezTo>
                    <a:pt x="13280" y="10010"/>
                    <a:pt x="16000" y="13774"/>
                    <a:pt x="17840" y="16310"/>
                  </a:cubicBezTo>
                  <a:cubicBezTo>
                    <a:pt x="19680" y="18847"/>
                    <a:pt x="20640" y="20156"/>
                    <a:pt x="21600" y="214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8" name="Line"/>
            <p:cNvSpPr/>
            <p:nvPr/>
          </p:nvSpPr>
          <p:spPr>
            <a:xfrm>
              <a:off x="726078" y="6064249"/>
              <a:ext cx="213722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600" fill="norm" stroke="1" extrusionOk="0">
                  <a:moveTo>
                    <a:pt x="21382" y="0"/>
                  </a:moveTo>
                  <a:cubicBezTo>
                    <a:pt x="20111" y="157"/>
                    <a:pt x="18841" y="313"/>
                    <a:pt x="17464" y="1252"/>
                  </a:cubicBezTo>
                  <a:cubicBezTo>
                    <a:pt x="16088" y="2191"/>
                    <a:pt x="14606" y="3913"/>
                    <a:pt x="12276" y="6261"/>
                  </a:cubicBezTo>
                  <a:cubicBezTo>
                    <a:pt x="9947" y="8609"/>
                    <a:pt x="6770" y="11583"/>
                    <a:pt x="4547" y="13774"/>
                  </a:cubicBezTo>
                  <a:cubicBezTo>
                    <a:pt x="2323" y="15965"/>
                    <a:pt x="1053" y="17374"/>
                    <a:pt x="417" y="18548"/>
                  </a:cubicBezTo>
                  <a:cubicBezTo>
                    <a:pt x="-218" y="19722"/>
                    <a:pt x="-218" y="20661"/>
                    <a:pt x="1053" y="21130"/>
                  </a:cubicBezTo>
                  <a:cubicBezTo>
                    <a:pt x="2323" y="21600"/>
                    <a:pt x="4864" y="21600"/>
                    <a:pt x="740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9" name="Line"/>
            <p:cNvSpPr/>
            <p:nvPr/>
          </p:nvSpPr>
          <p:spPr>
            <a:xfrm>
              <a:off x="1054100" y="5981700"/>
              <a:ext cx="190500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80" y="6171"/>
                    <a:pt x="8160" y="12343"/>
                    <a:pt x="11760" y="15943"/>
                  </a:cubicBezTo>
                  <a:cubicBezTo>
                    <a:pt x="15360" y="19543"/>
                    <a:pt x="18480" y="2057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0" name="Line"/>
            <p:cNvSpPr/>
            <p:nvPr/>
          </p:nvSpPr>
          <p:spPr>
            <a:xfrm>
              <a:off x="1187450" y="6039845"/>
              <a:ext cx="152400" cy="360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5" fill="norm" stroke="1" extrusionOk="0">
                  <a:moveTo>
                    <a:pt x="21600" y="317"/>
                  </a:moveTo>
                  <a:cubicBezTo>
                    <a:pt x="20100" y="66"/>
                    <a:pt x="18600" y="-185"/>
                    <a:pt x="16500" y="192"/>
                  </a:cubicBezTo>
                  <a:cubicBezTo>
                    <a:pt x="14400" y="568"/>
                    <a:pt x="11700" y="1573"/>
                    <a:pt x="9150" y="3708"/>
                  </a:cubicBezTo>
                  <a:cubicBezTo>
                    <a:pt x="6600" y="5843"/>
                    <a:pt x="4200" y="9108"/>
                    <a:pt x="2550" y="11934"/>
                  </a:cubicBezTo>
                  <a:cubicBezTo>
                    <a:pt x="900" y="14759"/>
                    <a:pt x="0" y="17145"/>
                    <a:pt x="0" y="18652"/>
                  </a:cubicBezTo>
                  <a:cubicBezTo>
                    <a:pt x="0" y="20159"/>
                    <a:pt x="900" y="20787"/>
                    <a:pt x="1800" y="214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1" name="Line"/>
            <p:cNvSpPr/>
            <p:nvPr/>
          </p:nvSpPr>
          <p:spPr>
            <a:xfrm>
              <a:off x="1377950" y="5879041"/>
              <a:ext cx="255752" cy="581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420" fill="norm" stroke="1" extrusionOk="0">
                  <a:moveTo>
                    <a:pt x="0" y="1209"/>
                  </a:moveTo>
                  <a:cubicBezTo>
                    <a:pt x="531" y="819"/>
                    <a:pt x="1062" y="429"/>
                    <a:pt x="1859" y="195"/>
                  </a:cubicBezTo>
                  <a:cubicBezTo>
                    <a:pt x="2656" y="-39"/>
                    <a:pt x="3718" y="-117"/>
                    <a:pt x="6551" y="273"/>
                  </a:cubicBezTo>
                  <a:cubicBezTo>
                    <a:pt x="9384" y="663"/>
                    <a:pt x="13987" y="1521"/>
                    <a:pt x="16908" y="2339"/>
                  </a:cubicBezTo>
                  <a:cubicBezTo>
                    <a:pt x="19830" y="3158"/>
                    <a:pt x="21069" y="3938"/>
                    <a:pt x="21334" y="5302"/>
                  </a:cubicBezTo>
                  <a:cubicBezTo>
                    <a:pt x="21600" y="6667"/>
                    <a:pt x="20892" y="8617"/>
                    <a:pt x="20449" y="10800"/>
                  </a:cubicBezTo>
                  <a:cubicBezTo>
                    <a:pt x="20007" y="12983"/>
                    <a:pt x="19830" y="15401"/>
                    <a:pt x="19830" y="16999"/>
                  </a:cubicBezTo>
                  <a:cubicBezTo>
                    <a:pt x="19830" y="18598"/>
                    <a:pt x="20007" y="19378"/>
                    <a:pt x="20007" y="19962"/>
                  </a:cubicBezTo>
                  <a:cubicBezTo>
                    <a:pt x="20007" y="20547"/>
                    <a:pt x="19830" y="20937"/>
                    <a:pt x="19298" y="21171"/>
                  </a:cubicBezTo>
                  <a:cubicBezTo>
                    <a:pt x="18767" y="21405"/>
                    <a:pt x="17882" y="21483"/>
                    <a:pt x="15934" y="21366"/>
                  </a:cubicBezTo>
                  <a:cubicBezTo>
                    <a:pt x="13987" y="21249"/>
                    <a:pt x="10977" y="20937"/>
                    <a:pt x="8410" y="20820"/>
                  </a:cubicBezTo>
                  <a:cubicBezTo>
                    <a:pt x="5843" y="20703"/>
                    <a:pt x="3718" y="20781"/>
                    <a:pt x="1593" y="208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2" name="Line"/>
            <p:cNvSpPr/>
            <p:nvPr/>
          </p:nvSpPr>
          <p:spPr>
            <a:xfrm>
              <a:off x="2133600" y="6255692"/>
              <a:ext cx="266700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13332"/>
                  </a:moveTo>
                  <a:cubicBezTo>
                    <a:pt x="4971" y="6132"/>
                    <a:pt x="9943" y="-1068"/>
                    <a:pt x="13543" y="132"/>
                  </a:cubicBezTo>
                  <a:cubicBezTo>
                    <a:pt x="17143" y="1332"/>
                    <a:pt x="19371" y="10932"/>
                    <a:pt x="21600" y="20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3" name="Line"/>
            <p:cNvSpPr/>
            <p:nvPr/>
          </p:nvSpPr>
          <p:spPr>
            <a:xfrm>
              <a:off x="2133600" y="6369050"/>
              <a:ext cx="27305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51" y="18000"/>
                    <a:pt x="7702" y="14400"/>
                    <a:pt x="11302" y="10800"/>
                  </a:cubicBezTo>
                  <a:cubicBezTo>
                    <a:pt x="14902" y="7200"/>
                    <a:pt x="18251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4" name="Line"/>
            <p:cNvSpPr/>
            <p:nvPr/>
          </p:nvSpPr>
          <p:spPr>
            <a:xfrm>
              <a:off x="2912768" y="6070036"/>
              <a:ext cx="395855" cy="434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423" fill="norm" stroke="1" extrusionOk="0">
                  <a:moveTo>
                    <a:pt x="18616" y="966"/>
                  </a:moveTo>
                  <a:cubicBezTo>
                    <a:pt x="19187" y="758"/>
                    <a:pt x="19759" y="549"/>
                    <a:pt x="20330" y="340"/>
                  </a:cubicBezTo>
                  <a:cubicBezTo>
                    <a:pt x="20902" y="132"/>
                    <a:pt x="21473" y="-77"/>
                    <a:pt x="21359" y="27"/>
                  </a:cubicBezTo>
                  <a:cubicBezTo>
                    <a:pt x="21244" y="132"/>
                    <a:pt x="20444" y="549"/>
                    <a:pt x="18387" y="1540"/>
                  </a:cubicBezTo>
                  <a:cubicBezTo>
                    <a:pt x="16330" y="2532"/>
                    <a:pt x="13016" y="4097"/>
                    <a:pt x="10102" y="5401"/>
                  </a:cubicBezTo>
                  <a:cubicBezTo>
                    <a:pt x="7187" y="6706"/>
                    <a:pt x="4673" y="7749"/>
                    <a:pt x="3073" y="8427"/>
                  </a:cubicBezTo>
                  <a:cubicBezTo>
                    <a:pt x="1473" y="9106"/>
                    <a:pt x="787" y="9419"/>
                    <a:pt x="444" y="9836"/>
                  </a:cubicBezTo>
                  <a:cubicBezTo>
                    <a:pt x="102" y="10253"/>
                    <a:pt x="102" y="10775"/>
                    <a:pt x="444" y="11036"/>
                  </a:cubicBezTo>
                  <a:cubicBezTo>
                    <a:pt x="787" y="11297"/>
                    <a:pt x="1473" y="11297"/>
                    <a:pt x="2673" y="11349"/>
                  </a:cubicBezTo>
                  <a:cubicBezTo>
                    <a:pt x="3873" y="11401"/>
                    <a:pt x="5587" y="11506"/>
                    <a:pt x="6787" y="11558"/>
                  </a:cubicBezTo>
                  <a:cubicBezTo>
                    <a:pt x="7987" y="11610"/>
                    <a:pt x="8673" y="11610"/>
                    <a:pt x="9073" y="11871"/>
                  </a:cubicBezTo>
                  <a:cubicBezTo>
                    <a:pt x="9473" y="12132"/>
                    <a:pt x="9587" y="12653"/>
                    <a:pt x="9416" y="13123"/>
                  </a:cubicBezTo>
                  <a:cubicBezTo>
                    <a:pt x="9244" y="13593"/>
                    <a:pt x="8787" y="14010"/>
                    <a:pt x="7530" y="14845"/>
                  </a:cubicBezTo>
                  <a:cubicBezTo>
                    <a:pt x="6273" y="15680"/>
                    <a:pt x="4216" y="16932"/>
                    <a:pt x="2844" y="17819"/>
                  </a:cubicBezTo>
                  <a:cubicBezTo>
                    <a:pt x="1473" y="18706"/>
                    <a:pt x="787" y="19227"/>
                    <a:pt x="387" y="19749"/>
                  </a:cubicBezTo>
                  <a:cubicBezTo>
                    <a:pt x="-13" y="20271"/>
                    <a:pt x="-127" y="20793"/>
                    <a:pt x="159" y="21106"/>
                  </a:cubicBezTo>
                  <a:cubicBezTo>
                    <a:pt x="444" y="21419"/>
                    <a:pt x="1130" y="21523"/>
                    <a:pt x="2673" y="21314"/>
                  </a:cubicBezTo>
                  <a:cubicBezTo>
                    <a:pt x="4216" y="21106"/>
                    <a:pt x="6616" y="20584"/>
                    <a:pt x="9473" y="20166"/>
                  </a:cubicBezTo>
                  <a:cubicBezTo>
                    <a:pt x="12330" y="19749"/>
                    <a:pt x="15644" y="19436"/>
                    <a:pt x="18959" y="191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5" name="Line"/>
            <p:cNvSpPr/>
            <p:nvPr/>
          </p:nvSpPr>
          <p:spPr>
            <a:xfrm>
              <a:off x="3614893" y="6165320"/>
              <a:ext cx="243531" cy="206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1" h="21259" fill="norm" stroke="1" extrusionOk="0">
                  <a:moveTo>
                    <a:pt x="2617" y="2672"/>
                  </a:moveTo>
                  <a:cubicBezTo>
                    <a:pt x="4094" y="2454"/>
                    <a:pt x="5571" y="2236"/>
                    <a:pt x="6956" y="3000"/>
                  </a:cubicBezTo>
                  <a:cubicBezTo>
                    <a:pt x="8340" y="3763"/>
                    <a:pt x="9633" y="5509"/>
                    <a:pt x="9633" y="8127"/>
                  </a:cubicBezTo>
                  <a:cubicBezTo>
                    <a:pt x="9633" y="10745"/>
                    <a:pt x="8340" y="14236"/>
                    <a:pt x="6863" y="16527"/>
                  </a:cubicBezTo>
                  <a:cubicBezTo>
                    <a:pt x="5386" y="18818"/>
                    <a:pt x="3725" y="19909"/>
                    <a:pt x="2433" y="20563"/>
                  </a:cubicBezTo>
                  <a:cubicBezTo>
                    <a:pt x="1140" y="21218"/>
                    <a:pt x="217" y="21436"/>
                    <a:pt x="33" y="21109"/>
                  </a:cubicBezTo>
                  <a:cubicBezTo>
                    <a:pt x="-152" y="20781"/>
                    <a:pt x="402" y="19909"/>
                    <a:pt x="2894" y="17618"/>
                  </a:cubicBezTo>
                  <a:cubicBezTo>
                    <a:pt x="5386" y="15327"/>
                    <a:pt x="9817" y="11618"/>
                    <a:pt x="13048" y="8781"/>
                  </a:cubicBezTo>
                  <a:cubicBezTo>
                    <a:pt x="16279" y="5945"/>
                    <a:pt x="18310" y="3981"/>
                    <a:pt x="19602" y="2563"/>
                  </a:cubicBezTo>
                  <a:cubicBezTo>
                    <a:pt x="20894" y="1145"/>
                    <a:pt x="21448" y="272"/>
                    <a:pt x="21171" y="54"/>
                  </a:cubicBezTo>
                  <a:cubicBezTo>
                    <a:pt x="20894" y="-164"/>
                    <a:pt x="19786" y="272"/>
                    <a:pt x="18679" y="1363"/>
                  </a:cubicBezTo>
                  <a:cubicBezTo>
                    <a:pt x="17571" y="2454"/>
                    <a:pt x="16463" y="4200"/>
                    <a:pt x="15633" y="6600"/>
                  </a:cubicBezTo>
                  <a:cubicBezTo>
                    <a:pt x="14802" y="9000"/>
                    <a:pt x="14248" y="12054"/>
                    <a:pt x="14894" y="13909"/>
                  </a:cubicBezTo>
                  <a:cubicBezTo>
                    <a:pt x="15540" y="15763"/>
                    <a:pt x="17386" y="16418"/>
                    <a:pt x="19233" y="170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6" name="Line"/>
            <p:cNvSpPr/>
            <p:nvPr/>
          </p:nvSpPr>
          <p:spPr>
            <a:xfrm>
              <a:off x="3949699" y="6305550"/>
              <a:ext cx="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7" name="Line"/>
            <p:cNvSpPr/>
            <p:nvPr/>
          </p:nvSpPr>
          <p:spPr>
            <a:xfrm>
              <a:off x="4046687" y="6159499"/>
              <a:ext cx="212841" cy="326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485" fill="norm" stroke="1" extrusionOk="0">
                  <a:moveTo>
                    <a:pt x="3002" y="0"/>
                  </a:moveTo>
                  <a:cubicBezTo>
                    <a:pt x="1944" y="1394"/>
                    <a:pt x="885" y="2787"/>
                    <a:pt x="355" y="4041"/>
                  </a:cubicBezTo>
                  <a:cubicBezTo>
                    <a:pt x="-174" y="5295"/>
                    <a:pt x="-174" y="6410"/>
                    <a:pt x="779" y="7246"/>
                  </a:cubicBezTo>
                  <a:cubicBezTo>
                    <a:pt x="1732" y="8083"/>
                    <a:pt x="3638" y="8640"/>
                    <a:pt x="6285" y="7804"/>
                  </a:cubicBezTo>
                  <a:cubicBezTo>
                    <a:pt x="8932" y="6968"/>
                    <a:pt x="12320" y="4738"/>
                    <a:pt x="14438" y="3135"/>
                  </a:cubicBezTo>
                  <a:cubicBezTo>
                    <a:pt x="16555" y="1533"/>
                    <a:pt x="17402" y="557"/>
                    <a:pt x="17826" y="488"/>
                  </a:cubicBezTo>
                  <a:cubicBezTo>
                    <a:pt x="18250" y="418"/>
                    <a:pt x="18250" y="1254"/>
                    <a:pt x="18779" y="3972"/>
                  </a:cubicBezTo>
                  <a:cubicBezTo>
                    <a:pt x="19308" y="6689"/>
                    <a:pt x="20367" y="11288"/>
                    <a:pt x="20897" y="14284"/>
                  </a:cubicBezTo>
                  <a:cubicBezTo>
                    <a:pt x="21426" y="17280"/>
                    <a:pt x="21426" y="18674"/>
                    <a:pt x="20897" y="19649"/>
                  </a:cubicBezTo>
                  <a:cubicBezTo>
                    <a:pt x="20367" y="20625"/>
                    <a:pt x="19308" y="21182"/>
                    <a:pt x="18250" y="21391"/>
                  </a:cubicBezTo>
                  <a:cubicBezTo>
                    <a:pt x="17191" y="21600"/>
                    <a:pt x="16132" y="21461"/>
                    <a:pt x="15073" y="20973"/>
                  </a:cubicBezTo>
                  <a:cubicBezTo>
                    <a:pt x="14014" y="20485"/>
                    <a:pt x="12955" y="19649"/>
                    <a:pt x="11897" y="188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8" name="Line"/>
            <p:cNvSpPr/>
            <p:nvPr/>
          </p:nvSpPr>
          <p:spPr>
            <a:xfrm>
              <a:off x="4349749" y="6324600"/>
              <a:ext cx="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9" name="Line"/>
            <p:cNvSpPr/>
            <p:nvPr/>
          </p:nvSpPr>
          <p:spPr>
            <a:xfrm>
              <a:off x="4749799" y="6023599"/>
              <a:ext cx="189194" cy="613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506" fill="norm" stroke="1" extrusionOk="0">
                  <a:moveTo>
                    <a:pt x="0" y="8106"/>
                  </a:moveTo>
                  <a:cubicBezTo>
                    <a:pt x="712" y="8774"/>
                    <a:pt x="1424" y="9442"/>
                    <a:pt x="1899" y="10889"/>
                  </a:cubicBezTo>
                  <a:cubicBezTo>
                    <a:pt x="2374" y="12337"/>
                    <a:pt x="2611" y="14564"/>
                    <a:pt x="2492" y="16345"/>
                  </a:cubicBezTo>
                  <a:cubicBezTo>
                    <a:pt x="2374" y="18127"/>
                    <a:pt x="1899" y="19463"/>
                    <a:pt x="1662" y="20316"/>
                  </a:cubicBezTo>
                  <a:cubicBezTo>
                    <a:pt x="1424" y="21170"/>
                    <a:pt x="1424" y="21541"/>
                    <a:pt x="1305" y="21504"/>
                  </a:cubicBezTo>
                  <a:cubicBezTo>
                    <a:pt x="1187" y="21467"/>
                    <a:pt x="949" y="21021"/>
                    <a:pt x="831" y="19463"/>
                  </a:cubicBezTo>
                  <a:cubicBezTo>
                    <a:pt x="712" y="17904"/>
                    <a:pt x="712" y="15232"/>
                    <a:pt x="1305" y="12745"/>
                  </a:cubicBezTo>
                  <a:cubicBezTo>
                    <a:pt x="1899" y="10259"/>
                    <a:pt x="3086" y="7957"/>
                    <a:pt x="4985" y="6028"/>
                  </a:cubicBezTo>
                  <a:cubicBezTo>
                    <a:pt x="6884" y="4098"/>
                    <a:pt x="9495" y="2539"/>
                    <a:pt x="11275" y="1611"/>
                  </a:cubicBezTo>
                  <a:cubicBezTo>
                    <a:pt x="13055" y="683"/>
                    <a:pt x="14004" y="386"/>
                    <a:pt x="15073" y="201"/>
                  </a:cubicBezTo>
                  <a:cubicBezTo>
                    <a:pt x="16141" y="15"/>
                    <a:pt x="17327" y="-59"/>
                    <a:pt x="18277" y="52"/>
                  </a:cubicBezTo>
                  <a:cubicBezTo>
                    <a:pt x="19226" y="164"/>
                    <a:pt x="19938" y="461"/>
                    <a:pt x="20532" y="1463"/>
                  </a:cubicBezTo>
                  <a:cubicBezTo>
                    <a:pt x="21125" y="2465"/>
                    <a:pt x="21600" y="4172"/>
                    <a:pt x="20769" y="5360"/>
                  </a:cubicBezTo>
                  <a:cubicBezTo>
                    <a:pt x="19938" y="6547"/>
                    <a:pt x="17802" y="7215"/>
                    <a:pt x="15191" y="7623"/>
                  </a:cubicBezTo>
                  <a:cubicBezTo>
                    <a:pt x="12580" y="8032"/>
                    <a:pt x="9495" y="8180"/>
                    <a:pt x="6409" y="83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0" name="Line"/>
            <p:cNvSpPr/>
            <p:nvPr/>
          </p:nvSpPr>
          <p:spPr>
            <a:xfrm>
              <a:off x="5091919" y="6056094"/>
              <a:ext cx="159531" cy="336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2" h="21338" fill="norm" stroke="1" extrusionOk="0">
                  <a:moveTo>
                    <a:pt x="16934" y="114"/>
                  </a:moveTo>
                  <a:cubicBezTo>
                    <a:pt x="15532" y="-20"/>
                    <a:pt x="14129" y="-154"/>
                    <a:pt x="12446" y="450"/>
                  </a:cubicBezTo>
                  <a:cubicBezTo>
                    <a:pt x="10763" y="1053"/>
                    <a:pt x="8799" y="2395"/>
                    <a:pt x="6555" y="4944"/>
                  </a:cubicBezTo>
                  <a:cubicBezTo>
                    <a:pt x="4311" y="7493"/>
                    <a:pt x="1786" y="11250"/>
                    <a:pt x="664" y="13933"/>
                  </a:cubicBezTo>
                  <a:cubicBezTo>
                    <a:pt x="-458" y="16616"/>
                    <a:pt x="-177" y="18226"/>
                    <a:pt x="1646" y="19366"/>
                  </a:cubicBezTo>
                  <a:cubicBezTo>
                    <a:pt x="3469" y="20507"/>
                    <a:pt x="6836" y="21178"/>
                    <a:pt x="10342" y="21312"/>
                  </a:cubicBezTo>
                  <a:cubicBezTo>
                    <a:pt x="13848" y="21446"/>
                    <a:pt x="17495" y="21044"/>
                    <a:pt x="21142" y="206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1" name="Line"/>
            <p:cNvSpPr/>
            <p:nvPr/>
          </p:nvSpPr>
          <p:spPr>
            <a:xfrm>
              <a:off x="5288624" y="6115050"/>
              <a:ext cx="159677" cy="206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2" h="21499" fill="norm" stroke="1" extrusionOk="0">
                  <a:moveTo>
                    <a:pt x="965" y="0"/>
                  </a:moveTo>
                  <a:cubicBezTo>
                    <a:pt x="3770" y="661"/>
                    <a:pt x="6575" y="1322"/>
                    <a:pt x="8679" y="2976"/>
                  </a:cubicBezTo>
                  <a:cubicBezTo>
                    <a:pt x="10783" y="4629"/>
                    <a:pt x="12185" y="7273"/>
                    <a:pt x="11624" y="10249"/>
                  </a:cubicBezTo>
                  <a:cubicBezTo>
                    <a:pt x="11063" y="13224"/>
                    <a:pt x="8539" y="16531"/>
                    <a:pt x="6154" y="18624"/>
                  </a:cubicBezTo>
                  <a:cubicBezTo>
                    <a:pt x="3770" y="20718"/>
                    <a:pt x="1526" y="21600"/>
                    <a:pt x="544" y="21490"/>
                  </a:cubicBezTo>
                  <a:cubicBezTo>
                    <a:pt x="-438" y="21380"/>
                    <a:pt x="-157" y="20278"/>
                    <a:pt x="1946" y="17963"/>
                  </a:cubicBezTo>
                  <a:cubicBezTo>
                    <a:pt x="4050" y="15649"/>
                    <a:pt x="7978" y="12122"/>
                    <a:pt x="11063" y="9588"/>
                  </a:cubicBezTo>
                  <a:cubicBezTo>
                    <a:pt x="14149" y="7053"/>
                    <a:pt x="16393" y="5510"/>
                    <a:pt x="17936" y="4188"/>
                  </a:cubicBezTo>
                  <a:cubicBezTo>
                    <a:pt x="19479" y="2865"/>
                    <a:pt x="20320" y="1763"/>
                    <a:pt x="19759" y="1984"/>
                  </a:cubicBezTo>
                  <a:cubicBezTo>
                    <a:pt x="19198" y="2204"/>
                    <a:pt x="17235" y="3747"/>
                    <a:pt x="15832" y="5731"/>
                  </a:cubicBezTo>
                  <a:cubicBezTo>
                    <a:pt x="14430" y="7714"/>
                    <a:pt x="13588" y="10139"/>
                    <a:pt x="14570" y="12673"/>
                  </a:cubicBezTo>
                  <a:cubicBezTo>
                    <a:pt x="15552" y="15208"/>
                    <a:pt x="18357" y="17853"/>
                    <a:pt x="21162" y="204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2" name="Line"/>
            <p:cNvSpPr/>
            <p:nvPr/>
          </p:nvSpPr>
          <p:spPr>
            <a:xfrm>
              <a:off x="5492749" y="6375400"/>
              <a:ext cx="9525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3" name="Line"/>
            <p:cNvSpPr/>
            <p:nvPr/>
          </p:nvSpPr>
          <p:spPr>
            <a:xfrm>
              <a:off x="5693560" y="6153150"/>
              <a:ext cx="199523" cy="377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0" h="21281" fill="norm" stroke="1" extrusionOk="0">
                  <a:moveTo>
                    <a:pt x="2255" y="0"/>
                  </a:moveTo>
                  <a:cubicBezTo>
                    <a:pt x="1365" y="1671"/>
                    <a:pt x="474" y="3341"/>
                    <a:pt x="140" y="4475"/>
                  </a:cubicBezTo>
                  <a:cubicBezTo>
                    <a:pt x="-194" y="5609"/>
                    <a:pt x="29" y="6206"/>
                    <a:pt x="1253" y="6683"/>
                  </a:cubicBezTo>
                  <a:cubicBezTo>
                    <a:pt x="2478" y="7160"/>
                    <a:pt x="4705" y="7518"/>
                    <a:pt x="6598" y="7280"/>
                  </a:cubicBezTo>
                  <a:cubicBezTo>
                    <a:pt x="8491" y="7041"/>
                    <a:pt x="10049" y="6206"/>
                    <a:pt x="11274" y="5310"/>
                  </a:cubicBezTo>
                  <a:cubicBezTo>
                    <a:pt x="12499" y="4415"/>
                    <a:pt x="13390" y="3461"/>
                    <a:pt x="13946" y="3341"/>
                  </a:cubicBezTo>
                  <a:cubicBezTo>
                    <a:pt x="14503" y="3222"/>
                    <a:pt x="14726" y="3938"/>
                    <a:pt x="15839" y="5907"/>
                  </a:cubicBezTo>
                  <a:cubicBezTo>
                    <a:pt x="16952" y="7876"/>
                    <a:pt x="18957" y="11098"/>
                    <a:pt x="20070" y="13604"/>
                  </a:cubicBezTo>
                  <a:cubicBezTo>
                    <a:pt x="21183" y="16110"/>
                    <a:pt x="21406" y="17901"/>
                    <a:pt x="20070" y="19273"/>
                  </a:cubicBezTo>
                  <a:cubicBezTo>
                    <a:pt x="18734" y="20645"/>
                    <a:pt x="15839" y="21600"/>
                    <a:pt x="13501" y="21182"/>
                  </a:cubicBezTo>
                  <a:cubicBezTo>
                    <a:pt x="11163" y="20765"/>
                    <a:pt x="9381" y="18975"/>
                    <a:pt x="7600" y="171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4" name="Line"/>
            <p:cNvSpPr/>
            <p:nvPr/>
          </p:nvSpPr>
          <p:spPr>
            <a:xfrm>
              <a:off x="6000750" y="6076950"/>
              <a:ext cx="101320" cy="450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3" h="21600" fill="norm" stroke="1" extrusionOk="0">
                  <a:moveTo>
                    <a:pt x="0" y="0"/>
                  </a:moveTo>
                  <a:cubicBezTo>
                    <a:pt x="6353" y="1623"/>
                    <a:pt x="12706" y="3245"/>
                    <a:pt x="16518" y="5223"/>
                  </a:cubicBezTo>
                  <a:cubicBezTo>
                    <a:pt x="20329" y="7200"/>
                    <a:pt x="21600" y="9532"/>
                    <a:pt x="18635" y="12321"/>
                  </a:cubicBezTo>
                  <a:cubicBezTo>
                    <a:pt x="15671" y="15110"/>
                    <a:pt x="8471" y="18355"/>
                    <a:pt x="127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5" name="Line"/>
            <p:cNvSpPr/>
            <p:nvPr/>
          </p:nvSpPr>
          <p:spPr>
            <a:xfrm>
              <a:off x="359833" y="5545279"/>
              <a:ext cx="314399" cy="216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231" fill="norm" stroke="1" extrusionOk="0">
                  <a:moveTo>
                    <a:pt x="20150" y="2322"/>
                  </a:moveTo>
                  <a:cubicBezTo>
                    <a:pt x="20875" y="1284"/>
                    <a:pt x="21600" y="245"/>
                    <a:pt x="21528" y="38"/>
                  </a:cubicBezTo>
                  <a:cubicBezTo>
                    <a:pt x="21455" y="-170"/>
                    <a:pt x="20585" y="453"/>
                    <a:pt x="18556" y="2426"/>
                  </a:cubicBezTo>
                  <a:cubicBezTo>
                    <a:pt x="16526" y="4399"/>
                    <a:pt x="13337" y="7722"/>
                    <a:pt x="10293" y="10630"/>
                  </a:cubicBezTo>
                  <a:cubicBezTo>
                    <a:pt x="7248" y="13538"/>
                    <a:pt x="4349" y="16030"/>
                    <a:pt x="2537" y="17795"/>
                  </a:cubicBezTo>
                  <a:cubicBezTo>
                    <a:pt x="725" y="19561"/>
                    <a:pt x="0" y="20599"/>
                    <a:pt x="0" y="21015"/>
                  </a:cubicBezTo>
                  <a:cubicBezTo>
                    <a:pt x="0" y="21430"/>
                    <a:pt x="725" y="21222"/>
                    <a:pt x="1885" y="20599"/>
                  </a:cubicBezTo>
                  <a:cubicBezTo>
                    <a:pt x="3044" y="19976"/>
                    <a:pt x="4639" y="18938"/>
                    <a:pt x="6234" y="178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6" name="Line"/>
            <p:cNvSpPr/>
            <p:nvPr/>
          </p:nvSpPr>
          <p:spPr>
            <a:xfrm>
              <a:off x="628649" y="5537199"/>
              <a:ext cx="567596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fill="norm" stroke="1" extrusionOk="0">
                  <a:moveTo>
                    <a:pt x="0" y="0"/>
                  </a:moveTo>
                  <a:cubicBezTo>
                    <a:pt x="2168" y="1473"/>
                    <a:pt x="4336" y="2945"/>
                    <a:pt x="6384" y="4664"/>
                  </a:cubicBezTo>
                  <a:cubicBezTo>
                    <a:pt x="8431" y="6382"/>
                    <a:pt x="10358" y="8345"/>
                    <a:pt x="12446" y="10718"/>
                  </a:cubicBezTo>
                  <a:cubicBezTo>
                    <a:pt x="14534" y="13091"/>
                    <a:pt x="16782" y="15873"/>
                    <a:pt x="18147" y="17509"/>
                  </a:cubicBezTo>
                  <a:cubicBezTo>
                    <a:pt x="19512" y="19145"/>
                    <a:pt x="19994" y="19636"/>
                    <a:pt x="20436" y="20045"/>
                  </a:cubicBezTo>
                  <a:cubicBezTo>
                    <a:pt x="20877" y="20455"/>
                    <a:pt x="21279" y="20782"/>
                    <a:pt x="21439" y="21027"/>
                  </a:cubicBezTo>
                  <a:cubicBezTo>
                    <a:pt x="21600" y="21273"/>
                    <a:pt x="21520" y="21436"/>
                    <a:pt x="2143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7" name="Line"/>
            <p:cNvSpPr/>
            <p:nvPr/>
          </p:nvSpPr>
          <p:spPr>
            <a:xfrm>
              <a:off x="4931833" y="5760398"/>
              <a:ext cx="294217" cy="191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0" fill="norm" stroke="1" extrusionOk="0">
                  <a:moveTo>
                    <a:pt x="21600" y="2008"/>
                  </a:moveTo>
                  <a:cubicBezTo>
                    <a:pt x="21134" y="1069"/>
                    <a:pt x="20668" y="130"/>
                    <a:pt x="20046" y="12"/>
                  </a:cubicBezTo>
                  <a:cubicBezTo>
                    <a:pt x="19424" y="-105"/>
                    <a:pt x="18647" y="599"/>
                    <a:pt x="16239" y="3182"/>
                  </a:cubicBezTo>
                  <a:cubicBezTo>
                    <a:pt x="13830" y="5765"/>
                    <a:pt x="9790" y="10225"/>
                    <a:pt x="7071" y="13160"/>
                  </a:cubicBezTo>
                  <a:cubicBezTo>
                    <a:pt x="4351" y="16095"/>
                    <a:pt x="2953" y="17504"/>
                    <a:pt x="1865" y="18678"/>
                  </a:cubicBezTo>
                  <a:cubicBezTo>
                    <a:pt x="777" y="19852"/>
                    <a:pt x="0" y="20791"/>
                    <a:pt x="0" y="21143"/>
                  </a:cubicBezTo>
                  <a:cubicBezTo>
                    <a:pt x="0" y="21495"/>
                    <a:pt x="777" y="21260"/>
                    <a:pt x="3108" y="19382"/>
                  </a:cubicBezTo>
                  <a:cubicBezTo>
                    <a:pt x="5439" y="17504"/>
                    <a:pt x="9324" y="13982"/>
                    <a:pt x="13209" y="104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8" name="Line"/>
            <p:cNvSpPr/>
            <p:nvPr/>
          </p:nvSpPr>
          <p:spPr>
            <a:xfrm>
              <a:off x="5137150" y="5732919"/>
              <a:ext cx="491228" cy="280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524" fill="norm" stroke="1" extrusionOk="0">
                  <a:moveTo>
                    <a:pt x="0" y="6907"/>
                  </a:moveTo>
                  <a:cubicBezTo>
                    <a:pt x="277" y="5283"/>
                    <a:pt x="554" y="3659"/>
                    <a:pt x="785" y="2360"/>
                  </a:cubicBezTo>
                  <a:cubicBezTo>
                    <a:pt x="1015" y="1061"/>
                    <a:pt x="1200" y="86"/>
                    <a:pt x="1385" y="5"/>
                  </a:cubicBezTo>
                  <a:cubicBezTo>
                    <a:pt x="1569" y="-76"/>
                    <a:pt x="1754" y="736"/>
                    <a:pt x="2585" y="2116"/>
                  </a:cubicBezTo>
                  <a:cubicBezTo>
                    <a:pt x="3415" y="3497"/>
                    <a:pt x="4892" y="5446"/>
                    <a:pt x="7062" y="7313"/>
                  </a:cubicBezTo>
                  <a:cubicBezTo>
                    <a:pt x="9231" y="9181"/>
                    <a:pt x="12092" y="10968"/>
                    <a:pt x="14215" y="12104"/>
                  </a:cubicBezTo>
                  <a:cubicBezTo>
                    <a:pt x="16338" y="13241"/>
                    <a:pt x="17723" y="13729"/>
                    <a:pt x="18877" y="14703"/>
                  </a:cubicBezTo>
                  <a:cubicBezTo>
                    <a:pt x="20031" y="15677"/>
                    <a:pt x="20954" y="17139"/>
                    <a:pt x="21277" y="18357"/>
                  </a:cubicBezTo>
                  <a:cubicBezTo>
                    <a:pt x="21600" y="19575"/>
                    <a:pt x="21323" y="20550"/>
                    <a:pt x="21046" y="215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9" name="Line"/>
            <p:cNvSpPr/>
            <p:nvPr/>
          </p:nvSpPr>
          <p:spPr>
            <a:xfrm>
              <a:off x="4794250" y="6661149"/>
              <a:ext cx="933450" cy="40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06" fill="norm" stroke="1" extrusionOk="0">
                  <a:moveTo>
                    <a:pt x="0" y="19440"/>
                  </a:moveTo>
                  <a:cubicBezTo>
                    <a:pt x="1714" y="20520"/>
                    <a:pt x="3429" y="21600"/>
                    <a:pt x="5290" y="19980"/>
                  </a:cubicBezTo>
                  <a:cubicBezTo>
                    <a:pt x="7151" y="18360"/>
                    <a:pt x="9159" y="14040"/>
                    <a:pt x="11143" y="10800"/>
                  </a:cubicBezTo>
                  <a:cubicBezTo>
                    <a:pt x="13127" y="7560"/>
                    <a:pt x="15086" y="5400"/>
                    <a:pt x="16702" y="3780"/>
                  </a:cubicBezTo>
                  <a:cubicBezTo>
                    <a:pt x="18318" y="2160"/>
                    <a:pt x="19592" y="1080"/>
                    <a:pt x="20351" y="540"/>
                  </a:cubicBezTo>
                  <a:cubicBezTo>
                    <a:pt x="21110" y="0"/>
                    <a:pt x="21355" y="0"/>
                    <a:pt x="21478" y="0"/>
                  </a:cubicBezTo>
                  <a:cubicBezTo>
                    <a:pt x="21600" y="0"/>
                    <a:pt x="216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0" name="Line"/>
            <p:cNvSpPr/>
            <p:nvPr/>
          </p:nvSpPr>
          <p:spPr>
            <a:xfrm>
              <a:off x="4972050" y="6730999"/>
              <a:ext cx="60325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53" y="19440"/>
                    <a:pt x="5305" y="17280"/>
                    <a:pt x="7958" y="14400"/>
                  </a:cubicBezTo>
                  <a:cubicBezTo>
                    <a:pt x="10611" y="11520"/>
                    <a:pt x="13263" y="7920"/>
                    <a:pt x="15537" y="5400"/>
                  </a:cubicBezTo>
                  <a:cubicBezTo>
                    <a:pt x="17811" y="2880"/>
                    <a:pt x="19705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511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303627" y="3572183"/>
              <a:ext cx="6084630" cy="1240588"/>
            </a:xfrm>
            <a:prstGeom prst="rect">
              <a:avLst/>
            </a:prstGeom>
            <a:effectLst/>
          </p:spPr>
        </p:pic>
        <p:sp>
          <p:nvSpPr>
            <p:cNvPr id="2513" name="Line"/>
            <p:cNvSpPr/>
            <p:nvPr/>
          </p:nvSpPr>
          <p:spPr>
            <a:xfrm>
              <a:off x="6654800" y="6318250"/>
              <a:ext cx="23495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476" y="1800"/>
                    <a:pt x="8951" y="3600"/>
                    <a:pt x="12551" y="7200"/>
                  </a:cubicBezTo>
                  <a:cubicBezTo>
                    <a:pt x="16151" y="10800"/>
                    <a:pt x="18876" y="16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4" name="Line"/>
            <p:cNvSpPr/>
            <p:nvPr/>
          </p:nvSpPr>
          <p:spPr>
            <a:xfrm>
              <a:off x="6632103" y="6445250"/>
              <a:ext cx="244948" cy="43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4" h="20977" fill="norm" stroke="1" extrusionOk="0">
                  <a:moveTo>
                    <a:pt x="3641" y="9257"/>
                  </a:moveTo>
                  <a:cubicBezTo>
                    <a:pt x="1979" y="13371"/>
                    <a:pt x="318" y="17486"/>
                    <a:pt x="41" y="19543"/>
                  </a:cubicBezTo>
                  <a:cubicBezTo>
                    <a:pt x="-236" y="21600"/>
                    <a:pt x="872" y="21600"/>
                    <a:pt x="3826" y="18514"/>
                  </a:cubicBezTo>
                  <a:cubicBezTo>
                    <a:pt x="6779" y="15429"/>
                    <a:pt x="11579" y="9257"/>
                    <a:pt x="14810" y="5657"/>
                  </a:cubicBezTo>
                  <a:cubicBezTo>
                    <a:pt x="18041" y="2057"/>
                    <a:pt x="19702" y="1029"/>
                    <a:pt x="2136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5" name="Line"/>
            <p:cNvSpPr/>
            <p:nvPr/>
          </p:nvSpPr>
          <p:spPr>
            <a:xfrm>
              <a:off x="7446168" y="6110816"/>
              <a:ext cx="376036" cy="428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527" fill="norm" stroke="1" extrusionOk="0">
                  <a:moveTo>
                    <a:pt x="19935" y="851"/>
                  </a:moveTo>
                  <a:cubicBezTo>
                    <a:pt x="20655" y="426"/>
                    <a:pt x="21375" y="0"/>
                    <a:pt x="21315" y="0"/>
                  </a:cubicBezTo>
                  <a:cubicBezTo>
                    <a:pt x="21255" y="0"/>
                    <a:pt x="20415" y="426"/>
                    <a:pt x="18615" y="1117"/>
                  </a:cubicBezTo>
                  <a:cubicBezTo>
                    <a:pt x="16815" y="1809"/>
                    <a:pt x="14055" y="2767"/>
                    <a:pt x="11835" y="3618"/>
                  </a:cubicBezTo>
                  <a:cubicBezTo>
                    <a:pt x="9615" y="4469"/>
                    <a:pt x="7935" y="5214"/>
                    <a:pt x="6915" y="5799"/>
                  </a:cubicBezTo>
                  <a:cubicBezTo>
                    <a:pt x="5895" y="6384"/>
                    <a:pt x="5535" y="6810"/>
                    <a:pt x="5715" y="7129"/>
                  </a:cubicBezTo>
                  <a:cubicBezTo>
                    <a:pt x="5895" y="7448"/>
                    <a:pt x="6615" y="7661"/>
                    <a:pt x="8235" y="7821"/>
                  </a:cubicBezTo>
                  <a:cubicBezTo>
                    <a:pt x="9855" y="7980"/>
                    <a:pt x="12375" y="8087"/>
                    <a:pt x="13995" y="8246"/>
                  </a:cubicBezTo>
                  <a:cubicBezTo>
                    <a:pt x="15615" y="8406"/>
                    <a:pt x="16335" y="8619"/>
                    <a:pt x="16515" y="9044"/>
                  </a:cubicBezTo>
                  <a:cubicBezTo>
                    <a:pt x="16695" y="9470"/>
                    <a:pt x="16335" y="10108"/>
                    <a:pt x="14475" y="11279"/>
                  </a:cubicBezTo>
                  <a:cubicBezTo>
                    <a:pt x="12615" y="12449"/>
                    <a:pt x="9255" y="14152"/>
                    <a:pt x="6675" y="15641"/>
                  </a:cubicBezTo>
                  <a:cubicBezTo>
                    <a:pt x="4095" y="17131"/>
                    <a:pt x="2295" y="18408"/>
                    <a:pt x="1215" y="19366"/>
                  </a:cubicBezTo>
                  <a:cubicBezTo>
                    <a:pt x="135" y="20323"/>
                    <a:pt x="-225" y="20962"/>
                    <a:pt x="135" y="21281"/>
                  </a:cubicBezTo>
                  <a:cubicBezTo>
                    <a:pt x="495" y="21600"/>
                    <a:pt x="1575" y="21600"/>
                    <a:pt x="3975" y="21334"/>
                  </a:cubicBezTo>
                  <a:cubicBezTo>
                    <a:pt x="6375" y="21068"/>
                    <a:pt x="10095" y="20536"/>
                    <a:pt x="12975" y="20270"/>
                  </a:cubicBezTo>
                  <a:cubicBezTo>
                    <a:pt x="15855" y="20004"/>
                    <a:pt x="17895" y="20004"/>
                    <a:pt x="19935" y="200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6" name="Line"/>
            <p:cNvSpPr/>
            <p:nvPr/>
          </p:nvSpPr>
          <p:spPr>
            <a:xfrm>
              <a:off x="8077200" y="6146800"/>
              <a:ext cx="234950" cy="342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476" y="3200"/>
                    <a:pt x="8951" y="6400"/>
                    <a:pt x="12454" y="9333"/>
                  </a:cubicBezTo>
                  <a:cubicBezTo>
                    <a:pt x="15957" y="12267"/>
                    <a:pt x="18486" y="14933"/>
                    <a:pt x="19849" y="16933"/>
                  </a:cubicBezTo>
                  <a:cubicBezTo>
                    <a:pt x="21211" y="18933"/>
                    <a:pt x="21405" y="2026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7" name="Line"/>
            <p:cNvSpPr/>
            <p:nvPr/>
          </p:nvSpPr>
          <p:spPr>
            <a:xfrm>
              <a:off x="8101890" y="6108700"/>
              <a:ext cx="280110" cy="411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558" fill="norm" stroke="1" extrusionOk="0">
                  <a:moveTo>
                    <a:pt x="21332" y="0"/>
                  </a:moveTo>
                  <a:cubicBezTo>
                    <a:pt x="20526" y="111"/>
                    <a:pt x="19720" y="222"/>
                    <a:pt x="18672" y="886"/>
                  </a:cubicBezTo>
                  <a:cubicBezTo>
                    <a:pt x="17625" y="1551"/>
                    <a:pt x="16335" y="2769"/>
                    <a:pt x="14239" y="4929"/>
                  </a:cubicBezTo>
                  <a:cubicBezTo>
                    <a:pt x="12144" y="7089"/>
                    <a:pt x="9242" y="10191"/>
                    <a:pt x="6663" y="12849"/>
                  </a:cubicBezTo>
                  <a:cubicBezTo>
                    <a:pt x="4084" y="15508"/>
                    <a:pt x="1828" y="17723"/>
                    <a:pt x="780" y="19108"/>
                  </a:cubicBezTo>
                  <a:cubicBezTo>
                    <a:pt x="-268" y="20492"/>
                    <a:pt x="-107" y="21046"/>
                    <a:pt x="377" y="21323"/>
                  </a:cubicBezTo>
                  <a:cubicBezTo>
                    <a:pt x="860" y="21600"/>
                    <a:pt x="1666" y="21600"/>
                    <a:pt x="2553" y="21489"/>
                  </a:cubicBezTo>
                  <a:cubicBezTo>
                    <a:pt x="3439" y="21378"/>
                    <a:pt x="4407" y="21157"/>
                    <a:pt x="5374" y="209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8" name="Line"/>
            <p:cNvSpPr/>
            <p:nvPr/>
          </p:nvSpPr>
          <p:spPr>
            <a:xfrm>
              <a:off x="8458200" y="6400800"/>
              <a:ext cx="6350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9" name="Line"/>
            <p:cNvSpPr/>
            <p:nvPr/>
          </p:nvSpPr>
          <p:spPr>
            <a:xfrm>
              <a:off x="8439149" y="6299200"/>
              <a:ext cx="33954" cy="35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1" h="20275" fill="norm" stroke="1" extrusionOk="0">
                  <a:moveTo>
                    <a:pt x="15247" y="0"/>
                  </a:moveTo>
                  <a:cubicBezTo>
                    <a:pt x="11435" y="4800"/>
                    <a:pt x="7624" y="9600"/>
                    <a:pt x="8894" y="13800"/>
                  </a:cubicBezTo>
                  <a:cubicBezTo>
                    <a:pt x="10165" y="18000"/>
                    <a:pt x="16518" y="21600"/>
                    <a:pt x="19059" y="19800"/>
                  </a:cubicBezTo>
                  <a:cubicBezTo>
                    <a:pt x="21600" y="18000"/>
                    <a:pt x="20329" y="10800"/>
                    <a:pt x="16518" y="6600"/>
                  </a:cubicBezTo>
                  <a:cubicBezTo>
                    <a:pt x="12706" y="2400"/>
                    <a:pt x="6353" y="1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0" name="Line"/>
            <p:cNvSpPr/>
            <p:nvPr/>
          </p:nvSpPr>
          <p:spPr>
            <a:xfrm>
              <a:off x="8678333" y="6072919"/>
              <a:ext cx="205317" cy="194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346" fill="norm" stroke="1" extrusionOk="0">
                  <a:moveTo>
                    <a:pt x="221" y="3927"/>
                  </a:moveTo>
                  <a:cubicBezTo>
                    <a:pt x="0" y="2533"/>
                    <a:pt x="-220" y="1140"/>
                    <a:pt x="441" y="443"/>
                  </a:cubicBezTo>
                  <a:cubicBezTo>
                    <a:pt x="1102" y="-254"/>
                    <a:pt x="2645" y="-254"/>
                    <a:pt x="4960" y="1372"/>
                  </a:cubicBezTo>
                  <a:cubicBezTo>
                    <a:pt x="7274" y="2998"/>
                    <a:pt x="10360" y="6249"/>
                    <a:pt x="13225" y="9849"/>
                  </a:cubicBezTo>
                  <a:cubicBezTo>
                    <a:pt x="16090" y="13449"/>
                    <a:pt x="18735" y="17398"/>
                    <a:pt x="21380" y="213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1" name="Line"/>
            <p:cNvSpPr/>
            <p:nvPr/>
          </p:nvSpPr>
          <p:spPr>
            <a:xfrm>
              <a:off x="8867892" y="6089650"/>
              <a:ext cx="117359" cy="419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600" fill="norm" stroke="1" extrusionOk="0">
                  <a:moveTo>
                    <a:pt x="21386" y="0"/>
                  </a:moveTo>
                  <a:cubicBezTo>
                    <a:pt x="19457" y="0"/>
                    <a:pt x="17529" y="0"/>
                    <a:pt x="15215" y="491"/>
                  </a:cubicBezTo>
                  <a:cubicBezTo>
                    <a:pt x="12900" y="982"/>
                    <a:pt x="10200" y="1964"/>
                    <a:pt x="7500" y="3436"/>
                  </a:cubicBezTo>
                  <a:cubicBezTo>
                    <a:pt x="4800" y="4909"/>
                    <a:pt x="2100" y="6873"/>
                    <a:pt x="943" y="9218"/>
                  </a:cubicBezTo>
                  <a:cubicBezTo>
                    <a:pt x="-214" y="11564"/>
                    <a:pt x="172" y="14291"/>
                    <a:pt x="172" y="16200"/>
                  </a:cubicBezTo>
                  <a:cubicBezTo>
                    <a:pt x="172" y="18109"/>
                    <a:pt x="-214" y="19200"/>
                    <a:pt x="172" y="19964"/>
                  </a:cubicBezTo>
                  <a:cubicBezTo>
                    <a:pt x="557" y="20727"/>
                    <a:pt x="1715" y="21164"/>
                    <a:pt x="287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2" name="Line"/>
            <p:cNvSpPr/>
            <p:nvPr/>
          </p:nvSpPr>
          <p:spPr>
            <a:xfrm>
              <a:off x="9017000" y="6407150"/>
              <a:ext cx="12700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3" name="Line"/>
            <p:cNvSpPr/>
            <p:nvPr/>
          </p:nvSpPr>
          <p:spPr>
            <a:xfrm>
              <a:off x="9036050" y="6280150"/>
              <a:ext cx="37615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2" h="20015" fill="norm" stroke="1" extrusionOk="0">
                  <a:moveTo>
                    <a:pt x="10232" y="12960"/>
                  </a:moveTo>
                  <a:cubicBezTo>
                    <a:pt x="15916" y="17280"/>
                    <a:pt x="21600" y="21600"/>
                    <a:pt x="19895" y="19440"/>
                  </a:cubicBezTo>
                  <a:cubicBezTo>
                    <a:pt x="18189" y="17280"/>
                    <a:pt x="9095" y="864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4" name="Line"/>
            <p:cNvSpPr/>
            <p:nvPr/>
          </p:nvSpPr>
          <p:spPr>
            <a:xfrm>
              <a:off x="9112250" y="6032499"/>
              <a:ext cx="218545" cy="53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600" fill="norm" stroke="1" extrusionOk="0">
                  <a:moveTo>
                    <a:pt x="11726" y="0"/>
                  </a:moveTo>
                  <a:cubicBezTo>
                    <a:pt x="12960" y="0"/>
                    <a:pt x="14194" y="0"/>
                    <a:pt x="15840" y="814"/>
                  </a:cubicBezTo>
                  <a:cubicBezTo>
                    <a:pt x="17486" y="1629"/>
                    <a:pt x="19543" y="3257"/>
                    <a:pt x="20571" y="5571"/>
                  </a:cubicBezTo>
                  <a:cubicBezTo>
                    <a:pt x="21600" y="7886"/>
                    <a:pt x="21600" y="10886"/>
                    <a:pt x="19440" y="13414"/>
                  </a:cubicBezTo>
                  <a:cubicBezTo>
                    <a:pt x="17280" y="15943"/>
                    <a:pt x="12960" y="18000"/>
                    <a:pt x="9360" y="19286"/>
                  </a:cubicBezTo>
                  <a:cubicBezTo>
                    <a:pt x="5760" y="20571"/>
                    <a:pt x="2880" y="210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5" name="Line"/>
            <p:cNvSpPr/>
            <p:nvPr/>
          </p:nvSpPr>
          <p:spPr>
            <a:xfrm>
              <a:off x="7943882" y="6045200"/>
              <a:ext cx="209519" cy="48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1" h="21600" fill="norm" stroke="1" extrusionOk="0">
                  <a:moveTo>
                    <a:pt x="16514" y="0"/>
                  </a:moveTo>
                  <a:cubicBezTo>
                    <a:pt x="14608" y="379"/>
                    <a:pt x="12702" y="758"/>
                    <a:pt x="9843" y="2368"/>
                  </a:cubicBezTo>
                  <a:cubicBezTo>
                    <a:pt x="6985" y="3979"/>
                    <a:pt x="3173" y="6821"/>
                    <a:pt x="1267" y="9142"/>
                  </a:cubicBezTo>
                  <a:cubicBezTo>
                    <a:pt x="-639" y="11463"/>
                    <a:pt x="-639" y="13263"/>
                    <a:pt x="2961" y="15253"/>
                  </a:cubicBezTo>
                  <a:cubicBezTo>
                    <a:pt x="6561" y="17242"/>
                    <a:pt x="13761" y="19421"/>
                    <a:pt x="2096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6" name="Line"/>
            <p:cNvSpPr/>
            <p:nvPr/>
          </p:nvSpPr>
          <p:spPr>
            <a:xfrm>
              <a:off x="7448550" y="6769100"/>
              <a:ext cx="38100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7" name="Line"/>
            <p:cNvSpPr/>
            <p:nvPr/>
          </p:nvSpPr>
          <p:spPr>
            <a:xfrm>
              <a:off x="7448550" y="6654800"/>
              <a:ext cx="2540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8" name="Line"/>
            <p:cNvSpPr/>
            <p:nvPr/>
          </p:nvSpPr>
          <p:spPr>
            <a:xfrm>
              <a:off x="7537450" y="6692900"/>
              <a:ext cx="889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9" name="Line"/>
            <p:cNvSpPr/>
            <p:nvPr/>
          </p:nvSpPr>
          <p:spPr>
            <a:xfrm>
              <a:off x="7499350" y="6800850"/>
              <a:ext cx="101600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0"/>
                  </a:moveTo>
                  <a:cubicBezTo>
                    <a:pt x="4500" y="8100"/>
                    <a:pt x="9000" y="16200"/>
                    <a:pt x="12600" y="18900"/>
                  </a:cubicBezTo>
                  <a:cubicBezTo>
                    <a:pt x="16200" y="21600"/>
                    <a:pt x="18900" y="18900"/>
                    <a:pt x="21600" y="16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0" name="Line"/>
            <p:cNvSpPr/>
            <p:nvPr/>
          </p:nvSpPr>
          <p:spPr>
            <a:xfrm>
              <a:off x="7715250" y="6769100"/>
              <a:ext cx="12700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1" name="Line"/>
            <p:cNvSpPr/>
            <p:nvPr/>
          </p:nvSpPr>
          <p:spPr>
            <a:xfrm>
              <a:off x="7512050" y="5894900"/>
              <a:ext cx="158750" cy="143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9" fill="norm" stroke="1" extrusionOk="0">
                  <a:moveTo>
                    <a:pt x="0" y="5324"/>
                  </a:moveTo>
                  <a:cubicBezTo>
                    <a:pt x="864" y="4072"/>
                    <a:pt x="1728" y="2819"/>
                    <a:pt x="2304" y="2976"/>
                  </a:cubicBezTo>
                  <a:cubicBezTo>
                    <a:pt x="2880" y="3132"/>
                    <a:pt x="3168" y="4698"/>
                    <a:pt x="3312" y="7046"/>
                  </a:cubicBezTo>
                  <a:cubicBezTo>
                    <a:pt x="3456" y="9393"/>
                    <a:pt x="3456" y="12524"/>
                    <a:pt x="3456" y="14872"/>
                  </a:cubicBezTo>
                  <a:cubicBezTo>
                    <a:pt x="3456" y="17219"/>
                    <a:pt x="3456" y="18785"/>
                    <a:pt x="3600" y="18628"/>
                  </a:cubicBezTo>
                  <a:cubicBezTo>
                    <a:pt x="3744" y="18472"/>
                    <a:pt x="4032" y="16593"/>
                    <a:pt x="4896" y="14089"/>
                  </a:cubicBezTo>
                  <a:cubicBezTo>
                    <a:pt x="5760" y="11585"/>
                    <a:pt x="7200" y="8454"/>
                    <a:pt x="8784" y="5950"/>
                  </a:cubicBezTo>
                  <a:cubicBezTo>
                    <a:pt x="10368" y="3446"/>
                    <a:pt x="12096" y="1567"/>
                    <a:pt x="13680" y="628"/>
                  </a:cubicBezTo>
                  <a:cubicBezTo>
                    <a:pt x="15264" y="-311"/>
                    <a:pt x="16704" y="-311"/>
                    <a:pt x="17568" y="1411"/>
                  </a:cubicBezTo>
                  <a:cubicBezTo>
                    <a:pt x="18432" y="3132"/>
                    <a:pt x="18720" y="6576"/>
                    <a:pt x="19296" y="10176"/>
                  </a:cubicBezTo>
                  <a:cubicBezTo>
                    <a:pt x="19872" y="13776"/>
                    <a:pt x="20736" y="17532"/>
                    <a:pt x="21600" y="212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2" name="Line"/>
            <p:cNvSpPr/>
            <p:nvPr/>
          </p:nvSpPr>
          <p:spPr>
            <a:xfrm>
              <a:off x="9563100" y="6343650"/>
              <a:ext cx="635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3" name="Line"/>
            <p:cNvSpPr/>
            <p:nvPr/>
          </p:nvSpPr>
          <p:spPr>
            <a:xfrm>
              <a:off x="9832130" y="5956300"/>
              <a:ext cx="29421" cy="298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3983"/>
                    <a:pt x="2735" y="7966"/>
                    <a:pt x="575" y="11566"/>
                  </a:cubicBezTo>
                  <a:cubicBezTo>
                    <a:pt x="-1585" y="15166"/>
                    <a:pt x="2735" y="18383"/>
                    <a:pt x="70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4" name="Line"/>
            <p:cNvSpPr/>
            <p:nvPr/>
          </p:nvSpPr>
          <p:spPr>
            <a:xfrm>
              <a:off x="9613900" y="6364816"/>
              <a:ext cx="311150" cy="4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78" y="10800"/>
                    <a:pt x="11755" y="0"/>
                    <a:pt x="15355" y="0"/>
                  </a:cubicBezTo>
                  <a:cubicBezTo>
                    <a:pt x="18955" y="0"/>
                    <a:pt x="20278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5" name="Line"/>
            <p:cNvSpPr/>
            <p:nvPr/>
          </p:nvSpPr>
          <p:spPr>
            <a:xfrm>
              <a:off x="9633479" y="6517867"/>
              <a:ext cx="177271" cy="195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0969" fill="norm" stroke="1" extrusionOk="0">
                  <a:moveTo>
                    <a:pt x="6107" y="1067"/>
                  </a:moveTo>
                  <a:cubicBezTo>
                    <a:pt x="4565" y="6751"/>
                    <a:pt x="3022" y="12435"/>
                    <a:pt x="1993" y="15959"/>
                  </a:cubicBezTo>
                  <a:cubicBezTo>
                    <a:pt x="965" y="19483"/>
                    <a:pt x="450" y="20848"/>
                    <a:pt x="193" y="20961"/>
                  </a:cubicBezTo>
                  <a:cubicBezTo>
                    <a:pt x="-64" y="21075"/>
                    <a:pt x="-64" y="19938"/>
                    <a:pt x="193" y="17323"/>
                  </a:cubicBezTo>
                  <a:cubicBezTo>
                    <a:pt x="450" y="14709"/>
                    <a:pt x="965" y="10616"/>
                    <a:pt x="3407" y="7319"/>
                  </a:cubicBezTo>
                  <a:cubicBezTo>
                    <a:pt x="5850" y="4022"/>
                    <a:pt x="10222" y="1521"/>
                    <a:pt x="13050" y="498"/>
                  </a:cubicBezTo>
                  <a:cubicBezTo>
                    <a:pt x="15879" y="-525"/>
                    <a:pt x="17165" y="-70"/>
                    <a:pt x="18322" y="2772"/>
                  </a:cubicBezTo>
                  <a:cubicBezTo>
                    <a:pt x="19479" y="5614"/>
                    <a:pt x="20507" y="10843"/>
                    <a:pt x="21536" y="160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6" name="Line"/>
            <p:cNvSpPr/>
            <p:nvPr/>
          </p:nvSpPr>
          <p:spPr>
            <a:xfrm>
              <a:off x="10191749" y="6331892"/>
              <a:ext cx="127001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13332"/>
                  </a:moveTo>
                  <a:cubicBezTo>
                    <a:pt x="4320" y="6132"/>
                    <a:pt x="8640" y="-1068"/>
                    <a:pt x="12240" y="132"/>
                  </a:cubicBezTo>
                  <a:cubicBezTo>
                    <a:pt x="15840" y="1332"/>
                    <a:pt x="18720" y="10932"/>
                    <a:pt x="21600" y="20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7" name="Line"/>
            <p:cNvSpPr/>
            <p:nvPr/>
          </p:nvSpPr>
          <p:spPr>
            <a:xfrm>
              <a:off x="10140949" y="6432550"/>
              <a:ext cx="1905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8" name="Line"/>
            <p:cNvSpPr/>
            <p:nvPr/>
          </p:nvSpPr>
          <p:spPr>
            <a:xfrm>
              <a:off x="10612551" y="6140450"/>
              <a:ext cx="23700" cy="21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3" h="21600" fill="norm" stroke="1" extrusionOk="0">
                  <a:moveTo>
                    <a:pt x="20153" y="0"/>
                  </a:moveTo>
                  <a:cubicBezTo>
                    <a:pt x="11153" y="4447"/>
                    <a:pt x="2153" y="8894"/>
                    <a:pt x="353" y="12494"/>
                  </a:cubicBezTo>
                  <a:cubicBezTo>
                    <a:pt x="-1447" y="16094"/>
                    <a:pt x="3953" y="18847"/>
                    <a:pt x="935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9" name="Line"/>
            <p:cNvSpPr/>
            <p:nvPr/>
          </p:nvSpPr>
          <p:spPr>
            <a:xfrm>
              <a:off x="10426699" y="6432913"/>
              <a:ext cx="228601" cy="31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4800" y="11918"/>
                    <a:pt x="9600" y="3818"/>
                    <a:pt x="13200" y="1118"/>
                  </a:cubicBezTo>
                  <a:cubicBezTo>
                    <a:pt x="16800" y="-1582"/>
                    <a:pt x="19200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0" name="Line"/>
            <p:cNvSpPr/>
            <p:nvPr/>
          </p:nvSpPr>
          <p:spPr>
            <a:xfrm>
              <a:off x="10462410" y="6534663"/>
              <a:ext cx="188281" cy="178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1171" fill="norm" stroke="1" extrusionOk="0">
                  <a:moveTo>
                    <a:pt x="5964" y="10488"/>
                  </a:moveTo>
                  <a:cubicBezTo>
                    <a:pt x="4778" y="13251"/>
                    <a:pt x="3591" y="16014"/>
                    <a:pt x="2523" y="18023"/>
                  </a:cubicBezTo>
                  <a:cubicBezTo>
                    <a:pt x="1455" y="20032"/>
                    <a:pt x="505" y="21288"/>
                    <a:pt x="149" y="21162"/>
                  </a:cubicBezTo>
                  <a:cubicBezTo>
                    <a:pt x="-207" y="21037"/>
                    <a:pt x="30" y="19530"/>
                    <a:pt x="1336" y="16139"/>
                  </a:cubicBezTo>
                  <a:cubicBezTo>
                    <a:pt x="2641" y="12748"/>
                    <a:pt x="5015" y="7474"/>
                    <a:pt x="7863" y="4209"/>
                  </a:cubicBezTo>
                  <a:cubicBezTo>
                    <a:pt x="10712" y="944"/>
                    <a:pt x="14035" y="-312"/>
                    <a:pt x="16527" y="65"/>
                  </a:cubicBezTo>
                  <a:cubicBezTo>
                    <a:pt x="19019" y="441"/>
                    <a:pt x="20681" y="2451"/>
                    <a:pt x="21037" y="6093"/>
                  </a:cubicBezTo>
                  <a:cubicBezTo>
                    <a:pt x="21393" y="9735"/>
                    <a:pt x="20444" y="15009"/>
                    <a:pt x="19494" y="202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1" name="Line"/>
            <p:cNvSpPr/>
            <p:nvPr/>
          </p:nvSpPr>
          <p:spPr>
            <a:xfrm>
              <a:off x="10957543" y="6197723"/>
              <a:ext cx="313707" cy="303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352" fill="norm" stroke="1" extrusionOk="0">
                  <a:moveTo>
                    <a:pt x="18750" y="1779"/>
                  </a:moveTo>
                  <a:cubicBezTo>
                    <a:pt x="19470" y="1034"/>
                    <a:pt x="20190" y="289"/>
                    <a:pt x="20118" y="65"/>
                  </a:cubicBezTo>
                  <a:cubicBezTo>
                    <a:pt x="20046" y="-158"/>
                    <a:pt x="19182" y="140"/>
                    <a:pt x="16230" y="1704"/>
                  </a:cubicBezTo>
                  <a:cubicBezTo>
                    <a:pt x="13278" y="3268"/>
                    <a:pt x="8238" y="6099"/>
                    <a:pt x="5286" y="7812"/>
                  </a:cubicBezTo>
                  <a:cubicBezTo>
                    <a:pt x="2334" y="9525"/>
                    <a:pt x="1470" y="10121"/>
                    <a:pt x="822" y="10716"/>
                  </a:cubicBezTo>
                  <a:cubicBezTo>
                    <a:pt x="174" y="11312"/>
                    <a:pt x="-258" y="11908"/>
                    <a:pt x="174" y="12281"/>
                  </a:cubicBezTo>
                  <a:cubicBezTo>
                    <a:pt x="606" y="12653"/>
                    <a:pt x="1902" y="12802"/>
                    <a:pt x="3486" y="12876"/>
                  </a:cubicBezTo>
                  <a:cubicBezTo>
                    <a:pt x="5070" y="12951"/>
                    <a:pt x="6942" y="12951"/>
                    <a:pt x="8238" y="13100"/>
                  </a:cubicBezTo>
                  <a:cubicBezTo>
                    <a:pt x="9534" y="13249"/>
                    <a:pt x="10254" y="13547"/>
                    <a:pt x="10470" y="14068"/>
                  </a:cubicBezTo>
                  <a:cubicBezTo>
                    <a:pt x="10686" y="14590"/>
                    <a:pt x="10398" y="15334"/>
                    <a:pt x="9246" y="16303"/>
                  </a:cubicBezTo>
                  <a:cubicBezTo>
                    <a:pt x="8094" y="17271"/>
                    <a:pt x="6078" y="18463"/>
                    <a:pt x="4710" y="19356"/>
                  </a:cubicBezTo>
                  <a:cubicBezTo>
                    <a:pt x="3342" y="20250"/>
                    <a:pt x="2622" y="20846"/>
                    <a:pt x="2694" y="21144"/>
                  </a:cubicBezTo>
                  <a:cubicBezTo>
                    <a:pt x="2766" y="21442"/>
                    <a:pt x="3630" y="21442"/>
                    <a:pt x="6366" y="20995"/>
                  </a:cubicBezTo>
                  <a:cubicBezTo>
                    <a:pt x="9102" y="20548"/>
                    <a:pt x="13710" y="19654"/>
                    <a:pt x="16518" y="18984"/>
                  </a:cubicBezTo>
                  <a:cubicBezTo>
                    <a:pt x="19326" y="18314"/>
                    <a:pt x="20334" y="17867"/>
                    <a:pt x="21342" y="174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2" name="Line"/>
            <p:cNvSpPr/>
            <p:nvPr/>
          </p:nvSpPr>
          <p:spPr>
            <a:xfrm>
              <a:off x="11271249" y="6223000"/>
              <a:ext cx="196851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58" y="1980"/>
                    <a:pt x="3716" y="3960"/>
                    <a:pt x="6968" y="7110"/>
                  </a:cubicBezTo>
                  <a:cubicBezTo>
                    <a:pt x="10219" y="10260"/>
                    <a:pt x="14865" y="14580"/>
                    <a:pt x="17535" y="17190"/>
                  </a:cubicBezTo>
                  <a:cubicBezTo>
                    <a:pt x="20206" y="19800"/>
                    <a:pt x="20903" y="207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3" name="Line"/>
            <p:cNvSpPr/>
            <p:nvPr/>
          </p:nvSpPr>
          <p:spPr>
            <a:xfrm>
              <a:off x="11322050" y="6214967"/>
              <a:ext cx="203200" cy="293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2" fill="norm" stroke="1" extrusionOk="0">
                  <a:moveTo>
                    <a:pt x="21600" y="581"/>
                  </a:moveTo>
                  <a:cubicBezTo>
                    <a:pt x="20700" y="122"/>
                    <a:pt x="19800" y="-338"/>
                    <a:pt x="18113" y="351"/>
                  </a:cubicBezTo>
                  <a:cubicBezTo>
                    <a:pt x="16425" y="1041"/>
                    <a:pt x="13950" y="2879"/>
                    <a:pt x="10912" y="5636"/>
                  </a:cubicBezTo>
                  <a:cubicBezTo>
                    <a:pt x="7875" y="8394"/>
                    <a:pt x="4275" y="12071"/>
                    <a:pt x="2362" y="14828"/>
                  </a:cubicBezTo>
                  <a:cubicBezTo>
                    <a:pt x="450" y="17585"/>
                    <a:pt x="225" y="19424"/>
                    <a:pt x="0" y="212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4" name="Line"/>
            <p:cNvSpPr/>
            <p:nvPr/>
          </p:nvSpPr>
          <p:spPr>
            <a:xfrm>
              <a:off x="11493500" y="6438900"/>
              <a:ext cx="31750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5" name="Line"/>
            <p:cNvSpPr/>
            <p:nvPr/>
          </p:nvSpPr>
          <p:spPr>
            <a:xfrm>
              <a:off x="11531600" y="6324600"/>
              <a:ext cx="6350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6" name="Line"/>
            <p:cNvSpPr/>
            <p:nvPr/>
          </p:nvSpPr>
          <p:spPr>
            <a:xfrm>
              <a:off x="11620499" y="6191250"/>
              <a:ext cx="152401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00" y="4896"/>
                    <a:pt x="10200" y="9792"/>
                    <a:pt x="13800" y="13392"/>
                  </a:cubicBezTo>
                  <a:cubicBezTo>
                    <a:pt x="17400" y="16992"/>
                    <a:pt x="19500" y="1929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7" name="Line"/>
            <p:cNvSpPr/>
            <p:nvPr/>
          </p:nvSpPr>
          <p:spPr>
            <a:xfrm>
              <a:off x="11696700" y="6223000"/>
              <a:ext cx="101600" cy="33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2445"/>
                    <a:pt x="14400" y="4891"/>
                    <a:pt x="11250" y="8083"/>
                  </a:cubicBezTo>
                  <a:cubicBezTo>
                    <a:pt x="8100" y="11275"/>
                    <a:pt x="5400" y="15215"/>
                    <a:pt x="3600" y="17592"/>
                  </a:cubicBezTo>
                  <a:cubicBezTo>
                    <a:pt x="1800" y="19970"/>
                    <a:pt x="900" y="2078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8" name="Line"/>
            <p:cNvSpPr/>
            <p:nvPr/>
          </p:nvSpPr>
          <p:spPr>
            <a:xfrm>
              <a:off x="11779250" y="6477000"/>
              <a:ext cx="12700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9" name="Line"/>
            <p:cNvSpPr/>
            <p:nvPr/>
          </p:nvSpPr>
          <p:spPr>
            <a:xfrm>
              <a:off x="11798299" y="6311900"/>
              <a:ext cx="190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0" name="Line"/>
            <p:cNvSpPr/>
            <p:nvPr/>
          </p:nvSpPr>
          <p:spPr>
            <a:xfrm>
              <a:off x="11931649" y="6223000"/>
              <a:ext cx="76201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1" name="Line"/>
            <p:cNvSpPr/>
            <p:nvPr/>
          </p:nvSpPr>
          <p:spPr>
            <a:xfrm>
              <a:off x="11715749" y="6591300"/>
              <a:ext cx="29210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748" y="6800"/>
                    <a:pt x="11896" y="13600"/>
                    <a:pt x="8296" y="17200"/>
                  </a:cubicBezTo>
                  <a:cubicBezTo>
                    <a:pt x="4696" y="20800"/>
                    <a:pt x="2348" y="21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2" name="Line"/>
            <p:cNvSpPr/>
            <p:nvPr/>
          </p:nvSpPr>
          <p:spPr>
            <a:xfrm>
              <a:off x="11172384" y="6108700"/>
              <a:ext cx="244916" cy="48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5" h="21600" fill="norm" stroke="1" extrusionOk="0">
                  <a:moveTo>
                    <a:pt x="12086" y="0"/>
                  </a:moveTo>
                  <a:cubicBezTo>
                    <a:pt x="8338" y="2712"/>
                    <a:pt x="4589" y="5423"/>
                    <a:pt x="2268" y="7855"/>
                  </a:cubicBezTo>
                  <a:cubicBezTo>
                    <a:pt x="-52" y="10286"/>
                    <a:pt x="-945" y="12436"/>
                    <a:pt x="1286" y="14400"/>
                  </a:cubicBezTo>
                  <a:cubicBezTo>
                    <a:pt x="3518" y="16364"/>
                    <a:pt x="8873" y="18140"/>
                    <a:pt x="12622" y="19309"/>
                  </a:cubicBezTo>
                  <a:cubicBezTo>
                    <a:pt x="16371" y="20478"/>
                    <a:pt x="18513" y="21039"/>
                    <a:pt x="206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3" name="Line"/>
            <p:cNvSpPr/>
            <p:nvPr/>
          </p:nvSpPr>
          <p:spPr>
            <a:xfrm>
              <a:off x="11036300" y="6661150"/>
              <a:ext cx="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4" name="Line"/>
            <p:cNvSpPr/>
            <p:nvPr/>
          </p:nvSpPr>
          <p:spPr>
            <a:xfrm>
              <a:off x="11023600" y="6582039"/>
              <a:ext cx="63500" cy="34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06" fill="norm" stroke="1" extrusionOk="0">
                  <a:moveTo>
                    <a:pt x="0" y="20806"/>
                  </a:moveTo>
                  <a:cubicBezTo>
                    <a:pt x="720" y="14453"/>
                    <a:pt x="1440" y="8100"/>
                    <a:pt x="3600" y="4288"/>
                  </a:cubicBezTo>
                  <a:cubicBezTo>
                    <a:pt x="5760" y="477"/>
                    <a:pt x="9360" y="-794"/>
                    <a:pt x="12600" y="477"/>
                  </a:cubicBezTo>
                  <a:cubicBezTo>
                    <a:pt x="15840" y="1747"/>
                    <a:pt x="18720" y="5559"/>
                    <a:pt x="21600" y="93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5" name="Line"/>
            <p:cNvSpPr/>
            <p:nvPr/>
          </p:nvSpPr>
          <p:spPr>
            <a:xfrm>
              <a:off x="11163299" y="6635750"/>
              <a:ext cx="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6" name="Line"/>
            <p:cNvSpPr/>
            <p:nvPr/>
          </p:nvSpPr>
          <p:spPr>
            <a:xfrm>
              <a:off x="11150600" y="6718299"/>
              <a:ext cx="889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7" name="Line"/>
            <p:cNvSpPr/>
            <p:nvPr/>
          </p:nvSpPr>
          <p:spPr>
            <a:xfrm>
              <a:off x="11258549" y="6680200"/>
              <a:ext cx="38101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3000"/>
                    <a:pt x="12000" y="6000"/>
                    <a:pt x="8400" y="9600"/>
                  </a:cubicBezTo>
                  <a:cubicBezTo>
                    <a:pt x="4800" y="13200"/>
                    <a:pt x="2400" y="17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8" name="Line"/>
            <p:cNvSpPr/>
            <p:nvPr/>
          </p:nvSpPr>
          <p:spPr>
            <a:xfrm>
              <a:off x="11013016" y="6096031"/>
              <a:ext cx="105834" cy="107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79" fill="norm" stroke="1" extrusionOk="0">
                  <a:moveTo>
                    <a:pt x="2160" y="2439"/>
                  </a:moveTo>
                  <a:cubicBezTo>
                    <a:pt x="1728" y="4477"/>
                    <a:pt x="1296" y="6515"/>
                    <a:pt x="864" y="8553"/>
                  </a:cubicBezTo>
                  <a:cubicBezTo>
                    <a:pt x="432" y="10590"/>
                    <a:pt x="0" y="12628"/>
                    <a:pt x="0" y="12628"/>
                  </a:cubicBezTo>
                  <a:cubicBezTo>
                    <a:pt x="0" y="12628"/>
                    <a:pt x="432" y="10590"/>
                    <a:pt x="2160" y="8145"/>
                  </a:cubicBezTo>
                  <a:cubicBezTo>
                    <a:pt x="3888" y="5700"/>
                    <a:pt x="6912" y="2847"/>
                    <a:pt x="9504" y="1217"/>
                  </a:cubicBezTo>
                  <a:cubicBezTo>
                    <a:pt x="12096" y="-413"/>
                    <a:pt x="14256" y="-821"/>
                    <a:pt x="16200" y="2643"/>
                  </a:cubicBezTo>
                  <a:cubicBezTo>
                    <a:pt x="18144" y="6107"/>
                    <a:pt x="19872" y="13443"/>
                    <a:pt x="21600" y="207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9" name="Line"/>
            <p:cNvSpPr/>
            <p:nvPr/>
          </p:nvSpPr>
          <p:spPr>
            <a:xfrm>
              <a:off x="11144249" y="6610350"/>
              <a:ext cx="1270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0" name="Line"/>
            <p:cNvSpPr/>
            <p:nvPr/>
          </p:nvSpPr>
          <p:spPr>
            <a:xfrm>
              <a:off x="6197600" y="984250"/>
              <a:ext cx="1136650" cy="21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1" y="2118"/>
                    <a:pt x="402" y="4235"/>
                    <a:pt x="1166" y="6141"/>
                  </a:cubicBezTo>
                  <a:cubicBezTo>
                    <a:pt x="1931" y="8047"/>
                    <a:pt x="3258" y="9741"/>
                    <a:pt x="4666" y="10800"/>
                  </a:cubicBezTo>
                  <a:cubicBezTo>
                    <a:pt x="6074" y="11859"/>
                    <a:pt x="7562" y="12282"/>
                    <a:pt x="8970" y="12706"/>
                  </a:cubicBezTo>
                  <a:cubicBezTo>
                    <a:pt x="10378" y="13129"/>
                    <a:pt x="11705" y="13553"/>
                    <a:pt x="13113" y="13871"/>
                  </a:cubicBezTo>
                  <a:cubicBezTo>
                    <a:pt x="14521" y="14188"/>
                    <a:pt x="16009" y="14400"/>
                    <a:pt x="17276" y="14929"/>
                  </a:cubicBezTo>
                  <a:cubicBezTo>
                    <a:pt x="18543" y="15459"/>
                    <a:pt x="19589" y="16306"/>
                    <a:pt x="20273" y="17471"/>
                  </a:cubicBezTo>
                  <a:cubicBezTo>
                    <a:pt x="20956" y="18635"/>
                    <a:pt x="21278" y="2011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1" name="Line"/>
            <p:cNvSpPr/>
            <p:nvPr/>
          </p:nvSpPr>
          <p:spPr>
            <a:xfrm>
              <a:off x="7200900" y="1072689"/>
              <a:ext cx="202218" cy="305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1" h="21336" fill="norm" stroke="1" extrusionOk="0">
                  <a:moveTo>
                    <a:pt x="5774" y="5358"/>
                  </a:moveTo>
                  <a:cubicBezTo>
                    <a:pt x="5347" y="4618"/>
                    <a:pt x="4919" y="3878"/>
                    <a:pt x="4598" y="2843"/>
                  </a:cubicBezTo>
                  <a:cubicBezTo>
                    <a:pt x="4277" y="1807"/>
                    <a:pt x="4063" y="476"/>
                    <a:pt x="4277" y="106"/>
                  </a:cubicBezTo>
                  <a:cubicBezTo>
                    <a:pt x="4491" y="-264"/>
                    <a:pt x="5133" y="328"/>
                    <a:pt x="7806" y="1955"/>
                  </a:cubicBezTo>
                  <a:cubicBezTo>
                    <a:pt x="10479" y="3583"/>
                    <a:pt x="15184" y="6246"/>
                    <a:pt x="17964" y="8391"/>
                  </a:cubicBezTo>
                  <a:cubicBezTo>
                    <a:pt x="20745" y="10536"/>
                    <a:pt x="21600" y="12163"/>
                    <a:pt x="18285" y="14235"/>
                  </a:cubicBezTo>
                  <a:cubicBezTo>
                    <a:pt x="14970" y="16306"/>
                    <a:pt x="7485" y="18821"/>
                    <a:pt x="0" y="213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2" name="Line"/>
            <p:cNvSpPr/>
            <p:nvPr/>
          </p:nvSpPr>
          <p:spPr>
            <a:xfrm>
              <a:off x="8197850" y="1231900"/>
              <a:ext cx="177800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3" name="Line"/>
            <p:cNvSpPr/>
            <p:nvPr/>
          </p:nvSpPr>
          <p:spPr>
            <a:xfrm>
              <a:off x="8286749" y="1289050"/>
              <a:ext cx="21590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59" y="16650"/>
                    <a:pt x="9318" y="11700"/>
                    <a:pt x="12918" y="8100"/>
                  </a:cubicBezTo>
                  <a:cubicBezTo>
                    <a:pt x="16518" y="4500"/>
                    <a:pt x="19059" y="225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4" name="Line"/>
            <p:cNvSpPr/>
            <p:nvPr/>
          </p:nvSpPr>
          <p:spPr>
            <a:xfrm>
              <a:off x="8883650" y="944033"/>
              <a:ext cx="38100" cy="243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878"/>
                  </a:moveTo>
                  <a:cubicBezTo>
                    <a:pt x="2400" y="939"/>
                    <a:pt x="4800" y="0"/>
                    <a:pt x="6600" y="0"/>
                  </a:cubicBezTo>
                  <a:cubicBezTo>
                    <a:pt x="8400" y="0"/>
                    <a:pt x="9600" y="939"/>
                    <a:pt x="10800" y="4226"/>
                  </a:cubicBezTo>
                  <a:cubicBezTo>
                    <a:pt x="12000" y="7513"/>
                    <a:pt x="13200" y="13148"/>
                    <a:pt x="15000" y="16435"/>
                  </a:cubicBezTo>
                  <a:cubicBezTo>
                    <a:pt x="16800" y="19722"/>
                    <a:pt x="19200" y="2066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5" name="Line"/>
            <p:cNvSpPr/>
            <p:nvPr/>
          </p:nvSpPr>
          <p:spPr>
            <a:xfrm>
              <a:off x="8820150" y="1238250"/>
              <a:ext cx="241300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79" y="16295"/>
                    <a:pt x="7958" y="10989"/>
                    <a:pt x="11558" y="7389"/>
                  </a:cubicBezTo>
                  <a:cubicBezTo>
                    <a:pt x="15158" y="3789"/>
                    <a:pt x="18379" y="189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6" name="Line"/>
            <p:cNvSpPr/>
            <p:nvPr/>
          </p:nvSpPr>
          <p:spPr>
            <a:xfrm>
              <a:off x="8982621" y="1407844"/>
              <a:ext cx="193129" cy="160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012" fill="norm" stroke="1" extrusionOk="0">
                  <a:moveTo>
                    <a:pt x="2405" y="243"/>
                  </a:moveTo>
                  <a:cubicBezTo>
                    <a:pt x="1465" y="1074"/>
                    <a:pt x="526" y="1904"/>
                    <a:pt x="174" y="4812"/>
                  </a:cubicBezTo>
                  <a:cubicBezTo>
                    <a:pt x="-178" y="7720"/>
                    <a:pt x="57" y="12704"/>
                    <a:pt x="409" y="16027"/>
                  </a:cubicBezTo>
                  <a:cubicBezTo>
                    <a:pt x="761" y="19350"/>
                    <a:pt x="1231" y="21012"/>
                    <a:pt x="1465" y="21012"/>
                  </a:cubicBezTo>
                  <a:cubicBezTo>
                    <a:pt x="1700" y="21012"/>
                    <a:pt x="1700" y="19350"/>
                    <a:pt x="1935" y="15750"/>
                  </a:cubicBezTo>
                  <a:cubicBezTo>
                    <a:pt x="2170" y="12150"/>
                    <a:pt x="2639" y="6612"/>
                    <a:pt x="3461" y="3427"/>
                  </a:cubicBezTo>
                  <a:cubicBezTo>
                    <a:pt x="4283" y="243"/>
                    <a:pt x="5457" y="-588"/>
                    <a:pt x="7100" y="381"/>
                  </a:cubicBezTo>
                  <a:cubicBezTo>
                    <a:pt x="8744" y="1350"/>
                    <a:pt x="10857" y="4120"/>
                    <a:pt x="13322" y="6612"/>
                  </a:cubicBezTo>
                  <a:cubicBezTo>
                    <a:pt x="15787" y="9104"/>
                    <a:pt x="18605" y="11320"/>
                    <a:pt x="21422" y="135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7" name="Line"/>
            <p:cNvSpPr/>
            <p:nvPr/>
          </p:nvSpPr>
          <p:spPr>
            <a:xfrm>
              <a:off x="9412943" y="931767"/>
              <a:ext cx="200958" cy="327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136" fill="norm" stroke="1" extrusionOk="0">
                  <a:moveTo>
                    <a:pt x="15287" y="519"/>
                  </a:moveTo>
                  <a:cubicBezTo>
                    <a:pt x="14162" y="109"/>
                    <a:pt x="13037" y="-301"/>
                    <a:pt x="11462" y="314"/>
                  </a:cubicBezTo>
                  <a:cubicBezTo>
                    <a:pt x="9887" y="929"/>
                    <a:pt x="7862" y="2570"/>
                    <a:pt x="5837" y="4621"/>
                  </a:cubicBezTo>
                  <a:cubicBezTo>
                    <a:pt x="3812" y="6671"/>
                    <a:pt x="1787" y="9132"/>
                    <a:pt x="774" y="10704"/>
                  </a:cubicBezTo>
                  <a:cubicBezTo>
                    <a:pt x="-238" y="12276"/>
                    <a:pt x="-238" y="12960"/>
                    <a:pt x="662" y="13370"/>
                  </a:cubicBezTo>
                  <a:cubicBezTo>
                    <a:pt x="1562" y="13780"/>
                    <a:pt x="3362" y="13917"/>
                    <a:pt x="4937" y="13780"/>
                  </a:cubicBezTo>
                  <a:cubicBezTo>
                    <a:pt x="6512" y="13643"/>
                    <a:pt x="7862" y="13233"/>
                    <a:pt x="9324" y="12960"/>
                  </a:cubicBezTo>
                  <a:cubicBezTo>
                    <a:pt x="10787" y="12686"/>
                    <a:pt x="12362" y="12550"/>
                    <a:pt x="12699" y="12755"/>
                  </a:cubicBezTo>
                  <a:cubicBezTo>
                    <a:pt x="13037" y="12960"/>
                    <a:pt x="12137" y="13507"/>
                    <a:pt x="10225" y="14600"/>
                  </a:cubicBezTo>
                  <a:cubicBezTo>
                    <a:pt x="8312" y="15694"/>
                    <a:pt x="5387" y="17334"/>
                    <a:pt x="3474" y="18496"/>
                  </a:cubicBezTo>
                  <a:cubicBezTo>
                    <a:pt x="1562" y="19658"/>
                    <a:pt x="662" y="20342"/>
                    <a:pt x="774" y="20752"/>
                  </a:cubicBezTo>
                  <a:cubicBezTo>
                    <a:pt x="887" y="21162"/>
                    <a:pt x="2012" y="21299"/>
                    <a:pt x="5612" y="20889"/>
                  </a:cubicBezTo>
                  <a:cubicBezTo>
                    <a:pt x="9212" y="20479"/>
                    <a:pt x="15287" y="19522"/>
                    <a:pt x="21362" y="185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8" name="Line"/>
            <p:cNvSpPr/>
            <p:nvPr/>
          </p:nvSpPr>
          <p:spPr>
            <a:xfrm>
              <a:off x="9734549" y="912972"/>
              <a:ext cx="203201" cy="115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19" fill="norm" stroke="1" extrusionOk="0">
                  <a:moveTo>
                    <a:pt x="0" y="1393"/>
                  </a:moveTo>
                  <a:cubicBezTo>
                    <a:pt x="1125" y="256"/>
                    <a:pt x="2250" y="-881"/>
                    <a:pt x="4950" y="1014"/>
                  </a:cubicBezTo>
                  <a:cubicBezTo>
                    <a:pt x="7650" y="2908"/>
                    <a:pt x="11925" y="7835"/>
                    <a:pt x="14962" y="11624"/>
                  </a:cubicBezTo>
                  <a:cubicBezTo>
                    <a:pt x="18000" y="15414"/>
                    <a:pt x="19800" y="18066"/>
                    <a:pt x="21600" y="207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9" name="Line"/>
            <p:cNvSpPr/>
            <p:nvPr/>
          </p:nvSpPr>
          <p:spPr>
            <a:xfrm>
              <a:off x="9876366" y="872066"/>
              <a:ext cx="74085" cy="283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4" fill="norm" stroke="1" extrusionOk="0">
                  <a:moveTo>
                    <a:pt x="19749" y="2240"/>
                  </a:moveTo>
                  <a:cubicBezTo>
                    <a:pt x="20366" y="1120"/>
                    <a:pt x="20983" y="0"/>
                    <a:pt x="20983" y="0"/>
                  </a:cubicBezTo>
                  <a:cubicBezTo>
                    <a:pt x="20983" y="0"/>
                    <a:pt x="20366" y="1120"/>
                    <a:pt x="16971" y="3840"/>
                  </a:cubicBezTo>
                  <a:cubicBezTo>
                    <a:pt x="13577" y="6560"/>
                    <a:pt x="7406" y="10880"/>
                    <a:pt x="4011" y="13760"/>
                  </a:cubicBezTo>
                  <a:cubicBezTo>
                    <a:pt x="617" y="16640"/>
                    <a:pt x="0" y="18080"/>
                    <a:pt x="0" y="19200"/>
                  </a:cubicBezTo>
                  <a:cubicBezTo>
                    <a:pt x="0" y="20320"/>
                    <a:pt x="617" y="21120"/>
                    <a:pt x="4320" y="21360"/>
                  </a:cubicBezTo>
                  <a:cubicBezTo>
                    <a:pt x="8023" y="21600"/>
                    <a:pt x="14811" y="21280"/>
                    <a:pt x="21600" y="209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0" name="Line"/>
            <p:cNvSpPr/>
            <p:nvPr/>
          </p:nvSpPr>
          <p:spPr>
            <a:xfrm>
              <a:off x="10071099" y="1066800"/>
              <a:ext cx="635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1" name="Line"/>
            <p:cNvSpPr/>
            <p:nvPr/>
          </p:nvSpPr>
          <p:spPr>
            <a:xfrm>
              <a:off x="10096500" y="984250"/>
              <a:ext cx="1270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2" name="Line"/>
            <p:cNvSpPr/>
            <p:nvPr/>
          </p:nvSpPr>
          <p:spPr>
            <a:xfrm>
              <a:off x="9499600" y="1454149"/>
              <a:ext cx="2540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3" name="Line"/>
            <p:cNvSpPr/>
            <p:nvPr/>
          </p:nvSpPr>
          <p:spPr>
            <a:xfrm>
              <a:off x="9505949" y="1368112"/>
              <a:ext cx="31751" cy="35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7" fill="norm" stroke="1" extrusionOk="0">
                  <a:moveTo>
                    <a:pt x="0" y="19977"/>
                  </a:moveTo>
                  <a:cubicBezTo>
                    <a:pt x="0" y="11577"/>
                    <a:pt x="0" y="3177"/>
                    <a:pt x="3600" y="777"/>
                  </a:cubicBezTo>
                  <a:cubicBezTo>
                    <a:pt x="7200" y="-1623"/>
                    <a:pt x="14400" y="1977"/>
                    <a:pt x="21600" y="55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4" name="Line"/>
            <p:cNvSpPr/>
            <p:nvPr/>
          </p:nvSpPr>
          <p:spPr>
            <a:xfrm>
              <a:off x="9563100" y="1416413"/>
              <a:ext cx="63500" cy="31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3600" y="11918"/>
                    <a:pt x="7200" y="3818"/>
                    <a:pt x="10800" y="1118"/>
                  </a:cubicBezTo>
                  <a:cubicBezTo>
                    <a:pt x="14400" y="-1582"/>
                    <a:pt x="18000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5" name="Line"/>
            <p:cNvSpPr/>
            <p:nvPr/>
          </p:nvSpPr>
          <p:spPr>
            <a:xfrm>
              <a:off x="9569449" y="1479550"/>
              <a:ext cx="952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6" name="Line"/>
            <p:cNvSpPr/>
            <p:nvPr/>
          </p:nvSpPr>
          <p:spPr>
            <a:xfrm>
              <a:off x="9728200" y="1409700"/>
              <a:ext cx="25400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5143"/>
                    <a:pt x="3600" y="10286"/>
                    <a:pt x="7200" y="13886"/>
                  </a:cubicBezTo>
                  <a:cubicBezTo>
                    <a:pt x="10800" y="17486"/>
                    <a:pt x="16200" y="1954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7" name="Line"/>
            <p:cNvSpPr/>
            <p:nvPr/>
          </p:nvSpPr>
          <p:spPr>
            <a:xfrm>
              <a:off x="9328150" y="814513"/>
              <a:ext cx="133350" cy="81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12" fill="norm" stroke="1" extrusionOk="0">
                  <a:moveTo>
                    <a:pt x="0" y="9283"/>
                  </a:moveTo>
                  <a:cubicBezTo>
                    <a:pt x="1029" y="11443"/>
                    <a:pt x="2057" y="13603"/>
                    <a:pt x="2743" y="16033"/>
                  </a:cubicBezTo>
                  <a:cubicBezTo>
                    <a:pt x="3429" y="18463"/>
                    <a:pt x="3771" y="21163"/>
                    <a:pt x="3943" y="20893"/>
                  </a:cubicBezTo>
                  <a:cubicBezTo>
                    <a:pt x="4114" y="20623"/>
                    <a:pt x="4114" y="17383"/>
                    <a:pt x="4114" y="14413"/>
                  </a:cubicBezTo>
                  <a:cubicBezTo>
                    <a:pt x="4114" y="11443"/>
                    <a:pt x="4114" y="8743"/>
                    <a:pt x="4457" y="6043"/>
                  </a:cubicBezTo>
                  <a:cubicBezTo>
                    <a:pt x="4800" y="3343"/>
                    <a:pt x="5486" y="643"/>
                    <a:pt x="7371" y="103"/>
                  </a:cubicBezTo>
                  <a:cubicBezTo>
                    <a:pt x="9257" y="-437"/>
                    <a:pt x="12343" y="1183"/>
                    <a:pt x="14914" y="4153"/>
                  </a:cubicBezTo>
                  <a:cubicBezTo>
                    <a:pt x="17486" y="7123"/>
                    <a:pt x="19543" y="11443"/>
                    <a:pt x="21600" y="157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8" name="Line"/>
            <p:cNvSpPr/>
            <p:nvPr/>
          </p:nvSpPr>
          <p:spPr>
            <a:xfrm>
              <a:off x="2358941" y="2142849"/>
              <a:ext cx="720809" cy="115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455" fill="norm" stroke="1" extrusionOk="0">
                  <a:moveTo>
                    <a:pt x="2188" y="5353"/>
                  </a:moveTo>
                  <a:cubicBezTo>
                    <a:pt x="2948" y="4175"/>
                    <a:pt x="3708" y="2997"/>
                    <a:pt x="5228" y="2604"/>
                  </a:cubicBezTo>
                  <a:cubicBezTo>
                    <a:pt x="6749" y="2211"/>
                    <a:pt x="9029" y="2604"/>
                    <a:pt x="11088" y="2408"/>
                  </a:cubicBezTo>
                  <a:cubicBezTo>
                    <a:pt x="13146" y="2211"/>
                    <a:pt x="14983" y="1426"/>
                    <a:pt x="16219" y="837"/>
                  </a:cubicBezTo>
                  <a:cubicBezTo>
                    <a:pt x="17454" y="248"/>
                    <a:pt x="18087" y="-145"/>
                    <a:pt x="18214" y="51"/>
                  </a:cubicBezTo>
                  <a:cubicBezTo>
                    <a:pt x="18341" y="248"/>
                    <a:pt x="17960" y="1033"/>
                    <a:pt x="16599" y="3193"/>
                  </a:cubicBezTo>
                  <a:cubicBezTo>
                    <a:pt x="15237" y="5353"/>
                    <a:pt x="12893" y="8888"/>
                    <a:pt x="10613" y="12030"/>
                  </a:cubicBezTo>
                  <a:cubicBezTo>
                    <a:pt x="8332" y="15171"/>
                    <a:pt x="6115" y="17920"/>
                    <a:pt x="4468" y="19491"/>
                  </a:cubicBezTo>
                  <a:cubicBezTo>
                    <a:pt x="2821" y="21062"/>
                    <a:pt x="1745" y="21455"/>
                    <a:pt x="1048" y="21455"/>
                  </a:cubicBezTo>
                  <a:cubicBezTo>
                    <a:pt x="351" y="21455"/>
                    <a:pt x="34" y="21062"/>
                    <a:pt x="3" y="20080"/>
                  </a:cubicBezTo>
                  <a:cubicBezTo>
                    <a:pt x="-29" y="19099"/>
                    <a:pt x="224" y="17528"/>
                    <a:pt x="1586" y="15368"/>
                  </a:cubicBezTo>
                  <a:cubicBezTo>
                    <a:pt x="2948" y="13208"/>
                    <a:pt x="5419" y="10459"/>
                    <a:pt x="7762" y="8691"/>
                  </a:cubicBezTo>
                  <a:cubicBezTo>
                    <a:pt x="10106" y="6924"/>
                    <a:pt x="12323" y="6139"/>
                    <a:pt x="14603" y="5746"/>
                  </a:cubicBezTo>
                  <a:cubicBezTo>
                    <a:pt x="16884" y="5353"/>
                    <a:pt x="19227" y="5353"/>
                    <a:pt x="21571" y="5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9" name="Line"/>
            <p:cNvSpPr/>
            <p:nvPr/>
          </p:nvSpPr>
          <p:spPr>
            <a:xfrm>
              <a:off x="3817074" y="2262716"/>
              <a:ext cx="418377" cy="48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600" fill="norm" stroke="1" extrusionOk="0">
                  <a:moveTo>
                    <a:pt x="3203" y="1878"/>
                  </a:moveTo>
                  <a:cubicBezTo>
                    <a:pt x="1799" y="939"/>
                    <a:pt x="395" y="0"/>
                    <a:pt x="71" y="0"/>
                  </a:cubicBezTo>
                  <a:cubicBezTo>
                    <a:pt x="-253" y="0"/>
                    <a:pt x="503" y="939"/>
                    <a:pt x="2933" y="2348"/>
                  </a:cubicBezTo>
                  <a:cubicBezTo>
                    <a:pt x="5363" y="3757"/>
                    <a:pt x="9467" y="5635"/>
                    <a:pt x="12329" y="6104"/>
                  </a:cubicBezTo>
                  <a:cubicBezTo>
                    <a:pt x="15191" y="6574"/>
                    <a:pt x="16811" y="5635"/>
                    <a:pt x="17999" y="4696"/>
                  </a:cubicBezTo>
                  <a:cubicBezTo>
                    <a:pt x="19187" y="3757"/>
                    <a:pt x="19943" y="2817"/>
                    <a:pt x="19781" y="2348"/>
                  </a:cubicBezTo>
                  <a:cubicBezTo>
                    <a:pt x="19619" y="1878"/>
                    <a:pt x="18539" y="1878"/>
                    <a:pt x="17675" y="1878"/>
                  </a:cubicBezTo>
                  <a:cubicBezTo>
                    <a:pt x="16811" y="1878"/>
                    <a:pt x="16163" y="1878"/>
                    <a:pt x="15515" y="1878"/>
                  </a:cubicBezTo>
                  <a:cubicBezTo>
                    <a:pt x="14867" y="1878"/>
                    <a:pt x="14219" y="1878"/>
                    <a:pt x="14219" y="2348"/>
                  </a:cubicBezTo>
                  <a:cubicBezTo>
                    <a:pt x="14219" y="2817"/>
                    <a:pt x="14867" y="3757"/>
                    <a:pt x="16163" y="7043"/>
                  </a:cubicBezTo>
                  <a:cubicBezTo>
                    <a:pt x="17459" y="10330"/>
                    <a:pt x="19403" y="15965"/>
                    <a:pt x="2134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5" name="Drawing"/>
          <p:cNvGrpSpPr/>
          <p:nvPr/>
        </p:nvGrpSpPr>
        <p:grpSpPr>
          <a:xfrm>
            <a:off x="533399" y="1540798"/>
            <a:ext cx="12441352" cy="7981883"/>
            <a:chOff x="0" y="0"/>
            <a:chExt cx="12441350" cy="7981882"/>
          </a:xfrm>
        </p:grpSpPr>
        <p:sp>
          <p:nvSpPr>
            <p:cNvPr id="2582" name="Line"/>
            <p:cNvSpPr/>
            <p:nvPr/>
          </p:nvSpPr>
          <p:spPr>
            <a:xfrm>
              <a:off x="641333" y="233966"/>
              <a:ext cx="209567" cy="466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4" h="21239" fill="norm" stroke="1" extrusionOk="0">
                  <a:moveTo>
                    <a:pt x="21174" y="2172"/>
                  </a:moveTo>
                  <a:cubicBezTo>
                    <a:pt x="21174" y="1401"/>
                    <a:pt x="21174" y="629"/>
                    <a:pt x="20319" y="244"/>
                  </a:cubicBezTo>
                  <a:cubicBezTo>
                    <a:pt x="19463" y="-142"/>
                    <a:pt x="17752" y="-142"/>
                    <a:pt x="15079" y="774"/>
                  </a:cubicBezTo>
                  <a:cubicBezTo>
                    <a:pt x="12406" y="1690"/>
                    <a:pt x="8770" y="3522"/>
                    <a:pt x="5883" y="6078"/>
                  </a:cubicBezTo>
                  <a:cubicBezTo>
                    <a:pt x="2996" y="8633"/>
                    <a:pt x="857" y="11912"/>
                    <a:pt x="216" y="14467"/>
                  </a:cubicBezTo>
                  <a:cubicBezTo>
                    <a:pt x="-426" y="17022"/>
                    <a:pt x="429" y="18854"/>
                    <a:pt x="1926" y="19963"/>
                  </a:cubicBezTo>
                  <a:cubicBezTo>
                    <a:pt x="3424" y="21072"/>
                    <a:pt x="5562" y="21458"/>
                    <a:pt x="8235" y="21121"/>
                  </a:cubicBezTo>
                  <a:cubicBezTo>
                    <a:pt x="10909" y="20783"/>
                    <a:pt x="14117" y="19722"/>
                    <a:pt x="16041" y="18662"/>
                  </a:cubicBezTo>
                  <a:cubicBezTo>
                    <a:pt x="17966" y="17601"/>
                    <a:pt x="18608" y="16540"/>
                    <a:pt x="18822" y="15769"/>
                  </a:cubicBezTo>
                  <a:cubicBezTo>
                    <a:pt x="19035" y="14997"/>
                    <a:pt x="18822" y="14515"/>
                    <a:pt x="18180" y="14226"/>
                  </a:cubicBezTo>
                  <a:cubicBezTo>
                    <a:pt x="17538" y="13937"/>
                    <a:pt x="16469" y="13840"/>
                    <a:pt x="15400" y="13840"/>
                  </a:cubicBezTo>
                  <a:cubicBezTo>
                    <a:pt x="14330" y="13840"/>
                    <a:pt x="13261" y="13937"/>
                    <a:pt x="12406" y="14226"/>
                  </a:cubicBezTo>
                  <a:cubicBezTo>
                    <a:pt x="11550" y="14515"/>
                    <a:pt x="10909" y="14997"/>
                    <a:pt x="11229" y="15335"/>
                  </a:cubicBezTo>
                  <a:cubicBezTo>
                    <a:pt x="11550" y="15672"/>
                    <a:pt x="12833" y="15865"/>
                    <a:pt x="14117" y="160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3" name="Line"/>
            <p:cNvSpPr/>
            <p:nvPr/>
          </p:nvSpPr>
          <p:spPr>
            <a:xfrm>
              <a:off x="1010155" y="253806"/>
              <a:ext cx="43946" cy="371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440" fill="norm" stroke="1" extrusionOk="0">
                  <a:moveTo>
                    <a:pt x="15183" y="873"/>
                  </a:moveTo>
                  <a:cubicBezTo>
                    <a:pt x="10040" y="385"/>
                    <a:pt x="4897" y="-103"/>
                    <a:pt x="2325" y="19"/>
                  </a:cubicBezTo>
                  <a:cubicBezTo>
                    <a:pt x="-246" y="141"/>
                    <a:pt x="-246" y="873"/>
                    <a:pt x="268" y="3680"/>
                  </a:cubicBezTo>
                  <a:cubicBezTo>
                    <a:pt x="783" y="6487"/>
                    <a:pt x="1811" y="11368"/>
                    <a:pt x="2325" y="14480"/>
                  </a:cubicBezTo>
                  <a:cubicBezTo>
                    <a:pt x="2840" y="17592"/>
                    <a:pt x="2840" y="18934"/>
                    <a:pt x="3354" y="19911"/>
                  </a:cubicBezTo>
                  <a:cubicBezTo>
                    <a:pt x="3868" y="20887"/>
                    <a:pt x="4897" y="21497"/>
                    <a:pt x="7983" y="21436"/>
                  </a:cubicBezTo>
                  <a:cubicBezTo>
                    <a:pt x="11068" y="21375"/>
                    <a:pt x="16211" y="20643"/>
                    <a:pt x="21354" y="199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4" name="Line"/>
            <p:cNvSpPr/>
            <p:nvPr/>
          </p:nvSpPr>
          <p:spPr>
            <a:xfrm>
              <a:off x="1193800" y="446752"/>
              <a:ext cx="21728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0" y="0"/>
                  </a:moveTo>
                  <a:cubicBezTo>
                    <a:pt x="7855" y="5200"/>
                    <a:pt x="15709" y="10400"/>
                    <a:pt x="18655" y="14000"/>
                  </a:cubicBezTo>
                  <a:cubicBezTo>
                    <a:pt x="21600" y="17600"/>
                    <a:pt x="19636" y="19600"/>
                    <a:pt x="1767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5" name="Line"/>
            <p:cNvSpPr/>
            <p:nvPr/>
          </p:nvSpPr>
          <p:spPr>
            <a:xfrm>
              <a:off x="1225550" y="326102"/>
              <a:ext cx="635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6" name="Line"/>
            <p:cNvSpPr/>
            <p:nvPr/>
          </p:nvSpPr>
          <p:spPr>
            <a:xfrm>
              <a:off x="1327149" y="370552"/>
              <a:ext cx="146051" cy="186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5" fill="norm" stroke="1" extrusionOk="0">
                  <a:moveTo>
                    <a:pt x="0" y="0"/>
                  </a:moveTo>
                  <a:cubicBezTo>
                    <a:pt x="1878" y="5339"/>
                    <a:pt x="3757" y="10679"/>
                    <a:pt x="5165" y="13955"/>
                  </a:cubicBezTo>
                  <a:cubicBezTo>
                    <a:pt x="6574" y="17231"/>
                    <a:pt x="7513" y="18445"/>
                    <a:pt x="8452" y="19537"/>
                  </a:cubicBezTo>
                  <a:cubicBezTo>
                    <a:pt x="9391" y="20629"/>
                    <a:pt x="10330" y="21600"/>
                    <a:pt x="11113" y="21357"/>
                  </a:cubicBezTo>
                  <a:cubicBezTo>
                    <a:pt x="11896" y="21115"/>
                    <a:pt x="12522" y="19658"/>
                    <a:pt x="13148" y="17231"/>
                  </a:cubicBezTo>
                  <a:cubicBezTo>
                    <a:pt x="13774" y="14804"/>
                    <a:pt x="14400" y="11407"/>
                    <a:pt x="15809" y="8858"/>
                  </a:cubicBezTo>
                  <a:cubicBezTo>
                    <a:pt x="17217" y="6310"/>
                    <a:pt x="19409" y="4611"/>
                    <a:pt x="21600" y="29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7" name="Line"/>
            <p:cNvSpPr/>
            <p:nvPr/>
          </p:nvSpPr>
          <p:spPr>
            <a:xfrm>
              <a:off x="1524000" y="341890"/>
              <a:ext cx="317500" cy="226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41" fill="norm" stroke="1" extrusionOk="0">
                  <a:moveTo>
                    <a:pt x="0" y="7961"/>
                  </a:moveTo>
                  <a:cubicBezTo>
                    <a:pt x="144" y="8943"/>
                    <a:pt x="288" y="9925"/>
                    <a:pt x="720" y="10415"/>
                  </a:cubicBezTo>
                  <a:cubicBezTo>
                    <a:pt x="1152" y="10906"/>
                    <a:pt x="1872" y="10906"/>
                    <a:pt x="3096" y="9925"/>
                  </a:cubicBezTo>
                  <a:cubicBezTo>
                    <a:pt x="4320" y="8943"/>
                    <a:pt x="6048" y="6979"/>
                    <a:pt x="6984" y="5310"/>
                  </a:cubicBezTo>
                  <a:cubicBezTo>
                    <a:pt x="7920" y="3641"/>
                    <a:pt x="8064" y="2266"/>
                    <a:pt x="7704" y="1874"/>
                  </a:cubicBezTo>
                  <a:cubicBezTo>
                    <a:pt x="7344" y="1481"/>
                    <a:pt x="6480" y="2070"/>
                    <a:pt x="5328" y="4132"/>
                  </a:cubicBezTo>
                  <a:cubicBezTo>
                    <a:pt x="4176" y="6194"/>
                    <a:pt x="2736" y="9728"/>
                    <a:pt x="2016" y="12674"/>
                  </a:cubicBezTo>
                  <a:cubicBezTo>
                    <a:pt x="1296" y="15619"/>
                    <a:pt x="1296" y="17975"/>
                    <a:pt x="2088" y="19448"/>
                  </a:cubicBezTo>
                  <a:cubicBezTo>
                    <a:pt x="2880" y="20921"/>
                    <a:pt x="4464" y="21510"/>
                    <a:pt x="6120" y="20626"/>
                  </a:cubicBezTo>
                  <a:cubicBezTo>
                    <a:pt x="7776" y="19743"/>
                    <a:pt x="9504" y="17386"/>
                    <a:pt x="10512" y="15423"/>
                  </a:cubicBezTo>
                  <a:cubicBezTo>
                    <a:pt x="11520" y="13459"/>
                    <a:pt x="11808" y="11888"/>
                    <a:pt x="11736" y="11594"/>
                  </a:cubicBezTo>
                  <a:cubicBezTo>
                    <a:pt x="11664" y="11299"/>
                    <a:pt x="11232" y="12281"/>
                    <a:pt x="10944" y="13263"/>
                  </a:cubicBezTo>
                  <a:cubicBezTo>
                    <a:pt x="10656" y="14245"/>
                    <a:pt x="10512" y="15226"/>
                    <a:pt x="10512" y="16306"/>
                  </a:cubicBezTo>
                  <a:cubicBezTo>
                    <a:pt x="10512" y="17386"/>
                    <a:pt x="10656" y="18565"/>
                    <a:pt x="11088" y="18957"/>
                  </a:cubicBezTo>
                  <a:cubicBezTo>
                    <a:pt x="11520" y="19350"/>
                    <a:pt x="12240" y="18957"/>
                    <a:pt x="12816" y="17485"/>
                  </a:cubicBezTo>
                  <a:cubicBezTo>
                    <a:pt x="13392" y="16012"/>
                    <a:pt x="13824" y="13459"/>
                    <a:pt x="14256" y="10710"/>
                  </a:cubicBezTo>
                  <a:cubicBezTo>
                    <a:pt x="14688" y="7961"/>
                    <a:pt x="15120" y="5015"/>
                    <a:pt x="15552" y="3052"/>
                  </a:cubicBezTo>
                  <a:cubicBezTo>
                    <a:pt x="15984" y="1088"/>
                    <a:pt x="16416" y="106"/>
                    <a:pt x="16848" y="8"/>
                  </a:cubicBezTo>
                  <a:cubicBezTo>
                    <a:pt x="17280" y="-90"/>
                    <a:pt x="17712" y="695"/>
                    <a:pt x="18360" y="3346"/>
                  </a:cubicBezTo>
                  <a:cubicBezTo>
                    <a:pt x="19008" y="5997"/>
                    <a:pt x="19872" y="10514"/>
                    <a:pt x="20448" y="13459"/>
                  </a:cubicBezTo>
                  <a:cubicBezTo>
                    <a:pt x="21024" y="16405"/>
                    <a:pt x="21312" y="17779"/>
                    <a:pt x="21600" y="191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8" name="Line"/>
            <p:cNvSpPr/>
            <p:nvPr/>
          </p:nvSpPr>
          <p:spPr>
            <a:xfrm>
              <a:off x="1936750" y="249902"/>
              <a:ext cx="25400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3600"/>
                    <a:pt x="3600" y="7200"/>
                    <a:pt x="3600" y="10440"/>
                  </a:cubicBezTo>
                  <a:cubicBezTo>
                    <a:pt x="3600" y="13680"/>
                    <a:pt x="1800" y="16560"/>
                    <a:pt x="4500" y="18360"/>
                  </a:cubicBezTo>
                  <a:cubicBezTo>
                    <a:pt x="7200" y="20160"/>
                    <a:pt x="14400" y="208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9" name="Line"/>
            <p:cNvSpPr/>
            <p:nvPr/>
          </p:nvSpPr>
          <p:spPr>
            <a:xfrm>
              <a:off x="1969946" y="332528"/>
              <a:ext cx="81105" cy="181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1252" fill="norm" stroke="1" extrusionOk="0">
                  <a:moveTo>
                    <a:pt x="16237" y="2971"/>
                  </a:moveTo>
                  <a:cubicBezTo>
                    <a:pt x="16237" y="1729"/>
                    <a:pt x="16237" y="488"/>
                    <a:pt x="14853" y="115"/>
                  </a:cubicBezTo>
                  <a:cubicBezTo>
                    <a:pt x="13468" y="-257"/>
                    <a:pt x="10699" y="240"/>
                    <a:pt x="7930" y="2102"/>
                  </a:cubicBezTo>
                  <a:cubicBezTo>
                    <a:pt x="5160" y="3964"/>
                    <a:pt x="2391" y="7191"/>
                    <a:pt x="1007" y="10419"/>
                  </a:cubicBezTo>
                  <a:cubicBezTo>
                    <a:pt x="-378" y="13646"/>
                    <a:pt x="-378" y="16874"/>
                    <a:pt x="1284" y="18736"/>
                  </a:cubicBezTo>
                  <a:cubicBezTo>
                    <a:pt x="2945" y="20598"/>
                    <a:pt x="6268" y="21095"/>
                    <a:pt x="9868" y="21219"/>
                  </a:cubicBezTo>
                  <a:cubicBezTo>
                    <a:pt x="13468" y="21343"/>
                    <a:pt x="17345" y="21095"/>
                    <a:pt x="21222" y="208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0" name="Line"/>
            <p:cNvSpPr/>
            <p:nvPr/>
          </p:nvSpPr>
          <p:spPr>
            <a:xfrm>
              <a:off x="2131808" y="395952"/>
              <a:ext cx="141756" cy="120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5" h="21227" fill="norm" stroke="1" extrusionOk="0">
                  <a:moveTo>
                    <a:pt x="13413" y="0"/>
                  </a:moveTo>
                  <a:cubicBezTo>
                    <a:pt x="10282" y="1490"/>
                    <a:pt x="7152" y="2979"/>
                    <a:pt x="4804" y="5772"/>
                  </a:cubicBezTo>
                  <a:cubicBezTo>
                    <a:pt x="2456" y="8566"/>
                    <a:pt x="891" y="12662"/>
                    <a:pt x="265" y="15641"/>
                  </a:cubicBezTo>
                  <a:cubicBezTo>
                    <a:pt x="-361" y="18621"/>
                    <a:pt x="-48" y="20483"/>
                    <a:pt x="3082" y="21041"/>
                  </a:cubicBezTo>
                  <a:cubicBezTo>
                    <a:pt x="6213" y="21600"/>
                    <a:pt x="12161" y="20855"/>
                    <a:pt x="15917" y="19366"/>
                  </a:cubicBezTo>
                  <a:cubicBezTo>
                    <a:pt x="19674" y="17876"/>
                    <a:pt x="21239" y="15641"/>
                    <a:pt x="20926" y="12476"/>
                  </a:cubicBezTo>
                  <a:cubicBezTo>
                    <a:pt x="20613" y="9310"/>
                    <a:pt x="18422" y="5214"/>
                    <a:pt x="15761" y="3538"/>
                  </a:cubicBezTo>
                  <a:cubicBezTo>
                    <a:pt x="13100" y="1862"/>
                    <a:pt x="9969" y="2607"/>
                    <a:pt x="6839" y="33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1" name="Line"/>
            <p:cNvSpPr/>
            <p:nvPr/>
          </p:nvSpPr>
          <p:spPr>
            <a:xfrm>
              <a:off x="2635249" y="408652"/>
              <a:ext cx="1905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9029"/>
                    <a:pt x="0" y="16457"/>
                    <a:pt x="720" y="14400"/>
                  </a:cubicBezTo>
                  <a:cubicBezTo>
                    <a:pt x="1440" y="12343"/>
                    <a:pt x="2880" y="10800"/>
                    <a:pt x="6480" y="8486"/>
                  </a:cubicBezTo>
                  <a:cubicBezTo>
                    <a:pt x="10080" y="6171"/>
                    <a:pt x="15840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2" name="Line"/>
            <p:cNvSpPr/>
            <p:nvPr/>
          </p:nvSpPr>
          <p:spPr>
            <a:xfrm>
              <a:off x="2874032" y="167685"/>
              <a:ext cx="466069" cy="398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167" fill="norm" stroke="1" extrusionOk="0">
                  <a:moveTo>
                    <a:pt x="10672" y="657"/>
                  </a:moveTo>
                  <a:cubicBezTo>
                    <a:pt x="9695" y="207"/>
                    <a:pt x="8717" y="-243"/>
                    <a:pt x="7691" y="151"/>
                  </a:cubicBezTo>
                  <a:cubicBezTo>
                    <a:pt x="6665" y="544"/>
                    <a:pt x="5590" y="1782"/>
                    <a:pt x="4466" y="3976"/>
                  </a:cubicBezTo>
                  <a:cubicBezTo>
                    <a:pt x="3342" y="6170"/>
                    <a:pt x="2169" y="9319"/>
                    <a:pt x="1387" y="11963"/>
                  </a:cubicBezTo>
                  <a:cubicBezTo>
                    <a:pt x="605" y="14607"/>
                    <a:pt x="214" y="16744"/>
                    <a:pt x="68" y="18151"/>
                  </a:cubicBezTo>
                  <a:cubicBezTo>
                    <a:pt x="-79" y="19557"/>
                    <a:pt x="19" y="20232"/>
                    <a:pt x="312" y="20682"/>
                  </a:cubicBezTo>
                  <a:cubicBezTo>
                    <a:pt x="605" y="21132"/>
                    <a:pt x="1094" y="21357"/>
                    <a:pt x="2462" y="20963"/>
                  </a:cubicBezTo>
                  <a:cubicBezTo>
                    <a:pt x="3831" y="20569"/>
                    <a:pt x="6078" y="19557"/>
                    <a:pt x="7593" y="18263"/>
                  </a:cubicBezTo>
                  <a:cubicBezTo>
                    <a:pt x="9108" y="16970"/>
                    <a:pt x="9890" y="15394"/>
                    <a:pt x="10330" y="14326"/>
                  </a:cubicBezTo>
                  <a:cubicBezTo>
                    <a:pt x="10770" y="13257"/>
                    <a:pt x="10868" y="12694"/>
                    <a:pt x="10672" y="12245"/>
                  </a:cubicBezTo>
                  <a:cubicBezTo>
                    <a:pt x="10477" y="11794"/>
                    <a:pt x="9988" y="11457"/>
                    <a:pt x="9450" y="11457"/>
                  </a:cubicBezTo>
                  <a:cubicBezTo>
                    <a:pt x="8913" y="11457"/>
                    <a:pt x="8326" y="11794"/>
                    <a:pt x="7789" y="12582"/>
                  </a:cubicBezTo>
                  <a:cubicBezTo>
                    <a:pt x="7251" y="13369"/>
                    <a:pt x="6763" y="14607"/>
                    <a:pt x="6567" y="15507"/>
                  </a:cubicBezTo>
                  <a:cubicBezTo>
                    <a:pt x="6372" y="16407"/>
                    <a:pt x="6469" y="16970"/>
                    <a:pt x="6811" y="17363"/>
                  </a:cubicBezTo>
                  <a:cubicBezTo>
                    <a:pt x="7154" y="17757"/>
                    <a:pt x="7740" y="17982"/>
                    <a:pt x="8278" y="17982"/>
                  </a:cubicBezTo>
                  <a:cubicBezTo>
                    <a:pt x="8815" y="17982"/>
                    <a:pt x="9304" y="17757"/>
                    <a:pt x="9744" y="17476"/>
                  </a:cubicBezTo>
                  <a:cubicBezTo>
                    <a:pt x="10183" y="17194"/>
                    <a:pt x="10574" y="16857"/>
                    <a:pt x="11014" y="16801"/>
                  </a:cubicBezTo>
                  <a:cubicBezTo>
                    <a:pt x="11454" y="16744"/>
                    <a:pt x="11943" y="16970"/>
                    <a:pt x="12383" y="16913"/>
                  </a:cubicBezTo>
                  <a:cubicBezTo>
                    <a:pt x="12822" y="16857"/>
                    <a:pt x="13213" y="16519"/>
                    <a:pt x="13604" y="16069"/>
                  </a:cubicBezTo>
                  <a:cubicBezTo>
                    <a:pt x="13995" y="15620"/>
                    <a:pt x="14386" y="15057"/>
                    <a:pt x="14582" y="15113"/>
                  </a:cubicBezTo>
                  <a:cubicBezTo>
                    <a:pt x="14777" y="15169"/>
                    <a:pt x="14777" y="15844"/>
                    <a:pt x="14826" y="16463"/>
                  </a:cubicBezTo>
                  <a:cubicBezTo>
                    <a:pt x="14875" y="17082"/>
                    <a:pt x="14973" y="17645"/>
                    <a:pt x="15168" y="17701"/>
                  </a:cubicBezTo>
                  <a:cubicBezTo>
                    <a:pt x="15364" y="17757"/>
                    <a:pt x="15657" y="17307"/>
                    <a:pt x="16145" y="16126"/>
                  </a:cubicBezTo>
                  <a:cubicBezTo>
                    <a:pt x="16634" y="14945"/>
                    <a:pt x="17318" y="13032"/>
                    <a:pt x="17807" y="11851"/>
                  </a:cubicBezTo>
                  <a:cubicBezTo>
                    <a:pt x="18296" y="10669"/>
                    <a:pt x="18589" y="10220"/>
                    <a:pt x="18980" y="10051"/>
                  </a:cubicBezTo>
                  <a:cubicBezTo>
                    <a:pt x="19371" y="9882"/>
                    <a:pt x="19859" y="9994"/>
                    <a:pt x="20153" y="10332"/>
                  </a:cubicBezTo>
                  <a:cubicBezTo>
                    <a:pt x="20446" y="10669"/>
                    <a:pt x="20544" y="11232"/>
                    <a:pt x="20739" y="12526"/>
                  </a:cubicBezTo>
                  <a:cubicBezTo>
                    <a:pt x="20935" y="13819"/>
                    <a:pt x="21228" y="15844"/>
                    <a:pt x="21521" y="178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3" name="Line"/>
            <p:cNvSpPr/>
            <p:nvPr/>
          </p:nvSpPr>
          <p:spPr>
            <a:xfrm>
              <a:off x="3471333" y="84802"/>
              <a:ext cx="65617" cy="443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3" fill="norm" stroke="1" extrusionOk="0">
                  <a:moveTo>
                    <a:pt x="17419" y="0"/>
                  </a:moveTo>
                  <a:cubicBezTo>
                    <a:pt x="12542" y="3806"/>
                    <a:pt x="7665" y="7611"/>
                    <a:pt x="4529" y="10954"/>
                  </a:cubicBezTo>
                  <a:cubicBezTo>
                    <a:pt x="1394" y="14297"/>
                    <a:pt x="0" y="17177"/>
                    <a:pt x="0" y="18874"/>
                  </a:cubicBezTo>
                  <a:cubicBezTo>
                    <a:pt x="0" y="20571"/>
                    <a:pt x="1394" y="21086"/>
                    <a:pt x="4181" y="21343"/>
                  </a:cubicBezTo>
                  <a:cubicBezTo>
                    <a:pt x="6968" y="21600"/>
                    <a:pt x="11148" y="21600"/>
                    <a:pt x="14284" y="21394"/>
                  </a:cubicBezTo>
                  <a:cubicBezTo>
                    <a:pt x="17419" y="21189"/>
                    <a:pt x="19510" y="20777"/>
                    <a:pt x="21600" y="203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4" name="Line"/>
            <p:cNvSpPr/>
            <p:nvPr/>
          </p:nvSpPr>
          <p:spPr>
            <a:xfrm>
              <a:off x="3454400" y="336357"/>
              <a:ext cx="158750" cy="27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864" y="12582"/>
                    <a:pt x="1728" y="4867"/>
                    <a:pt x="5328" y="1782"/>
                  </a:cubicBezTo>
                  <a:cubicBezTo>
                    <a:pt x="8928" y="-1304"/>
                    <a:pt x="15264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5" name="Line"/>
            <p:cNvSpPr/>
            <p:nvPr/>
          </p:nvSpPr>
          <p:spPr>
            <a:xfrm>
              <a:off x="3625850" y="166223"/>
              <a:ext cx="444500" cy="360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381" fill="norm" stroke="1" extrusionOk="0">
                  <a:moveTo>
                    <a:pt x="0" y="12499"/>
                  </a:moveTo>
                  <a:cubicBezTo>
                    <a:pt x="1331" y="11997"/>
                    <a:pt x="2662" y="11494"/>
                    <a:pt x="3481" y="10992"/>
                  </a:cubicBezTo>
                  <a:cubicBezTo>
                    <a:pt x="4300" y="10490"/>
                    <a:pt x="4607" y="9988"/>
                    <a:pt x="4812" y="9422"/>
                  </a:cubicBezTo>
                  <a:cubicBezTo>
                    <a:pt x="5016" y="8857"/>
                    <a:pt x="5119" y="8229"/>
                    <a:pt x="4914" y="8041"/>
                  </a:cubicBezTo>
                  <a:cubicBezTo>
                    <a:pt x="4709" y="7853"/>
                    <a:pt x="4198" y="8104"/>
                    <a:pt x="3379" y="9046"/>
                  </a:cubicBezTo>
                  <a:cubicBezTo>
                    <a:pt x="2560" y="9988"/>
                    <a:pt x="1434" y="11620"/>
                    <a:pt x="768" y="13441"/>
                  </a:cubicBezTo>
                  <a:cubicBezTo>
                    <a:pt x="103" y="15262"/>
                    <a:pt x="-102" y="17271"/>
                    <a:pt x="205" y="18653"/>
                  </a:cubicBezTo>
                  <a:cubicBezTo>
                    <a:pt x="512" y="20034"/>
                    <a:pt x="1331" y="20788"/>
                    <a:pt x="2713" y="21164"/>
                  </a:cubicBezTo>
                  <a:cubicBezTo>
                    <a:pt x="4095" y="21541"/>
                    <a:pt x="6040" y="21541"/>
                    <a:pt x="7883" y="20222"/>
                  </a:cubicBezTo>
                  <a:cubicBezTo>
                    <a:pt x="9725" y="18904"/>
                    <a:pt x="11466" y="16267"/>
                    <a:pt x="12541" y="13315"/>
                  </a:cubicBezTo>
                  <a:cubicBezTo>
                    <a:pt x="13616" y="10364"/>
                    <a:pt x="14025" y="7099"/>
                    <a:pt x="14230" y="5153"/>
                  </a:cubicBezTo>
                  <a:cubicBezTo>
                    <a:pt x="14434" y="3206"/>
                    <a:pt x="14434" y="2578"/>
                    <a:pt x="14179" y="2264"/>
                  </a:cubicBezTo>
                  <a:cubicBezTo>
                    <a:pt x="13923" y="1950"/>
                    <a:pt x="13411" y="1950"/>
                    <a:pt x="12848" y="2892"/>
                  </a:cubicBezTo>
                  <a:cubicBezTo>
                    <a:pt x="12285" y="3834"/>
                    <a:pt x="11671" y="5718"/>
                    <a:pt x="11312" y="8041"/>
                  </a:cubicBezTo>
                  <a:cubicBezTo>
                    <a:pt x="10954" y="10364"/>
                    <a:pt x="10852" y="13127"/>
                    <a:pt x="10903" y="14885"/>
                  </a:cubicBezTo>
                  <a:cubicBezTo>
                    <a:pt x="10954" y="16643"/>
                    <a:pt x="11159" y="17397"/>
                    <a:pt x="11466" y="18088"/>
                  </a:cubicBezTo>
                  <a:cubicBezTo>
                    <a:pt x="11773" y="18778"/>
                    <a:pt x="12182" y="19406"/>
                    <a:pt x="12643" y="19720"/>
                  </a:cubicBezTo>
                  <a:cubicBezTo>
                    <a:pt x="13104" y="20034"/>
                    <a:pt x="13616" y="20034"/>
                    <a:pt x="14793" y="19029"/>
                  </a:cubicBezTo>
                  <a:cubicBezTo>
                    <a:pt x="15970" y="18025"/>
                    <a:pt x="17813" y="16015"/>
                    <a:pt x="19041" y="12939"/>
                  </a:cubicBezTo>
                  <a:cubicBezTo>
                    <a:pt x="20270" y="9862"/>
                    <a:pt x="20884" y="5718"/>
                    <a:pt x="21191" y="3269"/>
                  </a:cubicBezTo>
                  <a:cubicBezTo>
                    <a:pt x="21498" y="820"/>
                    <a:pt x="21498" y="67"/>
                    <a:pt x="21344" y="4"/>
                  </a:cubicBezTo>
                  <a:cubicBezTo>
                    <a:pt x="21191" y="-59"/>
                    <a:pt x="20884" y="569"/>
                    <a:pt x="20423" y="3081"/>
                  </a:cubicBezTo>
                  <a:cubicBezTo>
                    <a:pt x="19962" y="5592"/>
                    <a:pt x="19348" y="9988"/>
                    <a:pt x="19041" y="12499"/>
                  </a:cubicBezTo>
                  <a:cubicBezTo>
                    <a:pt x="18734" y="15011"/>
                    <a:pt x="18734" y="15639"/>
                    <a:pt x="18836" y="16455"/>
                  </a:cubicBezTo>
                  <a:cubicBezTo>
                    <a:pt x="18939" y="17271"/>
                    <a:pt x="19143" y="18276"/>
                    <a:pt x="19604" y="18653"/>
                  </a:cubicBezTo>
                  <a:cubicBezTo>
                    <a:pt x="20065" y="19029"/>
                    <a:pt x="20781" y="18778"/>
                    <a:pt x="21498" y="185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6" name="Line"/>
            <p:cNvSpPr/>
            <p:nvPr/>
          </p:nvSpPr>
          <p:spPr>
            <a:xfrm>
              <a:off x="4133850" y="408652"/>
              <a:ext cx="3175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7" name="Line"/>
            <p:cNvSpPr/>
            <p:nvPr/>
          </p:nvSpPr>
          <p:spPr>
            <a:xfrm>
              <a:off x="4210050" y="256252"/>
              <a:ext cx="63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8" name="Line"/>
            <p:cNvSpPr/>
            <p:nvPr/>
          </p:nvSpPr>
          <p:spPr>
            <a:xfrm>
              <a:off x="5054599" y="84802"/>
              <a:ext cx="25401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2206"/>
                    <a:pt x="10800" y="4413"/>
                    <a:pt x="7200" y="7606"/>
                  </a:cubicBezTo>
                  <a:cubicBezTo>
                    <a:pt x="3600" y="10800"/>
                    <a:pt x="1800" y="14981"/>
                    <a:pt x="900" y="17477"/>
                  </a:cubicBezTo>
                  <a:cubicBezTo>
                    <a:pt x="0" y="19974"/>
                    <a:pt x="0" y="2078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9" name="Line"/>
            <p:cNvSpPr/>
            <p:nvPr/>
          </p:nvSpPr>
          <p:spPr>
            <a:xfrm>
              <a:off x="4843972" y="-1"/>
              <a:ext cx="464628" cy="417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498" fill="norm" stroke="1" extrusionOk="0">
                  <a:moveTo>
                    <a:pt x="929" y="14843"/>
                  </a:moveTo>
                  <a:cubicBezTo>
                    <a:pt x="636" y="14407"/>
                    <a:pt x="343" y="13971"/>
                    <a:pt x="147" y="13480"/>
                  </a:cubicBezTo>
                  <a:cubicBezTo>
                    <a:pt x="-48" y="12989"/>
                    <a:pt x="-146" y="12443"/>
                    <a:pt x="489" y="11571"/>
                  </a:cubicBezTo>
                  <a:cubicBezTo>
                    <a:pt x="1125" y="10698"/>
                    <a:pt x="2493" y="9498"/>
                    <a:pt x="4692" y="7753"/>
                  </a:cubicBezTo>
                  <a:cubicBezTo>
                    <a:pt x="6891" y="6007"/>
                    <a:pt x="9921" y="3716"/>
                    <a:pt x="11973" y="2353"/>
                  </a:cubicBezTo>
                  <a:cubicBezTo>
                    <a:pt x="14026" y="989"/>
                    <a:pt x="15101" y="553"/>
                    <a:pt x="15932" y="280"/>
                  </a:cubicBezTo>
                  <a:cubicBezTo>
                    <a:pt x="16763" y="7"/>
                    <a:pt x="17349" y="-102"/>
                    <a:pt x="17642" y="116"/>
                  </a:cubicBezTo>
                  <a:cubicBezTo>
                    <a:pt x="17935" y="334"/>
                    <a:pt x="17935" y="880"/>
                    <a:pt x="17496" y="2625"/>
                  </a:cubicBezTo>
                  <a:cubicBezTo>
                    <a:pt x="17056" y="4371"/>
                    <a:pt x="16176" y="7316"/>
                    <a:pt x="15297" y="10480"/>
                  </a:cubicBezTo>
                  <a:cubicBezTo>
                    <a:pt x="14417" y="13643"/>
                    <a:pt x="13537" y="17025"/>
                    <a:pt x="13049" y="18989"/>
                  </a:cubicBezTo>
                  <a:cubicBezTo>
                    <a:pt x="12560" y="20953"/>
                    <a:pt x="12462" y="21498"/>
                    <a:pt x="12511" y="21498"/>
                  </a:cubicBezTo>
                  <a:cubicBezTo>
                    <a:pt x="12560" y="21498"/>
                    <a:pt x="12755" y="20953"/>
                    <a:pt x="13244" y="19698"/>
                  </a:cubicBezTo>
                  <a:cubicBezTo>
                    <a:pt x="13733" y="18443"/>
                    <a:pt x="14515" y="16480"/>
                    <a:pt x="15199" y="15280"/>
                  </a:cubicBezTo>
                  <a:cubicBezTo>
                    <a:pt x="15883" y="14080"/>
                    <a:pt x="16469" y="13643"/>
                    <a:pt x="16958" y="13589"/>
                  </a:cubicBezTo>
                  <a:cubicBezTo>
                    <a:pt x="17447" y="13534"/>
                    <a:pt x="17838" y="13862"/>
                    <a:pt x="18375" y="15007"/>
                  </a:cubicBezTo>
                  <a:cubicBezTo>
                    <a:pt x="18913" y="16153"/>
                    <a:pt x="19597" y="18116"/>
                    <a:pt x="20135" y="19262"/>
                  </a:cubicBezTo>
                  <a:cubicBezTo>
                    <a:pt x="20672" y="20407"/>
                    <a:pt x="21063" y="20734"/>
                    <a:pt x="21454" y="210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0" name="Line"/>
            <p:cNvSpPr/>
            <p:nvPr/>
          </p:nvSpPr>
          <p:spPr>
            <a:xfrm>
              <a:off x="5323115" y="248691"/>
              <a:ext cx="169635" cy="135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211" fill="norm" stroke="1" extrusionOk="0">
                  <a:moveTo>
                    <a:pt x="2171" y="12153"/>
                  </a:moveTo>
                  <a:cubicBezTo>
                    <a:pt x="2171" y="10492"/>
                    <a:pt x="2171" y="8830"/>
                    <a:pt x="2971" y="7169"/>
                  </a:cubicBezTo>
                  <a:cubicBezTo>
                    <a:pt x="3771" y="5507"/>
                    <a:pt x="5371" y="3846"/>
                    <a:pt x="6971" y="2516"/>
                  </a:cubicBezTo>
                  <a:cubicBezTo>
                    <a:pt x="8571" y="1187"/>
                    <a:pt x="10171" y="190"/>
                    <a:pt x="10304" y="24"/>
                  </a:cubicBezTo>
                  <a:cubicBezTo>
                    <a:pt x="10438" y="-142"/>
                    <a:pt x="9104" y="523"/>
                    <a:pt x="7104" y="3181"/>
                  </a:cubicBezTo>
                  <a:cubicBezTo>
                    <a:pt x="5104" y="5840"/>
                    <a:pt x="2438" y="10492"/>
                    <a:pt x="1104" y="13649"/>
                  </a:cubicBezTo>
                  <a:cubicBezTo>
                    <a:pt x="-229" y="16806"/>
                    <a:pt x="-229" y="18467"/>
                    <a:pt x="438" y="19630"/>
                  </a:cubicBezTo>
                  <a:cubicBezTo>
                    <a:pt x="1104" y="20793"/>
                    <a:pt x="2438" y="21458"/>
                    <a:pt x="6038" y="21126"/>
                  </a:cubicBezTo>
                  <a:cubicBezTo>
                    <a:pt x="9638" y="20793"/>
                    <a:pt x="15504" y="19464"/>
                    <a:pt x="21371" y="181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1" name="Line"/>
            <p:cNvSpPr/>
            <p:nvPr/>
          </p:nvSpPr>
          <p:spPr>
            <a:xfrm>
              <a:off x="5483470" y="195071"/>
              <a:ext cx="663331" cy="194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148" fill="norm" stroke="1" extrusionOk="0">
                  <a:moveTo>
                    <a:pt x="4209" y="9399"/>
                  </a:moveTo>
                  <a:cubicBezTo>
                    <a:pt x="3523" y="9169"/>
                    <a:pt x="2838" y="8939"/>
                    <a:pt x="2186" y="9284"/>
                  </a:cubicBezTo>
                  <a:cubicBezTo>
                    <a:pt x="1535" y="9629"/>
                    <a:pt x="918" y="10548"/>
                    <a:pt x="506" y="12042"/>
                  </a:cubicBezTo>
                  <a:cubicBezTo>
                    <a:pt x="95" y="13535"/>
                    <a:pt x="-111" y="15603"/>
                    <a:pt x="60" y="17442"/>
                  </a:cubicBezTo>
                  <a:cubicBezTo>
                    <a:pt x="232" y="19280"/>
                    <a:pt x="780" y="20888"/>
                    <a:pt x="1466" y="21118"/>
                  </a:cubicBezTo>
                  <a:cubicBezTo>
                    <a:pt x="2152" y="21348"/>
                    <a:pt x="2975" y="20199"/>
                    <a:pt x="3386" y="19050"/>
                  </a:cubicBezTo>
                  <a:cubicBezTo>
                    <a:pt x="3798" y="17901"/>
                    <a:pt x="3798" y="16752"/>
                    <a:pt x="3763" y="15488"/>
                  </a:cubicBezTo>
                  <a:cubicBezTo>
                    <a:pt x="3729" y="14225"/>
                    <a:pt x="3660" y="12846"/>
                    <a:pt x="3489" y="11812"/>
                  </a:cubicBezTo>
                  <a:cubicBezTo>
                    <a:pt x="3318" y="10778"/>
                    <a:pt x="3043" y="10088"/>
                    <a:pt x="3180" y="8595"/>
                  </a:cubicBezTo>
                  <a:cubicBezTo>
                    <a:pt x="3318" y="7101"/>
                    <a:pt x="3866" y="4803"/>
                    <a:pt x="4518" y="4114"/>
                  </a:cubicBezTo>
                  <a:cubicBezTo>
                    <a:pt x="5169" y="3425"/>
                    <a:pt x="5923" y="4344"/>
                    <a:pt x="6472" y="6527"/>
                  </a:cubicBezTo>
                  <a:cubicBezTo>
                    <a:pt x="7020" y="8710"/>
                    <a:pt x="7363" y="12157"/>
                    <a:pt x="7535" y="14454"/>
                  </a:cubicBezTo>
                  <a:cubicBezTo>
                    <a:pt x="7706" y="16752"/>
                    <a:pt x="7706" y="17901"/>
                    <a:pt x="7569" y="18131"/>
                  </a:cubicBezTo>
                  <a:cubicBezTo>
                    <a:pt x="7432" y="18361"/>
                    <a:pt x="7158" y="17671"/>
                    <a:pt x="7055" y="16752"/>
                  </a:cubicBezTo>
                  <a:cubicBezTo>
                    <a:pt x="6952" y="15833"/>
                    <a:pt x="7020" y="14684"/>
                    <a:pt x="7295" y="13191"/>
                  </a:cubicBezTo>
                  <a:cubicBezTo>
                    <a:pt x="7569" y="11697"/>
                    <a:pt x="8049" y="9859"/>
                    <a:pt x="8700" y="8480"/>
                  </a:cubicBezTo>
                  <a:cubicBezTo>
                    <a:pt x="9352" y="7101"/>
                    <a:pt x="10175" y="6182"/>
                    <a:pt x="10758" y="5493"/>
                  </a:cubicBezTo>
                  <a:cubicBezTo>
                    <a:pt x="11340" y="4803"/>
                    <a:pt x="11683" y="4344"/>
                    <a:pt x="11958" y="3425"/>
                  </a:cubicBezTo>
                  <a:cubicBezTo>
                    <a:pt x="12232" y="2505"/>
                    <a:pt x="12438" y="1127"/>
                    <a:pt x="12369" y="437"/>
                  </a:cubicBezTo>
                  <a:cubicBezTo>
                    <a:pt x="12300" y="-252"/>
                    <a:pt x="11958" y="-252"/>
                    <a:pt x="11375" y="1357"/>
                  </a:cubicBezTo>
                  <a:cubicBezTo>
                    <a:pt x="10792" y="2965"/>
                    <a:pt x="9969" y="6182"/>
                    <a:pt x="9523" y="9054"/>
                  </a:cubicBezTo>
                  <a:cubicBezTo>
                    <a:pt x="9078" y="11927"/>
                    <a:pt x="9009" y="14454"/>
                    <a:pt x="9112" y="16178"/>
                  </a:cubicBezTo>
                  <a:cubicBezTo>
                    <a:pt x="9215" y="17901"/>
                    <a:pt x="9489" y="18820"/>
                    <a:pt x="9798" y="19280"/>
                  </a:cubicBezTo>
                  <a:cubicBezTo>
                    <a:pt x="10106" y="19739"/>
                    <a:pt x="10449" y="19739"/>
                    <a:pt x="11135" y="18016"/>
                  </a:cubicBezTo>
                  <a:cubicBezTo>
                    <a:pt x="11820" y="16293"/>
                    <a:pt x="12849" y="12846"/>
                    <a:pt x="13466" y="10433"/>
                  </a:cubicBezTo>
                  <a:cubicBezTo>
                    <a:pt x="14083" y="8020"/>
                    <a:pt x="14289" y="6642"/>
                    <a:pt x="14495" y="5378"/>
                  </a:cubicBezTo>
                  <a:cubicBezTo>
                    <a:pt x="14700" y="4114"/>
                    <a:pt x="14906" y="2965"/>
                    <a:pt x="15043" y="2965"/>
                  </a:cubicBezTo>
                  <a:cubicBezTo>
                    <a:pt x="15180" y="2965"/>
                    <a:pt x="15249" y="4114"/>
                    <a:pt x="15249" y="5263"/>
                  </a:cubicBezTo>
                  <a:cubicBezTo>
                    <a:pt x="15249" y="6412"/>
                    <a:pt x="15180" y="7561"/>
                    <a:pt x="15180" y="8710"/>
                  </a:cubicBezTo>
                  <a:cubicBezTo>
                    <a:pt x="15180" y="9859"/>
                    <a:pt x="15249" y="11008"/>
                    <a:pt x="15523" y="11122"/>
                  </a:cubicBezTo>
                  <a:cubicBezTo>
                    <a:pt x="15798" y="11237"/>
                    <a:pt x="16278" y="10318"/>
                    <a:pt x="16518" y="10548"/>
                  </a:cubicBezTo>
                  <a:cubicBezTo>
                    <a:pt x="16758" y="10778"/>
                    <a:pt x="16758" y="12157"/>
                    <a:pt x="16895" y="12386"/>
                  </a:cubicBezTo>
                  <a:cubicBezTo>
                    <a:pt x="17032" y="12616"/>
                    <a:pt x="17306" y="11697"/>
                    <a:pt x="17615" y="10203"/>
                  </a:cubicBezTo>
                  <a:cubicBezTo>
                    <a:pt x="17923" y="8710"/>
                    <a:pt x="18266" y="6642"/>
                    <a:pt x="18712" y="5033"/>
                  </a:cubicBezTo>
                  <a:cubicBezTo>
                    <a:pt x="19158" y="3425"/>
                    <a:pt x="19706" y="2276"/>
                    <a:pt x="20049" y="2505"/>
                  </a:cubicBezTo>
                  <a:cubicBezTo>
                    <a:pt x="20392" y="2735"/>
                    <a:pt x="20529" y="4344"/>
                    <a:pt x="20632" y="6527"/>
                  </a:cubicBezTo>
                  <a:cubicBezTo>
                    <a:pt x="20735" y="8710"/>
                    <a:pt x="20803" y="11467"/>
                    <a:pt x="20940" y="13535"/>
                  </a:cubicBezTo>
                  <a:cubicBezTo>
                    <a:pt x="21078" y="15603"/>
                    <a:pt x="21283" y="16982"/>
                    <a:pt x="21489" y="183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2" name="Line"/>
            <p:cNvSpPr/>
            <p:nvPr/>
          </p:nvSpPr>
          <p:spPr>
            <a:xfrm>
              <a:off x="984250" y="624552"/>
              <a:ext cx="5308600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6" y="21312"/>
                    <a:pt x="672" y="21024"/>
                    <a:pt x="999" y="20880"/>
                  </a:cubicBezTo>
                  <a:cubicBezTo>
                    <a:pt x="1326" y="20736"/>
                    <a:pt x="1645" y="20736"/>
                    <a:pt x="1981" y="20592"/>
                  </a:cubicBezTo>
                  <a:cubicBezTo>
                    <a:pt x="2317" y="20448"/>
                    <a:pt x="2670" y="20160"/>
                    <a:pt x="2989" y="19728"/>
                  </a:cubicBezTo>
                  <a:cubicBezTo>
                    <a:pt x="3307" y="19296"/>
                    <a:pt x="3591" y="18720"/>
                    <a:pt x="3876" y="18144"/>
                  </a:cubicBezTo>
                  <a:cubicBezTo>
                    <a:pt x="4160" y="17568"/>
                    <a:pt x="4444" y="16992"/>
                    <a:pt x="4767" y="16344"/>
                  </a:cubicBezTo>
                  <a:cubicBezTo>
                    <a:pt x="5090" y="15696"/>
                    <a:pt x="5452" y="14976"/>
                    <a:pt x="5822" y="14256"/>
                  </a:cubicBezTo>
                  <a:cubicBezTo>
                    <a:pt x="6192" y="13536"/>
                    <a:pt x="6571" y="12816"/>
                    <a:pt x="6847" y="12312"/>
                  </a:cubicBezTo>
                  <a:cubicBezTo>
                    <a:pt x="7122" y="11808"/>
                    <a:pt x="7295" y="11520"/>
                    <a:pt x="7484" y="11232"/>
                  </a:cubicBezTo>
                  <a:cubicBezTo>
                    <a:pt x="7674" y="10944"/>
                    <a:pt x="7880" y="10656"/>
                    <a:pt x="8087" y="10368"/>
                  </a:cubicBezTo>
                  <a:cubicBezTo>
                    <a:pt x="8294" y="10080"/>
                    <a:pt x="8500" y="9792"/>
                    <a:pt x="8703" y="9504"/>
                  </a:cubicBezTo>
                  <a:cubicBezTo>
                    <a:pt x="8905" y="9216"/>
                    <a:pt x="9103" y="8928"/>
                    <a:pt x="9301" y="8640"/>
                  </a:cubicBezTo>
                  <a:cubicBezTo>
                    <a:pt x="9500" y="8352"/>
                    <a:pt x="9698" y="8064"/>
                    <a:pt x="9913" y="7776"/>
                  </a:cubicBezTo>
                  <a:cubicBezTo>
                    <a:pt x="10128" y="7488"/>
                    <a:pt x="10361" y="7200"/>
                    <a:pt x="10563" y="6984"/>
                  </a:cubicBezTo>
                  <a:cubicBezTo>
                    <a:pt x="10766" y="6768"/>
                    <a:pt x="10938" y="6624"/>
                    <a:pt x="11132" y="6480"/>
                  </a:cubicBezTo>
                  <a:cubicBezTo>
                    <a:pt x="11325" y="6336"/>
                    <a:pt x="11541" y="6192"/>
                    <a:pt x="11747" y="5976"/>
                  </a:cubicBezTo>
                  <a:cubicBezTo>
                    <a:pt x="11954" y="5760"/>
                    <a:pt x="12152" y="5472"/>
                    <a:pt x="12355" y="5256"/>
                  </a:cubicBezTo>
                  <a:cubicBezTo>
                    <a:pt x="12557" y="5040"/>
                    <a:pt x="12764" y="4896"/>
                    <a:pt x="12970" y="4752"/>
                  </a:cubicBezTo>
                  <a:cubicBezTo>
                    <a:pt x="13177" y="4608"/>
                    <a:pt x="13384" y="4464"/>
                    <a:pt x="13608" y="4320"/>
                  </a:cubicBezTo>
                  <a:cubicBezTo>
                    <a:pt x="13832" y="4176"/>
                    <a:pt x="14073" y="4032"/>
                    <a:pt x="14284" y="3888"/>
                  </a:cubicBezTo>
                  <a:cubicBezTo>
                    <a:pt x="14495" y="3744"/>
                    <a:pt x="14676" y="3600"/>
                    <a:pt x="14869" y="3456"/>
                  </a:cubicBezTo>
                  <a:cubicBezTo>
                    <a:pt x="15063" y="3312"/>
                    <a:pt x="15270" y="3168"/>
                    <a:pt x="15477" y="3024"/>
                  </a:cubicBezTo>
                  <a:cubicBezTo>
                    <a:pt x="15683" y="2880"/>
                    <a:pt x="15890" y="2736"/>
                    <a:pt x="16178" y="2592"/>
                  </a:cubicBezTo>
                  <a:cubicBezTo>
                    <a:pt x="16467" y="2448"/>
                    <a:pt x="16837" y="2304"/>
                    <a:pt x="17203" y="2160"/>
                  </a:cubicBezTo>
                  <a:cubicBezTo>
                    <a:pt x="17569" y="2016"/>
                    <a:pt x="17931" y="1872"/>
                    <a:pt x="18280" y="1656"/>
                  </a:cubicBezTo>
                  <a:cubicBezTo>
                    <a:pt x="18629" y="1440"/>
                    <a:pt x="18965" y="1152"/>
                    <a:pt x="19335" y="936"/>
                  </a:cubicBezTo>
                  <a:cubicBezTo>
                    <a:pt x="19705" y="720"/>
                    <a:pt x="20110" y="576"/>
                    <a:pt x="20493" y="432"/>
                  </a:cubicBezTo>
                  <a:cubicBezTo>
                    <a:pt x="20877" y="288"/>
                    <a:pt x="21238" y="14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3" name="Line"/>
            <p:cNvSpPr/>
            <p:nvPr/>
          </p:nvSpPr>
          <p:spPr>
            <a:xfrm>
              <a:off x="782982" y="738852"/>
              <a:ext cx="5154269" cy="538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542" fill="norm" stroke="1" extrusionOk="0">
                  <a:moveTo>
                    <a:pt x="4034" y="15247"/>
                  </a:moveTo>
                  <a:cubicBezTo>
                    <a:pt x="3714" y="15671"/>
                    <a:pt x="3395" y="16094"/>
                    <a:pt x="3098" y="16518"/>
                  </a:cubicBezTo>
                  <a:cubicBezTo>
                    <a:pt x="2802" y="16941"/>
                    <a:pt x="2527" y="17365"/>
                    <a:pt x="2221" y="17873"/>
                  </a:cubicBezTo>
                  <a:cubicBezTo>
                    <a:pt x="1915" y="18381"/>
                    <a:pt x="1578" y="18974"/>
                    <a:pt x="1237" y="19609"/>
                  </a:cubicBezTo>
                  <a:cubicBezTo>
                    <a:pt x="896" y="20245"/>
                    <a:pt x="550" y="20922"/>
                    <a:pt x="333" y="21261"/>
                  </a:cubicBezTo>
                  <a:cubicBezTo>
                    <a:pt x="116" y="21600"/>
                    <a:pt x="27" y="21600"/>
                    <a:pt x="5" y="21431"/>
                  </a:cubicBezTo>
                  <a:cubicBezTo>
                    <a:pt x="-17" y="21261"/>
                    <a:pt x="27" y="20922"/>
                    <a:pt x="222" y="20245"/>
                  </a:cubicBezTo>
                  <a:cubicBezTo>
                    <a:pt x="417" y="19567"/>
                    <a:pt x="763" y="18551"/>
                    <a:pt x="1086" y="17831"/>
                  </a:cubicBezTo>
                  <a:cubicBezTo>
                    <a:pt x="1410" y="17111"/>
                    <a:pt x="1711" y="16687"/>
                    <a:pt x="2057" y="16221"/>
                  </a:cubicBezTo>
                  <a:cubicBezTo>
                    <a:pt x="2403" y="15755"/>
                    <a:pt x="2793" y="15247"/>
                    <a:pt x="3125" y="14824"/>
                  </a:cubicBezTo>
                  <a:cubicBezTo>
                    <a:pt x="3457" y="14400"/>
                    <a:pt x="3732" y="14061"/>
                    <a:pt x="4029" y="13722"/>
                  </a:cubicBezTo>
                  <a:cubicBezTo>
                    <a:pt x="4326" y="13384"/>
                    <a:pt x="4645" y="13045"/>
                    <a:pt x="4960" y="12706"/>
                  </a:cubicBezTo>
                  <a:cubicBezTo>
                    <a:pt x="5274" y="12367"/>
                    <a:pt x="5585" y="12028"/>
                    <a:pt x="5921" y="11689"/>
                  </a:cubicBezTo>
                  <a:cubicBezTo>
                    <a:pt x="6258" y="11351"/>
                    <a:pt x="6622" y="11012"/>
                    <a:pt x="6985" y="10673"/>
                  </a:cubicBezTo>
                  <a:cubicBezTo>
                    <a:pt x="7348" y="10334"/>
                    <a:pt x="7712" y="9995"/>
                    <a:pt x="8089" y="9656"/>
                  </a:cubicBezTo>
                  <a:cubicBezTo>
                    <a:pt x="8465" y="9318"/>
                    <a:pt x="8855" y="8979"/>
                    <a:pt x="9152" y="8725"/>
                  </a:cubicBezTo>
                  <a:cubicBezTo>
                    <a:pt x="9449" y="8471"/>
                    <a:pt x="9653" y="8301"/>
                    <a:pt x="9848" y="8089"/>
                  </a:cubicBezTo>
                  <a:cubicBezTo>
                    <a:pt x="10043" y="7878"/>
                    <a:pt x="10229" y="7624"/>
                    <a:pt x="10424" y="7412"/>
                  </a:cubicBezTo>
                  <a:cubicBezTo>
                    <a:pt x="10619" y="7200"/>
                    <a:pt x="10823" y="7031"/>
                    <a:pt x="11120" y="6819"/>
                  </a:cubicBezTo>
                  <a:cubicBezTo>
                    <a:pt x="11417" y="6607"/>
                    <a:pt x="11807" y="6353"/>
                    <a:pt x="12108" y="6141"/>
                  </a:cubicBezTo>
                  <a:cubicBezTo>
                    <a:pt x="12409" y="5929"/>
                    <a:pt x="12622" y="5760"/>
                    <a:pt x="12826" y="5591"/>
                  </a:cubicBezTo>
                  <a:cubicBezTo>
                    <a:pt x="13030" y="5421"/>
                    <a:pt x="13225" y="5252"/>
                    <a:pt x="13513" y="5040"/>
                  </a:cubicBezTo>
                  <a:cubicBezTo>
                    <a:pt x="13801" y="4828"/>
                    <a:pt x="14182" y="4574"/>
                    <a:pt x="14554" y="4320"/>
                  </a:cubicBezTo>
                  <a:cubicBezTo>
                    <a:pt x="14927" y="4066"/>
                    <a:pt x="15290" y="3812"/>
                    <a:pt x="15636" y="3600"/>
                  </a:cubicBezTo>
                  <a:cubicBezTo>
                    <a:pt x="15981" y="3388"/>
                    <a:pt x="16309" y="3219"/>
                    <a:pt x="16624" y="3049"/>
                  </a:cubicBezTo>
                  <a:cubicBezTo>
                    <a:pt x="16939" y="2880"/>
                    <a:pt x="17240" y="2711"/>
                    <a:pt x="17528" y="2541"/>
                  </a:cubicBezTo>
                  <a:cubicBezTo>
                    <a:pt x="17816" y="2372"/>
                    <a:pt x="18091" y="2202"/>
                    <a:pt x="18405" y="2033"/>
                  </a:cubicBezTo>
                  <a:cubicBezTo>
                    <a:pt x="18720" y="1864"/>
                    <a:pt x="19075" y="1694"/>
                    <a:pt x="19425" y="1525"/>
                  </a:cubicBezTo>
                  <a:cubicBezTo>
                    <a:pt x="19775" y="1355"/>
                    <a:pt x="20121" y="1186"/>
                    <a:pt x="20480" y="932"/>
                  </a:cubicBezTo>
                  <a:cubicBezTo>
                    <a:pt x="20838" y="678"/>
                    <a:pt x="21211" y="339"/>
                    <a:pt x="2158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4" name="Line"/>
            <p:cNvSpPr/>
            <p:nvPr/>
          </p:nvSpPr>
          <p:spPr>
            <a:xfrm>
              <a:off x="6565899" y="243552"/>
              <a:ext cx="190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5" name="Line"/>
            <p:cNvSpPr/>
            <p:nvPr/>
          </p:nvSpPr>
          <p:spPr>
            <a:xfrm>
              <a:off x="6648450" y="503902"/>
              <a:ext cx="63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6" name="Line"/>
            <p:cNvSpPr/>
            <p:nvPr/>
          </p:nvSpPr>
          <p:spPr>
            <a:xfrm>
              <a:off x="2330449" y="1431002"/>
              <a:ext cx="107951" cy="912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8" fill="norm" stroke="1" extrusionOk="0">
                  <a:moveTo>
                    <a:pt x="0" y="0"/>
                  </a:moveTo>
                  <a:cubicBezTo>
                    <a:pt x="2541" y="1646"/>
                    <a:pt x="5082" y="3292"/>
                    <a:pt x="6353" y="5088"/>
                  </a:cubicBezTo>
                  <a:cubicBezTo>
                    <a:pt x="7624" y="6884"/>
                    <a:pt x="7624" y="8830"/>
                    <a:pt x="8047" y="10725"/>
                  </a:cubicBezTo>
                  <a:cubicBezTo>
                    <a:pt x="8471" y="12621"/>
                    <a:pt x="9318" y="14467"/>
                    <a:pt x="10376" y="16038"/>
                  </a:cubicBezTo>
                  <a:cubicBezTo>
                    <a:pt x="11435" y="17609"/>
                    <a:pt x="12706" y="18906"/>
                    <a:pt x="13553" y="19704"/>
                  </a:cubicBezTo>
                  <a:cubicBezTo>
                    <a:pt x="14400" y="20503"/>
                    <a:pt x="14824" y="20802"/>
                    <a:pt x="15459" y="21076"/>
                  </a:cubicBezTo>
                  <a:cubicBezTo>
                    <a:pt x="16094" y="21351"/>
                    <a:pt x="16941" y="21600"/>
                    <a:pt x="18000" y="21475"/>
                  </a:cubicBezTo>
                  <a:cubicBezTo>
                    <a:pt x="19059" y="21351"/>
                    <a:pt x="20329" y="20852"/>
                    <a:pt x="21600" y="20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7" name="Line"/>
            <p:cNvSpPr/>
            <p:nvPr/>
          </p:nvSpPr>
          <p:spPr>
            <a:xfrm>
              <a:off x="1479577" y="1897638"/>
              <a:ext cx="144171" cy="300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4" h="21409" fill="norm" stroke="1" extrusionOk="0">
                  <a:moveTo>
                    <a:pt x="11696" y="3858"/>
                  </a:moveTo>
                  <a:cubicBezTo>
                    <a:pt x="11696" y="3103"/>
                    <a:pt x="11696" y="2348"/>
                    <a:pt x="11096" y="1593"/>
                  </a:cubicBezTo>
                  <a:cubicBezTo>
                    <a:pt x="10496" y="837"/>
                    <a:pt x="9296" y="82"/>
                    <a:pt x="7496" y="7"/>
                  </a:cubicBezTo>
                  <a:cubicBezTo>
                    <a:pt x="5696" y="-69"/>
                    <a:pt x="3296" y="535"/>
                    <a:pt x="1646" y="1668"/>
                  </a:cubicBezTo>
                  <a:cubicBezTo>
                    <a:pt x="-4" y="2801"/>
                    <a:pt x="-904" y="4462"/>
                    <a:pt x="1346" y="6502"/>
                  </a:cubicBezTo>
                  <a:cubicBezTo>
                    <a:pt x="3596" y="8541"/>
                    <a:pt x="8996" y="10958"/>
                    <a:pt x="12746" y="12846"/>
                  </a:cubicBezTo>
                  <a:cubicBezTo>
                    <a:pt x="16496" y="14734"/>
                    <a:pt x="18596" y="16093"/>
                    <a:pt x="19646" y="17151"/>
                  </a:cubicBezTo>
                  <a:cubicBezTo>
                    <a:pt x="20696" y="18208"/>
                    <a:pt x="20696" y="18963"/>
                    <a:pt x="19646" y="19718"/>
                  </a:cubicBezTo>
                  <a:cubicBezTo>
                    <a:pt x="18596" y="20474"/>
                    <a:pt x="16496" y="21229"/>
                    <a:pt x="13946" y="21380"/>
                  </a:cubicBezTo>
                  <a:cubicBezTo>
                    <a:pt x="11396" y="21531"/>
                    <a:pt x="8396" y="21078"/>
                    <a:pt x="6746" y="20474"/>
                  </a:cubicBezTo>
                  <a:cubicBezTo>
                    <a:pt x="5096" y="19869"/>
                    <a:pt x="4796" y="19114"/>
                    <a:pt x="5846" y="18283"/>
                  </a:cubicBezTo>
                  <a:cubicBezTo>
                    <a:pt x="6896" y="17453"/>
                    <a:pt x="9296" y="16546"/>
                    <a:pt x="11696" y="156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8" name="Line"/>
            <p:cNvSpPr/>
            <p:nvPr/>
          </p:nvSpPr>
          <p:spPr>
            <a:xfrm>
              <a:off x="1661583" y="1936651"/>
              <a:ext cx="306417" cy="43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507" fill="norm" stroke="1" extrusionOk="0">
                  <a:moveTo>
                    <a:pt x="592" y="3872"/>
                  </a:moveTo>
                  <a:cubicBezTo>
                    <a:pt x="296" y="5750"/>
                    <a:pt x="0" y="7629"/>
                    <a:pt x="0" y="8881"/>
                  </a:cubicBezTo>
                  <a:cubicBezTo>
                    <a:pt x="0" y="10133"/>
                    <a:pt x="296" y="10759"/>
                    <a:pt x="814" y="11177"/>
                  </a:cubicBezTo>
                  <a:cubicBezTo>
                    <a:pt x="1332" y="11594"/>
                    <a:pt x="2071" y="11803"/>
                    <a:pt x="2589" y="11646"/>
                  </a:cubicBezTo>
                  <a:cubicBezTo>
                    <a:pt x="3107" y="11490"/>
                    <a:pt x="3403" y="10968"/>
                    <a:pt x="3625" y="10342"/>
                  </a:cubicBezTo>
                  <a:cubicBezTo>
                    <a:pt x="3847" y="9716"/>
                    <a:pt x="3995" y="8985"/>
                    <a:pt x="4142" y="8307"/>
                  </a:cubicBezTo>
                  <a:cubicBezTo>
                    <a:pt x="4290" y="7629"/>
                    <a:pt x="4438" y="7003"/>
                    <a:pt x="4586" y="7107"/>
                  </a:cubicBezTo>
                  <a:cubicBezTo>
                    <a:pt x="4734" y="7211"/>
                    <a:pt x="4882" y="8046"/>
                    <a:pt x="5104" y="8724"/>
                  </a:cubicBezTo>
                  <a:cubicBezTo>
                    <a:pt x="5326" y="9403"/>
                    <a:pt x="5622" y="9924"/>
                    <a:pt x="6288" y="10185"/>
                  </a:cubicBezTo>
                  <a:cubicBezTo>
                    <a:pt x="6953" y="10446"/>
                    <a:pt x="7989" y="10446"/>
                    <a:pt x="8951" y="9977"/>
                  </a:cubicBezTo>
                  <a:cubicBezTo>
                    <a:pt x="9912" y="9507"/>
                    <a:pt x="10800" y="8568"/>
                    <a:pt x="11466" y="7577"/>
                  </a:cubicBezTo>
                  <a:cubicBezTo>
                    <a:pt x="12132" y="6585"/>
                    <a:pt x="12575" y="5542"/>
                    <a:pt x="12797" y="5437"/>
                  </a:cubicBezTo>
                  <a:cubicBezTo>
                    <a:pt x="13019" y="5333"/>
                    <a:pt x="13019" y="6168"/>
                    <a:pt x="13093" y="8203"/>
                  </a:cubicBezTo>
                  <a:cubicBezTo>
                    <a:pt x="13167" y="10237"/>
                    <a:pt x="13315" y="13472"/>
                    <a:pt x="13537" y="15716"/>
                  </a:cubicBezTo>
                  <a:cubicBezTo>
                    <a:pt x="13759" y="17959"/>
                    <a:pt x="14055" y="19211"/>
                    <a:pt x="14203" y="20098"/>
                  </a:cubicBezTo>
                  <a:cubicBezTo>
                    <a:pt x="14351" y="20985"/>
                    <a:pt x="14351" y="21507"/>
                    <a:pt x="14351" y="21507"/>
                  </a:cubicBezTo>
                  <a:cubicBezTo>
                    <a:pt x="14351" y="21507"/>
                    <a:pt x="14351" y="20985"/>
                    <a:pt x="14277" y="18742"/>
                  </a:cubicBezTo>
                  <a:cubicBezTo>
                    <a:pt x="14203" y="16498"/>
                    <a:pt x="14055" y="12533"/>
                    <a:pt x="14129" y="9298"/>
                  </a:cubicBezTo>
                  <a:cubicBezTo>
                    <a:pt x="14203" y="6064"/>
                    <a:pt x="14499" y="3559"/>
                    <a:pt x="14868" y="2098"/>
                  </a:cubicBezTo>
                  <a:cubicBezTo>
                    <a:pt x="15238" y="637"/>
                    <a:pt x="15682" y="220"/>
                    <a:pt x="16348" y="64"/>
                  </a:cubicBezTo>
                  <a:cubicBezTo>
                    <a:pt x="17014" y="-93"/>
                    <a:pt x="17901" y="11"/>
                    <a:pt x="18937" y="690"/>
                  </a:cubicBezTo>
                  <a:cubicBezTo>
                    <a:pt x="19973" y="1368"/>
                    <a:pt x="21156" y="2620"/>
                    <a:pt x="21378" y="4029"/>
                  </a:cubicBezTo>
                  <a:cubicBezTo>
                    <a:pt x="21600" y="5437"/>
                    <a:pt x="20860" y="7003"/>
                    <a:pt x="19529" y="8150"/>
                  </a:cubicBezTo>
                  <a:cubicBezTo>
                    <a:pt x="18197" y="9298"/>
                    <a:pt x="16274" y="10029"/>
                    <a:pt x="14351" y="107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9" name="Line"/>
            <p:cNvSpPr/>
            <p:nvPr/>
          </p:nvSpPr>
          <p:spPr>
            <a:xfrm>
              <a:off x="2832100" y="1697702"/>
              <a:ext cx="12700" cy="4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3812"/>
                    <a:pt x="21600" y="7624"/>
                    <a:pt x="18000" y="11224"/>
                  </a:cubicBezTo>
                  <a:cubicBezTo>
                    <a:pt x="14400" y="14824"/>
                    <a:pt x="7200" y="1821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0" name="Line"/>
            <p:cNvSpPr/>
            <p:nvPr/>
          </p:nvSpPr>
          <p:spPr>
            <a:xfrm>
              <a:off x="2794000" y="1648146"/>
              <a:ext cx="247650" cy="125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8" fill="norm" stroke="1" extrusionOk="0">
                  <a:moveTo>
                    <a:pt x="0" y="21038"/>
                  </a:moveTo>
                  <a:cubicBezTo>
                    <a:pt x="0" y="19268"/>
                    <a:pt x="0" y="17497"/>
                    <a:pt x="738" y="15372"/>
                  </a:cubicBezTo>
                  <a:cubicBezTo>
                    <a:pt x="1477" y="13248"/>
                    <a:pt x="2954" y="10769"/>
                    <a:pt x="6185" y="7936"/>
                  </a:cubicBezTo>
                  <a:cubicBezTo>
                    <a:pt x="9415" y="5104"/>
                    <a:pt x="14400" y="1917"/>
                    <a:pt x="17262" y="677"/>
                  </a:cubicBezTo>
                  <a:cubicBezTo>
                    <a:pt x="20123" y="-562"/>
                    <a:pt x="20862" y="146"/>
                    <a:pt x="21600" y="8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1" name="Line"/>
            <p:cNvSpPr/>
            <p:nvPr/>
          </p:nvSpPr>
          <p:spPr>
            <a:xfrm>
              <a:off x="2825750" y="1805652"/>
              <a:ext cx="24765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62" y="17053"/>
                    <a:pt x="8123" y="12505"/>
                    <a:pt x="11723" y="8905"/>
                  </a:cubicBezTo>
                  <a:cubicBezTo>
                    <a:pt x="15323" y="5305"/>
                    <a:pt x="18462" y="265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2" name="Line"/>
            <p:cNvSpPr/>
            <p:nvPr/>
          </p:nvSpPr>
          <p:spPr>
            <a:xfrm>
              <a:off x="2901950" y="1440297"/>
              <a:ext cx="146050" cy="111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10" fill="norm" stroke="1" extrusionOk="0">
                  <a:moveTo>
                    <a:pt x="2817" y="2988"/>
                  </a:moveTo>
                  <a:cubicBezTo>
                    <a:pt x="1878" y="7700"/>
                    <a:pt x="939" y="12413"/>
                    <a:pt x="470" y="15751"/>
                  </a:cubicBezTo>
                  <a:cubicBezTo>
                    <a:pt x="0" y="19089"/>
                    <a:pt x="0" y="21053"/>
                    <a:pt x="0" y="20660"/>
                  </a:cubicBezTo>
                  <a:cubicBezTo>
                    <a:pt x="0" y="20268"/>
                    <a:pt x="0" y="17518"/>
                    <a:pt x="626" y="13984"/>
                  </a:cubicBezTo>
                  <a:cubicBezTo>
                    <a:pt x="1252" y="10449"/>
                    <a:pt x="2504" y="6129"/>
                    <a:pt x="3757" y="3380"/>
                  </a:cubicBezTo>
                  <a:cubicBezTo>
                    <a:pt x="5009" y="631"/>
                    <a:pt x="6261" y="-547"/>
                    <a:pt x="8139" y="238"/>
                  </a:cubicBezTo>
                  <a:cubicBezTo>
                    <a:pt x="10017" y="1024"/>
                    <a:pt x="12522" y="3773"/>
                    <a:pt x="14870" y="6718"/>
                  </a:cubicBezTo>
                  <a:cubicBezTo>
                    <a:pt x="17217" y="9664"/>
                    <a:pt x="19409" y="12806"/>
                    <a:pt x="21600" y="159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3" name="Line"/>
            <p:cNvSpPr/>
            <p:nvPr/>
          </p:nvSpPr>
          <p:spPr>
            <a:xfrm>
              <a:off x="2984500" y="2049515"/>
              <a:ext cx="158750" cy="105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fill="norm" stroke="1" extrusionOk="0">
                  <a:moveTo>
                    <a:pt x="0" y="744"/>
                  </a:moveTo>
                  <a:cubicBezTo>
                    <a:pt x="1440" y="-87"/>
                    <a:pt x="2880" y="-918"/>
                    <a:pt x="6480" y="2405"/>
                  </a:cubicBezTo>
                  <a:cubicBezTo>
                    <a:pt x="10080" y="5728"/>
                    <a:pt x="15840" y="13205"/>
                    <a:pt x="21600" y="206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4" name="Line"/>
            <p:cNvSpPr/>
            <p:nvPr/>
          </p:nvSpPr>
          <p:spPr>
            <a:xfrm>
              <a:off x="3054350" y="2034252"/>
              <a:ext cx="88900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114"/>
                    <a:pt x="7200" y="8229"/>
                    <a:pt x="3600" y="11829"/>
                  </a:cubicBezTo>
                  <a:cubicBezTo>
                    <a:pt x="0" y="15429"/>
                    <a:pt x="0" y="1851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5" name="Line"/>
            <p:cNvSpPr/>
            <p:nvPr/>
          </p:nvSpPr>
          <p:spPr>
            <a:xfrm>
              <a:off x="3321993" y="1704052"/>
              <a:ext cx="87957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600" fill="norm" stroke="1" extrusionOk="0">
                  <a:moveTo>
                    <a:pt x="21371" y="0"/>
                  </a:moveTo>
                  <a:cubicBezTo>
                    <a:pt x="18800" y="0"/>
                    <a:pt x="16228" y="0"/>
                    <a:pt x="13142" y="635"/>
                  </a:cubicBezTo>
                  <a:cubicBezTo>
                    <a:pt x="10057" y="1271"/>
                    <a:pt x="6457" y="2541"/>
                    <a:pt x="3885" y="4871"/>
                  </a:cubicBezTo>
                  <a:cubicBezTo>
                    <a:pt x="1314" y="7200"/>
                    <a:pt x="-229" y="10588"/>
                    <a:pt x="28" y="13482"/>
                  </a:cubicBezTo>
                  <a:cubicBezTo>
                    <a:pt x="285" y="16376"/>
                    <a:pt x="2342" y="18776"/>
                    <a:pt x="5942" y="20047"/>
                  </a:cubicBezTo>
                  <a:cubicBezTo>
                    <a:pt x="9542" y="21318"/>
                    <a:pt x="14685" y="21459"/>
                    <a:pt x="1982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6" name="Line"/>
            <p:cNvSpPr/>
            <p:nvPr/>
          </p:nvSpPr>
          <p:spPr>
            <a:xfrm>
              <a:off x="3483842" y="1697702"/>
              <a:ext cx="205509" cy="245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451" fill="norm" stroke="1" extrusionOk="0">
                  <a:moveTo>
                    <a:pt x="17432" y="0"/>
                  </a:moveTo>
                  <a:cubicBezTo>
                    <a:pt x="16550" y="4246"/>
                    <a:pt x="15668" y="8492"/>
                    <a:pt x="14677" y="11723"/>
                  </a:cubicBezTo>
                  <a:cubicBezTo>
                    <a:pt x="13685" y="14954"/>
                    <a:pt x="12583" y="17169"/>
                    <a:pt x="11701" y="18738"/>
                  </a:cubicBezTo>
                  <a:cubicBezTo>
                    <a:pt x="10819" y="20308"/>
                    <a:pt x="10158" y="21231"/>
                    <a:pt x="8615" y="21415"/>
                  </a:cubicBezTo>
                  <a:cubicBezTo>
                    <a:pt x="7072" y="21600"/>
                    <a:pt x="4648" y="21046"/>
                    <a:pt x="3105" y="20308"/>
                  </a:cubicBezTo>
                  <a:cubicBezTo>
                    <a:pt x="1562" y="19569"/>
                    <a:pt x="901" y="18646"/>
                    <a:pt x="460" y="17723"/>
                  </a:cubicBezTo>
                  <a:cubicBezTo>
                    <a:pt x="19" y="16800"/>
                    <a:pt x="-201" y="15877"/>
                    <a:pt x="240" y="15415"/>
                  </a:cubicBezTo>
                  <a:cubicBezTo>
                    <a:pt x="681" y="14954"/>
                    <a:pt x="1783" y="14954"/>
                    <a:pt x="4648" y="15692"/>
                  </a:cubicBezTo>
                  <a:cubicBezTo>
                    <a:pt x="7513" y="16431"/>
                    <a:pt x="12142" y="17908"/>
                    <a:pt x="15228" y="18738"/>
                  </a:cubicBezTo>
                  <a:cubicBezTo>
                    <a:pt x="18313" y="19569"/>
                    <a:pt x="19856" y="19754"/>
                    <a:pt x="21399" y="199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7" name="Line"/>
            <p:cNvSpPr/>
            <p:nvPr/>
          </p:nvSpPr>
          <p:spPr>
            <a:xfrm>
              <a:off x="3765550" y="1640552"/>
              <a:ext cx="57123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9" h="21600" fill="norm" stroke="1" extrusionOk="0">
                  <a:moveTo>
                    <a:pt x="0" y="0"/>
                  </a:moveTo>
                  <a:cubicBezTo>
                    <a:pt x="6171" y="1800"/>
                    <a:pt x="12343" y="3600"/>
                    <a:pt x="16200" y="6438"/>
                  </a:cubicBezTo>
                  <a:cubicBezTo>
                    <a:pt x="20057" y="9277"/>
                    <a:pt x="21600" y="13154"/>
                    <a:pt x="20443" y="15854"/>
                  </a:cubicBezTo>
                  <a:cubicBezTo>
                    <a:pt x="19286" y="18554"/>
                    <a:pt x="15429" y="20077"/>
                    <a:pt x="1157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618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926825" y="2550579"/>
              <a:ext cx="140225" cy="173707"/>
            </a:xfrm>
            <a:prstGeom prst="rect">
              <a:avLst/>
            </a:prstGeom>
            <a:effectLst/>
          </p:spPr>
        </p:pic>
        <p:pic>
          <p:nvPicPr>
            <p:cNvPr id="2620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174717" y="2451845"/>
              <a:ext cx="127284" cy="229165"/>
            </a:xfrm>
            <a:prstGeom prst="rect">
              <a:avLst/>
            </a:prstGeom>
            <a:effectLst/>
          </p:spPr>
        </p:pic>
        <p:pic>
          <p:nvPicPr>
            <p:cNvPr id="2622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365500" y="2424597"/>
              <a:ext cx="128096" cy="276662"/>
            </a:xfrm>
            <a:prstGeom prst="rect">
              <a:avLst/>
            </a:prstGeom>
            <a:effectLst/>
          </p:spPr>
        </p:pic>
        <p:pic>
          <p:nvPicPr>
            <p:cNvPr id="2624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543564" y="2466052"/>
              <a:ext cx="44186" cy="247651"/>
            </a:xfrm>
            <a:prstGeom prst="rect">
              <a:avLst/>
            </a:prstGeom>
            <a:effectLst/>
          </p:spPr>
        </p:pic>
        <p:pic>
          <p:nvPicPr>
            <p:cNvPr id="2626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555999" y="2419157"/>
              <a:ext cx="196851" cy="91346"/>
            </a:xfrm>
            <a:prstGeom prst="rect">
              <a:avLst/>
            </a:prstGeom>
            <a:effectLst/>
          </p:spPr>
        </p:pic>
        <p:pic>
          <p:nvPicPr>
            <p:cNvPr id="2628" name="Line Line" descr="Line 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613149" y="2491452"/>
              <a:ext cx="177801" cy="69851"/>
            </a:xfrm>
            <a:prstGeom prst="rect">
              <a:avLst/>
            </a:prstGeom>
            <a:effectLst/>
          </p:spPr>
        </p:pic>
        <p:sp>
          <p:nvSpPr>
            <p:cNvPr id="2630" name="Line"/>
            <p:cNvSpPr/>
            <p:nvPr/>
          </p:nvSpPr>
          <p:spPr>
            <a:xfrm>
              <a:off x="4152900" y="1786602"/>
              <a:ext cx="3238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53" y="18000"/>
                    <a:pt x="7906" y="14400"/>
                    <a:pt x="11506" y="10800"/>
                  </a:cubicBezTo>
                  <a:cubicBezTo>
                    <a:pt x="15106" y="7200"/>
                    <a:pt x="18353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1" name="Line"/>
            <p:cNvSpPr/>
            <p:nvPr/>
          </p:nvSpPr>
          <p:spPr>
            <a:xfrm>
              <a:off x="4775926" y="1577052"/>
              <a:ext cx="24674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600" fill="norm" stroke="1" extrusionOk="0">
                  <a:moveTo>
                    <a:pt x="20982" y="0"/>
                  </a:moveTo>
                  <a:cubicBezTo>
                    <a:pt x="13782" y="2903"/>
                    <a:pt x="6582" y="5806"/>
                    <a:pt x="2982" y="9058"/>
                  </a:cubicBezTo>
                  <a:cubicBezTo>
                    <a:pt x="-618" y="12310"/>
                    <a:pt x="-618" y="15910"/>
                    <a:pt x="1182" y="18058"/>
                  </a:cubicBezTo>
                  <a:cubicBezTo>
                    <a:pt x="2982" y="20206"/>
                    <a:pt x="6582" y="20903"/>
                    <a:pt x="1018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2" name="Line"/>
            <p:cNvSpPr/>
            <p:nvPr/>
          </p:nvSpPr>
          <p:spPr>
            <a:xfrm>
              <a:off x="4737099" y="1493939"/>
              <a:ext cx="260351" cy="95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5" fill="norm" stroke="1" extrusionOk="0">
                  <a:moveTo>
                    <a:pt x="0" y="21255"/>
                  </a:moveTo>
                  <a:cubicBezTo>
                    <a:pt x="0" y="18907"/>
                    <a:pt x="0" y="16559"/>
                    <a:pt x="966" y="13742"/>
                  </a:cubicBezTo>
                  <a:cubicBezTo>
                    <a:pt x="1932" y="10925"/>
                    <a:pt x="3863" y="7638"/>
                    <a:pt x="6937" y="5055"/>
                  </a:cubicBezTo>
                  <a:cubicBezTo>
                    <a:pt x="10010" y="2472"/>
                    <a:pt x="14224" y="594"/>
                    <a:pt x="16859" y="125"/>
                  </a:cubicBezTo>
                  <a:cubicBezTo>
                    <a:pt x="19493" y="-345"/>
                    <a:pt x="20546" y="594"/>
                    <a:pt x="21600" y="15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3" name="Line"/>
            <p:cNvSpPr/>
            <p:nvPr/>
          </p:nvSpPr>
          <p:spPr>
            <a:xfrm>
              <a:off x="4724400" y="1710402"/>
              <a:ext cx="2286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00" y="17486"/>
                    <a:pt x="12000" y="13371"/>
                    <a:pt x="15600" y="9771"/>
                  </a:cubicBezTo>
                  <a:cubicBezTo>
                    <a:pt x="19200" y="6171"/>
                    <a:pt x="20400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4" name="Line"/>
            <p:cNvSpPr/>
            <p:nvPr/>
          </p:nvSpPr>
          <p:spPr>
            <a:xfrm>
              <a:off x="4927599" y="1939002"/>
              <a:ext cx="1587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4070"/>
                    <a:pt x="8640" y="8139"/>
                    <a:pt x="12240" y="11739"/>
                  </a:cubicBezTo>
                  <a:cubicBezTo>
                    <a:pt x="15840" y="15339"/>
                    <a:pt x="18720" y="1847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5" name="Line"/>
            <p:cNvSpPr/>
            <p:nvPr/>
          </p:nvSpPr>
          <p:spPr>
            <a:xfrm>
              <a:off x="4984749" y="1964402"/>
              <a:ext cx="11430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600" y="0"/>
                    <a:pt x="17600" y="0"/>
                    <a:pt x="15000" y="1337"/>
                  </a:cubicBezTo>
                  <a:cubicBezTo>
                    <a:pt x="12400" y="2674"/>
                    <a:pt x="9200" y="5349"/>
                    <a:pt x="6600" y="8949"/>
                  </a:cubicBezTo>
                  <a:cubicBezTo>
                    <a:pt x="4000" y="12549"/>
                    <a:pt x="2000" y="1707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6" name="Line"/>
            <p:cNvSpPr/>
            <p:nvPr/>
          </p:nvSpPr>
          <p:spPr>
            <a:xfrm>
              <a:off x="5205868" y="1533612"/>
              <a:ext cx="128132" cy="373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542" fill="norm" stroke="1" extrusionOk="0">
                  <a:moveTo>
                    <a:pt x="21435" y="674"/>
                  </a:moveTo>
                  <a:cubicBezTo>
                    <a:pt x="19665" y="430"/>
                    <a:pt x="17894" y="186"/>
                    <a:pt x="16124" y="64"/>
                  </a:cubicBezTo>
                  <a:cubicBezTo>
                    <a:pt x="14353" y="-58"/>
                    <a:pt x="12583" y="-58"/>
                    <a:pt x="10458" y="552"/>
                  </a:cubicBezTo>
                  <a:cubicBezTo>
                    <a:pt x="8333" y="1162"/>
                    <a:pt x="5855" y="2383"/>
                    <a:pt x="3730" y="4945"/>
                  </a:cubicBezTo>
                  <a:cubicBezTo>
                    <a:pt x="1605" y="7508"/>
                    <a:pt x="-165" y="11413"/>
                    <a:pt x="12" y="14342"/>
                  </a:cubicBezTo>
                  <a:cubicBezTo>
                    <a:pt x="189" y="17271"/>
                    <a:pt x="2314" y="19223"/>
                    <a:pt x="5501" y="20261"/>
                  </a:cubicBezTo>
                  <a:cubicBezTo>
                    <a:pt x="8687" y="21298"/>
                    <a:pt x="12937" y="21420"/>
                    <a:pt x="17186" y="215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7" name="Line"/>
            <p:cNvSpPr/>
            <p:nvPr/>
          </p:nvSpPr>
          <p:spPr>
            <a:xfrm>
              <a:off x="5319582" y="1589752"/>
              <a:ext cx="236668" cy="240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510" fill="norm" stroke="1" extrusionOk="0">
                  <a:moveTo>
                    <a:pt x="17932" y="2274"/>
                  </a:moveTo>
                  <a:cubicBezTo>
                    <a:pt x="18315" y="1137"/>
                    <a:pt x="18697" y="0"/>
                    <a:pt x="18888" y="0"/>
                  </a:cubicBezTo>
                  <a:cubicBezTo>
                    <a:pt x="19079" y="0"/>
                    <a:pt x="19079" y="1137"/>
                    <a:pt x="18410" y="3979"/>
                  </a:cubicBezTo>
                  <a:cubicBezTo>
                    <a:pt x="17741" y="6821"/>
                    <a:pt x="16403" y="11368"/>
                    <a:pt x="14205" y="14589"/>
                  </a:cubicBezTo>
                  <a:cubicBezTo>
                    <a:pt x="12007" y="17811"/>
                    <a:pt x="8948" y="19705"/>
                    <a:pt x="6941" y="20653"/>
                  </a:cubicBezTo>
                  <a:cubicBezTo>
                    <a:pt x="4934" y="21600"/>
                    <a:pt x="3978" y="21600"/>
                    <a:pt x="3023" y="21411"/>
                  </a:cubicBezTo>
                  <a:cubicBezTo>
                    <a:pt x="2067" y="21221"/>
                    <a:pt x="1111" y="20842"/>
                    <a:pt x="538" y="20179"/>
                  </a:cubicBezTo>
                  <a:cubicBezTo>
                    <a:pt x="-36" y="19516"/>
                    <a:pt x="-227" y="18568"/>
                    <a:pt x="346" y="17905"/>
                  </a:cubicBezTo>
                  <a:cubicBezTo>
                    <a:pt x="920" y="17242"/>
                    <a:pt x="2258" y="16863"/>
                    <a:pt x="5125" y="16768"/>
                  </a:cubicBezTo>
                  <a:cubicBezTo>
                    <a:pt x="7992" y="16674"/>
                    <a:pt x="12389" y="16863"/>
                    <a:pt x="15352" y="17337"/>
                  </a:cubicBezTo>
                  <a:cubicBezTo>
                    <a:pt x="18315" y="17811"/>
                    <a:pt x="19844" y="18568"/>
                    <a:pt x="21373" y="193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8" name="Line"/>
            <p:cNvSpPr/>
            <p:nvPr/>
          </p:nvSpPr>
          <p:spPr>
            <a:xfrm>
              <a:off x="5632449" y="1519902"/>
              <a:ext cx="125191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3" h="21600" fill="norm" stroke="1" extrusionOk="0">
                  <a:moveTo>
                    <a:pt x="0" y="0"/>
                  </a:moveTo>
                  <a:cubicBezTo>
                    <a:pt x="1770" y="0"/>
                    <a:pt x="3541" y="0"/>
                    <a:pt x="6551" y="831"/>
                  </a:cubicBezTo>
                  <a:cubicBezTo>
                    <a:pt x="9561" y="1662"/>
                    <a:pt x="13810" y="3323"/>
                    <a:pt x="16820" y="5871"/>
                  </a:cubicBezTo>
                  <a:cubicBezTo>
                    <a:pt x="19830" y="8418"/>
                    <a:pt x="21600" y="11852"/>
                    <a:pt x="20715" y="14622"/>
                  </a:cubicBezTo>
                  <a:cubicBezTo>
                    <a:pt x="19830" y="17391"/>
                    <a:pt x="16289" y="19495"/>
                    <a:pt x="1274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9" name="Line"/>
            <p:cNvSpPr/>
            <p:nvPr/>
          </p:nvSpPr>
          <p:spPr>
            <a:xfrm>
              <a:off x="6127750" y="1248748"/>
              <a:ext cx="38100" cy="760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6" fill="norm" stroke="1" extrusionOk="0">
                  <a:moveTo>
                    <a:pt x="0" y="1026"/>
                  </a:moveTo>
                  <a:cubicBezTo>
                    <a:pt x="2400" y="546"/>
                    <a:pt x="4800" y="66"/>
                    <a:pt x="6600" y="6"/>
                  </a:cubicBezTo>
                  <a:cubicBezTo>
                    <a:pt x="8400" y="-54"/>
                    <a:pt x="9600" y="306"/>
                    <a:pt x="10800" y="1596"/>
                  </a:cubicBezTo>
                  <a:cubicBezTo>
                    <a:pt x="12000" y="2886"/>
                    <a:pt x="13200" y="5106"/>
                    <a:pt x="15000" y="7236"/>
                  </a:cubicBezTo>
                  <a:cubicBezTo>
                    <a:pt x="16800" y="9366"/>
                    <a:pt x="19200" y="11406"/>
                    <a:pt x="20400" y="13776"/>
                  </a:cubicBezTo>
                  <a:cubicBezTo>
                    <a:pt x="21600" y="16146"/>
                    <a:pt x="21600" y="18846"/>
                    <a:pt x="21600" y="21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0" name="Line"/>
            <p:cNvSpPr/>
            <p:nvPr/>
          </p:nvSpPr>
          <p:spPr>
            <a:xfrm>
              <a:off x="6515100" y="1716752"/>
              <a:ext cx="6286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55" y="16800"/>
                    <a:pt x="4509" y="12000"/>
                    <a:pt x="6945" y="8400"/>
                  </a:cubicBezTo>
                  <a:cubicBezTo>
                    <a:pt x="9382" y="4800"/>
                    <a:pt x="12000" y="2400"/>
                    <a:pt x="14473" y="1200"/>
                  </a:cubicBezTo>
                  <a:cubicBezTo>
                    <a:pt x="16945" y="0"/>
                    <a:pt x="1927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1" name="Line"/>
            <p:cNvSpPr/>
            <p:nvPr/>
          </p:nvSpPr>
          <p:spPr>
            <a:xfrm>
              <a:off x="6921991" y="1616635"/>
              <a:ext cx="175462" cy="258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0" h="21477" fill="norm" stroke="1" extrusionOk="0">
                  <a:moveTo>
                    <a:pt x="8231" y="2511"/>
                  </a:moveTo>
                  <a:cubicBezTo>
                    <a:pt x="6221" y="2160"/>
                    <a:pt x="4212" y="1809"/>
                    <a:pt x="2579" y="1370"/>
                  </a:cubicBezTo>
                  <a:cubicBezTo>
                    <a:pt x="947" y="931"/>
                    <a:pt x="-309" y="404"/>
                    <a:pt x="68" y="140"/>
                  </a:cubicBezTo>
                  <a:cubicBezTo>
                    <a:pt x="444" y="-123"/>
                    <a:pt x="2454" y="-123"/>
                    <a:pt x="5844" y="1106"/>
                  </a:cubicBezTo>
                  <a:cubicBezTo>
                    <a:pt x="9235" y="2336"/>
                    <a:pt x="14007" y="4794"/>
                    <a:pt x="17021" y="7165"/>
                  </a:cubicBezTo>
                  <a:cubicBezTo>
                    <a:pt x="20035" y="9536"/>
                    <a:pt x="21291" y="11818"/>
                    <a:pt x="20663" y="14189"/>
                  </a:cubicBezTo>
                  <a:cubicBezTo>
                    <a:pt x="20035" y="16560"/>
                    <a:pt x="17524" y="19018"/>
                    <a:pt x="15012" y="214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2" name="Line"/>
            <p:cNvSpPr/>
            <p:nvPr/>
          </p:nvSpPr>
          <p:spPr>
            <a:xfrm>
              <a:off x="7327900" y="1570702"/>
              <a:ext cx="185922" cy="302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1" h="21319" fill="norm" stroke="1" extrusionOk="0">
                  <a:moveTo>
                    <a:pt x="18720" y="3575"/>
                  </a:moveTo>
                  <a:cubicBezTo>
                    <a:pt x="18960" y="2681"/>
                    <a:pt x="19200" y="1788"/>
                    <a:pt x="18720" y="1341"/>
                  </a:cubicBezTo>
                  <a:cubicBezTo>
                    <a:pt x="18240" y="894"/>
                    <a:pt x="17040" y="894"/>
                    <a:pt x="14280" y="1862"/>
                  </a:cubicBezTo>
                  <a:cubicBezTo>
                    <a:pt x="11520" y="2830"/>
                    <a:pt x="7200" y="4767"/>
                    <a:pt x="4320" y="7597"/>
                  </a:cubicBezTo>
                  <a:cubicBezTo>
                    <a:pt x="1440" y="10428"/>
                    <a:pt x="0" y="14152"/>
                    <a:pt x="0" y="16684"/>
                  </a:cubicBezTo>
                  <a:cubicBezTo>
                    <a:pt x="0" y="19217"/>
                    <a:pt x="1440" y="20557"/>
                    <a:pt x="4080" y="21079"/>
                  </a:cubicBezTo>
                  <a:cubicBezTo>
                    <a:pt x="6720" y="21600"/>
                    <a:pt x="10560" y="21302"/>
                    <a:pt x="13800" y="19887"/>
                  </a:cubicBezTo>
                  <a:cubicBezTo>
                    <a:pt x="17040" y="18472"/>
                    <a:pt x="19680" y="15939"/>
                    <a:pt x="20640" y="13183"/>
                  </a:cubicBezTo>
                  <a:cubicBezTo>
                    <a:pt x="21600" y="10428"/>
                    <a:pt x="20880" y="7448"/>
                    <a:pt x="19560" y="5288"/>
                  </a:cubicBezTo>
                  <a:cubicBezTo>
                    <a:pt x="18240" y="3128"/>
                    <a:pt x="16320" y="1788"/>
                    <a:pt x="14640" y="1043"/>
                  </a:cubicBezTo>
                  <a:cubicBezTo>
                    <a:pt x="12960" y="298"/>
                    <a:pt x="11520" y="149"/>
                    <a:pt x="1008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3" name="Line"/>
            <p:cNvSpPr/>
            <p:nvPr/>
          </p:nvSpPr>
          <p:spPr>
            <a:xfrm>
              <a:off x="8789440" y="1553768"/>
              <a:ext cx="365306" cy="1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344" fill="norm" stroke="1" extrusionOk="0">
                  <a:moveTo>
                    <a:pt x="9622" y="9421"/>
                  </a:moveTo>
                  <a:cubicBezTo>
                    <a:pt x="8132" y="6434"/>
                    <a:pt x="6642" y="3447"/>
                    <a:pt x="5587" y="1838"/>
                  </a:cubicBezTo>
                  <a:cubicBezTo>
                    <a:pt x="4532" y="230"/>
                    <a:pt x="3911" y="0"/>
                    <a:pt x="3167" y="1494"/>
                  </a:cubicBezTo>
                  <a:cubicBezTo>
                    <a:pt x="2422" y="2987"/>
                    <a:pt x="1553" y="6204"/>
                    <a:pt x="994" y="9306"/>
                  </a:cubicBezTo>
                  <a:cubicBezTo>
                    <a:pt x="436" y="12409"/>
                    <a:pt x="187" y="15396"/>
                    <a:pt x="63" y="17464"/>
                  </a:cubicBezTo>
                  <a:cubicBezTo>
                    <a:pt x="-61" y="19532"/>
                    <a:pt x="-61" y="20681"/>
                    <a:pt x="622" y="21140"/>
                  </a:cubicBezTo>
                  <a:cubicBezTo>
                    <a:pt x="1305" y="21600"/>
                    <a:pt x="2670" y="21370"/>
                    <a:pt x="4036" y="19532"/>
                  </a:cubicBezTo>
                  <a:cubicBezTo>
                    <a:pt x="5401" y="17694"/>
                    <a:pt x="6767" y="14247"/>
                    <a:pt x="7511" y="11949"/>
                  </a:cubicBezTo>
                  <a:cubicBezTo>
                    <a:pt x="8256" y="9651"/>
                    <a:pt x="8380" y="8502"/>
                    <a:pt x="8629" y="8387"/>
                  </a:cubicBezTo>
                  <a:cubicBezTo>
                    <a:pt x="8877" y="8272"/>
                    <a:pt x="9249" y="9191"/>
                    <a:pt x="9746" y="9766"/>
                  </a:cubicBezTo>
                  <a:cubicBezTo>
                    <a:pt x="10242" y="10340"/>
                    <a:pt x="10863" y="10570"/>
                    <a:pt x="12105" y="10111"/>
                  </a:cubicBezTo>
                  <a:cubicBezTo>
                    <a:pt x="13346" y="9651"/>
                    <a:pt x="15208" y="8502"/>
                    <a:pt x="16387" y="7353"/>
                  </a:cubicBezTo>
                  <a:cubicBezTo>
                    <a:pt x="17567" y="6204"/>
                    <a:pt x="18063" y="5055"/>
                    <a:pt x="18249" y="3906"/>
                  </a:cubicBezTo>
                  <a:cubicBezTo>
                    <a:pt x="18436" y="2757"/>
                    <a:pt x="18311" y="1609"/>
                    <a:pt x="17939" y="919"/>
                  </a:cubicBezTo>
                  <a:cubicBezTo>
                    <a:pt x="17567" y="230"/>
                    <a:pt x="16946" y="0"/>
                    <a:pt x="16325" y="0"/>
                  </a:cubicBezTo>
                  <a:cubicBezTo>
                    <a:pt x="15705" y="0"/>
                    <a:pt x="15084" y="230"/>
                    <a:pt x="14836" y="1034"/>
                  </a:cubicBezTo>
                  <a:cubicBezTo>
                    <a:pt x="14587" y="1838"/>
                    <a:pt x="14711" y="3217"/>
                    <a:pt x="15580" y="5170"/>
                  </a:cubicBezTo>
                  <a:cubicBezTo>
                    <a:pt x="16449" y="7123"/>
                    <a:pt x="18063" y="9651"/>
                    <a:pt x="19180" y="11719"/>
                  </a:cubicBezTo>
                  <a:cubicBezTo>
                    <a:pt x="20298" y="13787"/>
                    <a:pt x="20918" y="15396"/>
                    <a:pt x="21229" y="16774"/>
                  </a:cubicBezTo>
                  <a:cubicBezTo>
                    <a:pt x="21539" y="18153"/>
                    <a:pt x="21539" y="19302"/>
                    <a:pt x="20794" y="20106"/>
                  </a:cubicBezTo>
                  <a:cubicBezTo>
                    <a:pt x="20049" y="20911"/>
                    <a:pt x="18560" y="21370"/>
                    <a:pt x="17567" y="20796"/>
                  </a:cubicBezTo>
                  <a:cubicBezTo>
                    <a:pt x="16573" y="20221"/>
                    <a:pt x="16077" y="18613"/>
                    <a:pt x="15580" y="170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4" name="Line"/>
            <p:cNvSpPr/>
            <p:nvPr/>
          </p:nvSpPr>
          <p:spPr>
            <a:xfrm>
              <a:off x="9931364" y="1566243"/>
              <a:ext cx="158786" cy="222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418" fill="norm" stroke="1" extrusionOk="0">
                  <a:moveTo>
                    <a:pt x="4268" y="6543"/>
                  </a:moveTo>
                  <a:cubicBezTo>
                    <a:pt x="4268" y="5116"/>
                    <a:pt x="4268" y="3690"/>
                    <a:pt x="4410" y="3486"/>
                  </a:cubicBezTo>
                  <a:cubicBezTo>
                    <a:pt x="4553" y="3282"/>
                    <a:pt x="4837" y="4301"/>
                    <a:pt x="4695" y="7154"/>
                  </a:cubicBezTo>
                  <a:cubicBezTo>
                    <a:pt x="4553" y="10007"/>
                    <a:pt x="3984" y="14693"/>
                    <a:pt x="3274" y="17546"/>
                  </a:cubicBezTo>
                  <a:cubicBezTo>
                    <a:pt x="2563" y="20399"/>
                    <a:pt x="1710" y="21418"/>
                    <a:pt x="1000" y="21418"/>
                  </a:cubicBezTo>
                  <a:cubicBezTo>
                    <a:pt x="289" y="21418"/>
                    <a:pt x="-279" y="20399"/>
                    <a:pt x="147" y="17241"/>
                  </a:cubicBezTo>
                  <a:cubicBezTo>
                    <a:pt x="574" y="14082"/>
                    <a:pt x="1995" y="8784"/>
                    <a:pt x="3700" y="5320"/>
                  </a:cubicBezTo>
                  <a:cubicBezTo>
                    <a:pt x="5405" y="1856"/>
                    <a:pt x="7395" y="226"/>
                    <a:pt x="9810" y="22"/>
                  </a:cubicBezTo>
                  <a:cubicBezTo>
                    <a:pt x="12226" y="-182"/>
                    <a:pt x="15068" y="1041"/>
                    <a:pt x="16916" y="4097"/>
                  </a:cubicBezTo>
                  <a:cubicBezTo>
                    <a:pt x="18763" y="7154"/>
                    <a:pt x="19616" y="12044"/>
                    <a:pt x="20184" y="14999"/>
                  </a:cubicBezTo>
                  <a:cubicBezTo>
                    <a:pt x="20753" y="17954"/>
                    <a:pt x="21037" y="18973"/>
                    <a:pt x="21321" y="199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5" name="Line"/>
            <p:cNvSpPr/>
            <p:nvPr/>
          </p:nvSpPr>
          <p:spPr>
            <a:xfrm>
              <a:off x="10185400" y="1641610"/>
              <a:ext cx="444500" cy="56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0" fill="norm" stroke="1" extrusionOk="0">
                  <a:moveTo>
                    <a:pt x="0" y="21200"/>
                  </a:moveTo>
                  <a:cubicBezTo>
                    <a:pt x="206" y="17200"/>
                    <a:pt x="411" y="13200"/>
                    <a:pt x="1286" y="9600"/>
                  </a:cubicBezTo>
                  <a:cubicBezTo>
                    <a:pt x="2160" y="6000"/>
                    <a:pt x="3703" y="2800"/>
                    <a:pt x="6326" y="1200"/>
                  </a:cubicBezTo>
                  <a:cubicBezTo>
                    <a:pt x="8949" y="-400"/>
                    <a:pt x="12651" y="-400"/>
                    <a:pt x="15377" y="1200"/>
                  </a:cubicBezTo>
                  <a:cubicBezTo>
                    <a:pt x="18103" y="2800"/>
                    <a:pt x="19851" y="6000"/>
                    <a:pt x="21600" y="9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6" name="Line"/>
            <p:cNvSpPr/>
            <p:nvPr/>
          </p:nvSpPr>
          <p:spPr>
            <a:xfrm>
              <a:off x="10539868" y="1586804"/>
              <a:ext cx="138429" cy="161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4" h="21430" fill="norm" stroke="1" extrusionOk="0">
                  <a:moveTo>
                    <a:pt x="3028" y="2916"/>
                  </a:moveTo>
                  <a:cubicBezTo>
                    <a:pt x="1440" y="2074"/>
                    <a:pt x="-148" y="1233"/>
                    <a:pt x="11" y="672"/>
                  </a:cubicBezTo>
                  <a:cubicBezTo>
                    <a:pt x="170" y="111"/>
                    <a:pt x="2076" y="-170"/>
                    <a:pt x="5411" y="111"/>
                  </a:cubicBezTo>
                  <a:cubicBezTo>
                    <a:pt x="8746" y="391"/>
                    <a:pt x="13511" y="1233"/>
                    <a:pt x="16687" y="2916"/>
                  </a:cubicBezTo>
                  <a:cubicBezTo>
                    <a:pt x="19864" y="4599"/>
                    <a:pt x="21452" y="7124"/>
                    <a:pt x="20499" y="10349"/>
                  </a:cubicBezTo>
                  <a:cubicBezTo>
                    <a:pt x="19546" y="13575"/>
                    <a:pt x="16052" y="17503"/>
                    <a:pt x="12558" y="214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7" name="Line"/>
            <p:cNvSpPr/>
            <p:nvPr/>
          </p:nvSpPr>
          <p:spPr>
            <a:xfrm>
              <a:off x="10821342" y="1575829"/>
              <a:ext cx="225187" cy="163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2" h="21118" fill="norm" stroke="1" extrusionOk="0">
                  <a:moveTo>
                    <a:pt x="8235" y="979"/>
                  </a:moveTo>
                  <a:cubicBezTo>
                    <a:pt x="9226" y="432"/>
                    <a:pt x="10217" y="-115"/>
                    <a:pt x="11108" y="22"/>
                  </a:cubicBezTo>
                  <a:cubicBezTo>
                    <a:pt x="12000" y="158"/>
                    <a:pt x="12793" y="979"/>
                    <a:pt x="13189" y="2893"/>
                  </a:cubicBezTo>
                  <a:cubicBezTo>
                    <a:pt x="13585" y="4807"/>
                    <a:pt x="13585" y="7814"/>
                    <a:pt x="12198" y="11095"/>
                  </a:cubicBezTo>
                  <a:cubicBezTo>
                    <a:pt x="10811" y="14376"/>
                    <a:pt x="8037" y="17931"/>
                    <a:pt x="6055" y="19708"/>
                  </a:cubicBezTo>
                  <a:cubicBezTo>
                    <a:pt x="4073" y="21485"/>
                    <a:pt x="2884" y="21485"/>
                    <a:pt x="1894" y="20255"/>
                  </a:cubicBezTo>
                  <a:cubicBezTo>
                    <a:pt x="903" y="19024"/>
                    <a:pt x="110" y="16563"/>
                    <a:pt x="11" y="13829"/>
                  </a:cubicBezTo>
                  <a:cubicBezTo>
                    <a:pt x="-88" y="11095"/>
                    <a:pt x="506" y="8088"/>
                    <a:pt x="1299" y="6584"/>
                  </a:cubicBezTo>
                  <a:cubicBezTo>
                    <a:pt x="2092" y="5080"/>
                    <a:pt x="3083" y="5080"/>
                    <a:pt x="5064" y="7267"/>
                  </a:cubicBezTo>
                  <a:cubicBezTo>
                    <a:pt x="7046" y="9455"/>
                    <a:pt x="10018" y="13829"/>
                    <a:pt x="12000" y="16290"/>
                  </a:cubicBezTo>
                  <a:cubicBezTo>
                    <a:pt x="13982" y="18751"/>
                    <a:pt x="14973" y="19298"/>
                    <a:pt x="16459" y="18751"/>
                  </a:cubicBezTo>
                  <a:cubicBezTo>
                    <a:pt x="17945" y="18204"/>
                    <a:pt x="19927" y="16563"/>
                    <a:pt x="20719" y="14239"/>
                  </a:cubicBezTo>
                  <a:cubicBezTo>
                    <a:pt x="21512" y="11915"/>
                    <a:pt x="21116" y="8908"/>
                    <a:pt x="18440" y="6584"/>
                  </a:cubicBezTo>
                  <a:cubicBezTo>
                    <a:pt x="15765" y="4260"/>
                    <a:pt x="10811" y="2619"/>
                    <a:pt x="5857" y="9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648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813300" y="2237452"/>
              <a:ext cx="565150" cy="82551"/>
            </a:xfrm>
            <a:prstGeom prst="rect">
              <a:avLst/>
            </a:prstGeom>
            <a:effectLst/>
          </p:spPr>
        </p:pic>
        <p:pic>
          <p:nvPicPr>
            <p:cNvPr id="2650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903196" y="2275552"/>
              <a:ext cx="532405" cy="101067"/>
            </a:xfrm>
            <a:prstGeom prst="rect">
              <a:avLst/>
            </a:prstGeom>
            <a:effectLst/>
          </p:spPr>
        </p:pic>
        <p:pic>
          <p:nvPicPr>
            <p:cNvPr id="2652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961466" y="2466052"/>
              <a:ext cx="118535" cy="414105"/>
            </a:xfrm>
            <a:prstGeom prst="rect">
              <a:avLst/>
            </a:prstGeom>
            <a:effectLst/>
          </p:spPr>
        </p:pic>
        <p:pic>
          <p:nvPicPr>
            <p:cNvPr id="2654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845049" y="2648157"/>
              <a:ext cx="615951" cy="203526"/>
            </a:xfrm>
            <a:prstGeom prst="rect">
              <a:avLst/>
            </a:prstGeom>
            <a:effectLst/>
          </p:spPr>
        </p:pic>
        <p:pic>
          <p:nvPicPr>
            <p:cNvPr id="2656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5703703" y="2521348"/>
              <a:ext cx="157348" cy="274199"/>
            </a:xfrm>
            <a:prstGeom prst="rect">
              <a:avLst/>
            </a:prstGeom>
            <a:effectLst/>
          </p:spPr>
        </p:pic>
        <p:pic>
          <p:nvPicPr>
            <p:cNvPr id="2658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944105" y="2522660"/>
              <a:ext cx="129724" cy="287424"/>
            </a:xfrm>
            <a:prstGeom prst="rect">
              <a:avLst/>
            </a:prstGeom>
            <a:effectLst/>
          </p:spPr>
        </p:pic>
        <p:pic>
          <p:nvPicPr>
            <p:cNvPr id="2660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6217658" y="2535902"/>
              <a:ext cx="62492" cy="262467"/>
            </a:xfrm>
            <a:prstGeom prst="rect">
              <a:avLst/>
            </a:prstGeom>
            <a:effectLst/>
          </p:spPr>
        </p:pic>
        <p:pic>
          <p:nvPicPr>
            <p:cNvPr id="2662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6299200" y="2474732"/>
              <a:ext cx="184150" cy="54821"/>
            </a:xfrm>
            <a:prstGeom prst="rect">
              <a:avLst/>
            </a:prstGeom>
            <a:effectLst/>
          </p:spPr>
        </p:pic>
        <p:pic>
          <p:nvPicPr>
            <p:cNvPr id="2664" name="Line Line" descr="Line 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311900" y="2637502"/>
              <a:ext cx="196850" cy="38101"/>
            </a:xfrm>
            <a:prstGeom prst="rect">
              <a:avLst/>
            </a:prstGeom>
            <a:effectLst/>
          </p:spPr>
        </p:pic>
        <p:sp>
          <p:nvSpPr>
            <p:cNvPr id="2666" name="Line"/>
            <p:cNvSpPr/>
            <p:nvPr/>
          </p:nvSpPr>
          <p:spPr>
            <a:xfrm>
              <a:off x="1565539" y="2485102"/>
              <a:ext cx="27596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600" fill="norm" stroke="1" extrusionOk="0">
                  <a:moveTo>
                    <a:pt x="15066" y="0"/>
                  </a:moveTo>
                  <a:cubicBezTo>
                    <a:pt x="14242" y="4024"/>
                    <a:pt x="13418" y="8047"/>
                    <a:pt x="11934" y="11012"/>
                  </a:cubicBezTo>
                  <a:cubicBezTo>
                    <a:pt x="10450" y="13976"/>
                    <a:pt x="8306" y="15882"/>
                    <a:pt x="6410" y="16094"/>
                  </a:cubicBezTo>
                  <a:cubicBezTo>
                    <a:pt x="4514" y="16306"/>
                    <a:pt x="2865" y="14824"/>
                    <a:pt x="1793" y="13341"/>
                  </a:cubicBezTo>
                  <a:cubicBezTo>
                    <a:pt x="721" y="11859"/>
                    <a:pt x="227" y="10376"/>
                    <a:pt x="62" y="9106"/>
                  </a:cubicBezTo>
                  <a:cubicBezTo>
                    <a:pt x="-103" y="7835"/>
                    <a:pt x="62" y="6776"/>
                    <a:pt x="557" y="6247"/>
                  </a:cubicBezTo>
                  <a:cubicBezTo>
                    <a:pt x="1051" y="5718"/>
                    <a:pt x="1876" y="5718"/>
                    <a:pt x="3689" y="7200"/>
                  </a:cubicBezTo>
                  <a:cubicBezTo>
                    <a:pt x="5503" y="8682"/>
                    <a:pt x="8306" y="11647"/>
                    <a:pt x="11439" y="14294"/>
                  </a:cubicBezTo>
                  <a:cubicBezTo>
                    <a:pt x="14572" y="16941"/>
                    <a:pt x="18034" y="19271"/>
                    <a:pt x="2149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7" name="Line"/>
            <p:cNvSpPr/>
            <p:nvPr/>
          </p:nvSpPr>
          <p:spPr>
            <a:xfrm>
              <a:off x="1397000" y="2920222"/>
              <a:ext cx="749300" cy="66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825" fill="norm" stroke="1" extrusionOk="0">
                  <a:moveTo>
                    <a:pt x="0" y="14250"/>
                  </a:moveTo>
                  <a:cubicBezTo>
                    <a:pt x="305" y="14250"/>
                    <a:pt x="610" y="14250"/>
                    <a:pt x="1098" y="15838"/>
                  </a:cubicBezTo>
                  <a:cubicBezTo>
                    <a:pt x="1586" y="17427"/>
                    <a:pt x="2258" y="20603"/>
                    <a:pt x="3356" y="19650"/>
                  </a:cubicBezTo>
                  <a:cubicBezTo>
                    <a:pt x="4454" y="18697"/>
                    <a:pt x="5980" y="13615"/>
                    <a:pt x="7353" y="9803"/>
                  </a:cubicBezTo>
                  <a:cubicBezTo>
                    <a:pt x="8725" y="5991"/>
                    <a:pt x="9946" y="3450"/>
                    <a:pt x="10892" y="4085"/>
                  </a:cubicBezTo>
                  <a:cubicBezTo>
                    <a:pt x="11837" y="4721"/>
                    <a:pt x="12508" y="8532"/>
                    <a:pt x="13424" y="10438"/>
                  </a:cubicBezTo>
                  <a:cubicBezTo>
                    <a:pt x="14339" y="12344"/>
                    <a:pt x="15498" y="12344"/>
                    <a:pt x="16597" y="9803"/>
                  </a:cubicBezTo>
                  <a:cubicBezTo>
                    <a:pt x="17695" y="7262"/>
                    <a:pt x="18732" y="2179"/>
                    <a:pt x="19556" y="591"/>
                  </a:cubicBezTo>
                  <a:cubicBezTo>
                    <a:pt x="20380" y="-997"/>
                    <a:pt x="20990" y="909"/>
                    <a:pt x="21600" y="28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8" name="Line"/>
            <p:cNvSpPr/>
            <p:nvPr/>
          </p:nvSpPr>
          <p:spPr>
            <a:xfrm>
              <a:off x="1428750" y="3347351"/>
              <a:ext cx="190500" cy="137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8" fill="norm" stroke="1" extrusionOk="0">
                  <a:moveTo>
                    <a:pt x="0" y="6976"/>
                  </a:moveTo>
                  <a:cubicBezTo>
                    <a:pt x="720" y="8265"/>
                    <a:pt x="1440" y="9555"/>
                    <a:pt x="1800" y="11167"/>
                  </a:cubicBezTo>
                  <a:cubicBezTo>
                    <a:pt x="2160" y="12779"/>
                    <a:pt x="2160" y="14713"/>
                    <a:pt x="2280" y="16809"/>
                  </a:cubicBezTo>
                  <a:cubicBezTo>
                    <a:pt x="2400" y="18904"/>
                    <a:pt x="2640" y="21161"/>
                    <a:pt x="2760" y="21000"/>
                  </a:cubicBezTo>
                  <a:cubicBezTo>
                    <a:pt x="2880" y="20839"/>
                    <a:pt x="2880" y="18260"/>
                    <a:pt x="3000" y="15680"/>
                  </a:cubicBezTo>
                  <a:cubicBezTo>
                    <a:pt x="3120" y="13101"/>
                    <a:pt x="3360" y="10522"/>
                    <a:pt x="3600" y="7943"/>
                  </a:cubicBezTo>
                  <a:cubicBezTo>
                    <a:pt x="3840" y="5364"/>
                    <a:pt x="4080" y="2785"/>
                    <a:pt x="4800" y="1495"/>
                  </a:cubicBezTo>
                  <a:cubicBezTo>
                    <a:pt x="5520" y="206"/>
                    <a:pt x="6720" y="206"/>
                    <a:pt x="7680" y="1012"/>
                  </a:cubicBezTo>
                  <a:cubicBezTo>
                    <a:pt x="8640" y="1818"/>
                    <a:pt x="9360" y="3430"/>
                    <a:pt x="9840" y="5042"/>
                  </a:cubicBezTo>
                  <a:cubicBezTo>
                    <a:pt x="10320" y="6654"/>
                    <a:pt x="10560" y="8265"/>
                    <a:pt x="10680" y="8265"/>
                  </a:cubicBezTo>
                  <a:cubicBezTo>
                    <a:pt x="10800" y="8265"/>
                    <a:pt x="10800" y="6654"/>
                    <a:pt x="11040" y="5042"/>
                  </a:cubicBezTo>
                  <a:cubicBezTo>
                    <a:pt x="11280" y="3430"/>
                    <a:pt x="11760" y="1818"/>
                    <a:pt x="12720" y="851"/>
                  </a:cubicBezTo>
                  <a:cubicBezTo>
                    <a:pt x="13680" y="-117"/>
                    <a:pt x="15120" y="-439"/>
                    <a:pt x="16320" y="851"/>
                  </a:cubicBezTo>
                  <a:cubicBezTo>
                    <a:pt x="17520" y="2140"/>
                    <a:pt x="18480" y="5042"/>
                    <a:pt x="19320" y="8427"/>
                  </a:cubicBezTo>
                  <a:cubicBezTo>
                    <a:pt x="20160" y="11812"/>
                    <a:pt x="20880" y="15680"/>
                    <a:pt x="21600" y="195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9" name="Line"/>
            <p:cNvSpPr/>
            <p:nvPr/>
          </p:nvSpPr>
          <p:spPr>
            <a:xfrm>
              <a:off x="1683283" y="3303471"/>
              <a:ext cx="139167" cy="153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124" fill="norm" stroke="1" extrusionOk="0">
                  <a:moveTo>
                    <a:pt x="11699" y="11492"/>
                  </a:moveTo>
                  <a:cubicBezTo>
                    <a:pt x="12353" y="10032"/>
                    <a:pt x="13008" y="8573"/>
                    <a:pt x="12844" y="6529"/>
                  </a:cubicBezTo>
                  <a:cubicBezTo>
                    <a:pt x="12681" y="4486"/>
                    <a:pt x="11699" y="1859"/>
                    <a:pt x="10390" y="692"/>
                  </a:cubicBezTo>
                  <a:cubicBezTo>
                    <a:pt x="9081" y="-476"/>
                    <a:pt x="7444" y="-184"/>
                    <a:pt x="5644" y="1713"/>
                  </a:cubicBezTo>
                  <a:cubicBezTo>
                    <a:pt x="3844" y="3610"/>
                    <a:pt x="1881" y="7113"/>
                    <a:pt x="899" y="9740"/>
                  </a:cubicBezTo>
                  <a:cubicBezTo>
                    <a:pt x="-83" y="12367"/>
                    <a:pt x="-83" y="14119"/>
                    <a:pt x="81" y="15724"/>
                  </a:cubicBezTo>
                  <a:cubicBezTo>
                    <a:pt x="244" y="17329"/>
                    <a:pt x="572" y="18789"/>
                    <a:pt x="1553" y="19665"/>
                  </a:cubicBezTo>
                  <a:cubicBezTo>
                    <a:pt x="2535" y="20540"/>
                    <a:pt x="4172" y="20832"/>
                    <a:pt x="5808" y="19373"/>
                  </a:cubicBezTo>
                  <a:cubicBezTo>
                    <a:pt x="7444" y="17913"/>
                    <a:pt x="9081" y="14702"/>
                    <a:pt x="10553" y="12659"/>
                  </a:cubicBezTo>
                  <a:cubicBezTo>
                    <a:pt x="12026" y="10616"/>
                    <a:pt x="13335" y="9740"/>
                    <a:pt x="14317" y="10032"/>
                  </a:cubicBezTo>
                  <a:cubicBezTo>
                    <a:pt x="15299" y="10324"/>
                    <a:pt x="15953" y="11783"/>
                    <a:pt x="16444" y="13389"/>
                  </a:cubicBezTo>
                  <a:cubicBezTo>
                    <a:pt x="16935" y="14994"/>
                    <a:pt x="17262" y="16746"/>
                    <a:pt x="18081" y="18059"/>
                  </a:cubicBezTo>
                  <a:cubicBezTo>
                    <a:pt x="18899" y="19373"/>
                    <a:pt x="20208" y="20248"/>
                    <a:pt x="21517" y="211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0" name="Line"/>
            <p:cNvSpPr/>
            <p:nvPr/>
          </p:nvSpPr>
          <p:spPr>
            <a:xfrm>
              <a:off x="1841500" y="3342352"/>
              <a:ext cx="19050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40" y="2250"/>
                    <a:pt x="7680" y="4500"/>
                    <a:pt x="11040" y="7875"/>
                  </a:cubicBezTo>
                  <a:cubicBezTo>
                    <a:pt x="14400" y="11250"/>
                    <a:pt x="17280" y="15750"/>
                    <a:pt x="18960" y="18225"/>
                  </a:cubicBezTo>
                  <a:cubicBezTo>
                    <a:pt x="20640" y="20700"/>
                    <a:pt x="21120" y="2115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1" name="Line"/>
            <p:cNvSpPr/>
            <p:nvPr/>
          </p:nvSpPr>
          <p:spPr>
            <a:xfrm>
              <a:off x="1911349" y="3278852"/>
              <a:ext cx="17145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00" y="3429"/>
                    <a:pt x="13600" y="6857"/>
                    <a:pt x="10000" y="10457"/>
                  </a:cubicBezTo>
                  <a:cubicBezTo>
                    <a:pt x="6400" y="14057"/>
                    <a:pt x="3200" y="1782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2" name="Line"/>
            <p:cNvSpPr/>
            <p:nvPr/>
          </p:nvSpPr>
          <p:spPr>
            <a:xfrm>
              <a:off x="1703916" y="3702185"/>
              <a:ext cx="232835" cy="224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76" y="3260"/>
                  </a:moveTo>
                  <a:cubicBezTo>
                    <a:pt x="17476" y="1630"/>
                    <a:pt x="17476" y="0"/>
                    <a:pt x="17476" y="0"/>
                  </a:cubicBezTo>
                  <a:cubicBezTo>
                    <a:pt x="17476" y="0"/>
                    <a:pt x="17476" y="1630"/>
                    <a:pt x="16691" y="4585"/>
                  </a:cubicBezTo>
                  <a:cubicBezTo>
                    <a:pt x="15905" y="7540"/>
                    <a:pt x="14335" y="11819"/>
                    <a:pt x="12567" y="14875"/>
                  </a:cubicBezTo>
                  <a:cubicBezTo>
                    <a:pt x="10800" y="17932"/>
                    <a:pt x="8836" y="19766"/>
                    <a:pt x="7167" y="20683"/>
                  </a:cubicBezTo>
                  <a:cubicBezTo>
                    <a:pt x="5498" y="21600"/>
                    <a:pt x="4124" y="21600"/>
                    <a:pt x="3044" y="21294"/>
                  </a:cubicBezTo>
                  <a:cubicBezTo>
                    <a:pt x="1964" y="20989"/>
                    <a:pt x="1178" y="20377"/>
                    <a:pt x="687" y="19562"/>
                  </a:cubicBezTo>
                  <a:cubicBezTo>
                    <a:pt x="196" y="18747"/>
                    <a:pt x="0" y="17728"/>
                    <a:pt x="0" y="16709"/>
                  </a:cubicBezTo>
                  <a:cubicBezTo>
                    <a:pt x="0" y="15691"/>
                    <a:pt x="196" y="14672"/>
                    <a:pt x="785" y="13958"/>
                  </a:cubicBezTo>
                  <a:cubicBezTo>
                    <a:pt x="1375" y="13245"/>
                    <a:pt x="2356" y="12838"/>
                    <a:pt x="4909" y="13143"/>
                  </a:cubicBezTo>
                  <a:cubicBezTo>
                    <a:pt x="7462" y="13449"/>
                    <a:pt x="11585" y="14468"/>
                    <a:pt x="14629" y="15996"/>
                  </a:cubicBezTo>
                  <a:cubicBezTo>
                    <a:pt x="17673" y="17525"/>
                    <a:pt x="19636" y="1956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673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2623799" y="1205295"/>
              <a:ext cx="4044586" cy="1886026"/>
            </a:xfrm>
            <a:prstGeom prst="rect">
              <a:avLst/>
            </a:prstGeom>
            <a:effectLst/>
          </p:spPr>
        </p:pic>
        <p:pic>
          <p:nvPicPr>
            <p:cNvPr id="2675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2080908" y="984561"/>
              <a:ext cx="4966402" cy="2259160"/>
            </a:xfrm>
            <a:prstGeom prst="rect">
              <a:avLst/>
            </a:prstGeom>
            <a:effectLst/>
          </p:spPr>
        </p:pic>
        <p:pic>
          <p:nvPicPr>
            <p:cNvPr id="2677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706374" y="944168"/>
              <a:ext cx="6648440" cy="3094953"/>
            </a:xfrm>
            <a:prstGeom prst="rect">
              <a:avLst/>
            </a:prstGeom>
            <a:effectLst/>
          </p:spPr>
        </p:pic>
        <p:pic>
          <p:nvPicPr>
            <p:cNvPr id="2679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350148" y="878552"/>
              <a:ext cx="7749553" cy="3390901"/>
            </a:xfrm>
            <a:prstGeom prst="rect">
              <a:avLst/>
            </a:prstGeom>
            <a:effectLst/>
          </p:spPr>
        </p:pic>
        <p:pic>
          <p:nvPicPr>
            <p:cNvPr id="2681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267341" y="796266"/>
              <a:ext cx="11610538" cy="3874083"/>
            </a:xfrm>
            <a:prstGeom prst="rect">
              <a:avLst/>
            </a:prstGeom>
            <a:effectLst/>
          </p:spPr>
        </p:pic>
        <p:sp>
          <p:nvSpPr>
            <p:cNvPr id="2683" name="Line"/>
            <p:cNvSpPr/>
            <p:nvPr/>
          </p:nvSpPr>
          <p:spPr>
            <a:xfrm>
              <a:off x="729270" y="4668951"/>
              <a:ext cx="198962" cy="380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455" fill="norm" stroke="1" extrusionOk="0">
                  <a:moveTo>
                    <a:pt x="3479" y="7550"/>
                  </a:moveTo>
                  <a:cubicBezTo>
                    <a:pt x="3254" y="6595"/>
                    <a:pt x="3029" y="5640"/>
                    <a:pt x="3141" y="5461"/>
                  </a:cubicBezTo>
                  <a:cubicBezTo>
                    <a:pt x="3254" y="5282"/>
                    <a:pt x="3704" y="5879"/>
                    <a:pt x="3816" y="7490"/>
                  </a:cubicBezTo>
                  <a:cubicBezTo>
                    <a:pt x="3929" y="9101"/>
                    <a:pt x="3704" y="11726"/>
                    <a:pt x="3479" y="13994"/>
                  </a:cubicBezTo>
                  <a:cubicBezTo>
                    <a:pt x="3254" y="16261"/>
                    <a:pt x="3029" y="18171"/>
                    <a:pt x="2916" y="19483"/>
                  </a:cubicBezTo>
                  <a:cubicBezTo>
                    <a:pt x="2804" y="20796"/>
                    <a:pt x="2804" y="21512"/>
                    <a:pt x="2354" y="21452"/>
                  </a:cubicBezTo>
                  <a:cubicBezTo>
                    <a:pt x="1904" y="21393"/>
                    <a:pt x="1004" y="20557"/>
                    <a:pt x="441" y="18529"/>
                  </a:cubicBezTo>
                  <a:cubicBezTo>
                    <a:pt x="-121" y="16500"/>
                    <a:pt x="-346" y="13278"/>
                    <a:pt x="1004" y="10294"/>
                  </a:cubicBezTo>
                  <a:cubicBezTo>
                    <a:pt x="2354" y="7311"/>
                    <a:pt x="5279" y="4566"/>
                    <a:pt x="7304" y="2955"/>
                  </a:cubicBezTo>
                  <a:cubicBezTo>
                    <a:pt x="9329" y="1344"/>
                    <a:pt x="10454" y="867"/>
                    <a:pt x="11691" y="509"/>
                  </a:cubicBezTo>
                  <a:cubicBezTo>
                    <a:pt x="12929" y="151"/>
                    <a:pt x="14279" y="-88"/>
                    <a:pt x="15517" y="31"/>
                  </a:cubicBezTo>
                  <a:cubicBezTo>
                    <a:pt x="16754" y="151"/>
                    <a:pt x="17879" y="628"/>
                    <a:pt x="19004" y="2239"/>
                  </a:cubicBezTo>
                  <a:cubicBezTo>
                    <a:pt x="20129" y="3850"/>
                    <a:pt x="21254" y="6595"/>
                    <a:pt x="21141" y="9220"/>
                  </a:cubicBezTo>
                  <a:cubicBezTo>
                    <a:pt x="21029" y="11846"/>
                    <a:pt x="19679" y="14352"/>
                    <a:pt x="17204" y="16082"/>
                  </a:cubicBezTo>
                  <a:cubicBezTo>
                    <a:pt x="14729" y="17813"/>
                    <a:pt x="11129" y="18767"/>
                    <a:pt x="8091" y="19364"/>
                  </a:cubicBezTo>
                  <a:cubicBezTo>
                    <a:pt x="5054" y="19961"/>
                    <a:pt x="2579" y="20199"/>
                    <a:pt x="1679" y="20140"/>
                  </a:cubicBezTo>
                  <a:cubicBezTo>
                    <a:pt x="779" y="20080"/>
                    <a:pt x="1454" y="19722"/>
                    <a:pt x="2129" y="193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4" name="Line"/>
            <p:cNvSpPr/>
            <p:nvPr/>
          </p:nvSpPr>
          <p:spPr>
            <a:xfrm>
              <a:off x="1048600" y="4688552"/>
              <a:ext cx="3725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600" fill="norm" stroke="1" extrusionOk="0">
                  <a:moveTo>
                    <a:pt x="6718" y="0"/>
                  </a:moveTo>
                  <a:cubicBezTo>
                    <a:pt x="4318" y="4737"/>
                    <a:pt x="1918" y="9474"/>
                    <a:pt x="718" y="12411"/>
                  </a:cubicBezTo>
                  <a:cubicBezTo>
                    <a:pt x="-482" y="15347"/>
                    <a:pt x="-482" y="16484"/>
                    <a:pt x="3118" y="17716"/>
                  </a:cubicBezTo>
                  <a:cubicBezTo>
                    <a:pt x="6718" y="18947"/>
                    <a:pt x="13918" y="20274"/>
                    <a:pt x="211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5" name="Line"/>
            <p:cNvSpPr/>
            <p:nvPr/>
          </p:nvSpPr>
          <p:spPr>
            <a:xfrm>
              <a:off x="1054633" y="4703668"/>
              <a:ext cx="120117" cy="199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259" fill="norm" stroke="1" extrusionOk="0">
                  <a:moveTo>
                    <a:pt x="21504" y="3118"/>
                  </a:moveTo>
                  <a:cubicBezTo>
                    <a:pt x="21125" y="1768"/>
                    <a:pt x="20746" y="418"/>
                    <a:pt x="19609" y="80"/>
                  </a:cubicBezTo>
                  <a:cubicBezTo>
                    <a:pt x="18472" y="-257"/>
                    <a:pt x="16578" y="418"/>
                    <a:pt x="13357" y="3005"/>
                  </a:cubicBezTo>
                  <a:cubicBezTo>
                    <a:pt x="10136" y="5593"/>
                    <a:pt x="5588" y="10093"/>
                    <a:pt x="3125" y="12906"/>
                  </a:cubicBezTo>
                  <a:cubicBezTo>
                    <a:pt x="662" y="15718"/>
                    <a:pt x="283" y="16843"/>
                    <a:pt x="93" y="17968"/>
                  </a:cubicBezTo>
                  <a:cubicBezTo>
                    <a:pt x="-96" y="19093"/>
                    <a:pt x="-96" y="20218"/>
                    <a:pt x="1041" y="20780"/>
                  </a:cubicBezTo>
                  <a:cubicBezTo>
                    <a:pt x="2178" y="21343"/>
                    <a:pt x="4451" y="21343"/>
                    <a:pt x="7672" y="21118"/>
                  </a:cubicBezTo>
                  <a:cubicBezTo>
                    <a:pt x="10893" y="20893"/>
                    <a:pt x="15062" y="20443"/>
                    <a:pt x="19230" y="199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6" name="Line"/>
            <p:cNvSpPr/>
            <p:nvPr/>
          </p:nvSpPr>
          <p:spPr>
            <a:xfrm>
              <a:off x="1231899" y="4682202"/>
              <a:ext cx="279401" cy="169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2" fill="norm" stroke="1" extrusionOk="0">
                  <a:moveTo>
                    <a:pt x="0" y="6400"/>
                  </a:moveTo>
                  <a:cubicBezTo>
                    <a:pt x="0" y="9067"/>
                    <a:pt x="0" y="11733"/>
                    <a:pt x="327" y="14133"/>
                  </a:cubicBezTo>
                  <a:cubicBezTo>
                    <a:pt x="655" y="16533"/>
                    <a:pt x="1309" y="18667"/>
                    <a:pt x="2373" y="19333"/>
                  </a:cubicBezTo>
                  <a:cubicBezTo>
                    <a:pt x="3436" y="20000"/>
                    <a:pt x="4909" y="19200"/>
                    <a:pt x="5973" y="18000"/>
                  </a:cubicBezTo>
                  <a:cubicBezTo>
                    <a:pt x="7036" y="16800"/>
                    <a:pt x="7691" y="15200"/>
                    <a:pt x="8100" y="15067"/>
                  </a:cubicBezTo>
                  <a:cubicBezTo>
                    <a:pt x="8509" y="14933"/>
                    <a:pt x="8673" y="16267"/>
                    <a:pt x="8918" y="17600"/>
                  </a:cubicBezTo>
                  <a:cubicBezTo>
                    <a:pt x="9164" y="18933"/>
                    <a:pt x="9491" y="20267"/>
                    <a:pt x="10227" y="20933"/>
                  </a:cubicBezTo>
                  <a:cubicBezTo>
                    <a:pt x="10964" y="21600"/>
                    <a:pt x="12109" y="21600"/>
                    <a:pt x="13336" y="19600"/>
                  </a:cubicBezTo>
                  <a:cubicBezTo>
                    <a:pt x="14564" y="17600"/>
                    <a:pt x="15873" y="13600"/>
                    <a:pt x="16936" y="10133"/>
                  </a:cubicBezTo>
                  <a:cubicBezTo>
                    <a:pt x="18000" y="6667"/>
                    <a:pt x="18818" y="3733"/>
                    <a:pt x="19555" y="2133"/>
                  </a:cubicBezTo>
                  <a:cubicBezTo>
                    <a:pt x="20291" y="533"/>
                    <a:pt x="20945" y="26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7" name="Line"/>
            <p:cNvSpPr/>
            <p:nvPr/>
          </p:nvSpPr>
          <p:spPr>
            <a:xfrm>
              <a:off x="831850" y="4974302"/>
              <a:ext cx="57785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95" y="19543"/>
                    <a:pt x="4589" y="17486"/>
                    <a:pt x="7081" y="14400"/>
                  </a:cubicBezTo>
                  <a:cubicBezTo>
                    <a:pt x="9574" y="11314"/>
                    <a:pt x="12264" y="7200"/>
                    <a:pt x="14716" y="4629"/>
                  </a:cubicBezTo>
                  <a:cubicBezTo>
                    <a:pt x="17169" y="2057"/>
                    <a:pt x="19385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8" name="Line"/>
            <p:cNvSpPr/>
            <p:nvPr/>
          </p:nvSpPr>
          <p:spPr>
            <a:xfrm>
              <a:off x="882650" y="4993352"/>
              <a:ext cx="527050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75" y="19800"/>
                    <a:pt x="2949" y="18000"/>
                    <a:pt x="4945" y="15557"/>
                  </a:cubicBezTo>
                  <a:cubicBezTo>
                    <a:pt x="6940" y="13114"/>
                    <a:pt x="9455" y="10029"/>
                    <a:pt x="12318" y="7329"/>
                  </a:cubicBezTo>
                  <a:cubicBezTo>
                    <a:pt x="15181" y="4629"/>
                    <a:pt x="18390" y="23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9" name="Line"/>
            <p:cNvSpPr/>
            <p:nvPr/>
          </p:nvSpPr>
          <p:spPr>
            <a:xfrm>
              <a:off x="110855" y="5850336"/>
              <a:ext cx="276496" cy="468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429" fill="norm" stroke="1" extrusionOk="0">
                  <a:moveTo>
                    <a:pt x="763" y="5533"/>
                  </a:moveTo>
                  <a:cubicBezTo>
                    <a:pt x="434" y="3983"/>
                    <a:pt x="104" y="2433"/>
                    <a:pt x="21" y="1416"/>
                  </a:cubicBezTo>
                  <a:cubicBezTo>
                    <a:pt x="-61" y="399"/>
                    <a:pt x="104" y="-85"/>
                    <a:pt x="434" y="12"/>
                  </a:cubicBezTo>
                  <a:cubicBezTo>
                    <a:pt x="763" y="109"/>
                    <a:pt x="1258" y="787"/>
                    <a:pt x="1670" y="2627"/>
                  </a:cubicBezTo>
                  <a:cubicBezTo>
                    <a:pt x="2083" y="4467"/>
                    <a:pt x="2412" y="7470"/>
                    <a:pt x="2660" y="10279"/>
                  </a:cubicBezTo>
                  <a:cubicBezTo>
                    <a:pt x="2907" y="13088"/>
                    <a:pt x="3072" y="15703"/>
                    <a:pt x="3237" y="17253"/>
                  </a:cubicBezTo>
                  <a:cubicBezTo>
                    <a:pt x="3402" y="18803"/>
                    <a:pt x="3566" y="19287"/>
                    <a:pt x="3896" y="19917"/>
                  </a:cubicBezTo>
                  <a:cubicBezTo>
                    <a:pt x="4226" y="20546"/>
                    <a:pt x="4721" y="21321"/>
                    <a:pt x="5215" y="21418"/>
                  </a:cubicBezTo>
                  <a:cubicBezTo>
                    <a:pt x="5710" y="21515"/>
                    <a:pt x="6205" y="20934"/>
                    <a:pt x="6947" y="18948"/>
                  </a:cubicBezTo>
                  <a:cubicBezTo>
                    <a:pt x="7689" y="16963"/>
                    <a:pt x="8678" y="13572"/>
                    <a:pt x="10162" y="10521"/>
                  </a:cubicBezTo>
                  <a:cubicBezTo>
                    <a:pt x="11646" y="7470"/>
                    <a:pt x="13624" y="4758"/>
                    <a:pt x="15108" y="3063"/>
                  </a:cubicBezTo>
                  <a:cubicBezTo>
                    <a:pt x="16592" y="1368"/>
                    <a:pt x="17582" y="690"/>
                    <a:pt x="18571" y="399"/>
                  </a:cubicBezTo>
                  <a:cubicBezTo>
                    <a:pt x="19560" y="109"/>
                    <a:pt x="20550" y="206"/>
                    <a:pt x="21539" y="3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0" name="Line"/>
            <p:cNvSpPr/>
            <p:nvPr/>
          </p:nvSpPr>
          <p:spPr>
            <a:xfrm>
              <a:off x="0" y="6091902"/>
              <a:ext cx="400050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9964"/>
                    <a:pt x="0" y="18327"/>
                    <a:pt x="343" y="17182"/>
                  </a:cubicBezTo>
                  <a:cubicBezTo>
                    <a:pt x="686" y="16036"/>
                    <a:pt x="1371" y="15382"/>
                    <a:pt x="3543" y="13255"/>
                  </a:cubicBezTo>
                  <a:cubicBezTo>
                    <a:pt x="5714" y="11127"/>
                    <a:pt x="9371" y="7527"/>
                    <a:pt x="12629" y="5073"/>
                  </a:cubicBezTo>
                  <a:cubicBezTo>
                    <a:pt x="15886" y="2618"/>
                    <a:pt x="18743" y="130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1" name="Line"/>
            <p:cNvSpPr/>
            <p:nvPr/>
          </p:nvSpPr>
          <p:spPr>
            <a:xfrm>
              <a:off x="735077" y="5938511"/>
              <a:ext cx="211074" cy="260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6" h="21239" fill="norm" stroke="1" extrusionOk="0">
                  <a:moveTo>
                    <a:pt x="18118" y="4228"/>
                  </a:moveTo>
                  <a:cubicBezTo>
                    <a:pt x="18546" y="2673"/>
                    <a:pt x="18974" y="1117"/>
                    <a:pt x="18653" y="426"/>
                  </a:cubicBezTo>
                  <a:cubicBezTo>
                    <a:pt x="18332" y="-265"/>
                    <a:pt x="17263" y="-92"/>
                    <a:pt x="15124" y="772"/>
                  </a:cubicBezTo>
                  <a:cubicBezTo>
                    <a:pt x="12985" y="1636"/>
                    <a:pt x="9777" y="3191"/>
                    <a:pt x="7746" y="4228"/>
                  </a:cubicBezTo>
                  <a:cubicBezTo>
                    <a:pt x="5714" y="5265"/>
                    <a:pt x="4859" y="5783"/>
                    <a:pt x="4324" y="6474"/>
                  </a:cubicBezTo>
                  <a:cubicBezTo>
                    <a:pt x="3789" y="7165"/>
                    <a:pt x="3576" y="8029"/>
                    <a:pt x="5179" y="8807"/>
                  </a:cubicBezTo>
                  <a:cubicBezTo>
                    <a:pt x="6783" y="9585"/>
                    <a:pt x="10205" y="10276"/>
                    <a:pt x="12451" y="10621"/>
                  </a:cubicBezTo>
                  <a:cubicBezTo>
                    <a:pt x="14696" y="10967"/>
                    <a:pt x="15766" y="10967"/>
                    <a:pt x="15873" y="11313"/>
                  </a:cubicBezTo>
                  <a:cubicBezTo>
                    <a:pt x="15979" y="11658"/>
                    <a:pt x="15124" y="12349"/>
                    <a:pt x="12878" y="13300"/>
                  </a:cubicBezTo>
                  <a:cubicBezTo>
                    <a:pt x="10633" y="14250"/>
                    <a:pt x="6997" y="15460"/>
                    <a:pt x="4645" y="16410"/>
                  </a:cubicBezTo>
                  <a:cubicBezTo>
                    <a:pt x="2292" y="17361"/>
                    <a:pt x="1223" y="18052"/>
                    <a:pt x="581" y="18829"/>
                  </a:cubicBezTo>
                  <a:cubicBezTo>
                    <a:pt x="-60" y="19607"/>
                    <a:pt x="-274" y="20471"/>
                    <a:pt x="475" y="20903"/>
                  </a:cubicBezTo>
                  <a:cubicBezTo>
                    <a:pt x="1223" y="21335"/>
                    <a:pt x="2934" y="21335"/>
                    <a:pt x="6570" y="20989"/>
                  </a:cubicBezTo>
                  <a:cubicBezTo>
                    <a:pt x="10205" y="20644"/>
                    <a:pt x="15766" y="19953"/>
                    <a:pt x="21326" y="192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2" name="Line"/>
            <p:cNvSpPr/>
            <p:nvPr/>
          </p:nvSpPr>
          <p:spPr>
            <a:xfrm>
              <a:off x="1104293" y="5932026"/>
              <a:ext cx="227243" cy="255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340" fill="norm" stroke="1" extrusionOk="0">
                  <a:moveTo>
                    <a:pt x="634" y="1156"/>
                  </a:moveTo>
                  <a:cubicBezTo>
                    <a:pt x="56" y="448"/>
                    <a:pt x="-523" y="-260"/>
                    <a:pt x="827" y="94"/>
                  </a:cubicBezTo>
                  <a:cubicBezTo>
                    <a:pt x="2177" y="448"/>
                    <a:pt x="5456" y="1865"/>
                    <a:pt x="9023" y="3458"/>
                  </a:cubicBezTo>
                  <a:cubicBezTo>
                    <a:pt x="12591" y="5051"/>
                    <a:pt x="16448" y="6822"/>
                    <a:pt x="18570" y="8150"/>
                  </a:cubicBezTo>
                  <a:cubicBezTo>
                    <a:pt x="20691" y="9478"/>
                    <a:pt x="21077" y="10363"/>
                    <a:pt x="20402" y="11691"/>
                  </a:cubicBezTo>
                  <a:cubicBezTo>
                    <a:pt x="19727" y="13019"/>
                    <a:pt x="17991" y="14789"/>
                    <a:pt x="15966" y="16471"/>
                  </a:cubicBezTo>
                  <a:cubicBezTo>
                    <a:pt x="13941" y="18153"/>
                    <a:pt x="11627" y="19747"/>
                    <a:pt x="9313" y="213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3" name="Line"/>
            <p:cNvSpPr/>
            <p:nvPr/>
          </p:nvSpPr>
          <p:spPr>
            <a:xfrm>
              <a:off x="1426868" y="5985400"/>
              <a:ext cx="198733" cy="219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176" fill="norm" stroke="1" extrusionOk="0">
                  <a:moveTo>
                    <a:pt x="21347" y="1695"/>
                  </a:moveTo>
                  <a:cubicBezTo>
                    <a:pt x="20438" y="1084"/>
                    <a:pt x="19528" y="472"/>
                    <a:pt x="18505" y="167"/>
                  </a:cubicBezTo>
                  <a:cubicBezTo>
                    <a:pt x="17482" y="-139"/>
                    <a:pt x="16345" y="-139"/>
                    <a:pt x="13844" y="1186"/>
                  </a:cubicBezTo>
                  <a:cubicBezTo>
                    <a:pt x="11343" y="2510"/>
                    <a:pt x="7478" y="5159"/>
                    <a:pt x="4863" y="8012"/>
                  </a:cubicBezTo>
                  <a:cubicBezTo>
                    <a:pt x="2248" y="10865"/>
                    <a:pt x="884" y="13921"/>
                    <a:pt x="315" y="16061"/>
                  </a:cubicBezTo>
                  <a:cubicBezTo>
                    <a:pt x="-253" y="18201"/>
                    <a:pt x="-26" y="19423"/>
                    <a:pt x="770" y="20238"/>
                  </a:cubicBezTo>
                  <a:cubicBezTo>
                    <a:pt x="1566" y="21053"/>
                    <a:pt x="2930" y="21461"/>
                    <a:pt x="5659" y="20952"/>
                  </a:cubicBezTo>
                  <a:cubicBezTo>
                    <a:pt x="8387" y="20442"/>
                    <a:pt x="12480" y="19016"/>
                    <a:pt x="15094" y="17284"/>
                  </a:cubicBezTo>
                  <a:cubicBezTo>
                    <a:pt x="17709" y="15552"/>
                    <a:pt x="18846" y="13514"/>
                    <a:pt x="18505" y="10865"/>
                  </a:cubicBezTo>
                  <a:cubicBezTo>
                    <a:pt x="18164" y="8216"/>
                    <a:pt x="16345" y="4955"/>
                    <a:pt x="14867" y="3223"/>
                  </a:cubicBezTo>
                  <a:cubicBezTo>
                    <a:pt x="13389" y="1491"/>
                    <a:pt x="12252" y="1287"/>
                    <a:pt x="11115" y="10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4" name="Line"/>
            <p:cNvSpPr/>
            <p:nvPr/>
          </p:nvSpPr>
          <p:spPr>
            <a:xfrm>
              <a:off x="1752600" y="6269702"/>
              <a:ext cx="8890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5" name="Line"/>
            <p:cNvSpPr/>
            <p:nvPr/>
          </p:nvSpPr>
          <p:spPr>
            <a:xfrm>
              <a:off x="3149599" y="5694029"/>
              <a:ext cx="179433" cy="549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6" h="21412" fill="norm" stroke="1" extrusionOk="0">
                  <a:moveTo>
                    <a:pt x="9683" y="7335"/>
                  </a:moveTo>
                  <a:cubicBezTo>
                    <a:pt x="9186" y="10055"/>
                    <a:pt x="8690" y="12776"/>
                    <a:pt x="8441" y="14878"/>
                  </a:cubicBezTo>
                  <a:cubicBezTo>
                    <a:pt x="8193" y="16981"/>
                    <a:pt x="8193" y="18465"/>
                    <a:pt x="8193" y="19536"/>
                  </a:cubicBezTo>
                  <a:cubicBezTo>
                    <a:pt x="8193" y="20608"/>
                    <a:pt x="8193" y="21268"/>
                    <a:pt x="7945" y="21391"/>
                  </a:cubicBezTo>
                  <a:cubicBezTo>
                    <a:pt x="7697" y="21515"/>
                    <a:pt x="7200" y="21103"/>
                    <a:pt x="6579" y="19413"/>
                  </a:cubicBezTo>
                  <a:cubicBezTo>
                    <a:pt x="5959" y="17723"/>
                    <a:pt x="5214" y="14755"/>
                    <a:pt x="5090" y="11952"/>
                  </a:cubicBezTo>
                  <a:cubicBezTo>
                    <a:pt x="4966" y="9149"/>
                    <a:pt x="5462" y="6510"/>
                    <a:pt x="6828" y="4532"/>
                  </a:cubicBezTo>
                  <a:cubicBezTo>
                    <a:pt x="8193" y="2553"/>
                    <a:pt x="10428" y="1234"/>
                    <a:pt x="12290" y="575"/>
                  </a:cubicBezTo>
                  <a:cubicBezTo>
                    <a:pt x="14152" y="-85"/>
                    <a:pt x="15641" y="-85"/>
                    <a:pt x="16883" y="121"/>
                  </a:cubicBezTo>
                  <a:cubicBezTo>
                    <a:pt x="18124" y="327"/>
                    <a:pt x="19117" y="739"/>
                    <a:pt x="19986" y="1646"/>
                  </a:cubicBezTo>
                  <a:cubicBezTo>
                    <a:pt x="20855" y="2553"/>
                    <a:pt x="21600" y="3955"/>
                    <a:pt x="20483" y="5191"/>
                  </a:cubicBezTo>
                  <a:cubicBezTo>
                    <a:pt x="19366" y="6428"/>
                    <a:pt x="16386" y="7500"/>
                    <a:pt x="12662" y="8365"/>
                  </a:cubicBezTo>
                  <a:cubicBezTo>
                    <a:pt x="8938" y="9231"/>
                    <a:pt x="4469" y="9891"/>
                    <a:pt x="0" y="105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6" name="Line"/>
            <p:cNvSpPr/>
            <p:nvPr/>
          </p:nvSpPr>
          <p:spPr>
            <a:xfrm>
              <a:off x="3270250" y="5933152"/>
              <a:ext cx="203200" cy="24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5" fill="norm" stroke="1" extrusionOk="0">
                  <a:moveTo>
                    <a:pt x="0" y="6590"/>
                  </a:moveTo>
                  <a:cubicBezTo>
                    <a:pt x="900" y="6041"/>
                    <a:pt x="1800" y="5492"/>
                    <a:pt x="4388" y="6590"/>
                  </a:cubicBezTo>
                  <a:cubicBezTo>
                    <a:pt x="6975" y="7688"/>
                    <a:pt x="11250" y="10434"/>
                    <a:pt x="13612" y="12814"/>
                  </a:cubicBezTo>
                  <a:cubicBezTo>
                    <a:pt x="15975" y="15193"/>
                    <a:pt x="16425" y="17207"/>
                    <a:pt x="16088" y="18763"/>
                  </a:cubicBezTo>
                  <a:cubicBezTo>
                    <a:pt x="15750" y="20319"/>
                    <a:pt x="14625" y="21417"/>
                    <a:pt x="13725" y="21508"/>
                  </a:cubicBezTo>
                  <a:cubicBezTo>
                    <a:pt x="12825" y="21600"/>
                    <a:pt x="12150" y="20685"/>
                    <a:pt x="12262" y="17756"/>
                  </a:cubicBezTo>
                  <a:cubicBezTo>
                    <a:pt x="12375" y="14827"/>
                    <a:pt x="13275" y="9885"/>
                    <a:pt x="14400" y="6681"/>
                  </a:cubicBezTo>
                  <a:cubicBezTo>
                    <a:pt x="15525" y="3478"/>
                    <a:pt x="16875" y="2014"/>
                    <a:pt x="18113" y="1190"/>
                  </a:cubicBezTo>
                  <a:cubicBezTo>
                    <a:pt x="19350" y="366"/>
                    <a:pt x="20475" y="18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7" name="Line"/>
            <p:cNvSpPr/>
            <p:nvPr/>
          </p:nvSpPr>
          <p:spPr>
            <a:xfrm>
              <a:off x="3647302" y="5716585"/>
              <a:ext cx="257949" cy="556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285" fill="norm" stroke="1" extrusionOk="0">
                  <a:moveTo>
                    <a:pt x="19503" y="1725"/>
                  </a:moveTo>
                  <a:cubicBezTo>
                    <a:pt x="20021" y="1158"/>
                    <a:pt x="20540" y="592"/>
                    <a:pt x="20367" y="268"/>
                  </a:cubicBezTo>
                  <a:cubicBezTo>
                    <a:pt x="20194" y="-55"/>
                    <a:pt x="19330" y="-136"/>
                    <a:pt x="17775" y="309"/>
                  </a:cubicBezTo>
                  <a:cubicBezTo>
                    <a:pt x="16220" y="754"/>
                    <a:pt x="13973" y="1725"/>
                    <a:pt x="11208" y="3262"/>
                  </a:cubicBezTo>
                  <a:cubicBezTo>
                    <a:pt x="8444" y="4799"/>
                    <a:pt x="5160" y="6902"/>
                    <a:pt x="2914" y="9329"/>
                  </a:cubicBezTo>
                  <a:cubicBezTo>
                    <a:pt x="668" y="11756"/>
                    <a:pt x="-542" y="14507"/>
                    <a:pt x="236" y="16610"/>
                  </a:cubicBezTo>
                  <a:cubicBezTo>
                    <a:pt x="1013" y="18713"/>
                    <a:pt x="3778" y="20170"/>
                    <a:pt x="7580" y="20817"/>
                  </a:cubicBezTo>
                  <a:cubicBezTo>
                    <a:pt x="11381" y="21464"/>
                    <a:pt x="16220" y="21302"/>
                    <a:pt x="21058" y="211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8" name="Line"/>
            <p:cNvSpPr/>
            <p:nvPr/>
          </p:nvSpPr>
          <p:spPr>
            <a:xfrm>
              <a:off x="4054972" y="5788708"/>
              <a:ext cx="167778" cy="140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041" fill="norm" stroke="1" extrusionOk="0">
                  <a:moveTo>
                    <a:pt x="1152" y="1665"/>
                  </a:moveTo>
                  <a:cubicBezTo>
                    <a:pt x="1152" y="7065"/>
                    <a:pt x="1152" y="12465"/>
                    <a:pt x="1017" y="15959"/>
                  </a:cubicBezTo>
                  <a:cubicBezTo>
                    <a:pt x="882" y="19453"/>
                    <a:pt x="612" y="21041"/>
                    <a:pt x="342" y="21041"/>
                  </a:cubicBezTo>
                  <a:cubicBezTo>
                    <a:pt x="72" y="21041"/>
                    <a:pt x="-198" y="19453"/>
                    <a:pt x="207" y="16912"/>
                  </a:cubicBezTo>
                  <a:cubicBezTo>
                    <a:pt x="612" y="14370"/>
                    <a:pt x="1692" y="10876"/>
                    <a:pt x="2637" y="8494"/>
                  </a:cubicBezTo>
                  <a:cubicBezTo>
                    <a:pt x="3582" y="6112"/>
                    <a:pt x="4392" y="4841"/>
                    <a:pt x="5067" y="5000"/>
                  </a:cubicBezTo>
                  <a:cubicBezTo>
                    <a:pt x="5742" y="5159"/>
                    <a:pt x="6282" y="6747"/>
                    <a:pt x="6822" y="8335"/>
                  </a:cubicBezTo>
                  <a:cubicBezTo>
                    <a:pt x="7362" y="9923"/>
                    <a:pt x="7902" y="11512"/>
                    <a:pt x="8712" y="11670"/>
                  </a:cubicBezTo>
                  <a:cubicBezTo>
                    <a:pt x="9522" y="11829"/>
                    <a:pt x="10602" y="10559"/>
                    <a:pt x="11952" y="8494"/>
                  </a:cubicBezTo>
                  <a:cubicBezTo>
                    <a:pt x="13302" y="6429"/>
                    <a:pt x="14922" y="3570"/>
                    <a:pt x="16407" y="1823"/>
                  </a:cubicBezTo>
                  <a:cubicBezTo>
                    <a:pt x="17892" y="76"/>
                    <a:pt x="19242" y="-559"/>
                    <a:pt x="19917" y="553"/>
                  </a:cubicBezTo>
                  <a:cubicBezTo>
                    <a:pt x="20592" y="1665"/>
                    <a:pt x="20592" y="4523"/>
                    <a:pt x="20727" y="7541"/>
                  </a:cubicBezTo>
                  <a:cubicBezTo>
                    <a:pt x="20862" y="10559"/>
                    <a:pt x="21132" y="13735"/>
                    <a:pt x="21402" y="169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9" name="Line"/>
            <p:cNvSpPr/>
            <p:nvPr/>
          </p:nvSpPr>
          <p:spPr>
            <a:xfrm>
              <a:off x="4257955" y="5773282"/>
              <a:ext cx="136246" cy="102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0964" fill="norm" stroke="1" extrusionOk="0">
                  <a:moveTo>
                    <a:pt x="15408" y="9300"/>
                  </a:moveTo>
                  <a:cubicBezTo>
                    <a:pt x="15408" y="7140"/>
                    <a:pt x="15408" y="4980"/>
                    <a:pt x="13913" y="3036"/>
                  </a:cubicBezTo>
                  <a:cubicBezTo>
                    <a:pt x="12418" y="1092"/>
                    <a:pt x="9427" y="-636"/>
                    <a:pt x="6935" y="228"/>
                  </a:cubicBezTo>
                  <a:cubicBezTo>
                    <a:pt x="4442" y="1092"/>
                    <a:pt x="2448" y="4548"/>
                    <a:pt x="1285" y="7356"/>
                  </a:cubicBezTo>
                  <a:cubicBezTo>
                    <a:pt x="122" y="10164"/>
                    <a:pt x="-210" y="12324"/>
                    <a:pt x="122" y="14268"/>
                  </a:cubicBezTo>
                  <a:cubicBezTo>
                    <a:pt x="455" y="16212"/>
                    <a:pt x="1452" y="17940"/>
                    <a:pt x="2781" y="18372"/>
                  </a:cubicBezTo>
                  <a:cubicBezTo>
                    <a:pt x="4110" y="18804"/>
                    <a:pt x="5772" y="17940"/>
                    <a:pt x="7433" y="16428"/>
                  </a:cubicBezTo>
                  <a:cubicBezTo>
                    <a:pt x="9095" y="14916"/>
                    <a:pt x="10756" y="12756"/>
                    <a:pt x="12252" y="12972"/>
                  </a:cubicBezTo>
                  <a:cubicBezTo>
                    <a:pt x="13747" y="13188"/>
                    <a:pt x="15076" y="15780"/>
                    <a:pt x="16572" y="17508"/>
                  </a:cubicBezTo>
                  <a:cubicBezTo>
                    <a:pt x="18067" y="19236"/>
                    <a:pt x="19728" y="20100"/>
                    <a:pt x="21390" y="209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0" name="Line"/>
            <p:cNvSpPr/>
            <p:nvPr/>
          </p:nvSpPr>
          <p:spPr>
            <a:xfrm>
              <a:off x="4400550" y="5793452"/>
              <a:ext cx="120650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95" y="800"/>
                    <a:pt x="3789" y="1600"/>
                    <a:pt x="7389" y="5200"/>
                  </a:cubicBezTo>
                  <a:cubicBezTo>
                    <a:pt x="10989" y="8800"/>
                    <a:pt x="16295" y="15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1" name="Line"/>
            <p:cNvSpPr/>
            <p:nvPr/>
          </p:nvSpPr>
          <p:spPr>
            <a:xfrm>
              <a:off x="4419599" y="5778074"/>
              <a:ext cx="146051" cy="186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2" fill="norm" stroke="1" extrusionOk="0">
                  <a:moveTo>
                    <a:pt x="21600" y="307"/>
                  </a:moveTo>
                  <a:cubicBezTo>
                    <a:pt x="20035" y="65"/>
                    <a:pt x="18470" y="-178"/>
                    <a:pt x="17061" y="186"/>
                  </a:cubicBezTo>
                  <a:cubicBezTo>
                    <a:pt x="15652" y="550"/>
                    <a:pt x="14400" y="1521"/>
                    <a:pt x="11583" y="5161"/>
                  </a:cubicBezTo>
                  <a:cubicBezTo>
                    <a:pt x="8765" y="8802"/>
                    <a:pt x="4383" y="15112"/>
                    <a:pt x="0" y="214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2" name="Line"/>
            <p:cNvSpPr/>
            <p:nvPr/>
          </p:nvSpPr>
          <p:spPr>
            <a:xfrm>
              <a:off x="4240580" y="6022052"/>
              <a:ext cx="19807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600" fill="norm" stroke="1" extrusionOk="0">
                  <a:moveTo>
                    <a:pt x="15988" y="0"/>
                  </a:moveTo>
                  <a:cubicBezTo>
                    <a:pt x="16218" y="1600"/>
                    <a:pt x="16448" y="3200"/>
                    <a:pt x="15414" y="5600"/>
                  </a:cubicBezTo>
                  <a:cubicBezTo>
                    <a:pt x="14380" y="8000"/>
                    <a:pt x="12082" y="11200"/>
                    <a:pt x="9554" y="12933"/>
                  </a:cubicBezTo>
                  <a:cubicBezTo>
                    <a:pt x="7026" y="14667"/>
                    <a:pt x="4269" y="14933"/>
                    <a:pt x="2546" y="14533"/>
                  </a:cubicBezTo>
                  <a:cubicBezTo>
                    <a:pt x="822" y="14133"/>
                    <a:pt x="133" y="13067"/>
                    <a:pt x="18" y="11067"/>
                  </a:cubicBezTo>
                  <a:cubicBezTo>
                    <a:pt x="-97" y="9067"/>
                    <a:pt x="363" y="6133"/>
                    <a:pt x="1167" y="4667"/>
                  </a:cubicBezTo>
                  <a:cubicBezTo>
                    <a:pt x="1971" y="3200"/>
                    <a:pt x="3120" y="3200"/>
                    <a:pt x="6567" y="6267"/>
                  </a:cubicBezTo>
                  <a:cubicBezTo>
                    <a:pt x="10014" y="9333"/>
                    <a:pt x="15758" y="15467"/>
                    <a:pt x="2150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3" name="Line"/>
            <p:cNvSpPr/>
            <p:nvPr/>
          </p:nvSpPr>
          <p:spPr>
            <a:xfrm>
              <a:off x="4864100" y="5551020"/>
              <a:ext cx="50800" cy="743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6" fill="norm" stroke="1" extrusionOk="0">
                  <a:moveTo>
                    <a:pt x="0" y="584"/>
                  </a:moveTo>
                  <a:cubicBezTo>
                    <a:pt x="1800" y="278"/>
                    <a:pt x="3600" y="-28"/>
                    <a:pt x="4950" y="3"/>
                  </a:cubicBezTo>
                  <a:cubicBezTo>
                    <a:pt x="6300" y="33"/>
                    <a:pt x="7200" y="400"/>
                    <a:pt x="7200" y="1747"/>
                  </a:cubicBezTo>
                  <a:cubicBezTo>
                    <a:pt x="7200" y="3093"/>
                    <a:pt x="6300" y="5418"/>
                    <a:pt x="5400" y="7774"/>
                  </a:cubicBezTo>
                  <a:cubicBezTo>
                    <a:pt x="4500" y="10130"/>
                    <a:pt x="3600" y="12516"/>
                    <a:pt x="2700" y="14627"/>
                  </a:cubicBezTo>
                  <a:cubicBezTo>
                    <a:pt x="1800" y="16738"/>
                    <a:pt x="900" y="18574"/>
                    <a:pt x="1800" y="19736"/>
                  </a:cubicBezTo>
                  <a:cubicBezTo>
                    <a:pt x="2700" y="20899"/>
                    <a:pt x="5400" y="21388"/>
                    <a:pt x="9000" y="21480"/>
                  </a:cubicBezTo>
                  <a:cubicBezTo>
                    <a:pt x="12600" y="21572"/>
                    <a:pt x="17100" y="21266"/>
                    <a:pt x="21600" y="209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4" name="Line"/>
            <p:cNvSpPr/>
            <p:nvPr/>
          </p:nvSpPr>
          <p:spPr>
            <a:xfrm>
              <a:off x="5013506" y="5742652"/>
              <a:ext cx="72844" cy="467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374" fill="norm" stroke="1" extrusionOk="0">
                  <a:moveTo>
                    <a:pt x="21238" y="0"/>
                  </a:moveTo>
                  <a:cubicBezTo>
                    <a:pt x="16918" y="3196"/>
                    <a:pt x="12598" y="6393"/>
                    <a:pt x="9821" y="9492"/>
                  </a:cubicBezTo>
                  <a:cubicBezTo>
                    <a:pt x="7044" y="12592"/>
                    <a:pt x="5809" y="15595"/>
                    <a:pt x="4267" y="17677"/>
                  </a:cubicBezTo>
                  <a:cubicBezTo>
                    <a:pt x="2724" y="19760"/>
                    <a:pt x="872" y="20922"/>
                    <a:pt x="255" y="21261"/>
                  </a:cubicBezTo>
                  <a:cubicBezTo>
                    <a:pt x="-362" y="21600"/>
                    <a:pt x="255" y="21116"/>
                    <a:pt x="872" y="206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5" name="Line"/>
            <p:cNvSpPr/>
            <p:nvPr/>
          </p:nvSpPr>
          <p:spPr>
            <a:xfrm>
              <a:off x="4984750" y="5738003"/>
              <a:ext cx="355600" cy="131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4" fill="norm" stroke="1" extrusionOk="0">
                  <a:moveTo>
                    <a:pt x="0" y="21324"/>
                  </a:moveTo>
                  <a:cubicBezTo>
                    <a:pt x="2186" y="15495"/>
                    <a:pt x="4371" y="9667"/>
                    <a:pt x="7136" y="5895"/>
                  </a:cubicBezTo>
                  <a:cubicBezTo>
                    <a:pt x="9900" y="2124"/>
                    <a:pt x="13243" y="410"/>
                    <a:pt x="15750" y="67"/>
                  </a:cubicBezTo>
                  <a:cubicBezTo>
                    <a:pt x="18257" y="-276"/>
                    <a:pt x="19929" y="753"/>
                    <a:pt x="21600" y="17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6" name="Line"/>
            <p:cNvSpPr/>
            <p:nvPr/>
          </p:nvSpPr>
          <p:spPr>
            <a:xfrm>
              <a:off x="5002671" y="5952202"/>
              <a:ext cx="318629" cy="43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163" fill="norm" stroke="1" extrusionOk="0">
                  <a:moveTo>
                    <a:pt x="1793" y="15429"/>
                  </a:moveTo>
                  <a:cubicBezTo>
                    <a:pt x="934" y="17486"/>
                    <a:pt x="76" y="19543"/>
                    <a:pt x="5" y="20571"/>
                  </a:cubicBezTo>
                  <a:cubicBezTo>
                    <a:pt x="-67" y="21600"/>
                    <a:pt x="648" y="21600"/>
                    <a:pt x="3366" y="18000"/>
                  </a:cubicBezTo>
                  <a:cubicBezTo>
                    <a:pt x="6084" y="14400"/>
                    <a:pt x="10805" y="7200"/>
                    <a:pt x="14166" y="3600"/>
                  </a:cubicBezTo>
                  <a:cubicBezTo>
                    <a:pt x="17528" y="0"/>
                    <a:pt x="19530" y="0"/>
                    <a:pt x="2153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7" name="Line"/>
            <p:cNvSpPr/>
            <p:nvPr/>
          </p:nvSpPr>
          <p:spPr>
            <a:xfrm>
              <a:off x="5122333" y="5493979"/>
              <a:ext cx="192618" cy="128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37" fill="norm" stroke="1" extrusionOk="0">
                  <a:moveTo>
                    <a:pt x="7358" y="6337"/>
                  </a:moveTo>
                  <a:cubicBezTo>
                    <a:pt x="5697" y="9080"/>
                    <a:pt x="4035" y="11823"/>
                    <a:pt x="2611" y="14394"/>
                  </a:cubicBezTo>
                  <a:cubicBezTo>
                    <a:pt x="1187" y="16966"/>
                    <a:pt x="0" y="19366"/>
                    <a:pt x="0" y="19023"/>
                  </a:cubicBezTo>
                  <a:cubicBezTo>
                    <a:pt x="0" y="18680"/>
                    <a:pt x="1187" y="15594"/>
                    <a:pt x="2848" y="12166"/>
                  </a:cubicBezTo>
                  <a:cubicBezTo>
                    <a:pt x="4510" y="8737"/>
                    <a:pt x="6646" y="4966"/>
                    <a:pt x="8664" y="2566"/>
                  </a:cubicBezTo>
                  <a:cubicBezTo>
                    <a:pt x="10681" y="166"/>
                    <a:pt x="12580" y="-863"/>
                    <a:pt x="14004" y="851"/>
                  </a:cubicBezTo>
                  <a:cubicBezTo>
                    <a:pt x="15429" y="2566"/>
                    <a:pt x="16378" y="7023"/>
                    <a:pt x="17565" y="10794"/>
                  </a:cubicBezTo>
                  <a:cubicBezTo>
                    <a:pt x="18752" y="14566"/>
                    <a:pt x="20176" y="17651"/>
                    <a:pt x="21600" y="207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8" name="Line"/>
            <p:cNvSpPr/>
            <p:nvPr/>
          </p:nvSpPr>
          <p:spPr>
            <a:xfrm>
              <a:off x="5130800" y="6186633"/>
              <a:ext cx="152400" cy="95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93" fill="norm" stroke="1" extrusionOk="0">
                  <a:moveTo>
                    <a:pt x="0" y="7006"/>
                  </a:moveTo>
                  <a:cubicBezTo>
                    <a:pt x="0" y="4708"/>
                    <a:pt x="0" y="2410"/>
                    <a:pt x="750" y="1031"/>
                  </a:cubicBezTo>
                  <a:cubicBezTo>
                    <a:pt x="1500" y="-347"/>
                    <a:pt x="3000" y="-807"/>
                    <a:pt x="6600" y="2640"/>
                  </a:cubicBezTo>
                  <a:cubicBezTo>
                    <a:pt x="10200" y="6087"/>
                    <a:pt x="15900" y="13440"/>
                    <a:pt x="21600" y="207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9" name="Line"/>
            <p:cNvSpPr/>
            <p:nvPr/>
          </p:nvSpPr>
          <p:spPr>
            <a:xfrm>
              <a:off x="5176308" y="6198111"/>
              <a:ext cx="157693" cy="116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146" fill="norm" stroke="1" extrusionOk="0">
                  <a:moveTo>
                    <a:pt x="21456" y="2632"/>
                  </a:moveTo>
                  <a:cubicBezTo>
                    <a:pt x="18864" y="1089"/>
                    <a:pt x="16272" y="-454"/>
                    <a:pt x="13248" y="125"/>
                  </a:cubicBezTo>
                  <a:cubicBezTo>
                    <a:pt x="10224" y="703"/>
                    <a:pt x="6768" y="3403"/>
                    <a:pt x="4464" y="6103"/>
                  </a:cubicBezTo>
                  <a:cubicBezTo>
                    <a:pt x="2160" y="8803"/>
                    <a:pt x="1008" y="11503"/>
                    <a:pt x="432" y="13817"/>
                  </a:cubicBezTo>
                  <a:cubicBezTo>
                    <a:pt x="-144" y="16132"/>
                    <a:pt x="-144" y="18060"/>
                    <a:pt x="432" y="19217"/>
                  </a:cubicBezTo>
                  <a:cubicBezTo>
                    <a:pt x="1008" y="20375"/>
                    <a:pt x="2160" y="20760"/>
                    <a:pt x="3312" y="211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0" name="Line"/>
            <p:cNvSpPr/>
            <p:nvPr/>
          </p:nvSpPr>
          <p:spPr>
            <a:xfrm>
              <a:off x="5531781" y="5760719"/>
              <a:ext cx="176870" cy="337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7" h="21262" fill="norm" stroke="1" extrusionOk="0">
                  <a:moveTo>
                    <a:pt x="20987" y="462"/>
                  </a:moveTo>
                  <a:cubicBezTo>
                    <a:pt x="17722" y="62"/>
                    <a:pt x="14457" y="-338"/>
                    <a:pt x="11192" y="462"/>
                  </a:cubicBezTo>
                  <a:cubicBezTo>
                    <a:pt x="7927" y="1262"/>
                    <a:pt x="4661" y="3262"/>
                    <a:pt x="2527" y="6195"/>
                  </a:cubicBezTo>
                  <a:cubicBezTo>
                    <a:pt x="392" y="9129"/>
                    <a:pt x="-613" y="12995"/>
                    <a:pt x="392" y="15662"/>
                  </a:cubicBezTo>
                  <a:cubicBezTo>
                    <a:pt x="1396" y="18329"/>
                    <a:pt x="4410" y="19795"/>
                    <a:pt x="6545" y="20529"/>
                  </a:cubicBezTo>
                  <a:cubicBezTo>
                    <a:pt x="8680" y="21262"/>
                    <a:pt x="9936" y="21262"/>
                    <a:pt x="11192" y="212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1" name="Line"/>
            <p:cNvSpPr/>
            <p:nvPr/>
          </p:nvSpPr>
          <p:spPr>
            <a:xfrm>
              <a:off x="5624019" y="5793452"/>
              <a:ext cx="281482" cy="277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488" fill="norm" stroke="1" extrusionOk="0">
                  <a:moveTo>
                    <a:pt x="21436" y="0"/>
                  </a:moveTo>
                  <a:cubicBezTo>
                    <a:pt x="19340" y="2782"/>
                    <a:pt x="17245" y="5564"/>
                    <a:pt x="15230" y="8509"/>
                  </a:cubicBezTo>
                  <a:cubicBezTo>
                    <a:pt x="13215" y="11455"/>
                    <a:pt x="11281" y="14564"/>
                    <a:pt x="9427" y="16773"/>
                  </a:cubicBezTo>
                  <a:cubicBezTo>
                    <a:pt x="7573" y="18982"/>
                    <a:pt x="5800" y="20291"/>
                    <a:pt x="4511" y="20945"/>
                  </a:cubicBezTo>
                  <a:cubicBezTo>
                    <a:pt x="3221" y="21600"/>
                    <a:pt x="2415" y="21600"/>
                    <a:pt x="1770" y="21273"/>
                  </a:cubicBezTo>
                  <a:cubicBezTo>
                    <a:pt x="1126" y="20945"/>
                    <a:pt x="642" y="20291"/>
                    <a:pt x="320" y="19227"/>
                  </a:cubicBezTo>
                  <a:cubicBezTo>
                    <a:pt x="-3" y="18164"/>
                    <a:pt x="-164" y="16691"/>
                    <a:pt x="239" y="15545"/>
                  </a:cubicBezTo>
                  <a:cubicBezTo>
                    <a:pt x="642" y="14400"/>
                    <a:pt x="1609" y="13582"/>
                    <a:pt x="3140" y="13173"/>
                  </a:cubicBezTo>
                  <a:cubicBezTo>
                    <a:pt x="4672" y="12764"/>
                    <a:pt x="6767" y="12764"/>
                    <a:pt x="9105" y="13664"/>
                  </a:cubicBezTo>
                  <a:cubicBezTo>
                    <a:pt x="11442" y="14564"/>
                    <a:pt x="14021" y="16364"/>
                    <a:pt x="15714" y="17345"/>
                  </a:cubicBezTo>
                  <a:cubicBezTo>
                    <a:pt x="17406" y="18327"/>
                    <a:pt x="18212" y="18491"/>
                    <a:pt x="19018" y="186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2" name="Line"/>
            <p:cNvSpPr/>
            <p:nvPr/>
          </p:nvSpPr>
          <p:spPr>
            <a:xfrm>
              <a:off x="5911850" y="5780752"/>
              <a:ext cx="144846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8" h="21600" fill="norm" stroke="1" extrusionOk="0">
                  <a:moveTo>
                    <a:pt x="17341" y="0"/>
                  </a:moveTo>
                  <a:cubicBezTo>
                    <a:pt x="19470" y="2925"/>
                    <a:pt x="21600" y="5850"/>
                    <a:pt x="20535" y="8944"/>
                  </a:cubicBezTo>
                  <a:cubicBezTo>
                    <a:pt x="19470" y="12038"/>
                    <a:pt x="15211" y="15300"/>
                    <a:pt x="11256" y="17438"/>
                  </a:cubicBezTo>
                  <a:cubicBezTo>
                    <a:pt x="7301" y="19575"/>
                    <a:pt x="3651" y="2058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3" name="Line"/>
            <p:cNvSpPr/>
            <p:nvPr/>
          </p:nvSpPr>
          <p:spPr>
            <a:xfrm>
              <a:off x="6400800" y="5958552"/>
              <a:ext cx="2603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68" y="14400"/>
                    <a:pt x="10537" y="7200"/>
                    <a:pt x="14137" y="3600"/>
                  </a:cubicBezTo>
                  <a:cubicBezTo>
                    <a:pt x="17737" y="0"/>
                    <a:pt x="19668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4" name="Line"/>
            <p:cNvSpPr/>
            <p:nvPr/>
          </p:nvSpPr>
          <p:spPr>
            <a:xfrm>
              <a:off x="6925587" y="5729952"/>
              <a:ext cx="72113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5" h="21600" fill="norm" stroke="1" extrusionOk="0">
                  <a:moveTo>
                    <a:pt x="21025" y="0"/>
                  </a:moveTo>
                  <a:cubicBezTo>
                    <a:pt x="17322" y="3716"/>
                    <a:pt x="13619" y="7432"/>
                    <a:pt x="9916" y="10684"/>
                  </a:cubicBezTo>
                  <a:cubicBezTo>
                    <a:pt x="6214" y="13935"/>
                    <a:pt x="2511" y="16723"/>
                    <a:pt x="968" y="18465"/>
                  </a:cubicBezTo>
                  <a:cubicBezTo>
                    <a:pt x="-575" y="20206"/>
                    <a:pt x="42" y="20903"/>
                    <a:pt x="65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5" name="Line"/>
            <p:cNvSpPr/>
            <p:nvPr/>
          </p:nvSpPr>
          <p:spPr>
            <a:xfrm>
              <a:off x="6940550" y="5704552"/>
              <a:ext cx="30480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4400"/>
                    <a:pt x="7200" y="7200"/>
                    <a:pt x="10800" y="3600"/>
                  </a:cubicBezTo>
                  <a:cubicBezTo>
                    <a:pt x="14400" y="0"/>
                    <a:pt x="180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6" name="Line"/>
            <p:cNvSpPr/>
            <p:nvPr/>
          </p:nvSpPr>
          <p:spPr>
            <a:xfrm>
              <a:off x="6953250" y="5856952"/>
              <a:ext cx="2095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7" name="Line"/>
            <p:cNvSpPr/>
            <p:nvPr/>
          </p:nvSpPr>
          <p:spPr>
            <a:xfrm>
              <a:off x="7016750" y="6085552"/>
              <a:ext cx="146050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261" y="5600"/>
                    <a:pt x="12522" y="11200"/>
                    <a:pt x="16122" y="14800"/>
                  </a:cubicBezTo>
                  <a:cubicBezTo>
                    <a:pt x="19722" y="18400"/>
                    <a:pt x="20661" y="20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8" name="Line"/>
            <p:cNvSpPr/>
            <p:nvPr/>
          </p:nvSpPr>
          <p:spPr>
            <a:xfrm>
              <a:off x="7061200" y="6123652"/>
              <a:ext cx="152400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500" y="2291"/>
                    <a:pt x="11400" y="4582"/>
                    <a:pt x="7800" y="8182"/>
                  </a:cubicBezTo>
                  <a:cubicBezTo>
                    <a:pt x="4200" y="11782"/>
                    <a:pt x="2100" y="1669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9" name="Line"/>
            <p:cNvSpPr/>
            <p:nvPr/>
          </p:nvSpPr>
          <p:spPr>
            <a:xfrm>
              <a:off x="7386793" y="5728179"/>
              <a:ext cx="163358" cy="363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455" fill="norm" stroke="1" extrusionOk="0">
                  <a:moveTo>
                    <a:pt x="21372" y="1603"/>
                  </a:moveTo>
                  <a:cubicBezTo>
                    <a:pt x="21095" y="979"/>
                    <a:pt x="20818" y="354"/>
                    <a:pt x="19849" y="105"/>
                  </a:cubicBezTo>
                  <a:cubicBezTo>
                    <a:pt x="18880" y="-145"/>
                    <a:pt x="17218" y="-20"/>
                    <a:pt x="14310" y="1291"/>
                  </a:cubicBezTo>
                  <a:cubicBezTo>
                    <a:pt x="11403" y="2602"/>
                    <a:pt x="7249" y="5099"/>
                    <a:pt x="4480" y="7596"/>
                  </a:cubicBezTo>
                  <a:cubicBezTo>
                    <a:pt x="1710" y="10093"/>
                    <a:pt x="326" y="12590"/>
                    <a:pt x="49" y="14650"/>
                  </a:cubicBezTo>
                  <a:cubicBezTo>
                    <a:pt x="-228" y="16710"/>
                    <a:pt x="603" y="18334"/>
                    <a:pt x="4341" y="19395"/>
                  </a:cubicBezTo>
                  <a:cubicBezTo>
                    <a:pt x="8080" y="20456"/>
                    <a:pt x="14726" y="20956"/>
                    <a:pt x="21372" y="214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0" name="Line"/>
            <p:cNvSpPr/>
            <p:nvPr/>
          </p:nvSpPr>
          <p:spPr>
            <a:xfrm>
              <a:off x="7452078" y="5799802"/>
              <a:ext cx="326673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fill="norm" stroke="1" extrusionOk="0">
                  <a:moveTo>
                    <a:pt x="21507" y="0"/>
                  </a:moveTo>
                  <a:cubicBezTo>
                    <a:pt x="18302" y="4062"/>
                    <a:pt x="15097" y="8123"/>
                    <a:pt x="12170" y="11631"/>
                  </a:cubicBezTo>
                  <a:cubicBezTo>
                    <a:pt x="9244" y="15138"/>
                    <a:pt x="6596" y="18092"/>
                    <a:pt x="4784" y="19569"/>
                  </a:cubicBezTo>
                  <a:cubicBezTo>
                    <a:pt x="2973" y="21046"/>
                    <a:pt x="1997" y="21046"/>
                    <a:pt x="1301" y="20677"/>
                  </a:cubicBezTo>
                  <a:cubicBezTo>
                    <a:pt x="604" y="20308"/>
                    <a:pt x="186" y="19569"/>
                    <a:pt x="46" y="18738"/>
                  </a:cubicBezTo>
                  <a:cubicBezTo>
                    <a:pt x="-93" y="17908"/>
                    <a:pt x="46" y="16985"/>
                    <a:pt x="952" y="16246"/>
                  </a:cubicBezTo>
                  <a:cubicBezTo>
                    <a:pt x="1858" y="15508"/>
                    <a:pt x="3530" y="14954"/>
                    <a:pt x="6248" y="15415"/>
                  </a:cubicBezTo>
                  <a:cubicBezTo>
                    <a:pt x="8965" y="15877"/>
                    <a:pt x="12728" y="17354"/>
                    <a:pt x="14957" y="18554"/>
                  </a:cubicBezTo>
                  <a:cubicBezTo>
                    <a:pt x="17187" y="19754"/>
                    <a:pt x="17884" y="20677"/>
                    <a:pt x="1858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1" name="Line"/>
            <p:cNvSpPr/>
            <p:nvPr/>
          </p:nvSpPr>
          <p:spPr>
            <a:xfrm>
              <a:off x="7816850" y="5729952"/>
              <a:ext cx="126222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6" h="21600" fill="norm" stroke="1" extrusionOk="0">
                  <a:moveTo>
                    <a:pt x="10623" y="0"/>
                  </a:moveTo>
                  <a:cubicBezTo>
                    <a:pt x="12393" y="0"/>
                    <a:pt x="14164" y="0"/>
                    <a:pt x="15757" y="1067"/>
                  </a:cubicBezTo>
                  <a:cubicBezTo>
                    <a:pt x="17351" y="2133"/>
                    <a:pt x="18767" y="4267"/>
                    <a:pt x="19830" y="6667"/>
                  </a:cubicBezTo>
                  <a:cubicBezTo>
                    <a:pt x="20892" y="9067"/>
                    <a:pt x="21600" y="11733"/>
                    <a:pt x="20715" y="13933"/>
                  </a:cubicBezTo>
                  <a:cubicBezTo>
                    <a:pt x="19830" y="16133"/>
                    <a:pt x="17351" y="17867"/>
                    <a:pt x="13633" y="19067"/>
                  </a:cubicBezTo>
                  <a:cubicBezTo>
                    <a:pt x="9915" y="20267"/>
                    <a:pt x="4957" y="2093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2" name="Line"/>
            <p:cNvSpPr/>
            <p:nvPr/>
          </p:nvSpPr>
          <p:spPr>
            <a:xfrm>
              <a:off x="8039100" y="5539452"/>
              <a:ext cx="80996" cy="704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3" h="21600" fill="norm" stroke="1" extrusionOk="0">
                  <a:moveTo>
                    <a:pt x="13292" y="0"/>
                  </a:moveTo>
                  <a:cubicBezTo>
                    <a:pt x="16062" y="1168"/>
                    <a:pt x="18831" y="2335"/>
                    <a:pt x="20215" y="4216"/>
                  </a:cubicBezTo>
                  <a:cubicBezTo>
                    <a:pt x="21600" y="6097"/>
                    <a:pt x="21600" y="8692"/>
                    <a:pt x="19662" y="11059"/>
                  </a:cubicBezTo>
                  <a:cubicBezTo>
                    <a:pt x="17723" y="13427"/>
                    <a:pt x="13846" y="15568"/>
                    <a:pt x="10246" y="17286"/>
                  </a:cubicBezTo>
                  <a:cubicBezTo>
                    <a:pt x="6646" y="19005"/>
                    <a:pt x="3323" y="2030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3" name="Line"/>
            <p:cNvSpPr/>
            <p:nvPr/>
          </p:nvSpPr>
          <p:spPr>
            <a:xfrm>
              <a:off x="8464550" y="5710902"/>
              <a:ext cx="321474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600" fill="norm" stroke="1" extrusionOk="0">
                  <a:moveTo>
                    <a:pt x="0" y="0"/>
                  </a:moveTo>
                  <a:cubicBezTo>
                    <a:pt x="1976" y="1342"/>
                    <a:pt x="3953" y="2685"/>
                    <a:pt x="6635" y="4149"/>
                  </a:cubicBezTo>
                  <a:cubicBezTo>
                    <a:pt x="9318" y="5614"/>
                    <a:pt x="12706" y="7200"/>
                    <a:pt x="15176" y="8359"/>
                  </a:cubicBezTo>
                  <a:cubicBezTo>
                    <a:pt x="17647" y="9519"/>
                    <a:pt x="19200" y="10251"/>
                    <a:pt x="20188" y="10861"/>
                  </a:cubicBezTo>
                  <a:cubicBezTo>
                    <a:pt x="21176" y="11471"/>
                    <a:pt x="21600" y="11959"/>
                    <a:pt x="21388" y="12508"/>
                  </a:cubicBezTo>
                  <a:cubicBezTo>
                    <a:pt x="21176" y="13058"/>
                    <a:pt x="20329" y="13668"/>
                    <a:pt x="18282" y="14522"/>
                  </a:cubicBezTo>
                  <a:cubicBezTo>
                    <a:pt x="16235" y="15376"/>
                    <a:pt x="12988" y="16475"/>
                    <a:pt x="10306" y="17390"/>
                  </a:cubicBezTo>
                  <a:cubicBezTo>
                    <a:pt x="7624" y="18305"/>
                    <a:pt x="5506" y="19037"/>
                    <a:pt x="4306" y="19708"/>
                  </a:cubicBezTo>
                  <a:cubicBezTo>
                    <a:pt x="3106" y="20380"/>
                    <a:pt x="2824" y="20990"/>
                    <a:pt x="254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4" name="Line"/>
            <p:cNvSpPr/>
            <p:nvPr/>
          </p:nvSpPr>
          <p:spPr>
            <a:xfrm>
              <a:off x="8932803" y="5811945"/>
              <a:ext cx="274697" cy="232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337" fill="norm" stroke="1" extrusionOk="0">
                  <a:moveTo>
                    <a:pt x="19419" y="1803"/>
                  </a:moveTo>
                  <a:cubicBezTo>
                    <a:pt x="18760" y="1025"/>
                    <a:pt x="18100" y="246"/>
                    <a:pt x="15957" y="52"/>
                  </a:cubicBezTo>
                  <a:cubicBezTo>
                    <a:pt x="13813" y="-143"/>
                    <a:pt x="10186" y="246"/>
                    <a:pt x="7960" y="733"/>
                  </a:cubicBezTo>
                  <a:cubicBezTo>
                    <a:pt x="5734" y="1219"/>
                    <a:pt x="4909" y="1803"/>
                    <a:pt x="4250" y="2484"/>
                  </a:cubicBezTo>
                  <a:cubicBezTo>
                    <a:pt x="3590" y="3165"/>
                    <a:pt x="3096" y="3943"/>
                    <a:pt x="3096" y="4722"/>
                  </a:cubicBezTo>
                  <a:cubicBezTo>
                    <a:pt x="3096" y="5500"/>
                    <a:pt x="3590" y="6279"/>
                    <a:pt x="4250" y="6862"/>
                  </a:cubicBezTo>
                  <a:cubicBezTo>
                    <a:pt x="4909" y="7446"/>
                    <a:pt x="5734" y="7835"/>
                    <a:pt x="6641" y="8322"/>
                  </a:cubicBezTo>
                  <a:cubicBezTo>
                    <a:pt x="7548" y="8808"/>
                    <a:pt x="8537" y="9392"/>
                    <a:pt x="8702" y="9976"/>
                  </a:cubicBezTo>
                  <a:cubicBezTo>
                    <a:pt x="8867" y="10560"/>
                    <a:pt x="8207" y="11143"/>
                    <a:pt x="7053" y="11727"/>
                  </a:cubicBezTo>
                  <a:cubicBezTo>
                    <a:pt x="5899" y="12311"/>
                    <a:pt x="4250" y="12895"/>
                    <a:pt x="2931" y="13576"/>
                  </a:cubicBezTo>
                  <a:cubicBezTo>
                    <a:pt x="1612" y="14257"/>
                    <a:pt x="622" y="15035"/>
                    <a:pt x="210" y="15911"/>
                  </a:cubicBezTo>
                  <a:cubicBezTo>
                    <a:pt x="-202" y="16787"/>
                    <a:pt x="-37" y="17760"/>
                    <a:pt x="952" y="18635"/>
                  </a:cubicBezTo>
                  <a:cubicBezTo>
                    <a:pt x="1942" y="19511"/>
                    <a:pt x="3755" y="20289"/>
                    <a:pt x="6888" y="20776"/>
                  </a:cubicBezTo>
                  <a:cubicBezTo>
                    <a:pt x="10021" y="21262"/>
                    <a:pt x="14473" y="21457"/>
                    <a:pt x="17111" y="21262"/>
                  </a:cubicBezTo>
                  <a:cubicBezTo>
                    <a:pt x="19749" y="21068"/>
                    <a:pt x="20574" y="20484"/>
                    <a:pt x="21398" y="199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5" name="Line"/>
            <p:cNvSpPr/>
            <p:nvPr/>
          </p:nvSpPr>
          <p:spPr>
            <a:xfrm>
              <a:off x="9188450" y="5653752"/>
              <a:ext cx="216881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8" h="21600" fill="norm" stroke="1" extrusionOk="0">
                  <a:moveTo>
                    <a:pt x="12960" y="0"/>
                  </a:moveTo>
                  <a:cubicBezTo>
                    <a:pt x="15429" y="700"/>
                    <a:pt x="17897" y="1400"/>
                    <a:pt x="19440" y="3250"/>
                  </a:cubicBezTo>
                  <a:cubicBezTo>
                    <a:pt x="20983" y="5100"/>
                    <a:pt x="21600" y="8100"/>
                    <a:pt x="20571" y="10750"/>
                  </a:cubicBezTo>
                  <a:cubicBezTo>
                    <a:pt x="19543" y="13400"/>
                    <a:pt x="16869" y="15700"/>
                    <a:pt x="13166" y="17450"/>
                  </a:cubicBezTo>
                  <a:cubicBezTo>
                    <a:pt x="9463" y="19200"/>
                    <a:pt x="4731" y="20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6" name="Line"/>
            <p:cNvSpPr/>
            <p:nvPr/>
          </p:nvSpPr>
          <p:spPr>
            <a:xfrm>
              <a:off x="9877339" y="5704552"/>
              <a:ext cx="25091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600" fill="norm" stroke="1" extrusionOk="0">
                  <a:moveTo>
                    <a:pt x="21517" y="0"/>
                  </a:moveTo>
                  <a:cubicBezTo>
                    <a:pt x="15890" y="3600"/>
                    <a:pt x="10263" y="7200"/>
                    <a:pt x="6996" y="9245"/>
                  </a:cubicBezTo>
                  <a:cubicBezTo>
                    <a:pt x="3729" y="11291"/>
                    <a:pt x="2821" y="11782"/>
                    <a:pt x="1914" y="12436"/>
                  </a:cubicBezTo>
                  <a:cubicBezTo>
                    <a:pt x="1006" y="13091"/>
                    <a:pt x="99" y="13909"/>
                    <a:pt x="8" y="14645"/>
                  </a:cubicBezTo>
                  <a:cubicBezTo>
                    <a:pt x="-83" y="15382"/>
                    <a:pt x="643" y="16036"/>
                    <a:pt x="3456" y="16691"/>
                  </a:cubicBezTo>
                  <a:cubicBezTo>
                    <a:pt x="6270" y="17345"/>
                    <a:pt x="11171" y="18000"/>
                    <a:pt x="14529" y="18818"/>
                  </a:cubicBezTo>
                  <a:cubicBezTo>
                    <a:pt x="17887" y="19636"/>
                    <a:pt x="19702" y="20618"/>
                    <a:pt x="2151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7" name="Line"/>
            <p:cNvSpPr/>
            <p:nvPr/>
          </p:nvSpPr>
          <p:spPr>
            <a:xfrm>
              <a:off x="9867899" y="6022052"/>
              <a:ext cx="336551" cy="50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0" fill="norm" stroke="1" extrusionOk="0">
                  <a:moveTo>
                    <a:pt x="1630" y="18900"/>
                  </a:moveTo>
                  <a:cubicBezTo>
                    <a:pt x="815" y="19800"/>
                    <a:pt x="0" y="20700"/>
                    <a:pt x="0" y="21150"/>
                  </a:cubicBezTo>
                  <a:cubicBezTo>
                    <a:pt x="0" y="21600"/>
                    <a:pt x="815" y="21600"/>
                    <a:pt x="2921" y="19800"/>
                  </a:cubicBezTo>
                  <a:cubicBezTo>
                    <a:pt x="5026" y="18000"/>
                    <a:pt x="8423" y="14400"/>
                    <a:pt x="11751" y="10800"/>
                  </a:cubicBezTo>
                  <a:cubicBezTo>
                    <a:pt x="15079" y="7200"/>
                    <a:pt x="18340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8" name="Line"/>
            <p:cNvSpPr/>
            <p:nvPr/>
          </p:nvSpPr>
          <p:spPr>
            <a:xfrm>
              <a:off x="10426743" y="5656194"/>
              <a:ext cx="298408" cy="33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375" fill="norm" stroke="1" extrusionOk="0">
                  <a:moveTo>
                    <a:pt x="1810" y="4326"/>
                  </a:moveTo>
                  <a:cubicBezTo>
                    <a:pt x="1810" y="3647"/>
                    <a:pt x="1810" y="2968"/>
                    <a:pt x="2640" y="2220"/>
                  </a:cubicBezTo>
                  <a:cubicBezTo>
                    <a:pt x="3471" y="1473"/>
                    <a:pt x="5133" y="658"/>
                    <a:pt x="7096" y="251"/>
                  </a:cubicBezTo>
                  <a:cubicBezTo>
                    <a:pt x="9060" y="-157"/>
                    <a:pt x="11326" y="-157"/>
                    <a:pt x="12836" y="930"/>
                  </a:cubicBezTo>
                  <a:cubicBezTo>
                    <a:pt x="14347" y="2017"/>
                    <a:pt x="15102" y="4190"/>
                    <a:pt x="14120" y="6771"/>
                  </a:cubicBezTo>
                  <a:cubicBezTo>
                    <a:pt x="13138" y="9352"/>
                    <a:pt x="10419" y="12341"/>
                    <a:pt x="7927" y="14583"/>
                  </a:cubicBezTo>
                  <a:cubicBezTo>
                    <a:pt x="5435" y="16824"/>
                    <a:pt x="3169" y="18318"/>
                    <a:pt x="1734" y="19337"/>
                  </a:cubicBezTo>
                  <a:cubicBezTo>
                    <a:pt x="299" y="20356"/>
                    <a:pt x="-305" y="20900"/>
                    <a:pt x="148" y="21171"/>
                  </a:cubicBezTo>
                  <a:cubicBezTo>
                    <a:pt x="601" y="21443"/>
                    <a:pt x="2112" y="21443"/>
                    <a:pt x="5812" y="21171"/>
                  </a:cubicBezTo>
                  <a:cubicBezTo>
                    <a:pt x="9513" y="20900"/>
                    <a:pt x="15404" y="20356"/>
                    <a:pt x="21295" y="198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9" name="Line"/>
            <p:cNvSpPr/>
            <p:nvPr/>
          </p:nvSpPr>
          <p:spPr>
            <a:xfrm>
              <a:off x="10572750" y="5729952"/>
              <a:ext cx="431800" cy="539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482" y="2033"/>
                    <a:pt x="17365" y="4066"/>
                    <a:pt x="14982" y="6268"/>
                  </a:cubicBezTo>
                  <a:cubicBezTo>
                    <a:pt x="12600" y="8471"/>
                    <a:pt x="9953" y="10842"/>
                    <a:pt x="7729" y="12833"/>
                  </a:cubicBezTo>
                  <a:cubicBezTo>
                    <a:pt x="5506" y="14824"/>
                    <a:pt x="3706" y="16433"/>
                    <a:pt x="2488" y="17831"/>
                  </a:cubicBezTo>
                  <a:cubicBezTo>
                    <a:pt x="1271" y="19228"/>
                    <a:pt x="635" y="2041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0" name="Line"/>
            <p:cNvSpPr/>
            <p:nvPr/>
          </p:nvSpPr>
          <p:spPr>
            <a:xfrm>
              <a:off x="10647551" y="6205408"/>
              <a:ext cx="337949" cy="264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060" fill="norm" stroke="1" extrusionOk="0">
                  <a:moveTo>
                    <a:pt x="10488" y="4620"/>
                  </a:moveTo>
                  <a:cubicBezTo>
                    <a:pt x="9821" y="4620"/>
                    <a:pt x="9155" y="4620"/>
                    <a:pt x="8821" y="5042"/>
                  </a:cubicBezTo>
                  <a:cubicBezTo>
                    <a:pt x="8488" y="5464"/>
                    <a:pt x="8488" y="6307"/>
                    <a:pt x="8955" y="6813"/>
                  </a:cubicBezTo>
                  <a:cubicBezTo>
                    <a:pt x="9421" y="7320"/>
                    <a:pt x="10355" y="7489"/>
                    <a:pt x="11955" y="7151"/>
                  </a:cubicBezTo>
                  <a:cubicBezTo>
                    <a:pt x="13555" y="6813"/>
                    <a:pt x="15821" y="5970"/>
                    <a:pt x="17221" y="5210"/>
                  </a:cubicBezTo>
                  <a:cubicBezTo>
                    <a:pt x="18621" y="4451"/>
                    <a:pt x="19155" y="3776"/>
                    <a:pt x="19421" y="2932"/>
                  </a:cubicBezTo>
                  <a:cubicBezTo>
                    <a:pt x="19688" y="2089"/>
                    <a:pt x="19688" y="1076"/>
                    <a:pt x="18888" y="485"/>
                  </a:cubicBezTo>
                  <a:cubicBezTo>
                    <a:pt x="18088" y="-105"/>
                    <a:pt x="16488" y="-274"/>
                    <a:pt x="14155" y="654"/>
                  </a:cubicBezTo>
                  <a:cubicBezTo>
                    <a:pt x="11821" y="1582"/>
                    <a:pt x="8755" y="3607"/>
                    <a:pt x="6221" y="6223"/>
                  </a:cubicBezTo>
                  <a:cubicBezTo>
                    <a:pt x="3688" y="8839"/>
                    <a:pt x="1688" y="12045"/>
                    <a:pt x="688" y="14070"/>
                  </a:cubicBezTo>
                  <a:cubicBezTo>
                    <a:pt x="-312" y="16095"/>
                    <a:pt x="-312" y="16938"/>
                    <a:pt x="1288" y="18035"/>
                  </a:cubicBezTo>
                  <a:cubicBezTo>
                    <a:pt x="2888" y="19132"/>
                    <a:pt x="6088" y="20482"/>
                    <a:pt x="9355" y="20904"/>
                  </a:cubicBezTo>
                  <a:cubicBezTo>
                    <a:pt x="12621" y="21326"/>
                    <a:pt x="15955" y="20820"/>
                    <a:pt x="17955" y="20229"/>
                  </a:cubicBezTo>
                  <a:cubicBezTo>
                    <a:pt x="19955" y="19639"/>
                    <a:pt x="20621" y="18963"/>
                    <a:pt x="21288" y="182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1" name="Line"/>
            <p:cNvSpPr/>
            <p:nvPr/>
          </p:nvSpPr>
          <p:spPr>
            <a:xfrm>
              <a:off x="11023600" y="5916218"/>
              <a:ext cx="133350" cy="194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400"/>
                  </a:moveTo>
                  <a:cubicBezTo>
                    <a:pt x="0" y="4226"/>
                    <a:pt x="0" y="3052"/>
                    <a:pt x="1029" y="1996"/>
                  </a:cubicBezTo>
                  <a:cubicBezTo>
                    <a:pt x="2057" y="939"/>
                    <a:pt x="4114" y="0"/>
                    <a:pt x="6857" y="0"/>
                  </a:cubicBezTo>
                  <a:cubicBezTo>
                    <a:pt x="9600" y="0"/>
                    <a:pt x="13029" y="939"/>
                    <a:pt x="13371" y="3522"/>
                  </a:cubicBezTo>
                  <a:cubicBezTo>
                    <a:pt x="13714" y="6104"/>
                    <a:pt x="10971" y="10330"/>
                    <a:pt x="8743" y="13265"/>
                  </a:cubicBezTo>
                  <a:cubicBezTo>
                    <a:pt x="6514" y="16200"/>
                    <a:pt x="4800" y="17843"/>
                    <a:pt x="5657" y="18900"/>
                  </a:cubicBezTo>
                  <a:cubicBezTo>
                    <a:pt x="6514" y="19957"/>
                    <a:pt x="9943" y="20426"/>
                    <a:pt x="13029" y="20778"/>
                  </a:cubicBezTo>
                  <a:cubicBezTo>
                    <a:pt x="16114" y="21130"/>
                    <a:pt x="18857" y="2136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2" name="Line"/>
            <p:cNvSpPr/>
            <p:nvPr/>
          </p:nvSpPr>
          <p:spPr>
            <a:xfrm>
              <a:off x="11176850" y="6013394"/>
              <a:ext cx="108320" cy="103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1207" fill="norm" stroke="1" extrusionOk="0">
                  <a:moveTo>
                    <a:pt x="4818" y="8247"/>
                  </a:moveTo>
                  <a:cubicBezTo>
                    <a:pt x="3987" y="10407"/>
                    <a:pt x="3156" y="12567"/>
                    <a:pt x="2325" y="14943"/>
                  </a:cubicBezTo>
                  <a:cubicBezTo>
                    <a:pt x="1495" y="17319"/>
                    <a:pt x="664" y="19911"/>
                    <a:pt x="248" y="19911"/>
                  </a:cubicBezTo>
                  <a:cubicBezTo>
                    <a:pt x="-167" y="19911"/>
                    <a:pt x="-167" y="17319"/>
                    <a:pt x="1079" y="14295"/>
                  </a:cubicBezTo>
                  <a:cubicBezTo>
                    <a:pt x="2325" y="11271"/>
                    <a:pt x="4818" y="7815"/>
                    <a:pt x="7102" y="5439"/>
                  </a:cubicBezTo>
                  <a:cubicBezTo>
                    <a:pt x="9387" y="3063"/>
                    <a:pt x="11464" y="1767"/>
                    <a:pt x="13541" y="903"/>
                  </a:cubicBezTo>
                  <a:cubicBezTo>
                    <a:pt x="15618" y="39"/>
                    <a:pt x="17695" y="-393"/>
                    <a:pt x="19148" y="471"/>
                  </a:cubicBezTo>
                  <a:cubicBezTo>
                    <a:pt x="20602" y="1335"/>
                    <a:pt x="21433" y="3495"/>
                    <a:pt x="21225" y="7167"/>
                  </a:cubicBezTo>
                  <a:cubicBezTo>
                    <a:pt x="21018" y="10839"/>
                    <a:pt x="19771" y="16023"/>
                    <a:pt x="18525" y="212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3" name="Line"/>
            <p:cNvSpPr/>
            <p:nvPr/>
          </p:nvSpPr>
          <p:spPr>
            <a:xfrm>
              <a:off x="11425361" y="5922543"/>
              <a:ext cx="195139" cy="213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391" fill="norm" stroke="1" extrusionOk="0">
                  <a:moveTo>
                    <a:pt x="20018" y="5509"/>
                  </a:moveTo>
                  <a:cubicBezTo>
                    <a:pt x="20715" y="3603"/>
                    <a:pt x="21412" y="1697"/>
                    <a:pt x="20831" y="744"/>
                  </a:cubicBezTo>
                  <a:cubicBezTo>
                    <a:pt x="20251" y="-209"/>
                    <a:pt x="18393" y="-209"/>
                    <a:pt x="15373" y="532"/>
                  </a:cubicBezTo>
                  <a:cubicBezTo>
                    <a:pt x="12354" y="1273"/>
                    <a:pt x="8173" y="2756"/>
                    <a:pt x="5618" y="4026"/>
                  </a:cubicBezTo>
                  <a:cubicBezTo>
                    <a:pt x="3064" y="5297"/>
                    <a:pt x="2135" y="6356"/>
                    <a:pt x="1670" y="7415"/>
                  </a:cubicBezTo>
                  <a:cubicBezTo>
                    <a:pt x="1206" y="8473"/>
                    <a:pt x="1206" y="9532"/>
                    <a:pt x="1786" y="10273"/>
                  </a:cubicBezTo>
                  <a:cubicBezTo>
                    <a:pt x="2367" y="11015"/>
                    <a:pt x="3528" y="11438"/>
                    <a:pt x="4806" y="11862"/>
                  </a:cubicBezTo>
                  <a:cubicBezTo>
                    <a:pt x="6083" y="12285"/>
                    <a:pt x="7477" y="12709"/>
                    <a:pt x="7709" y="13238"/>
                  </a:cubicBezTo>
                  <a:cubicBezTo>
                    <a:pt x="7941" y="13767"/>
                    <a:pt x="7012" y="14403"/>
                    <a:pt x="5735" y="14932"/>
                  </a:cubicBezTo>
                  <a:cubicBezTo>
                    <a:pt x="4457" y="15462"/>
                    <a:pt x="2831" y="15885"/>
                    <a:pt x="1670" y="16520"/>
                  </a:cubicBezTo>
                  <a:cubicBezTo>
                    <a:pt x="509" y="17156"/>
                    <a:pt x="-188" y="18003"/>
                    <a:pt x="44" y="18638"/>
                  </a:cubicBezTo>
                  <a:cubicBezTo>
                    <a:pt x="277" y="19273"/>
                    <a:pt x="1438" y="19697"/>
                    <a:pt x="5154" y="20120"/>
                  </a:cubicBezTo>
                  <a:cubicBezTo>
                    <a:pt x="8870" y="20544"/>
                    <a:pt x="15141" y="20967"/>
                    <a:pt x="21412" y="213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4" name="Line"/>
            <p:cNvSpPr/>
            <p:nvPr/>
          </p:nvSpPr>
          <p:spPr>
            <a:xfrm>
              <a:off x="11722099" y="5778201"/>
              <a:ext cx="152401" cy="205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5" fill="norm" stroke="1" extrusionOk="0">
                  <a:moveTo>
                    <a:pt x="0" y="2911"/>
                  </a:moveTo>
                  <a:cubicBezTo>
                    <a:pt x="900" y="2029"/>
                    <a:pt x="1800" y="1147"/>
                    <a:pt x="3000" y="596"/>
                  </a:cubicBezTo>
                  <a:cubicBezTo>
                    <a:pt x="4200" y="45"/>
                    <a:pt x="5700" y="-175"/>
                    <a:pt x="6900" y="156"/>
                  </a:cubicBezTo>
                  <a:cubicBezTo>
                    <a:pt x="8100" y="486"/>
                    <a:pt x="9000" y="1368"/>
                    <a:pt x="8550" y="3792"/>
                  </a:cubicBezTo>
                  <a:cubicBezTo>
                    <a:pt x="8100" y="6217"/>
                    <a:pt x="6300" y="10184"/>
                    <a:pt x="4650" y="12609"/>
                  </a:cubicBezTo>
                  <a:cubicBezTo>
                    <a:pt x="3000" y="15033"/>
                    <a:pt x="1500" y="15915"/>
                    <a:pt x="1800" y="16356"/>
                  </a:cubicBezTo>
                  <a:cubicBezTo>
                    <a:pt x="2100" y="16796"/>
                    <a:pt x="4200" y="16796"/>
                    <a:pt x="7800" y="17568"/>
                  </a:cubicBezTo>
                  <a:cubicBezTo>
                    <a:pt x="11400" y="18339"/>
                    <a:pt x="16500" y="19882"/>
                    <a:pt x="21600" y="214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735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3910373" y="5140128"/>
              <a:ext cx="4353058" cy="1504225"/>
            </a:xfrm>
            <a:prstGeom prst="rect">
              <a:avLst/>
            </a:prstGeom>
            <a:effectLst/>
          </p:spPr>
        </p:pic>
        <p:pic>
          <p:nvPicPr>
            <p:cNvPr id="2737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539750" y="6326852"/>
              <a:ext cx="495300" cy="133351"/>
            </a:xfrm>
            <a:prstGeom prst="rect">
              <a:avLst/>
            </a:prstGeom>
            <a:effectLst/>
          </p:spPr>
        </p:pic>
        <p:pic>
          <p:nvPicPr>
            <p:cNvPr id="2739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635000" y="6396702"/>
              <a:ext cx="342900" cy="146051"/>
            </a:xfrm>
            <a:prstGeom prst="rect">
              <a:avLst/>
            </a:prstGeom>
            <a:effectLst/>
          </p:spPr>
        </p:pic>
        <p:pic>
          <p:nvPicPr>
            <p:cNvPr id="2741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536485" y="6706052"/>
              <a:ext cx="193765" cy="361735"/>
            </a:xfrm>
            <a:prstGeom prst="rect">
              <a:avLst/>
            </a:prstGeom>
            <a:effectLst/>
          </p:spPr>
        </p:pic>
        <p:pic>
          <p:nvPicPr>
            <p:cNvPr id="2743" name="Line Line" descr="Line 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742950" y="6860252"/>
              <a:ext cx="152400" cy="76201"/>
            </a:xfrm>
            <a:prstGeom prst="rect">
              <a:avLst/>
            </a:prstGeom>
            <a:effectLst/>
          </p:spPr>
        </p:pic>
        <p:pic>
          <p:nvPicPr>
            <p:cNvPr id="2745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960040" y="6729061"/>
              <a:ext cx="223617" cy="308628"/>
            </a:xfrm>
            <a:prstGeom prst="rect">
              <a:avLst/>
            </a:prstGeom>
            <a:effectLst/>
          </p:spPr>
        </p:pic>
        <p:pic>
          <p:nvPicPr>
            <p:cNvPr id="2747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270000" y="6752302"/>
              <a:ext cx="114300" cy="336551"/>
            </a:xfrm>
            <a:prstGeom prst="rect">
              <a:avLst/>
            </a:prstGeom>
            <a:effectLst/>
          </p:spPr>
        </p:pic>
        <p:pic>
          <p:nvPicPr>
            <p:cNvPr id="2749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2927713" y="4923502"/>
              <a:ext cx="6559727" cy="1818107"/>
            </a:xfrm>
            <a:prstGeom prst="rect">
              <a:avLst/>
            </a:prstGeom>
            <a:effectLst/>
          </p:spPr>
        </p:pic>
        <p:pic>
          <p:nvPicPr>
            <p:cNvPr id="2751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2750020" y="4629237"/>
              <a:ext cx="9691331" cy="2510415"/>
            </a:xfrm>
            <a:prstGeom prst="rect">
              <a:avLst/>
            </a:prstGeom>
            <a:effectLst/>
          </p:spPr>
        </p:pic>
        <p:pic>
          <p:nvPicPr>
            <p:cNvPr id="2753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0038220" y="6570268"/>
              <a:ext cx="1639430" cy="296335"/>
            </a:xfrm>
            <a:prstGeom prst="rect">
              <a:avLst/>
            </a:prstGeom>
            <a:effectLst/>
          </p:spPr>
        </p:pic>
        <p:pic>
          <p:nvPicPr>
            <p:cNvPr id="2755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0521678" y="6599902"/>
              <a:ext cx="1136923" cy="183787"/>
            </a:xfrm>
            <a:prstGeom prst="rect">
              <a:avLst/>
            </a:prstGeom>
            <a:effectLst/>
          </p:spPr>
        </p:pic>
        <p:pic>
          <p:nvPicPr>
            <p:cNvPr id="2757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1030375" y="5833202"/>
              <a:ext cx="348292" cy="473656"/>
            </a:xfrm>
            <a:prstGeom prst="rect">
              <a:avLst/>
            </a:prstGeom>
            <a:effectLst/>
          </p:spPr>
        </p:pic>
        <p:pic>
          <p:nvPicPr>
            <p:cNvPr id="2759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1322049" y="6263909"/>
              <a:ext cx="469377" cy="177244"/>
            </a:xfrm>
            <a:prstGeom prst="rect">
              <a:avLst/>
            </a:prstGeom>
            <a:effectLst/>
          </p:spPr>
        </p:pic>
        <p:sp>
          <p:nvSpPr>
            <p:cNvPr id="2761" name="Line"/>
            <p:cNvSpPr/>
            <p:nvPr/>
          </p:nvSpPr>
          <p:spPr>
            <a:xfrm>
              <a:off x="869949" y="7450802"/>
              <a:ext cx="38101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3840"/>
                    <a:pt x="16800" y="7680"/>
                    <a:pt x="13200" y="11280"/>
                  </a:cubicBezTo>
                  <a:cubicBezTo>
                    <a:pt x="9600" y="14880"/>
                    <a:pt x="4800" y="182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2" name="Line"/>
            <p:cNvSpPr/>
            <p:nvPr/>
          </p:nvSpPr>
          <p:spPr>
            <a:xfrm>
              <a:off x="641299" y="7385144"/>
              <a:ext cx="647751" cy="371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280" fill="norm" stroke="1" extrusionOk="0">
                  <a:moveTo>
                    <a:pt x="212" y="10681"/>
                  </a:moveTo>
                  <a:cubicBezTo>
                    <a:pt x="72" y="10074"/>
                    <a:pt x="-69" y="9468"/>
                    <a:pt x="37" y="8982"/>
                  </a:cubicBezTo>
                  <a:cubicBezTo>
                    <a:pt x="142" y="8497"/>
                    <a:pt x="494" y="8133"/>
                    <a:pt x="1690" y="7041"/>
                  </a:cubicBezTo>
                  <a:cubicBezTo>
                    <a:pt x="2886" y="5948"/>
                    <a:pt x="4926" y="4128"/>
                    <a:pt x="6545" y="2854"/>
                  </a:cubicBezTo>
                  <a:cubicBezTo>
                    <a:pt x="8163" y="1580"/>
                    <a:pt x="9359" y="852"/>
                    <a:pt x="10133" y="427"/>
                  </a:cubicBezTo>
                  <a:cubicBezTo>
                    <a:pt x="10907" y="2"/>
                    <a:pt x="11259" y="-119"/>
                    <a:pt x="11435" y="124"/>
                  </a:cubicBezTo>
                  <a:cubicBezTo>
                    <a:pt x="11610" y="366"/>
                    <a:pt x="11610" y="973"/>
                    <a:pt x="11435" y="3036"/>
                  </a:cubicBezTo>
                  <a:cubicBezTo>
                    <a:pt x="11259" y="5099"/>
                    <a:pt x="10907" y="8618"/>
                    <a:pt x="10696" y="11409"/>
                  </a:cubicBezTo>
                  <a:cubicBezTo>
                    <a:pt x="10485" y="14200"/>
                    <a:pt x="10414" y="16263"/>
                    <a:pt x="10379" y="17962"/>
                  </a:cubicBezTo>
                  <a:cubicBezTo>
                    <a:pt x="10344" y="19661"/>
                    <a:pt x="10344" y="20996"/>
                    <a:pt x="10344" y="21238"/>
                  </a:cubicBezTo>
                  <a:cubicBezTo>
                    <a:pt x="10344" y="21481"/>
                    <a:pt x="10344" y="20632"/>
                    <a:pt x="10555" y="19539"/>
                  </a:cubicBezTo>
                  <a:cubicBezTo>
                    <a:pt x="10766" y="18447"/>
                    <a:pt x="11188" y="17112"/>
                    <a:pt x="11505" y="16202"/>
                  </a:cubicBezTo>
                  <a:cubicBezTo>
                    <a:pt x="11822" y="15292"/>
                    <a:pt x="12033" y="14807"/>
                    <a:pt x="12314" y="14564"/>
                  </a:cubicBezTo>
                  <a:cubicBezTo>
                    <a:pt x="12595" y="14321"/>
                    <a:pt x="12947" y="14321"/>
                    <a:pt x="13158" y="14685"/>
                  </a:cubicBezTo>
                  <a:cubicBezTo>
                    <a:pt x="13369" y="15050"/>
                    <a:pt x="13440" y="15778"/>
                    <a:pt x="13510" y="16566"/>
                  </a:cubicBezTo>
                  <a:cubicBezTo>
                    <a:pt x="13581" y="17355"/>
                    <a:pt x="13651" y="18205"/>
                    <a:pt x="13792" y="18872"/>
                  </a:cubicBezTo>
                  <a:cubicBezTo>
                    <a:pt x="13932" y="19539"/>
                    <a:pt x="14143" y="20025"/>
                    <a:pt x="14460" y="20146"/>
                  </a:cubicBezTo>
                  <a:cubicBezTo>
                    <a:pt x="14777" y="20268"/>
                    <a:pt x="15199" y="20025"/>
                    <a:pt x="15691" y="19297"/>
                  </a:cubicBezTo>
                  <a:cubicBezTo>
                    <a:pt x="16184" y="18569"/>
                    <a:pt x="16747" y="17355"/>
                    <a:pt x="17063" y="16445"/>
                  </a:cubicBezTo>
                  <a:cubicBezTo>
                    <a:pt x="17380" y="15535"/>
                    <a:pt x="17450" y="14928"/>
                    <a:pt x="17310" y="14564"/>
                  </a:cubicBezTo>
                  <a:cubicBezTo>
                    <a:pt x="17169" y="14200"/>
                    <a:pt x="16817" y="14079"/>
                    <a:pt x="16500" y="14200"/>
                  </a:cubicBezTo>
                  <a:cubicBezTo>
                    <a:pt x="16184" y="14321"/>
                    <a:pt x="15902" y="14685"/>
                    <a:pt x="15691" y="15171"/>
                  </a:cubicBezTo>
                  <a:cubicBezTo>
                    <a:pt x="15480" y="15656"/>
                    <a:pt x="15339" y="16263"/>
                    <a:pt x="15269" y="17052"/>
                  </a:cubicBezTo>
                  <a:cubicBezTo>
                    <a:pt x="15199" y="17841"/>
                    <a:pt x="15199" y="18811"/>
                    <a:pt x="15797" y="19418"/>
                  </a:cubicBezTo>
                  <a:cubicBezTo>
                    <a:pt x="16395" y="20025"/>
                    <a:pt x="17591" y="20268"/>
                    <a:pt x="18646" y="20268"/>
                  </a:cubicBezTo>
                  <a:cubicBezTo>
                    <a:pt x="19702" y="20268"/>
                    <a:pt x="20616" y="20025"/>
                    <a:pt x="21531" y="19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3" name="Line"/>
            <p:cNvSpPr/>
            <p:nvPr/>
          </p:nvSpPr>
          <p:spPr>
            <a:xfrm>
              <a:off x="1479550" y="7566656"/>
              <a:ext cx="106342" cy="398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9" h="21412" fill="norm" stroke="1" extrusionOk="0">
                  <a:moveTo>
                    <a:pt x="6231" y="5715"/>
                  </a:moveTo>
                  <a:cubicBezTo>
                    <a:pt x="5815" y="9466"/>
                    <a:pt x="5400" y="13218"/>
                    <a:pt x="5192" y="15435"/>
                  </a:cubicBezTo>
                  <a:cubicBezTo>
                    <a:pt x="4985" y="17652"/>
                    <a:pt x="4985" y="18334"/>
                    <a:pt x="4777" y="19243"/>
                  </a:cubicBezTo>
                  <a:cubicBezTo>
                    <a:pt x="4569" y="20153"/>
                    <a:pt x="4154" y="21290"/>
                    <a:pt x="3531" y="21403"/>
                  </a:cubicBezTo>
                  <a:cubicBezTo>
                    <a:pt x="2908" y="21517"/>
                    <a:pt x="2077" y="20608"/>
                    <a:pt x="1454" y="18618"/>
                  </a:cubicBezTo>
                  <a:cubicBezTo>
                    <a:pt x="831" y="16629"/>
                    <a:pt x="415" y="13559"/>
                    <a:pt x="1038" y="10660"/>
                  </a:cubicBezTo>
                  <a:cubicBezTo>
                    <a:pt x="1662" y="7761"/>
                    <a:pt x="3323" y="5033"/>
                    <a:pt x="4777" y="3271"/>
                  </a:cubicBezTo>
                  <a:cubicBezTo>
                    <a:pt x="6231" y="1509"/>
                    <a:pt x="7477" y="713"/>
                    <a:pt x="9138" y="315"/>
                  </a:cubicBezTo>
                  <a:cubicBezTo>
                    <a:pt x="10800" y="-83"/>
                    <a:pt x="12877" y="-83"/>
                    <a:pt x="14746" y="201"/>
                  </a:cubicBezTo>
                  <a:cubicBezTo>
                    <a:pt x="16615" y="485"/>
                    <a:pt x="18277" y="1054"/>
                    <a:pt x="19523" y="2134"/>
                  </a:cubicBezTo>
                  <a:cubicBezTo>
                    <a:pt x="20769" y="3214"/>
                    <a:pt x="21600" y="4805"/>
                    <a:pt x="19938" y="6056"/>
                  </a:cubicBezTo>
                  <a:cubicBezTo>
                    <a:pt x="18277" y="7306"/>
                    <a:pt x="14123" y="8216"/>
                    <a:pt x="11008" y="8728"/>
                  </a:cubicBezTo>
                  <a:cubicBezTo>
                    <a:pt x="7892" y="9239"/>
                    <a:pt x="5815" y="9353"/>
                    <a:pt x="4154" y="9182"/>
                  </a:cubicBezTo>
                  <a:cubicBezTo>
                    <a:pt x="2492" y="9012"/>
                    <a:pt x="1246" y="8557"/>
                    <a:pt x="0" y="81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4" name="Line"/>
            <p:cNvSpPr/>
            <p:nvPr/>
          </p:nvSpPr>
          <p:spPr>
            <a:xfrm>
              <a:off x="1581150" y="7577802"/>
              <a:ext cx="95250" cy="138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4" fill="norm" stroke="1" extrusionOk="0">
                  <a:moveTo>
                    <a:pt x="0" y="967"/>
                  </a:moveTo>
                  <a:cubicBezTo>
                    <a:pt x="2400" y="645"/>
                    <a:pt x="4800" y="322"/>
                    <a:pt x="7920" y="2740"/>
                  </a:cubicBezTo>
                  <a:cubicBezTo>
                    <a:pt x="11040" y="5158"/>
                    <a:pt x="14880" y="10316"/>
                    <a:pt x="16560" y="13701"/>
                  </a:cubicBezTo>
                  <a:cubicBezTo>
                    <a:pt x="18240" y="17087"/>
                    <a:pt x="17760" y="18699"/>
                    <a:pt x="16320" y="19827"/>
                  </a:cubicBezTo>
                  <a:cubicBezTo>
                    <a:pt x="14880" y="20955"/>
                    <a:pt x="12480" y="21600"/>
                    <a:pt x="10320" y="20794"/>
                  </a:cubicBezTo>
                  <a:cubicBezTo>
                    <a:pt x="8160" y="19988"/>
                    <a:pt x="6240" y="17731"/>
                    <a:pt x="6000" y="14507"/>
                  </a:cubicBezTo>
                  <a:cubicBezTo>
                    <a:pt x="5760" y="11284"/>
                    <a:pt x="7200" y="7093"/>
                    <a:pt x="10080" y="4513"/>
                  </a:cubicBezTo>
                  <a:cubicBezTo>
                    <a:pt x="12960" y="1934"/>
                    <a:pt x="17280" y="96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5" name="Line"/>
            <p:cNvSpPr/>
            <p:nvPr/>
          </p:nvSpPr>
          <p:spPr>
            <a:xfrm>
              <a:off x="1694095" y="7596852"/>
              <a:ext cx="86225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3" h="21600" fill="norm" stroke="1" extrusionOk="0">
                  <a:moveTo>
                    <a:pt x="18405" y="0"/>
                  </a:moveTo>
                  <a:cubicBezTo>
                    <a:pt x="15894" y="0"/>
                    <a:pt x="13382" y="0"/>
                    <a:pt x="10368" y="1800"/>
                  </a:cubicBezTo>
                  <a:cubicBezTo>
                    <a:pt x="7354" y="3600"/>
                    <a:pt x="3838" y="7200"/>
                    <a:pt x="1829" y="10000"/>
                  </a:cubicBezTo>
                  <a:cubicBezTo>
                    <a:pt x="-181" y="12800"/>
                    <a:pt x="-683" y="14800"/>
                    <a:pt x="1075" y="17000"/>
                  </a:cubicBezTo>
                  <a:cubicBezTo>
                    <a:pt x="2833" y="19200"/>
                    <a:pt x="6852" y="21600"/>
                    <a:pt x="11122" y="21600"/>
                  </a:cubicBezTo>
                  <a:cubicBezTo>
                    <a:pt x="15391" y="21600"/>
                    <a:pt x="19912" y="19200"/>
                    <a:pt x="20415" y="15200"/>
                  </a:cubicBezTo>
                  <a:cubicBezTo>
                    <a:pt x="20917" y="11200"/>
                    <a:pt x="17401" y="5600"/>
                    <a:pt x="1388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6" name="Line"/>
            <p:cNvSpPr/>
            <p:nvPr/>
          </p:nvSpPr>
          <p:spPr>
            <a:xfrm>
              <a:off x="1822450" y="7368252"/>
              <a:ext cx="116599" cy="357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8100" y="0"/>
                  </a:moveTo>
                  <a:cubicBezTo>
                    <a:pt x="7714" y="3195"/>
                    <a:pt x="7329" y="6391"/>
                    <a:pt x="7329" y="9778"/>
                  </a:cubicBezTo>
                  <a:cubicBezTo>
                    <a:pt x="7329" y="13164"/>
                    <a:pt x="7714" y="16743"/>
                    <a:pt x="7521" y="18852"/>
                  </a:cubicBezTo>
                  <a:cubicBezTo>
                    <a:pt x="7329" y="20961"/>
                    <a:pt x="6557" y="21600"/>
                    <a:pt x="5786" y="21600"/>
                  </a:cubicBezTo>
                  <a:cubicBezTo>
                    <a:pt x="5014" y="21600"/>
                    <a:pt x="4243" y="20961"/>
                    <a:pt x="4436" y="20002"/>
                  </a:cubicBezTo>
                  <a:cubicBezTo>
                    <a:pt x="4629" y="19044"/>
                    <a:pt x="5786" y="17766"/>
                    <a:pt x="6943" y="16807"/>
                  </a:cubicBezTo>
                  <a:cubicBezTo>
                    <a:pt x="8100" y="15849"/>
                    <a:pt x="9257" y="15209"/>
                    <a:pt x="10993" y="14826"/>
                  </a:cubicBezTo>
                  <a:cubicBezTo>
                    <a:pt x="12729" y="14443"/>
                    <a:pt x="15043" y="14315"/>
                    <a:pt x="16971" y="14443"/>
                  </a:cubicBezTo>
                  <a:cubicBezTo>
                    <a:pt x="18900" y="14570"/>
                    <a:pt x="20443" y="14954"/>
                    <a:pt x="21021" y="15465"/>
                  </a:cubicBezTo>
                  <a:cubicBezTo>
                    <a:pt x="21600" y="15976"/>
                    <a:pt x="21214" y="16615"/>
                    <a:pt x="18129" y="17382"/>
                  </a:cubicBezTo>
                  <a:cubicBezTo>
                    <a:pt x="15043" y="18149"/>
                    <a:pt x="9257" y="19044"/>
                    <a:pt x="5786" y="19747"/>
                  </a:cubicBezTo>
                  <a:cubicBezTo>
                    <a:pt x="2314" y="20450"/>
                    <a:pt x="1157" y="20961"/>
                    <a:pt x="0" y="214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7" name="Line"/>
            <p:cNvSpPr/>
            <p:nvPr/>
          </p:nvSpPr>
          <p:spPr>
            <a:xfrm>
              <a:off x="1949449" y="7685752"/>
              <a:ext cx="19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8" name="Line"/>
            <p:cNvSpPr/>
            <p:nvPr/>
          </p:nvSpPr>
          <p:spPr>
            <a:xfrm>
              <a:off x="2236373" y="7320386"/>
              <a:ext cx="278228" cy="661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498" fill="norm" stroke="1" extrusionOk="0">
                  <a:moveTo>
                    <a:pt x="13164" y="9810"/>
                  </a:moveTo>
                  <a:cubicBezTo>
                    <a:pt x="12836" y="9466"/>
                    <a:pt x="12509" y="9122"/>
                    <a:pt x="11527" y="8950"/>
                  </a:cubicBezTo>
                  <a:cubicBezTo>
                    <a:pt x="10545" y="8778"/>
                    <a:pt x="8909" y="8778"/>
                    <a:pt x="7027" y="9260"/>
                  </a:cubicBezTo>
                  <a:cubicBezTo>
                    <a:pt x="5145" y="9741"/>
                    <a:pt x="3018" y="10704"/>
                    <a:pt x="1791" y="11358"/>
                  </a:cubicBezTo>
                  <a:cubicBezTo>
                    <a:pt x="564" y="12011"/>
                    <a:pt x="236" y="12355"/>
                    <a:pt x="73" y="12734"/>
                  </a:cubicBezTo>
                  <a:cubicBezTo>
                    <a:pt x="-91" y="13112"/>
                    <a:pt x="-91" y="13525"/>
                    <a:pt x="1300" y="13456"/>
                  </a:cubicBezTo>
                  <a:cubicBezTo>
                    <a:pt x="2691" y="13387"/>
                    <a:pt x="5473" y="12837"/>
                    <a:pt x="7191" y="11770"/>
                  </a:cubicBezTo>
                  <a:cubicBezTo>
                    <a:pt x="8909" y="10704"/>
                    <a:pt x="9564" y="9122"/>
                    <a:pt x="9482" y="7437"/>
                  </a:cubicBezTo>
                  <a:cubicBezTo>
                    <a:pt x="9400" y="5751"/>
                    <a:pt x="8582" y="3963"/>
                    <a:pt x="8173" y="2897"/>
                  </a:cubicBezTo>
                  <a:cubicBezTo>
                    <a:pt x="7764" y="1830"/>
                    <a:pt x="7764" y="1486"/>
                    <a:pt x="8009" y="1177"/>
                  </a:cubicBezTo>
                  <a:cubicBezTo>
                    <a:pt x="8254" y="867"/>
                    <a:pt x="8745" y="592"/>
                    <a:pt x="9400" y="386"/>
                  </a:cubicBezTo>
                  <a:cubicBezTo>
                    <a:pt x="10054" y="179"/>
                    <a:pt x="10873" y="42"/>
                    <a:pt x="11773" y="7"/>
                  </a:cubicBezTo>
                  <a:cubicBezTo>
                    <a:pt x="12673" y="-27"/>
                    <a:pt x="13654" y="42"/>
                    <a:pt x="14554" y="420"/>
                  </a:cubicBezTo>
                  <a:cubicBezTo>
                    <a:pt x="15454" y="798"/>
                    <a:pt x="16273" y="1486"/>
                    <a:pt x="16518" y="2587"/>
                  </a:cubicBezTo>
                  <a:cubicBezTo>
                    <a:pt x="16764" y="3688"/>
                    <a:pt x="16436" y="5201"/>
                    <a:pt x="14882" y="7024"/>
                  </a:cubicBezTo>
                  <a:cubicBezTo>
                    <a:pt x="13327" y="8847"/>
                    <a:pt x="10545" y="10979"/>
                    <a:pt x="8418" y="13009"/>
                  </a:cubicBezTo>
                  <a:cubicBezTo>
                    <a:pt x="6291" y="15038"/>
                    <a:pt x="4818" y="16964"/>
                    <a:pt x="4000" y="18168"/>
                  </a:cubicBezTo>
                  <a:cubicBezTo>
                    <a:pt x="3182" y="19372"/>
                    <a:pt x="3018" y="19853"/>
                    <a:pt x="3100" y="20300"/>
                  </a:cubicBezTo>
                  <a:cubicBezTo>
                    <a:pt x="3182" y="20748"/>
                    <a:pt x="3509" y="21160"/>
                    <a:pt x="4082" y="21367"/>
                  </a:cubicBezTo>
                  <a:cubicBezTo>
                    <a:pt x="4654" y="21573"/>
                    <a:pt x="5473" y="21573"/>
                    <a:pt x="6945" y="21091"/>
                  </a:cubicBezTo>
                  <a:cubicBezTo>
                    <a:pt x="8418" y="20610"/>
                    <a:pt x="10545" y="19647"/>
                    <a:pt x="11609" y="18787"/>
                  </a:cubicBezTo>
                  <a:cubicBezTo>
                    <a:pt x="12673" y="17927"/>
                    <a:pt x="12673" y="17170"/>
                    <a:pt x="12345" y="16689"/>
                  </a:cubicBezTo>
                  <a:cubicBezTo>
                    <a:pt x="12018" y="16207"/>
                    <a:pt x="11364" y="16001"/>
                    <a:pt x="10136" y="15726"/>
                  </a:cubicBezTo>
                  <a:cubicBezTo>
                    <a:pt x="8909" y="15451"/>
                    <a:pt x="7109" y="15107"/>
                    <a:pt x="6618" y="14832"/>
                  </a:cubicBezTo>
                  <a:cubicBezTo>
                    <a:pt x="6127" y="14556"/>
                    <a:pt x="6945" y="14350"/>
                    <a:pt x="9645" y="13937"/>
                  </a:cubicBezTo>
                  <a:cubicBezTo>
                    <a:pt x="12345" y="13525"/>
                    <a:pt x="16927" y="12905"/>
                    <a:pt x="21509" y="122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9" name="Line"/>
            <p:cNvSpPr/>
            <p:nvPr/>
          </p:nvSpPr>
          <p:spPr>
            <a:xfrm>
              <a:off x="2813050" y="7561095"/>
              <a:ext cx="176854" cy="193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008" fill="norm" stroke="1" extrusionOk="0">
                  <a:moveTo>
                    <a:pt x="0" y="7329"/>
                  </a:moveTo>
                  <a:cubicBezTo>
                    <a:pt x="3086" y="7789"/>
                    <a:pt x="6171" y="8248"/>
                    <a:pt x="9514" y="7789"/>
                  </a:cubicBezTo>
                  <a:cubicBezTo>
                    <a:pt x="12857" y="7329"/>
                    <a:pt x="16457" y="5950"/>
                    <a:pt x="18643" y="4686"/>
                  </a:cubicBezTo>
                  <a:cubicBezTo>
                    <a:pt x="20829" y="3423"/>
                    <a:pt x="21600" y="2274"/>
                    <a:pt x="21471" y="1355"/>
                  </a:cubicBezTo>
                  <a:cubicBezTo>
                    <a:pt x="21343" y="435"/>
                    <a:pt x="20314" y="-254"/>
                    <a:pt x="18000" y="91"/>
                  </a:cubicBezTo>
                  <a:cubicBezTo>
                    <a:pt x="15686" y="435"/>
                    <a:pt x="12086" y="1814"/>
                    <a:pt x="8871" y="4686"/>
                  </a:cubicBezTo>
                  <a:cubicBezTo>
                    <a:pt x="5657" y="7559"/>
                    <a:pt x="2829" y="11925"/>
                    <a:pt x="2314" y="15027"/>
                  </a:cubicBezTo>
                  <a:cubicBezTo>
                    <a:pt x="1800" y="18129"/>
                    <a:pt x="3600" y="19967"/>
                    <a:pt x="6943" y="20657"/>
                  </a:cubicBezTo>
                  <a:cubicBezTo>
                    <a:pt x="10286" y="21346"/>
                    <a:pt x="15171" y="20886"/>
                    <a:pt x="20057" y="204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0" name="Line"/>
            <p:cNvSpPr/>
            <p:nvPr/>
          </p:nvSpPr>
          <p:spPr>
            <a:xfrm>
              <a:off x="3051405" y="7457152"/>
              <a:ext cx="123596" cy="302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1323" fill="norm" stroke="1" extrusionOk="0">
                  <a:moveTo>
                    <a:pt x="18861" y="0"/>
                  </a:moveTo>
                  <a:cubicBezTo>
                    <a:pt x="15981" y="0"/>
                    <a:pt x="13101" y="0"/>
                    <a:pt x="10221" y="968"/>
                  </a:cubicBezTo>
                  <a:cubicBezTo>
                    <a:pt x="7341" y="1937"/>
                    <a:pt x="4461" y="3873"/>
                    <a:pt x="2481" y="6629"/>
                  </a:cubicBezTo>
                  <a:cubicBezTo>
                    <a:pt x="501" y="9385"/>
                    <a:pt x="-579" y="12960"/>
                    <a:pt x="321" y="15641"/>
                  </a:cubicBezTo>
                  <a:cubicBezTo>
                    <a:pt x="1221" y="18323"/>
                    <a:pt x="4101" y="20110"/>
                    <a:pt x="7881" y="20855"/>
                  </a:cubicBezTo>
                  <a:cubicBezTo>
                    <a:pt x="11661" y="21600"/>
                    <a:pt x="16341" y="21302"/>
                    <a:pt x="21021" y="210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1" name="Line"/>
            <p:cNvSpPr/>
            <p:nvPr/>
          </p:nvSpPr>
          <p:spPr>
            <a:xfrm>
              <a:off x="3194050" y="7479138"/>
              <a:ext cx="131535" cy="270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207" fill="norm" stroke="1" extrusionOk="0">
                  <a:moveTo>
                    <a:pt x="8229" y="2760"/>
                  </a:moveTo>
                  <a:cubicBezTo>
                    <a:pt x="6857" y="6914"/>
                    <a:pt x="5486" y="11067"/>
                    <a:pt x="4800" y="13643"/>
                  </a:cubicBezTo>
                  <a:cubicBezTo>
                    <a:pt x="4114" y="16218"/>
                    <a:pt x="4114" y="17215"/>
                    <a:pt x="3943" y="18295"/>
                  </a:cubicBezTo>
                  <a:cubicBezTo>
                    <a:pt x="3771" y="19375"/>
                    <a:pt x="3429" y="20538"/>
                    <a:pt x="2914" y="20704"/>
                  </a:cubicBezTo>
                  <a:cubicBezTo>
                    <a:pt x="2400" y="20871"/>
                    <a:pt x="1714" y="20040"/>
                    <a:pt x="1886" y="17381"/>
                  </a:cubicBezTo>
                  <a:cubicBezTo>
                    <a:pt x="2057" y="14723"/>
                    <a:pt x="3086" y="10237"/>
                    <a:pt x="4629" y="7163"/>
                  </a:cubicBezTo>
                  <a:cubicBezTo>
                    <a:pt x="6171" y="4089"/>
                    <a:pt x="8229" y="2427"/>
                    <a:pt x="10286" y="1347"/>
                  </a:cubicBezTo>
                  <a:cubicBezTo>
                    <a:pt x="12343" y="267"/>
                    <a:pt x="14400" y="-231"/>
                    <a:pt x="16286" y="101"/>
                  </a:cubicBezTo>
                  <a:cubicBezTo>
                    <a:pt x="18171" y="434"/>
                    <a:pt x="19886" y="1597"/>
                    <a:pt x="20743" y="3591"/>
                  </a:cubicBezTo>
                  <a:cubicBezTo>
                    <a:pt x="21600" y="5584"/>
                    <a:pt x="21600" y="8409"/>
                    <a:pt x="19886" y="11151"/>
                  </a:cubicBezTo>
                  <a:cubicBezTo>
                    <a:pt x="18171" y="13892"/>
                    <a:pt x="14743" y="16551"/>
                    <a:pt x="12000" y="18295"/>
                  </a:cubicBezTo>
                  <a:cubicBezTo>
                    <a:pt x="9257" y="20040"/>
                    <a:pt x="7200" y="20871"/>
                    <a:pt x="5314" y="21120"/>
                  </a:cubicBezTo>
                  <a:cubicBezTo>
                    <a:pt x="3429" y="21369"/>
                    <a:pt x="1714" y="21037"/>
                    <a:pt x="0" y="207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2" name="Line"/>
            <p:cNvSpPr/>
            <p:nvPr/>
          </p:nvSpPr>
          <p:spPr>
            <a:xfrm>
              <a:off x="3373966" y="7482552"/>
              <a:ext cx="61385" cy="236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0" fill="norm" stroke="1" extrusionOk="0">
                  <a:moveTo>
                    <a:pt x="21600" y="0"/>
                  </a:moveTo>
                  <a:cubicBezTo>
                    <a:pt x="16386" y="4436"/>
                    <a:pt x="11172" y="8871"/>
                    <a:pt x="7821" y="12150"/>
                  </a:cubicBezTo>
                  <a:cubicBezTo>
                    <a:pt x="4469" y="15429"/>
                    <a:pt x="2979" y="17550"/>
                    <a:pt x="1862" y="19093"/>
                  </a:cubicBezTo>
                  <a:cubicBezTo>
                    <a:pt x="745" y="20636"/>
                    <a:pt x="0" y="21600"/>
                    <a:pt x="0" y="21504"/>
                  </a:cubicBezTo>
                  <a:cubicBezTo>
                    <a:pt x="0" y="21407"/>
                    <a:pt x="745" y="20250"/>
                    <a:pt x="1490" y="190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3" name="Line"/>
            <p:cNvSpPr/>
            <p:nvPr/>
          </p:nvSpPr>
          <p:spPr>
            <a:xfrm>
              <a:off x="3403600" y="7410808"/>
              <a:ext cx="171450" cy="84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8" fill="norm" stroke="1" extrusionOk="0">
                  <a:moveTo>
                    <a:pt x="0" y="21018"/>
                  </a:moveTo>
                  <a:cubicBezTo>
                    <a:pt x="0" y="18384"/>
                    <a:pt x="0" y="15750"/>
                    <a:pt x="2800" y="12062"/>
                  </a:cubicBezTo>
                  <a:cubicBezTo>
                    <a:pt x="5600" y="8374"/>
                    <a:pt x="11200" y="3633"/>
                    <a:pt x="14800" y="1525"/>
                  </a:cubicBezTo>
                  <a:cubicBezTo>
                    <a:pt x="18400" y="-582"/>
                    <a:pt x="20000" y="-55"/>
                    <a:pt x="21600" y="4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4" name="Line"/>
            <p:cNvSpPr/>
            <p:nvPr/>
          </p:nvSpPr>
          <p:spPr>
            <a:xfrm>
              <a:off x="3352800" y="7603202"/>
              <a:ext cx="1524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5" name="Line"/>
            <p:cNvSpPr/>
            <p:nvPr/>
          </p:nvSpPr>
          <p:spPr>
            <a:xfrm>
              <a:off x="3826122" y="7431752"/>
              <a:ext cx="78335" cy="310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6" h="21530" fill="norm" stroke="1" extrusionOk="0">
                  <a:moveTo>
                    <a:pt x="9312" y="0"/>
                  </a:moveTo>
                  <a:cubicBezTo>
                    <a:pt x="7607" y="1910"/>
                    <a:pt x="5902" y="3820"/>
                    <a:pt x="4196" y="6245"/>
                  </a:cubicBezTo>
                  <a:cubicBezTo>
                    <a:pt x="2491" y="8669"/>
                    <a:pt x="786" y="11608"/>
                    <a:pt x="217" y="14033"/>
                  </a:cubicBezTo>
                  <a:cubicBezTo>
                    <a:pt x="-351" y="16457"/>
                    <a:pt x="217" y="18367"/>
                    <a:pt x="1638" y="19543"/>
                  </a:cubicBezTo>
                  <a:cubicBezTo>
                    <a:pt x="3060" y="20718"/>
                    <a:pt x="5333" y="21159"/>
                    <a:pt x="7891" y="21380"/>
                  </a:cubicBezTo>
                  <a:cubicBezTo>
                    <a:pt x="10449" y="21600"/>
                    <a:pt x="13291" y="21600"/>
                    <a:pt x="15565" y="21233"/>
                  </a:cubicBezTo>
                  <a:cubicBezTo>
                    <a:pt x="17838" y="20865"/>
                    <a:pt x="19544" y="20131"/>
                    <a:pt x="20396" y="19249"/>
                  </a:cubicBezTo>
                  <a:cubicBezTo>
                    <a:pt x="21249" y="18367"/>
                    <a:pt x="21249" y="17339"/>
                    <a:pt x="20396" y="16457"/>
                  </a:cubicBezTo>
                  <a:cubicBezTo>
                    <a:pt x="19544" y="15576"/>
                    <a:pt x="17838" y="14841"/>
                    <a:pt x="14996" y="14400"/>
                  </a:cubicBezTo>
                  <a:cubicBezTo>
                    <a:pt x="12154" y="13959"/>
                    <a:pt x="8175" y="13812"/>
                    <a:pt x="4196" y="136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6" name="Line"/>
            <p:cNvSpPr/>
            <p:nvPr/>
          </p:nvSpPr>
          <p:spPr>
            <a:xfrm>
              <a:off x="3906969" y="7576346"/>
              <a:ext cx="80832" cy="141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183" fill="norm" stroke="1" extrusionOk="0">
                  <a:moveTo>
                    <a:pt x="6196" y="9748"/>
                  </a:moveTo>
                  <a:cubicBezTo>
                    <a:pt x="8412" y="8477"/>
                    <a:pt x="10627" y="7207"/>
                    <a:pt x="12288" y="5459"/>
                  </a:cubicBezTo>
                  <a:cubicBezTo>
                    <a:pt x="13950" y="3712"/>
                    <a:pt x="15058" y="1489"/>
                    <a:pt x="13950" y="536"/>
                  </a:cubicBezTo>
                  <a:cubicBezTo>
                    <a:pt x="12842" y="-417"/>
                    <a:pt x="9519" y="-99"/>
                    <a:pt x="6473" y="1489"/>
                  </a:cubicBezTo>
                  <a:cubicBezTo>
                    <a:pt x="3427" y="3077"/>
                    <a:pt x="658" y="5936"/>
                    <a:pt x="104" y="8954"/>
                  </a:cubicBezTo>
                  <a:cubicBezTo>
                    <a:pt x="-450" y="11971"/>
                    <a:pt x="1212" y="15148"/>
                    <a:pt x="5088" y="17212"/>
                  </a:cubicBezTo>
                  <a:cubicBezTo>
                    <a:pt x="8965" y="19277"/>
                    <a:pt x="15058" y="20230"/>
                    <a:pt x="21150" y="211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7" name="Line"/>
            <p:cNvSpPr/>
            <p:nvPr/>
          </p:nvSpPr>
          <p:spPr>
            <a:xfrm>
              <a:off x="4019550" y="7654002"/>
              <a:ext cx="190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8" name="Line"/>
            <p:cNvSpPr/>
            <p:nvPr/>
          </p:nvSpPr>
          <p:spPr>
            <a:xfrm>
              <a:off x="4032250" y="7533352"/>
              <a:ext cx="1" cy="381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9" name="Line"/>
            <p:cNvSpPr/>
            <p:nvPr/>
          </p:nvSpPr>
          <p:spPr>
            <a:xfrm>
              <a:off x="4058561" y="7552402"/>
              <a:ext cx="200173" cy="307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509" fill="norm" stroke="1" extrusionOk="0">
                  <a:moveTo>
                    <a:pt x="1948" y="0"/>
                  </a:moveTo>
                  <a:cubicBezTo>
                    <a:pt x="2176" y="2219"/>
                    <a:pt x="2403" y="4438"/>
                    <a:pt x="2517" y="5918"/>
                  </a:cubicBezTo>
                  <a:cubicBezTo>
                    <a:pt x="2630" y="7397"/>
                    <a:pt x="2630" y="8137"/>
                    <a:pt x="2176" y="8729"/>
                  </a:cubicBezTo>
                  <a:cubicBezTo>
                    <a:pt x="1721" y="9321"/>
                    <a:pt x="811" y="9764"/>
                    <a:pt x="357" y="9616"/>
                  </a:cubicBezTo>
                  <a:cubicBezTo>
                    <a:pt x="-98" y="9468"/>
                    <a:pt x="-98" y="8729"/>
                    <a:pt x="243" y="7545"/>
                  </a:cubicBezTo>
                  <a:cubicBezTo>
                    <a:pt x="584" y="6362"/>
                    <a:pt x="1266" y="4734"/>
                    <a:pt x="2176" y="3477"/>
                  </a:cubicBezTo>
                  <a:cubicBezTo>
                    <a:pt x="3085" y="2219"/>
                    <a:pt x="4222" y="1332"/>
                    <a:pt x="5700" y="1258"/>
                  </a:cubicBezTo>
                  <a:cubicBezTo>
                    <a:pt x="7178" y="1184"/>
                    <a:pt x="8997" y="1923"/>
                    <a:pt x="10247" y="3107"/>
                  </a:cubicBezTo>
                  <a:cubicBezTo>
                    <a:pt x="11498" y="4290"/>
                    <a:pt x="12180" y="5918"/>
                    <a:pt x="12976" y="6953"/>
                  </a:cubicBezTo>
                  <a:cubicBezTo>
                    <a:pt x="13771" y="7989"/>
                    <a:pt x="14681" y="8433"/>
                    <a:pt x="15477" y="8285"/>
                  </a:cubicBezTo>
                  <a:cubicBezTo>
                    <a:pt x="16273" y="8137"/>
                    <a:pt x="16955" y="7397"/>
                    <a:pt x="17523" y="6658"/>
                  </a:cubicBezTo>
                  <a:cubicBezTo>
                    <a:pt x="18091" y="5918"/>
                    <a:pt x="18546" y="5178"/>
                    <a:pt x="18887" y="4438"/>
                  </a:cubicBezTo>
                  <a:cubicBezTo>
                    <a:pt x="19228" y="3699"/>
                    <a:pt x="19456" y="2959"/>
                    <a:pt x="19001" y="2811"/>
                  </a:cubicBezTo>
                  <a:cubicBezTo>
                    <a:pt x="18546" y="2663"/>
                    <a:pt x="17409" y="3107"/>
                    <a:pt x="16614" y="3699"/>
                  </a:cubicBezTo>
                  <a:cubicBezTo>
                    <a:pt x="15818" y="4290"/>
                    <a:pt x="15363" y="5030"/>
                    <a:pt x="15704" y="5400"/>
                  </a:cubicBezTo>
                  <a:cubicBezTo>
                    <a:pt x="16045" y="5770"/>
                    <a:pt x="17182" y="5770"/>
                    <a:pt x="18205" y="5992"/>
                  </a:cubicBezTo>
                  <a:cubicBezTo>
                    <a:pt x="19228" y="6214"/>
                    <a:pt x="20138" y="6658"/>
                    <a:pt x="20706" y="8137"/>
                  </a:cubicBezTo>
                  <a:cubicBezTo>
                    <a:pt x="21275" y="9616"/>
                    <a:pt x="21502" y="12132"/>
                    <a:pt x="21502" y="14203"/>
                  </a:cubicBezTo>
                  <a:cubicBezTo>
                    <a:pt x="21502" y="16274"/>
                    <a:pt x="21275" y="17901"/>
                    <a:pt x="20593" y="19011"/>
                  </a:cubicBezTo>
                  <a:cubicBezTo>
                    <a:pt x="19910" y="20121"/>
                    <a:pt x="18774" y="20712"/>
                    <a:pt x="17637" y="21082"/>
                  </a:cubicBezTo>
                  <a:cubicBezTo>
                    <a:pt x="16500" y="21452"/>
                    <a:pt x="15363" y="21600"/>
                    <a:pt x="14340" y="21452"/>
                  </a:cubicBezTo>
                  <a:cubicBezTo>
                    <a:pt x="13317" y="21304"/>
                    <a:pt x="12407" y="20860"/>
                    <a:pt x="11839" y="19677"/>
                  </a:cubicBezTo>
                  <a:cubicBezTo>
                    <a:pt x="11270" y="18493"/>
                    <a:pt x="11043" y="16570"/>
                    <a:pt x="10816" y="146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0" name="Line"/>
            <p:cNvSpPr/>
            <p:nvPr/>
          </p:nvSpPr>
          <p:spPr>
            <a:xfrm>
              <a:off x="4438677" y="7333984"/>
              <a:ext cx="393674" cy="377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502" fill="norm" stroke="1" extrusionOk="0">
                  <a:moveTo>
                    <a:pt x="9008" y="7746"/>
                  </a:moveTo>
                  <a:cubicBezTo>
                    <a:pt x="10163" y="5815"/>
                    <a:pt x="11318" y="3884"/>
                    <a:pt x="11896" y="2617"/>
                  </a:cubicBezTo>
                  <a:cubicBezTo>
                    <a:pt x="12473" y="1350"/>
                    <a:pt x="12473" y="747"/>
                    <a:pt x="12185" y="385"/>
                  </a:cubicBezTo>
                  <a:cubicBezTo>
                    <a:pt x="11896" y="23"/>
                    <a:pt x="11318" y="-98"/>
                    <a:pt x="10856" y="83"/>
                  </a:cubicBezTo>
                  <a:cubicBezTo>
                    <a:pt x="10394" y="264"/>
                    <a:pt x="10048" y="747"/>
                    <a:pt x="9355" y="2617"/>
                  </a:cubicBezTo>
                  <a:cubicBezTo>
                    <a:pt x="8662" y="4487"/>
                    <a:pt x="7622" y="7746"/>
                    <a:pt x="7044" y="10702"/>
                  </a:cubicBezTo>
                  <a:cubicBezTo>
                    <a:pt x="6467" y="13658"/>
                    <a:pt x="6351" y="16313"/>
                    <a:pt x="6294" y="17942"/>
                  </a:cubicBezTo>
                  <a:cubicBezTo>
                    <a:pt x="6236" y="19571"/>
                    <a:pt x="6236" y="20175"/>
                    <a:pt x="5947" y="20657"/>
                  </a:cubicBezTo>
                  <a:cubicBezTo>
                    <a:pt x="5658" y="21140"/>
                    <a:pt x="5081" y="21502"/>
                    <a:pt x="4561" y="21502"/>
                  </a:cubicBezTo>
                  <a:cubicBezTo>
                    <a:pt x="4041" y="21502"/>
                    <a:pt x="3579" y="21140"/>
                    <a:pt x="2886" y="20476"/>
                  </a:cubicBezTo>
                  <a:cubicBezTo>
                    <a:pt x="2193" y="19813"/>
                    <a:pt x="1269" y="18847"/>
                    <a:pt x="692" y="18063"/>
                  </a:cubicBezTo>
                  <a:cubicBezTo>
                    <a:pt x="114" y="17279"/>
                    <a:pt x="-117" y="16675"/>
                    <a:pt x="56" y="16313"/>
                  </a:cubicBezTo>
                  <a:cubicBezTo>
                    <a:pt x="230" y="15951"/>
                    <a:pt x="807" y="15830"/>
                    <a:pt x="2597" y="15710"/>
                  </a:cubicBezTo>
                  <a:cubicBezTo>
                    <a:pt x="4388" y="15589"/>
                    <a:pt x="7391" y="15468"/>
                    <a:pt x="9239" y="15468"/>
                  </a:cubicBezTo>
                  <a:cubicBezTo>
                    <a:pt x="11087" y="15468"/>
                    <a:pt x="11780" y="15589"/>
                    <a:pt x="11954" y="15408"/>
                  </a:cubicBezTo>
                  <a:cubicBezTo>
                    <a:pt x="12127" y="15227"/>
                    <a:pt x="11780" y="14744"/>
                    <a:pt x="11318" y="14443"/>
                  </a:cubicBezTo>
                  <a:cubicBezTo>
                    <a:pt x="10856" y="14141"/>
                    <a:pt x="10279" y="14020"/>
                    <a:pt x="9528" y="14262"/>
                  </a:cubicBezTo>
                  <a:cubicBezTo>
                    <a:pt x="8777" y="14503"/>
                    <a:pt x="7853" y="15106"/>
                    <a:pt x="7276" y="15891"/>
                  </a:cubicBezTo>
                  <a:cubicBezTo>
                    <a:pt x="6698" y="16675"/>
                    <a:pt x="6467" y="17641"/>
                    <a:pt x="6640" y="18184"/>
                  </a:cubicBezTo>
                  <a:cubicBezTo>
                    <a:pt x="6813" y="18727"/>
                    <a:pt x="7391" y="18847"/>
                    <a:pt x="8257" y="18666"/>
                  </a:cubicBezTo>
                  <a:cubicBezTo>
                    <a:pt x="9124" y="18485"/>
                    <a:pt x="10279" y="18003"/>
                    <a:pt x="11087" y="17580"/>
                  </a:cubicBezTo>
                  <a:cubicBezTo>
                    <a:pt x="11896" y="17158"/>
                    <a:pt x="12358" y="16796"/>
                    <a:pt x="12647" y="16313"/>
                  </a:cubicBezTo>
                  <a:cubicBezTo>
                    <a:pt x="12935" y="15830"/>
                    <a:pt x="13051" y="15227"/>
                    <a:pt x="13397" y="14925"/>
                  </a:cubicBezTo>
                  <a:cubicBezTo>
                    <a:pt x="13744" y="14624"/>
                    <a:pt x="14322" y="14624"/>
                    <a:pt x="14841" y="14986"/>
                  </a:cubicBezTo>
                  <a:cubicBezTo>
                    <a:pt x="15361" y="15348"/>
                    <a:pt x="15823" y="16072"/>
                    <a:pt x="16170" y="16736"/>
                  </a:cubicBezTo>
                  <a:cubicBezTo>
                    <a:pt x="16516" y="17399"/>
                    <a:pt x="16747" y="18003"/>
                    <a:pt x="16863" y="18847"/>
                  </a:cubicBezTo>
                  <a:cubicBezTo>
                    <a:pt x="16978" y="19692"/>
                    <a:pt x="16978" y="20778"/>
                    <a:pt x="16747" y="21140"/>
                  </a:cubicBezTo>
                  <a:cubicBezTo>
                    <a:pt x="16516" y="21502"/>
                    <a:pt x="16054" y="21140"/>
                    <a:pt x="15765" y="20175"/>
                  </a:cubicBezTo>
                  <a:cubicBezTo>
                    <a:pt x="15477" y="19209"/>
                    <a:pt x="15361" y="17641"/>
                    <a:pt x="16343" y="15770"/>
                  </a:cubicBezTo>
                  <a:cubicBezTo>
                    <a:pt x="17325" y="13900"/>
                    <a:pt x="19404" y="11728"/>
                    <a:pt x="21483" y="95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1" name="Line"/>
            <p:cNvSpPr/>
            <p:nvPr/>
          </p:nvSpPr>
          <p:spPr>
            <a:xfrm>
              <a:off x="4616450" y="7615902"/>
              <a:ext cx="2540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2" name="Line"/>
            <p:cNvSpPr/>
            <p:nvPr/>
          </p:nvSpPr>
          <p:spPr>
            <a:xfrm>
              <a:off x="5130799" y="7324812"/>
              <a:ext cx="165101" cy="437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0" fill="norm" stroke="1" extrusionOk="0">
                  <a:moveTo>
                    <a:pt x="21600" y="4020"/>
                  </a:moveTo>
                  <a:cubicBezTo>
                    <a:pt x="21046" y="2872"/>
                    <a:pt x="20492" y="1724"/>
                    <a:pt x="19523" y="1046"/>
                  </a:cubicBezTo>
                  <a:cubicBezTo>
                    <a:pt x="18554" y="367"/>
                    <a:pt x="17169" y="159"/>
                    <a:pt x="15646" y="54"/>
                  </a:cubicBezTo>
                  <a:cubicBezTo>
                    <a:pt x="14123" y="-50"/>
                    <a:pt x="12462" y="-50"/>
                    <a:pt x="10662" y="472"/>
                  </a:cubicBezTo>
                  <a:cubicBezTo>
                    <a:pt x="8862" y="993"/>
                    <a:pt x="6923" y="2037"/>
                    <a:pt x="5538" y="4124"/>
                  </a:cubicBezTo>
                  <a:cubicBezTo>
                    <a:pt x="4154" y="6211"/>
                    <a:pt x="3323" y="9341"/>
                    <a:pt x="2908" y="12211"/>
                  </a:cubicBezTo>
                  <a:cubicBezTo>
                    <a:pt x="2492" y="15080"/>
                    <a:pt x="2492" y="17689"/>
                    <a:pt x="2077" y="19202"/>
                  </a:cubicBezTo>
                  <a:cubicBezTo>
                    <a:pt x="1662" y="20715"/>
                    <a:pt x="831" y="21133"/>
                    <a:pt x="0" y="215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3" name="Line"/>
            <p:cNvSpPr/>
            <p:nvPr/>
          </p:nvSpPr>
          <p:spPr>
            <a:xfrm>
              <a:off x="5067299" y="7571452"/>
              <a:ext cx="241301" cy="135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1" fill="norm" stroke="1" extrusionOk="0">
                  <a:moveTo>
                    <a:pt x="0" y="7975"/>
                  </a:moveTo>
                  <a:cubicBezTo>
                    <a:pt x="1895" y="4652"/>
                    <a:pt x="3789" y="1329"/>
                    <a:pt x="5968" y="997"/>
                  </a:cubicBezTo>
                  <a:cubicBezTo>
                    <a:pt x="8147" y="665"/>
                    <a:pt x="10611" y="3323"/>
                    <a:pt x="12221" y="6480"/>
                  </a:cubicBezTo>
                  <a:cubicBezTo>
                    <a:pt x="13832" y="9637"/>
                    <a:pt x="14589" y="13292"/>
                    <a:pt x="14968" y="15951"/>
                  </a:cubicBezTo>
                  <a:cubicBezTo>
                    <a:pt x="15347" y="18609"/>
                    <a:pt x="15347" y="20271"/>
                    <a:pt x="14874" y="20935"/>
                  </a:cubicBezTo>
                  <a:cubicBezTo>
                    <a:pt x="14400" y="21600"/>
                    <a:pt x="13453" y="21268"/>
                    <a:pt x="12884" y="20271"/>
                  </a:cubicBezTo>
                  <a:cubicBezTo>
                    <a:pt x="12316" y="19274"/>
                    <a:pt x="12126" y="17612"/>
                    <a:pt x="12126" y="15120"/>
                  </a:cubicBezTo>
                  <a:cubicBezTo>
                    <a:pt x="12126" y="12628"/>
                    <a:pt x="12316" y="9305"/>
                    <a:pt x="13926" y="6646"/>
                  </a:cubicBezTo>
                  <a:cubicBezTo>
                    <a:pt x="15537" y="3988"/>
                    <a:pt x="18568" y="199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4" name="Line"/>
            <p:cNvSpPr/>
            <p:nvPr/>
          </p:nvSpPr>
          <p:spPr>
            <a:xfrm>
              <a:off x="5268723" y="7584152"/>
              <a:ext cx="97028" cy="97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170" fill="norm" stroke="1" extrusionOk="0">
                  <a:moveTo>
                    <a:pt x="21067" y="0"/>
                  </a:moveTo>
                  <a:cubicBezTo>
                    <a:pt x="16471" y="460"/>
                    <a:pt x="11876" y="919"/>
                    <a:pt x="8199" y="3447"/>
                  </a:cubicBezTo>
                  <a:cubicBezTo>
                    <a:pt x="4522" y="5974"/>
                    <a:pt x="1765" y="10570"/>
                    <a:pt x="616" y="14017"/>
                  </a:cubicBezTo>
                  <a:cubicBezTo>
                    <a:pt x="-533" y="17464"/>
                    <a:pt x="-73" y="19762"/>
                    <a:pt x="1995" y="20681"/>
                  </a:cubicBezTo>
                  <a:cubicBezTo>
                    <a:pt x="4063" y="21600"/>
                    <a:pt x="7739" y="21140"/>
                    <a:pt x="10267" y="19991"/>
                  </a:cubicBezTo>
                  <a:cubicBezTo>
                    <a:pt x="12795" y="18843"/>
                    <a:pt x="14173" y="17004"/>
                    <a:pt x="15093" y="13787"/>
                  </a:cubicBezTo>
                  <a:cubicBezTo>
                    <a:pt x="16012" y="10570"/>
                    <a:pt x="16471" y="5974"/>
                    <a:pt x="16931" y="13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5" name="Line"/>
            <p:cNvSpPr/>
            <p:nvPr/>
          </p:nvSpPr>
          <p:spPr>
            <a:xfrm>
              <a:off x="5365749" y="7582375"/>
              <a:ext cx="182972" cy="103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099" fill="norm" stroke="1" extrusionOk="0">
                  <a:moveTo>
                    <a:pt x="0" y="1659"/>
                  </a:moveTo>
                  <a:cubicBezTo>
                    <a:pt x="1241" y="1227"/>
                    <a:pt x="2483" y="795"/>
                    <a:pt x="3352" y="1875"/>
                  </a:cubicBezTo>
                  <a:cubicBezTo>
                    <a:pt x="4221" y="2955"/>
                    <a:pt x="4717" y="5547"/>
                    <a:pt x="4966" y="8139"/>
                  </a:cubicBezTo>
                  <a:cubicBezTo>
                    <a:pt x="5214" y="10731"/>
                    <a:pt x="5214" y="13323"/>
                    <a:pt x="4966" y="15699"/>
                  </a:cubicBezTo>
                  <a:cubicBezTo>
                    <a:pt x="4717" y="18075"/>
                    <a:pt x="4221" y="20235"/>
                    <a:pt x="4097" y="19803"/>
                  </a:cubicBezTo>
                  <a:cubicBezTo>
                    <a:pt x="3972" y="19371"/>
                    <a:pt x="4221" y="16347"/>
                    <a:pt x="4717" y="13971"/>
                  </a:cubicBezTo>
                  <a:cubicBezTo>
                    <a:pt x="5214" y="11595"/>
                    <a:pt x="5959" y="9867"/>
                    <a:pt x="6703" y="8139"/>
                  </a:cubicBezTo>
                  <a:cubicBezTo>
                    <a:pt x="7448" y="6411"/>
                    <a:pt x="8193" y="4683"/>
                    <a:pt x="9062" y="4467"/>
                  </a:cubicBezTo>
                  <a:cubicBezTo>
                    <a:pt x="9931" y="4251"/>
                    <a:pt x="10924" y="5547"/>
                    <a:pt x="12414" y="4899"/>
                  </a:cubicBezTo>
                  <a:cubicBezTo>
                    <a:pt x="13903" y="4251"/>
                    <a:pt x="15890" y="1659"/>
                    <a:pt x="17503" y="579"/>
                  </a:cubicBezTo>
                  <a:cubicBezTo>
                    <a:pt x="19117" y="-501"/>
                    <a:pt x="20359" y="-69"/>
                    <a:pt x="20979" y="1875"/>
                  </a:cubicBezTo>
                  <a:cubicBezTo>
                    <a:pt x="21600" y="3819"/>
                    <a:pt x="21600" y="7275"/>
                    <a:pt x="21103" y="10731"/>
                  </a:cubicBezTo>
                  <a:cubicBezTo>
                    <a:pt x="20607" y="14187"/>
                    <a:pt x="19614" y="17643"/>
                    <a:pt x="18621" y="210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6" name="Line"/>
            <p:cNvSpPr/>
            <p:nvPr/>
          </p:nvSpPr>
          <p:spPr>
            <a:xfrm>
              <a:off x="5886450" y="7349202"/>
              <a:ext cx="114300" cy="357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1" fill="norm" stroke="1" extrusionOk="0">
                  <a:moveTo>
                    <a:pt x="21600" y="0"/>
                  </a:moveTo>
                  <a:cubicBezTo>
                    <a:pt x="16000" y="3049"/>
                    <a:pt x="10400" y="6099"/>
                    <a:pt x="6800" y="9085"/>
                  </a:cubicBezTo>
                  <a:cubicBezTo>
                    <a:pt x="3200" y="12071"/>
                    <a:pt x="1600" y="14993"/>
                    <a:pt x="800" y="16772"/>
                  </a:cubicBezTo>
                  <a:cubicBezTo>
                    <a:pt x="0" y="18551"/>
                    <a:pt x="0" y="19186"/>
                    <a:pt x="600" y="19758"/>
                  </a:cubicBezTo>
                  <a:cubicBezTo>
                    <a:pt x="1200" y="20329"/>
                    <a:pt x="2400" y="20838"/>
                    <a:pt x="4200" y="21155"/>
                  </a:cubicBezTo>
                  <a:cubicBezTo>
                    <a:pt x="6000" y="21473"/>
                    <a:pt x="8400" y="21600"/>
                    <a:pt x="9600" y="21346"/>
                  </a:cubicBezTo>
                  <a:cubicBezTo>
                    <a:pt x="10800" y="21092"/>
                    <a:pt x="10800" y="20456"/>
                    <a:pt x="9000" y="19440"/>
                  </a:cubicBezTo>
                  <a:cubicBezTo>
                    <a:pt x="7200" y="18424"/>
                    <a:pt x="3600" y="17026"/>
                    <a:pt x="0" y="156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7" name="Line"/>
            <p:cNvSpPr/>
            <p:nvPr/>
          </p:nvSpPr>
          <p:spPr>
            <a:xfrm>
              <a:off x="5823947" y="7512144"/>
              <a:ext cx="513353" cy="167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335" fill="norm" stroke="1" extrusionOk="0">
                  <a:moveTo>
                    <a:pt x="1291" y="9995"/>
                  </a:moveTo>
                  <a:cubicBezTo>
                    <a:pt x="669" y="8645"/>
                    <a:pt x="47" y="7295"/>
                    <a:pt x="2" y="6350"/>
                  </a:cubicBezTo>
                  <a:cubicBezTo>
                    <a:pt x="-42" y="5405"/>
                    <a:pt x="491" y="4865"/>
                    <a:pt x="1514" y="4595"/>
                  </a:cubicBezTo>
                  <a:cubicBezTo>
                    <a:pt x="2536" y="4325"/>
                    <a:pt x="4047" y="4325"/>
                    <a:pt x="5158" y="5270"/>
                  </a:cubicBezTo>
                  <a:cubicBezTo>
                    <a:pt x="6269" y="6215"/>
                    <a:pt x="6980" y="8105"/>
                    <a:pt x="7380" y="9725"/>
                  </a:cubicBezTo>
                  <a:cubicBezTo>
                    <a:pt x="7780" y="11345"/>
                    <a:pt x="7869" y="12695"/>
                    <a:pt x="7825" y="14180"/>
                  </a:cubicBezTo>
                  <a:cubicBezTo>
                    <a:pt x="7780" y="15665"/>
                    <a:pt x="7602" y="17285"/>
                    <a:pt x="7291" y="18095"/>
                  </a:cubicBezTo>
                  <a:cubicBezTo>
                    <a:pt x="6980" y="18905"/>
                    <a:pt x="6536" y="18905"/>
                    <a:pt x="6225" y="18095"/>
                  </a:cubicBezTo>
                  <a:cubicBezTo>
                    <a:pt x="5914" y="17285"/>
                    <a:pt x="5736" y="15665"/>
                    <a:pt x="5869" y="13370"/>
                  </a:cubicBezTo>
                  <a:cubicBezTo>
                    <a:pt x="6002" y="11075"/>
                    <a:pt x="6447" y="8105"/>
                    <a:pt x="7025" y="5810"/>
                  </a:cubicBezTo>
                  <a:cubicBezTo>
                    <a:pt x="7602" y="3515"/>
                    <a:pt x="8314" y="1895"/>
                    <a:pt x="8936" y="950"/>
                  </a:cubicBezTo>
                  <a:cubicBezTo>
                    <a:pt x="9558" y="5"/>
                    <a:pt x="10091" y="-265"/>
                    <a:pt x="10402" y="275"/>
                  </a:cubicBezTo>
                  <a:cubicBezTo>
                    <a:pt x="10714" y="815"/>
                    <a:pt x="10802" y="2165"/>
                    <a:pt x="10758" y="4325"/>
                  </a:cubicBezTo>
                  <a:cubicBezTo>
                    <a:pt x="10714" y="6485"/>
                    <a:pt x="10536" y="9455"/>
                    <a:pt x="10447" y="11615"/>
                  </a:cubicBezTo>
                  <a:cubicBezTo>
                    <a:pt x="10358" y="13775"/>
                    <a:pt x="10358" y="15125"/>
                    <a:pt x="10536" y="15260"/>
                  </a:cubicBezTo>
                  <a:cubicBezTo>
                    <a:pt x="10714" y="15395"/>
                    <a:pt x="11069" y="14315"/>
                    <a:pt x="11469" y="12425"/>
                  </a:cubicBezTo>
                  <a:cubicBezTo>
                    <a:pt x="11869" y="10535"/>
                    <a:pt x="12314" y="7835"/>
                    <a:pt x="12714" y="5945"/>
                  </a:cubicBezTo>
                  <a:cubicBezTo>
                    <a:pt x="13114" y="4055"/>
                    <a:pt x="13469" y="2975"/>
                    <a:pt x="13647" y="3245"/>
                  </a:cubicBezTo>
                  <a:cubicBezTo>
                    <a:pt x="13825" y="3515"/>
                    <a:pt x="13825" y="5135"/>
                    <a:pt x="13825" y="6620"/>
                  </a:cubicBezTo>
                  <a:cubicBezTo>
                    <a:pt x="13825" y="8105"/>
                    <a:pt x="13825" y="9455"/>
                    <a:pt x="13869" y="10805"/>
                  </a:cubicBezTo>
                  <a:cubicBezTo>
                    <a:pt x="13914" y="12155"/>
                    <a:pt x="14002" y="13505"/>
                    <a:pt x="14269" y="14450"/>
                  </a:cubicBezTo>
                  <a:cubicBezTo>
                    <a:pt x="14536" y="15395"/>
                    <a:pt x="14980" y="15935"/>
                    <a:pt x="15825" y="14990"/>
                  </a:cubicBezTo>
                  <a:cubicBezTo>
                    <a:pt x="16669" y="14045"/>
                    <a:pt x="17914" y="11615"/>
                    <a:pt x="18669" y="9860"/>
                  </a:cubicBezTo>
                  <a:cubicBezTo>
                    <a:pt x="19425" y="8105"/>
                    <a:pt x="19691" y="7025"/>
                    <a:pt x="19869" y="5810"/>
                  </a:cubicBezTo>
                  <a:cubicBezTo>
                    <a:pt x="20047" y="4595"/>
                    <a:pt x="20136" y="3245"/>
                    <a:pt x="19869" y="2705"/>
                  </a:cubicBezTo>
                  <a:cubicBezTo>
                    <a:pt x="19602" y="2165"/>
                    <a:pt x="18980" y="2435"/>
                    <a:pt x="18269" y="4055"/>
                  </a:cubicBezTo>
                  <a:cubicBezTo>
                    <a:pt x="17558" y="5675"/>
                    <a:pt x="16758" y="8645"/>
                    <a:pt x="16358" y="11075"/>
                  </a:cubicBezTo>
                  <a:cubicBezTo>
                    <a:pt x="15958" y="13505"/>
                    <a:pt x="15958" y="15395"/>
                    <a:pt x="16891" y="17015"/>
                  </a:cubicBezTo>
                  <a:cubicBezTo>
                    <a:pt x="17825" y="18635"/>
                    <a:pt x="19691" y="19985"/>
                    <a:pt x="21558" y="213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8" name="Line"/>
            <p:cNvSpPr/>
            <p:nvPr/>
          </p:nvSpPr>
          <p:spPr>
            <a:xfrm>
              <a:off x="6587855" y="7472095"/>
              <a:ext cx="130446" cy="199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9" h="20962" fill="norm" stroke="1" extrusionOk="0">
                  <a:moveTo>
                    <a:pt x="21129" y="432"/>
                  </a:moveTo>
                  <a:cubicBezTo>
                    <a:pt x="16672" y="-14"/>
                    <a:pt x="12215" y="-459"/>
                    <a:pt x="8615" y="988"/>
                  </a:cubicBezTo>
                  <a:cubicBezTo>
                    <a:pt x="5015" y="2436"/>
                    <a:pt x="2272" y="5776"/>
                    <a:pt x="900" y="9005"/>
                  </a:cubicBezTo>
                  <a:cubicBezTo>
                    <a:pt x="-471" y="12234"/>
                    <a:pt x="-471" y="15351"/>
                    <a:pt x="2272" y="17467"/>
                  </a:cubicBezTo>
                  <a:cubicBezTo>
                    <a:pt x="5015" y="19582"/>
                    <a:pt x="10500" y="20696"/>
                    <a:pt x="14100" y="20918"/>
                  </a:cubicBezTo>
                  <a:cubicBezTo>
                    <a:pt x="17700" y="21141"/>
                    <a:pt x="19415" y="20473"/>
                    <a:pt x="21129" y="198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9" name="Line"/>
            <p:cNvSpPr/>
            <p:nvPr/>
          </p:nvSpPr>
          <p:spPr>
            <a:xfrm>
              <a:off x="6705600" y="7432341"/>
              <a:ext cx="138330" cy="260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228" fill="norm" stroke="1" extrusionOk="0">
                  <a:moveTo>
                    <a:pt x="16691" y="5136"/>
                  </a:moveTo>
                  <a:cubicBezTo>
                    <a:pt x="13745" y="9629"/>
                    <a:pt x="10800" y="14121"/>
                    <a:pt x="9000" y="16973"/>
                  </a:cubicBezTo>
                  <a:cubicBezTo>
                    <a:pt x="7200" y="19824"/>
                    <a:pt x="6545" y="21033"/>
                    <a:pt x="6055" y="21206"/>
                  </a:cubicBezTo>
                  <a:cubicBezTo>
                    <a:pt x="5564" y="21379"/>
                    <a:pt x="5236" y="20515"/>
                    <a:pt x="5891" y="18096"/>
                  </a:cubicBezTo>
                  <a:cubicBezTo>
                    <a:pt x="6545" y="15677"/>
                    <a:pt x="8182" y="11702"/>
                    <a:pt x="9655" y="8505"/>
                  </a:cubicBezTo>
                  <a:cubicBezTo>
                    <a:pt x="11127" y="5309"/>
                    <a:pt x="12436" y="2889"/>
                    <a:pt x="13909" y="1507"/>
                  </a:cubicBezTo>
                  <a:cubicBezTo>
                    <a:pt x="15382" y="125"/>
                    <a:pt x="17018" y="-221"/>
                    <a:pt x="18327" y="125"/>
                  </a:cubicBezTo>
                  <a:cubicBezTo>
                    <a:pt x="19636" y="470"/>
                    <a:pt x="20618" y="1507"/>
                    <a:pt x="21109" y="3840"/>
                  </a:cubicBezTo>
                  <a:cubicBezTo>
                    <a:pt x="21600" y="6173"/>
                    <a:pt x="21600" y="9801"/>
                    <a:pt x="19800" y="12653"/>
                  </a:cubicBezTo>
                  <a:cubicBezTo>
                    <a:pt x="18000" y="15504"/>
                    <a:pt x="14400" y="17577"/>
                    <a:pt x="11618" y="18701"/>
                  </a:cubicBezTo>
                  <a:cubicBezTo>
                    <a:pt x="8836" y="19824"/>
                    <a:pt x="6873" y="19997"/>
                    <a:pt x="5073" y="19997"/>
                  </a:cubicBezTo>
                  <a:cubicBezTo>
                    <a:pt x="3273" y="19997"/>
                    <a:pt x="1636" y="19824"/>
                    <a:pt x="818" y="19651"/>
                  </a:cubicBezTo>
                  <a:cubicBezTo>
                    <a:pt x="0" y="19478"/>
                    <a:pt x="0" y="19305"/>
                    <a:pt x="0" y="191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0" name="Line"/>
            <p:cNvSpPr/>
            <p:nvPr/>
          </p:nvSpPr>
          <p:spPr>
            <a:xfrm>
              <a:off x="6867706" y="7444452"/>
              <a:ext cx="98244" cy="226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439" fill="norm" stroke="1" extrusionOk="0">
                  <a:moveTo>
                    <a:pt x="21331" y="0"/>
                  </a:moveTo>
                  <a:cubicBezTo>
                    <a:pt x="15816" y="5200"/>
                    <a:pt x="10301" y="10400"/>
                    <a:pt x="7314" y="13600"/>
                  </a:cubicBezTo>
                  <a:cubicBezTo>
                    <a:pt x="4327" y="16800"/>
                    <a:pt x="3867" y="18000"/>
                    <a:pt x="2948" y="19100"/>
                  </a:cubicBezTo>
                  <a:cubicBezTo>
                    <a:pt x="2029" y="20200"/>
                    <a:pt x="650" y="21200"/>
                    <a:pt x="191" y="21400"/>
                  </a:cubicBezTo>
                  <a:cubicBezTo>
                    <a:pt x="-269" y="21600"/>
                    <a:pt x="191" y="21000"/>
                    <a:pt x="650" y="20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1" name="Line"/>
            <p:cNvSpPr/>
            <p:nvPr/>
          </p:nvSpPr>
          <p:spPr>
            <a:xfrm>
              <a:off x="6915150" y="7412702"/>
              <a:ext cx="1714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3" y="16457"/>
                    <a:pt x="1067" y="11314"/>
                    <a:pt x="4667" y="7714"/>
                  </a:cubicBezTo>
                  <a:cubicBezTo>
                    <a:pt x="8267" y="4114"/>
                    <a:pt x="14933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2" name="Line"/>
            <p:cNvSpPr/>
            <p:nvPr/>
          </p:nvSpPr>
          <p:spPr>
            <a:xfrm>
              <a:off x="6883400" y="7552402"/>
              <a:ext cx="2032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75" y="18000"/>
                    <a:pt x="12150" y="14400"/>
                    <a:pt x="15750" y="10800"/>
                  </a:cubicBezTo>
                  <a:cubicBezTo>
                    <a:pt x="19350" y="7200"/>
                    <a:pt x="20475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3" name="Line"/>
            <p:cNvSpPr/>
            <p:nvPr/>
          </p:nvSpPr>
          <p:spPr>
            <a:xfrm>
              <a:off x="7359650" y="7634952"/>
              <a:ext cx="635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4" name="Line"/>
            <p:cNvSpPr/>
            <p:nvPr/>
          </p:nvSpPr>
          <p:spPr>
            <a:xfrm>
              <a:off x="7372350" y="7539702"/>
              <a:ext cx="190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5" name="Line"/>
            <p:cNvSpPr/>
            <p:nvPr/>
          </p:nvSpPr>
          <p:spPr>
            <a:xfrm>
              <a:off x="7433638" y="7565102"/>
              <a:ext cx="103813" cy="155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2" h="21418" fill="norm" stroke="1" extrusionOk="0">
                  <a:moveTo>
                    <a:pt x="20772" y="0"/>
                  </a:moveTo>
                  <a:cubicBezTo>
                    <a:pt x="16537" y="0"/>
                    <a:pt x="12301" y="0"/>
                    <a:pt x="9125" y="0"/>
                  </a:cubicBezTo>
                  <a:cubicBezTo>
                    <a:pt x="5948" y="0"/>
                    <a:pt x="3831" y="0"/>
                    <a:pt x="2137" y="584"/>
                  </a:cubicBezTo>
                  <a:cubicBezTo>
                    <a:pt x="443" y="1168"/>
                    <a:pt x="-828" y="2335"/>
                    <a:pt x="654" y="5108"/>
                  </a:cubicBezTo>
                  <a:cubicBezTo>
                    <a:pt x="2137" y="7881"/>
                    <a:pt x="6372" y="12259"/>
                    <a:pt x="8490" y="15178"/>
                  </a:cubicBezTo>
                  <a:cubicBezTo>
                    <a:pt x="10607" y="18097"/>
                    <a:pt x="10607" y="19557"/>
                    <a:pt x="9548" y="20432"/>
                  </a:cubicBezTo>
                  <a:cubicBezTo>
                    <a:pt x="8490" y="21308"/>
                    <a:pt x="6372" y="21600"/>
                    <a:pt x="4466" y="21308"/>
                  </a:cubicBezTo>
                  <a:cubicBezTo>
                    <a:pt x="2560" y="21016"/>
                    <a:pt x="866" y="20141"/>
                    <a:pt x="1501" y="19265"/>
                  </a:cubicBezTo>
                  <a:cubicBezTo>
                    <a:pt x="2137" y="18389"/>
                    <a:pt x="5101" y="17514"/>
                    <a:pt x="8066" y="166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6" name="Line"/>
            <p:cNvSpPr/>
            <p:nvPr/>
          </p:nvSpPr>
          <p:spPr>
            <a:xfrm>
              <a:off x="7749915" y="7404235"/>
              <a:ext cx="98686" cy="366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474" fill="norm" stroke="1" extrusionOk="0">
                  <a:moveTo>
                    <a:pt x="21427" y="3103"/>
                  </a:moveTo>
                  <a:cubicBezTo>
                    <a:pt x="21427" y="2483"/>
                    <a:pt x="21427" y="1862"/>
                    <a:pt x="21427" y="1241"/>
                  </a:cubicBezTo>
                  <a:cubicBezTo>
                    <a:pt x="21427" y="621"/>
                    <a:pt x="21427" y="0"/>
                    <a:pt x="20738" y="0"/>
                  </a:cubicBezTo>
                  <a:cubicBezTo>
                    <a:pt x="20048" y="0"/>
                    <a:pt x="18670" y="621"/>
                    <a:pt x="15453" y="3166"/>
                  </a:cubicBezTo>
                  <a:cubicBezTo>
                    <a:pt x="12236" y="5710"/>
                    <a:pt x="7180" y="10179"/>
                    <a:pt x="4193" y="13283"/>
                  </a:cubicBezTo>
                  <a:cubicBezTo>
                    <a:pt x="1206" y="16386"/>
                    <a:pt x="287" y="18124"/>
                    <a:pt x="57" y="19303"/>
                  </a:cubicBezTo>
                  <a:cubicBezTo>
                    <a:pt x="-173" y="20483"/>
                    <a:pt x="287" y="21103"/>
                    <a:pt x="1665" y="21352"/>
                  </a:cubicBezTo>
                  <a:cubicBezTo>
                    <a:pt x="3044" y="21600"/>
                    <a:pt x="5342" y="21476"/>
                    <a:pt x="7870" y="20917"/>
                  </a:cubicBezTo>
                  <a:cubicBezTo>
                    <a:pt x="10397" y="20359"/>
                    <a:pt x="13155" y="19366"/>
                    <a:pt x="14533" y="18248"/>
                  </a:cubicBezTo>
                  <a:cubicBezTo>
                    <a:pt x="15912" y="17131"/>
                    <a:pt x="15912" y="15890"/>
                    <a:pt x="15223" y="15021"/>
                  </a:cubicBezTo>
                  <a:cubicBezTo>
                    <a:pt x="14533" y="14152"/>
                    <a:pt x="13155" y="13655"/>
                    <a:pt x="10627" y="13283"/>
                  </a:cubicBezTo>
                  <a:cubicBezTo>
                    <a:pt x="8099" y="12910"/>
                    <a:pt x="4423" y="12662"/>
                    <a:pt x="2355" y="12848"/>
                  </a:cubicBezTo>
                  <a:cubicBezTo>
                    <a:pt x="287" y="13034"/>
                    <a:pt x="-173" y="13655"/>
                    <a:pt x="746" y="14214"/>
                  </a:cubicBezTo>
                  <a:cubicBezTo>
                    <a:pt x="1665" y="14772"/>
                    <a:pt x="3963" y="15269"/>
                    <a:pt x="6261" y="157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7" name="Line"/>
            <p:cNvSpPr/>
            <p:nvPr/>
          </p:nvSpPr>
          <p:spPr>
            <a:xfrm>
              <a:off x="7849608" y="7609599"/>
              <a:ext cx="81543" cy="147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0847" fill="norm" stroke="1" extrusionOk="0">
                  <a:moveTo>
                    <a:pt x="21336" y="8093"/>
                  </a:moveTo>
                  <a:cubicBezTo>
                    <a:pt x="21336" y="6593"/>
                    <a:pt x="21336" y="5093"/>
                    <a:pt x="20505" y="3593"/>
                  </a:cubicBezTo>
                  <a:cubicBezTo>
                    <a:pt x="19674" y="2093"/>
                    <a:pt x="18013" y="593"/>
                    <a:pt x="15798" y="143"/>
                  </a:cubicBezTo>
                  <a:cubicBezTo>
                    <a:pt x="13582" y="-307"/>
                    <a:pt x="10813" y="293"/>
                    <a:pt x="8044" y="2093"/>
                  </a:cubicBezTo>
                  <a:cubicBezTo>
                    <a:pt x="5274" y="3893"/>
                    <a:pt x="2505" y="6893"/>
                    <a:pt x="1121" y="9593"/>
                  </a:cubicBezTo>
                  <a:cubicBezTo>
                    <a:pt x="-264" y="12293"/>
                    <a:pt x="-264" y="14693"/>
                    <a:pt x="567" y="16493"/>
                  </a:cubicBezTo>
                  <a:cubicBezTo>
                    <a:pt x="1398" y="18293"/>
                    <a:pt x="3059" y="19493"/>
                    <a:pt x="5274" y="20243"/>
                  </a:cubicBezTo>
                  <a:cubicBezTo>
                    <a:pt x="7490" y="20993"/>
                    <a:pt x="10259" y="21293"/>
                    <a:pt x="12474" y="19643"/>
                  </a:cubicBezTo>
                  <a:cubicBezTo>
                    <a:pt x="14690" y="17993"/>
                    <a:pt x="16351" y="14393"/>
                    <a:pt x="15521" y="11543"/>
                  </a:cubicBezTo>
                  <a:cubicBezTo>
                    <a:pt x="14690" y="8693"/>
                    <a:pt x="11367" y="6593"/>
                    <a:pt x="11090" y="6143"/>
                  </a:cubicBezTo>
                  <a:cubicBezTo>
                    <a:pt x="10813" y="5693"/>
                    <a:pt x="13582" y="6893"/>
                    <a:pt x="16351" y="80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8" name="Line"/>
            <p:cNvSpPr/>
            <p:nvPr/>
          </p:nvSpPr>
          <p:spPr>
            <a:xfrm>
              <a:off x="7950705" y="7618989"/>
              <a:ext cx="218389" cy="145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456" fill="norm" stroke="1" extrusionOk="0">
                  <a:moveTo>
                    <a:pt x="3065" y="4239"/>
                  </a:moveTo>
                  <a:cubicBezTo>
                    <a:pt x="2235" y="5178"/>
                    <a:pt x="1404" y="6117"/>
                    <a:pt x="885" y="7369"/>
                  </a:cubicBezTo>
                  <a:cubicBezTo>
                    <a:pt x="365" y="8621"/>
                    <a:pt x="158" y="10186"/>
                    <a:pt x="54" y="12065"/>
                  </a:cubicBezTo>
                  <a:cubicBezTo>
                    <a:pt x="-50" y="13943"/>
                    <a:pt x="-50" y="16134"/>
                    <a:pt x="469" y="17230"/>
                  </a:cubicBezTo>
                  <a:cubicBezTo>
                    <a:pt x="988" y="18326"/>
                    <a:pt x="2027" y="18326"/>
                    <a:pt x="2858" y="17699"/>
                  </a:cubicBezTo>
                  <a:cubicBezTo>
                    <a:pt x="3688" y="17073"/>
                    <a:pt x="4312" y="15821"/>
                    <a:pt x="4935" y="14413"/>
                  </a:cubicBezTo>
                  <a:cubicBezTo>
                    <a:pt x="5558" y="13004"/>
                    <a:pt x="6181" y="11439"/>
                    <a:pt x="6700" y="9873"/>
                  </a:cubicBezTo>
                  <a:cubicBezTo>
                    <a:pt x="7219" y="8308"/>
                    <a:pt x="7635" y="6743"/>
                    <a:pt x="7842" y="6743"/>
                  </a:cubicBezTo>
                  <a:cubicBezTo>
                    <a:pt x="8050" y="6743"/>
                    <a:pt x="8050" y="8308"/>
                    <a:pt x="8362" y="9717"/>
                  </a:cubicBezTo>
                  <a:cubicBezTo>
                    <a:pt x="8673" y="11126"/>
                    <a:pt x="9296" y="12378"/>
                    <a:pt x="10438" y="13004"/>
                  </a:cubicBezTo>
                  <a:cubicBezTo>
                    <a:pt x="11581" y="13630"/>
                    <a:pt x="13242" y="13630"/>
                    <a:pt x="14073" y="14413"/>
                  </a:cubicBezTo>
                  <a:cubicBezTo>
                    <a:pt x="14904" y="15195"/>
                    <a:pt x="14904" y="16760"/>
                    <a:pt x="14800" y="18326"/>
                  </a:cubicBezTo>
                  <a:cubicBezTo>
                    <a:pt x="14696" y="19891"/>
                    <a:pt x="14488" y="21456"/>
                    <a:pt x="14385" y="21456"/>
                  </a:cubicBezTo>
                  <a:cubicBezTo>
                    <a:pt x="14281" y="21456"/>
                    <a:pt x="14281" y="19891"/>
                    <a:pt x="14488" y="16604"/>
                  </a:cubicBezTo>
                  <a:cubicBezTo>
                    <a:pt x="14696" y="13317"/>
                    <a:pt x="15112" y="8308"/>
                    <a:pt x="16046" y="5021"/>
                  </a:cubicBezTo>
                  <a:cubicBezTo>
                    <a:pt x="16981" y="1734"/>
                    <a:pt x="18435" y="169"/>
                    <a:pt x="19473" y="13"/>
                  </a:cubicBezTo>
                  <a:cubicBezTo>
                    <a:pt x="20512" y="-144"/>
                    <a:pt x="21135" y="1108"/>
                    <a:pt x="21342" y="4395"/>
                  </a:cubicBezTo>
                  <a:cubicBezTo>
                    <a:pt x="21550" y="7682"/>
                    <a:pt x="21342" y="13004"/>
                    <a:pt x="21135" y="183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9" name="Line"/>
            <p:cNvSpPr/>
            <p:nvPr/>
          </p:nvSpPr>
          <p:spPr>
            <a:xfrm>
              <a:off x="8194922" y="7439993"/>
              <a:ext cx="206128" cy="339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371" fill="norm" stroke="1" extrusionOk="0">
                  <a:moveTo>
                    <a:pt x="10884" y="14681"/>
                  </a:moveTo>
                  <a:cubicBezTo>
                    <a:pt x="10223" y="14148"/>
                    <a:pt x="9562" y="13614"/>
                    <a:pt x="8019" y="13681"/>
                  </a:cubicBezTo>
                  <a:cubicBezTo>
                    <a:pt x="6476" y="13748"/>
                    <a:pt x="4052" y="14414"/>
                    <a:pt x="2509" y="15548"/>
                  </a:cubicBezTo>
                  <a:cubicBezTo>
                    <a:pt x="966" y="16681"/>
                    <a:pt x="305" y="18281"/>
                    <a:pt x="84" y="19414"/>
                  </a:cubicBezTo>
                  <a:cubicBezTo>
                    <a:pt x="-136" y="20548"/>
                    <a:pt x="84" y="21214"/>
                    <a:pt x="635" y="21348"/>
                  </a:cubicBezTo>
                  <a:cubicBezTo>
                    <a:pt x="1186" y="21481"/>
                    <a:pt x="2068" y="21081"/>
                    <a:pt x="3611" y="19214"/>
                  </a:cubicBezTo>
                  <a:cubicBezTo>
                    <a:pt x="5154" y="17348"/>
                    <a:pt x="7358" y="14014"/>
                    <a:pt x="9011" y="10948"/>
                  </a:cubicBezTo>
                  <a:cubicBezTo>
                    <a:pt x="10664" y="7881"/>
                    <a:pt x="11766" y="5081"/>
                    <a:pt x="12317" y="3148"/>
                  </a:cubicBezTo>
                  <a:cubicBezTo>
                    <a:pt x="12868" y="1214"/>
                    <a:pt x="12868" y="148"/>
                    <a:pt x="12537" y="14"/>
                  </a:cubicBezTo>
                  <a:cubicBezTo>
                    <a:pt x="12207" y="-119"/>
                    <a:pt x="11546" y="681"/>
                    <a:pt x="10664" y="2614"/>
                  </a:cubicBezTo>
                  <a:cubicBezTo>
                    <a:pt x="9782" y="4548"/>
                    <a:pt x="8680" y="7614"/>
                    <a:pt x="8350" y="9814"/>
                  </a:cubicBezTo>
                  <a:cubicBezTo>
                    <a:pt x="8019" y="12014"/>
                    <a:pt x="8460" y="13348"/>
                    <a:pt x="9121" y="14214"/>
                  </a:cubicBezTo>
                  <a:cubicBezTo>
                    <a:pt x="9782" y="15081"/>
                    <a:pt x="10664" y="15481"/>
                    <a:pt x="11656" y="15681"/>
                  </a:cubicBezTo>
                  <a:cubicBezTo>
                    <a:pt x="12648" y="15881"/>
                    <a:pt x="13750" y="15881"/>
                    <a:pt x="14742" y="15681"/>
                  </a:cubicBezTo>
                  <a:cubicBezTo>
                    <a:pt x="15733" y="15481"/>
                    <a:pt x="16615" y="15081"/>
                    <a:pt x="17607" y="14548"/>
                  </a:cubicBezTo>
                  <a:cubicBezTo>
                    <a:pt x="18599" y="14014"/>
                    <a:pt x="19701" y="13348"/>
                    <a:pt x="20031" y="12681"/>
                  </a:cubicBezTo>
                  <a:cubicBezTo>
                    <a:pt x="20362" y="12014"/>
                    <a:pt x="19921" y="11348"/>
                    <a:pt x="19150" y="11014"/>
                  </a:cubicBezTo>
                  <a:cubicBezTo>
                    <a:pt x="18378" y="10681"/>
                    <a:pt x="17276" y="10681"/>
                    <a:pt x="15733" y="11148"/>
                  </a:cubicBezTo>
                  <a:cubicBezTo>
                    <a:pt x="14191" y="11614"/>
                    <a:pt x="12207" y="12548"/>
                    <a:pt x="11105" y="13348"/>
                  </a:cubicBezTo>
                  <a:cubicBezTo>
                    <a:pt x="10003" y="14148"/>
                    <a:pt x="9782" y="14814"/>
                    <a:pt x="9672" y="15481"/>
                  </a:cubicBezTo>
                  <a:cubicBezTo>
                    <a:pt x="9562" y="16148"/>
                    <a:pt x="9562" y="16814"/>
                    <a:pt x="10003" y="17348"/>
                  </a:cubicBezTo>
                  <a:cubicBezTo>
                    <a:pt x="10444" y="17881"/>
                    <a:pt x="11325" y="18281"/>
                    <a:pt x="13309" y="18481"/>
                  </a:cubicBezTo>
                  <a:cubicBezTo>
                    <a:pt x="15293" y="18681"/>
                    <a:pt x="18378" y="18681"/>
                    <a:pt x="21464" y="186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0" name="Line"/>
            <p:cNvSpPr/>
            <p:nvPr/>
          </p:nvSpPr>
          <p:spPr>
            <a:xfrm>
              <a:off x="8413210" y="7421555"/>
              <a:ext cx="122990" cy="360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8" h="20907" fill="norm" stroke="1" extrusionOk="0">
                  <a:moveTo>
                    <a:pt x="17372" y="14582"/>
                  </a:moveTo>
                  <a:cubicBezTo>
                    <a:pt x="15932" y="14214"/>
                    <a:pt x="14492" y="13846"/>
                    <a:pt x="12152" y="13907"/>
                  </a:cubicBezTo>
                  <a:cubicBezTo>
                    <a:pt x="9812" y="13969"/>
                    <a:pt x="6572" y="14459"/>
                    <a:pt x="4232" y="15503"/>
                  </a:cubicBezTo>
                  <a:cubicBezTo>
                    <a:pt x="1892" y="16546"/>
                    <a:pt x="452" y="18141"/>
                    <a:pt x="92" y="19246"/>
                  </a:cubicBezTo>
                  <a:cubicBezTo>
                    <a:pt x="-268" y="20350"/>
                    <a:pt x="452" y="20964"/>
                    <a:pt x="1892" y="20903"/>
                  </a:cubicBezTo>
                  <a:cubicBezTo>
                    <a:pt x="3332" y="20841"/>
                    <a:pt x="5492" y="20105"/>
                    <a:pt x="8012" y="17896"/>
                  </a:cubicBezTo>
                  <a:cubicBezTo>
                    <a:pt x="10532" y="15687"/>
                    <a:pt x="13412" y="12005"/>
                    <a:pt x="15572" y="8875"/>
                  </a:cubicBezTo>
                  <a:cubicBezTo>
                    <a:pt x="17732" y="5746"/>
                    <a:pt x="19172" y="3169"/>
                    <a:pt x="20072" y="1573"/>
                  </a:cubicBezTo>
                  <a:cubicBezTo>
                    <a:pt x="20972" y="-22"/>
                    <a:pt x="21332" y="-636"/>
                    <a:pt x="20252" y="837"/>
                  </a:cubicBezTo>
                  <a:cubicBezTo>
                    <a:pt x="19172" y="2309"/>
                    <a:pt x="16652" y="5869"/>
                    <a:pt x="16292" y="8875"/>
                  </a:cubicBezTo>
                  <a:cubicBezTo>
                    <a:pt x="15932" y="11882"/>
                    <a:pt x="17732" y="14337"/>
                    <a:pt x="19532" y="167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1" name="Line"/>
            <p:cNvSpPr/>
            <p:nvPr/>
          </p:nvSpPr>
          <p:spPr>
            <a:xfrm>
              <a:off x="8818105" y="7596852"/>
              <a:ext cx="154445" cy="134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8" h="21132" fill="norm" stroke="1" extrusionOk="0">
                  <a:moveTo>
                    <a:pt x="17795" y="7975"/>
                  </a:moveTo>
                  <a:cubicBezTo>
                    <a:pt x="16920" y="5982"/>
                    <a:pt x="16044" y="3988"/>
                    <a:pt x="15022" y="2492"/>
                  </a:cubicBezTo>
                  <a:cubicBezTo>
                    <a:pt x="14001" y="997"/>
                    <a:pt x="12833" y="0"/>
                    <a:pt x="11666" y="0"/>
                  </a:cubicBezTo>
                  <a:cubicBezTo>
                    <a:pt x="10498" y="0"/>
                    <a:pt x="9330" y="997"/>
                    <a:pt x="7433" y="3655"/>
                  </a:cubicBezTo>
                  <a:cubicBezTo>
                    <a:pt x="5536" y="6314"/>
                    <a:pt x="2909" y="10634"/>
                    <a:pt x="1449" y="13791"/>
                  </a:cubicBezTo>
                  <a:cubicBezTo>
                    <a:pt x="-10" y="16948"/>
                    <a:pt x="-302" y="18942"/>
                    <a:pt x="282" y="20105"/>
                  </a:cubicBezTo>
                  <a:cubicBezTo>
                    <a:pt x="866" y="21268"/>
                    <a:pt x="2325" y="21600"/>
                    <a:pt x="4222" y="20271"/>
                  </a:cubicBezTo>
                  <a:cubicBezTo>
                    <a:pt x="6120" y="18942"/>
                    <a:pt x="8455" y="15951"/>
                    <a:pt x="10352" y="13625"/>
                  </a:cubicBezTo>
                  <a:cubicBezTo>
                    <a:pt x="12249" y="11298"/>
                    <a:pt x="13709" y="9637"/>
                    <a:pt x="14730" y="9969"/>
                  </a:cubicBezTo>
                  <a:cubicBezTo>
                    <a:pt x="15752" y="10302"/>
                    <a:pt x="16336" y="12628"/>
                    <a:pt x="17357" y="13625"/>
                  </a:cubicBezTo>
                  <a:cubicBezTo>
                    <a:pt x="18379" y="14622"/>
                    <a:pt x="19839" y="14289"/>
                    <a:pt x="21298" y="139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2" name="Line"/>
            <p:cNvSpPr/>
            <p:nvPr/>
          </p:nvSpPr>
          <p:spPr>
            <a:xfrm>
              <a:off x="8985199" y="7393652"/>
              <a:ext cx="135919" cy="304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450" fill="norm" stroke="1" extrusionOk="0">
                  <a:moveTo>
                    <a:pt x="13753" y="0"/>
                  </a:moveTo>
                  <a:cubicBezTo>
                    <a:pt x="11135" y="4171"/>
                    <a:pt x="8516" y="8342"/>
                    <a:pt x="6716" y="11396"/>
                  </a:cubicBezTo>
                  <a:cubicBezTo>
                    <a:pt x="4916" y="14450"/>
                    <a:pt x="3935" y="16386"/>
                    <a:pt x="3280" y="17727"/>
                  </a:cubicBezTo>
                  <a:cubicBezTo>
                    <a:pt x="2625" y="19068"/>
                    <a:pt x="2298" y="19812"/>
                    <a:pt x="2625" y="19738"/>
                  </a:cubicBezTo>
                  <a:cubicBezTo>
                    <a:pt x="2953" y="19663"/>
                    <a:pt x="3935" y="18770"/>
                    <a:pt x="6225" y="17429"/>
                  </a:cubicBezTo>
                  <a:cubicBezTo>
                    <a:pt x="8516" y="16088"/>
                    <a:pt x="12116" y="14301"/>
                    <a:pt x="14735" y="13332"/>
                  </a:cubicBezTo>
                  <a:cubicBezTo>
                    <a:pt x="17353" y="12364"/>
                    <a:pt x="18989" y="12215"/>
                    <a:pt x="19971" y="12513"/>
                  </a:cubicBezTo>
                  <a:cubicBezTo>
                    <a:pt x="20953" y="12811"/>
                    <a:pt x="21280" y="13556"/>
                    <a:pt x="20789" y="14822"/>
                  </a:cubicBezTo>
                  <a:cubicBezTo>
                    <a:pt x="20298" y="16088"/>
                    <a:pt x="18989" y="17876"/>
                    <a:pt x="16044" y="19142"/>
                  </a:cubicBezTo>
                  <a:cubicBezTo>
                    <a:pt x="13098" y="20408"/>
                    <a:pt x="8516" y="21153"/>
                    <a:pt x="5407" y="21377"/>
                  </a:cubicBezTo>
                  <a:cubicBezTo>
                    <a:pt x="2298" y="21600"/>
                    <a:pt x="662" y="21302"/>
                    <a:pt x="171" y="20632"/>
                  </a:cubicBezTo>
                  <a:cubicBezTo>
                    <a:pt x="-320" y="19961"/>
                    <a:pt x="335" y="18919"/>
                    <a:pt x="989" y="178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3" name="Line"/>
            <p:cNvSpPr/>
            <p:nvPr/>
          </p:nvSpPr>
          <p:spPr>
            <a:xfrm>
              <a:off x="9126232" y="7588457"/>
              <a:ext cx="87619" cy="107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0726" fill="norm" stroke="1" extrusionOk="0">
                  <a:moveTo>
                    <a:pt x="21288" y="5284"/>
                  </a:moveTo>
                  <a:cubicBezTo>
                    <a:pt x="19745" y="3246"/>
                    <a:pt x="18202" y="1208"/>
                    <a:pt x="16145" y="393"/>
                  </a:cubicBezTo>
                  <a:cubicBezTo>
                    <a:pt x="14088" y="-422"/>
                    <a:pt x="11517" y="-14"/>
                    <a:pt x="8688" y="2023"/>
                  </a:cubicBezTo>
                  <a:cubicBezTo>
                    <a:pt x="5859" y="4061"/>
                    <a:pt x="2774" y="7729"/>
                    <a:pt x="1231" y="10786"/>
                  </a:cubicBezTo>
                  <a:cubicBezTo>
                    <a:pt x="-312" y="13842"/>
                    <a:pt x="-312" y="16287"/>
                    <a:pt x="717" y="18121"/>
                  </a:cubicBezTo>
                  <a:cubicBezTo>
                    <a:pt x="1745" y="19955"/>
                    <a:pt x="3802" y="21178"/>
                    <a:pt x="5088" y="20567"/>
                  </a:cubicBezTo>
                  <a:cubicBezTo>
                    <a:pt x="6374" y="19955"/>
                    <a:pt x="6888" y="17510"/>
                    <a:pt x="7145" y="15269"/>
                  </a:cubicBezTo>
                  <a:cubicBezTo>
                    <a:pt x="7402" y="13027"/>
                    <a:pt x="7402" y="10989"/>
                    <a:pt x="7402" y="8952"/>
                  </a:cubicBezTo>
                  <a:cubicBezTo>
                    <a:pt x="7402" y="6914"/>
                    <a:pt x="7402" y="4876"/>
                    <a:pt x="8688" y="4265"/>
                  </a:cubicBezTo>
                  <a:cubicBezTo>
                    <a:pt x="9974" y="3653"/>
                    <a:pt x="12545" y="4469"/>
                    <a:pt x="15117" y="52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4" name="Line"/>
            <p:cNvSpPr/>
            <p:nvPr/>
          </p:nvSpPr>
          <p:spPr>
            <a:xfrm>
              <a:off x="9239249" y="7550420"/>
              <a:ext cx="234951" cy="128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9" fill="norm" stroke="1" extrusionOk="0">
                  <a:moveTo>
                    <a:pt x="0" y="6597"/>
                  </a:moveTo>
                  <a:cubicBezTo>
                    <a:pt x="389" y="8687"/>
                    <a:pt x="778" y="10777"/>
                    <a:pt x="876" y="12694"/>
                  </a:cubicBezTo>
                  <a:cubicBezTo>
                    <a:pt x="973" y="14610"/>
                    <a:pt x="778" y="16352"/>
                    <a:pt x="1070" y="16700"/>
                  </a:cubicBezTo>
                  <a:cubicBezTo>
                    <a:pt x="1362" y="17048"/>
                    <a:pt x="2141" y="16003"/>
                    <a:pt x="3211" y="13564"/>
                  </a:cubicBezTo>
                  <a:cubicBezTo>
                    <a:pt x="4281" y="11126"/>
                    <a:pt x="5643" y="7294"/>
                    <a:pt x="6811" y="5203"/>
                  </a:cubicBezTo>
                  <a:cubicBezTo>
                    <a:pt x="7978" y="3113"/>
                    <a:pt x="8951" y="2764"/>
                    <a:pt x="9438" y="3461"/>
                  </a:cubicBezTo>
                  <a:cubicBezTo>
                    <a:pt x="9924" y="4158"/>
                    <a:pt x="9924" y="5900"/>
                    <a:pt x="9827" y="7642"/>
                  </a:cubicBezTo>
                  <a:cubicBezTo>
                    <a:pt x="9730" y="9384"/>
                    <a:pt x="9535" y="11126"/>
                    <a:pt x="9632" y="12868"/>
                  </a:cubicBezTo>
                  <a:cubicBezTo>
                    <a:pt x="9730" y="14610"/>
                    <a:pt x="10119" y="16352"/>
                    <a:pt x="10800" y="17048"/>
                  </a:cubicBezTo>
                  <a:cubicBezTo>
                    <a:pt x="11481" y="17745"/>
                    <a:pt x="12454" y="17397"/>
                    <a:pt x="13524" y="15132"/>
                  </a:cubicBezTo>
                  <a:cubicBezTo>
                    <a:pt x="14595" y="12868"/>
                    <a:pt x="15762" y="8687"/>
                    <a:pt x="16346" y="5726"/>
                  </a:cubicBezTo>
                  <a:cubicBezTo>
                    <a:pt x="16930" y="2764"/>
                    <a:pt x="16930" y="1023"/>
                    <a:pt x="16443" y="326"/>
                  </a:cubicBezTo>
                  <a:cubicBezTo>
                    <a:pt x="15957" y="-371"/>
                    <a:pt x="14984" y="-23"/>
                    <a:pt x="13816" y="2068"/>
                  </a:cubicBezTo>
                  <a:cubicBezTo>
                    <a:pt x="12649" y="4158"/>
                    <a:pt x="11286" y="7990"/>
                    <a:pt x="10605" y="10952"/>
                  </a:cubicBezTo>
                  <a:cubicBezTo>
                    <a:pt x="9924" y="13913"/>
                    <a:pt x="9924" y="16003"/>
                    <a:pt x="10508" y="17397"/>
                  </a:cubicBezTo>
                  <a:cubicBezTo>
                    <a:pt x="11092" y="18790"/>
                    <a:pt x="12259" y="19487"/>
                    <a:pt x="14205" y="20010"/>
                  </a:cubicBezTo>
                  <a:cubicBezTo>
                    <a:pt x="16151" y="20532"/>
                    <a:pt x="18876" y="20881"/>
                    <a:pt x="21600" y="212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805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9932041" y="7387302"/>
              <a:ext cx="174244" cy="351685"/>
            </a:xfrm>
            <a:prstGeom prst="rect">
              <a:avLst/>
            </a:prstGeom>
            <a:effectLst/>
          </p:spPr>
        </p:pic>
        <p:pic>
          <p:nvPicPr>
            <p:cNvPr id="2807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0147877" y="7577802"/>
              <a:ext cx="214346" cy="272106"/>
            </a:xfrm>
            <a:prstGeom prst="rect">
              <a:avLst/>
            </a:prstGeom>
            <a:effectLst/>
          </p:spPr>
        </p:pic>
        <p:pic>
          <p:nvPicPr>
            <p:cNvPr id="2809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10604499" y="6884521"/>
              <a:ext cx="692151" cy="807582"/>
            </a:xfrm>
            <a:prstGeom prst="rect">
              <a:avLst/>
            </a:prstGeom>
            <a:effectLst/>
          </p:spPr>
        </p:pic>
        <p:pic>
          <p:nvPicPr>
            <p:cNvPr id="2811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4238883" y="7183912"/>
              <a:ext cx="670881" cy="771769"/>
            </a:xfrm>
            <a:prstGeom prst="rect">
              <a:avLst/>
            </a:prstGeom>
            <a:effectLst/>
          </p:spPr>
        </p:pic>
        <p:pic>
          <p:nvPicPr>
            <p:cNvPr id="2813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4781549" y="6150606"/>
              <a:ext cx="4142318" cy="117954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9" name="Drawing"/>
          <p:cNvGrpSpPr/>
          <p:nvPr/>
        </p:nvGrpSpPr>
        <p:grpSpPr>
          <a:xfrm>
            <a:off x="1633316" y="1369862"/>
            <a:ext cx="11339734" cy="7285188"/>
            <a:chOff x="0" y="0"/>
            <a:chExt cx="11339733" cy="7285187"/>
          </a:xfrm>
        </p:grpSpPr>
        <p:sp>
          <p:nvSpPr>
            <p:cNvPr id="2817" name="Line"/>
            <p:cNvSpPr/>
            <p:nvPr/>
          </p:nvSpPr>
          <p:spPr>
            <a:xfrm>
              <a:off x="389968" y="270149"/>
              <a:ext cx="230966" cy="368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4" h="21253" fill="norm" stroke="1" extrusionOk="0">
                  <a:moveTo>
                    <a:pt x="18315" y="2464"/>
                  </a:moveTo>
                  <a:cubicBezTo>
                    <a:pt x="18510" y="1609"/>
                    <a:pt x="18704" y="755"/>
                    <a:pt x="18315" y="328"/>
                  </a:cubicBezTo>
                  <a:cubicBezTo>
                    <a:pt x="17926" y="-99"/>
                    <a:pt x="16953" y="-99"/>
                    <a:pt x="15493" y="267"/>
                  </a:cubicBezTo>
                  <a:cubicBezTo>
                    <a:pt x="14034" y="633"/>
                    <a:pt x="12088" y="1365"/>
                    <a:pt x="9558" y="3318"/>
                  </a:cubicBezTo>
                  <a:cubicBezTo>
                    <a:pt x="7029" y="5270"/>
                    <a:pt x="3915" y="8443"/>
                    <a:pt x="2066" y="11128"/>
                  </a:cubicBezTo>
                  <a:cubicBezTo>
                    <a:pt x="218" y="13813"/>
                    <a:pt x="-366" y="16009"/>
                    <a:pt x="218" y="17718"/>
                  </a:cubicBezTo>
                  <a:cubicBezTo>
                    <a:pt x="802" y="19426"/>
                    <a:pt x="2553" y="20647"/>
                    <a:pt x="5180" y="21074"/>
                  </a:cubicBezTo>
                  <a:cubicBezTo>
                    <a:pt x="7807" y="21501"/>
                    <a:pt x="11310" y="21135"/>
                    <a:pt x="14131" y="20281"/>
                  </a:cubicBezTo>
                  <a:cubicBezTo>
                    <a:pt x="16953" y="19426"/>
                    <a:pt x="19093" y="18084"/>
                    <a:pt x="21234" y="167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8" name="Line"/>
            <p:cNvSpPr/>
            <p:nvPr/>
          </p:nvSpPr>
          <p:spPr>
            <a:xfrm>
              <a:off x="682317" y="229753"/>
              <a:ext cx="192617" cy="434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0" fill="norm" stroke="1" extrusionOk="0">
                  <a:moveTo>
                    <a:pt x="5222" y="655"/>
                  </a:moveTo>
                  <a:cubicBezTo>
                    <a:pt x="4510" y="237"/>
                    <a:pt x="3798" y="-180"/>
                    <a:pt x="3086" y="81"/>
                  </a:cubicBezTo>
                  <a:cubicBezTo>
                    <a:pt x="2374" y="342"/>
                    <a:pt x="1662" y="1281"/>
                    <a:pt x="1068" y="3211"/>
                  </a:cubicBezTo>
                  <a:cubicBezTo>
                    <a:pt x="475" y="5142"/>
                    <a:pt x="0" y="8063"/>
                    <a:pt x="0" y="11090"/>
                  </a:cubicBezTo>
                  <a:cubicBezTo>
                    <a:pt x="0" y="14116"/>
                    <a:pt x="475" y="17246"/>
                    <a:pt x="831" y="19072"/>
                  </a:cubicBezTo>
                  <a:cubicBezTo>
                    <a:pt x="1187" y="20898"/>
                    <a:pt x="1424" y="21420"/>
                    <a:pt x="1543" y="21420"/>
                  </a:cubicBezTo>
                  <a:cubicBezTo>
                    <a:pt x="1662" y="21420"/>
                    <a:pt x="1662" y="20898"/>
                    <a:pt x="2018" y="19490"/>
                  </a:cubicBezTo>
                  <a:cubicBezTo>
                    <a:pt x="2374" y="18081"/>
                    <a:pt x="3086" y="15785"/>
                    <a:pt x="3798" y="14324"/>
                  </a:cubicBezTo>
                  <a:cubicBezTo>
                    <a:pt x="4510" y="12863"/>
                    <a:pt x="5222" y="12237"/>
                    <a:pt x="6290" y="11872"/>
                  </a:cubicBezTo>
                  <a:cubicBezTo>
                    <a:pt x="7358" y="11507"/>
                    <a:pt x="8782" y="11403"/>
                    <a:pt x="9969" y="11507"/>
                  </a:cubicBezTo>
                  <a:cubicBezTo>
                    <a:pt x="11156" y="11611"/>
                    <a:pt x="12105" y="11924"/>
                    <a:pt x="13055" y="12655"/>
                  </a:cubicBezTo>
                  <a:cubicBezTo>
                    <a:pt x="14004" y="13385"/>
                    <a:pt x="14954" y="14533"/>
                    <a:pt x="15785" y="15368"/>
                  </a:cubicBezTo>
                  <a:cubicBezTo>
                    <a:pt x="16615" y="16203"/>
                    <a:pt x="17327" y="16724"/>
                    <a:pt x="18277" y="16933"/>
                  </a:cubicBezTo>
                  <a:cubicBezTo>
                    <a:pt x="19226" y="17142"/>
                    <a:pt x="20413" y="17037"/>
                    <a:pt x="21600" y="169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9" name="Line"/>
            <p:cNvSpPr/>
            <p:nvPr/>
          </p:nvSpPr>
          <p:spPr>
            <a:xfrm>
              <a:off x="889521" y="428922"/>
              <a:ext cx="163213" cy="171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0886" fill="norm" stroke="1" extrusionOk="0">
                  <a:moveTo>
                    <a:pt x="3907" y="9818"/>
                  </a:moveTo>
                  <a:cubicBezTo>
                    <a:pt x="5845" y="7503"/>
                    <a:pt x="7784" y="5189"/>
                    <a:pt x="8753" y="3389"/>
                  </a:cubicBezTo>
                  <a:cubicBezTo>
                    <a:pt x="9722" y="1589"/>
                    <a:pt x="9722" y="303"/>
                    <a:pt x="8753" y="46"/>
                  </a:cubicBezTo>
                  <a:cubicBezTo>
                    <a:pt x="7784" y="-211"/>
                    <a:pt x="5845" y="560"/>
                    <a:pt x="4184" y="3389"/>
                  </a:cubicBezTo>
                  <a:cubicBezTo>
                    <a:pt x="2522" y="6218"/>
                    <a:pt x="1138" y="11103"/>
                    <a:pt x="445" y="14189"/>
                  </a:cubicBezTo>
                  <a:cubicBezTo>
                    <a:pt x="-247" y="17275"/>
                    <a:pt x="-247" y="18560"/>
                    <a:pt x="1276" y="19589"/>
                  </a:cubicBezTo>
                  <a:cubicBezTo>
                    <a:pt x="2799" y="20618"/>
                    <a:pt x="5845" y="21389"/>
                    <a:pt x="9445" y="20489"/>
                  </a:cubicBezTo>
                  <a:cubicBezTo>
                    <a:pt x="13045" y="19589"/>
                    <a:pt x="17199" y="17018"/>
                    <a:pt x="21353" y="144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0" name="Line"/>
            <p:cNvSpPr/>
            <p:nvPr/>
          </p:nvSpPr>
          <p:spPr>
            <a:xfrm>
              <a:off x="1137614" y="198587"/>
              <a:ext cx="151141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2" h="21600" fill="norm" stroke="1" extrusionOk="0">
                  <a:moveTo>
                    <a:pt x="1430" y="0"/>
                  </a:moveTo>
                  <a:cubicBezTo>
                    <a:pt x="555" y="465"/>
                    <a:pt x="-321" y="929"/>
                    <a:pt x="117" y="2845"/>
                  </a:cubicBezTo>
                  <a:cubicBezTo>
                    <a:pt x="555" y="4761"/>
                    <a:pt x="2306" y="8129"/>
                    <a:pt x="3328" y="11265"/>
                  </a:cubicBezTo>
                  <a:cubicBezTo>
                    <a:pt x="4349" y="14400"/>
                    <a:pt x="4641" y="17303"/>
                    <a:pt x="4933" y="19103"/>
                  </a:cubicBezTo>
                  <a:cubicBezTo>
                    <a:pt x="5225" y="20903"/>
                    <a:pt x="5517" y="21600"/>
                    <a:pt x="5663" y="21600"/>
                  </a:cubicBezTo>
                  <a:cubicBezTo>
                    <a:pt x="5809" y="21600"/>
                    <a:pt x="5809" y="20903"/>
                    <a:pt x="6101" y="19568"/>
                  </a:cubicBezTo>
                  <a:cubicBezTo>
                    <a:pt x="6393" y="18232"/>
                    <a:pt x="6976" y="16258"/>
                    <a:pt x="7560" y="14981"/>
                  </a:cubicBezTo>
                  <a:cubicBezTo>
                    <a:pt x="8144" y="13703"/>
                    <a:pt x="8728" y="13123"/>
                    <a:pt x="9749" y="12774"/>
                  </a:cubicBezTo>
                  <a:cubicBezTo>
                    <a:pt x="10771" y="12426"/>
                    <a:pt x="12230" y="12310"/>
                    <a:pt x="14128" y="12600"/>
                  </a:cubicBezTo>
                  <a:cubicBezTo>
                    <a:pt x="16025" y="12890"/>
                    <a:pt x="18360" y="13587"/>
                    <a:pt x="19674" y="14516"/>
                  </a:cubicBezTo>
                  <a:cubicBezTo>
                    <a:pt x="20987" y="15445"/>
                    <a:pt x="21279" y="16606"/>
                    <a:pt x="20111" y="17710"/>
                  </a:cubicBezTo>
                  <a:cubicBezTo>
                    <a:pt x="18944" y="18813"/>
                    <a:pt x="16317" y="19858"/>
                    <a:pt x="14274" y="20381"/>
                  </a:cubicBezTo>
                  <a:cubicBezTo>
                    <a:pt x="12230" y="20903"/>
                    <a:pt x="10771" y="20903"/>
                    <a:pt x="9895" y="20613"/>
                  </a:cubicBezTo>
                  <a:cubicBezTo>
                    <a:pt x="9020" y="20323"/>
                    <a:pt x="8728" y="19742"/>
                    <a:pt x="8436" y="191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1" name="Line"/>
            <p:cNvSpPr/>
            <p:nvPr/>
          </p:nvSpPr>
          <p:spPr>
            <a:xfrm>
              <a:off x="1469570" y="286358"/>
              <a:ext cx="246431" cy="451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453" fill="norm" stroke="1" extrusionOk="0">
                  <a:moveTo>
                    <a:pt x="196" y="958"/>
                  </a:moveTo>
                  <a:cubicBezTo>
                    <a:pt x="13" y="3067"/>
                    <a:pt x="-170" y="5177"/>
                    <a:pt x="288" y="6634"/>
                  </a:cubicBezTo>
                  <a:cubicBezTo>
                    <a:pt x="745" y="8091"/>
                    <a:pt x="1844" y="8894"/>
                    <a:pt x="3308" y="9095"/>
                  </a:cubicBezTo>
                  <a:cubicBezTo>
                    <a:pt x="4772" y="9296"/>
                    <a:pt x="6603" y="8894"/>
                    <a:pt x="8067" y="7488"/>
                  </a:cubicBezTo>
                  <a:cubicBezTo>
                    <a:pt x="9532" y="6081"/>
                    <a:pt x="10630" y="3670"/>
                    <a:pt x="11362" y="2163"/>
                  </a:cubicBezTo>
                  <a:cubicBezTo>
                    <a:pt x="12094" y="656"/>
                    <a:pt x="12461" y="53"/>
                    <a:pt x="12644" y="3"/>
                  </a:cubicBezTo>
                  <a:cubicBezTo>
                    <a:pt x="12827" y="-47"/>
                    <a:pt x="12827" y="455"/>
                    <a:pt x="13467" y="2063"/>
                  </a:cubicBezTo>
                  <a:cubicBezTo>
                    <a:pt x="14108" y="3670"/>
                    <a:pt x="15389" y="6383"/>
                    <a:pt x="16762" y="8894"/>
                  </a:cubicBezTo>
                  <a:cubicBezTo>
                    <a:pt x="18135" y="11406"/>
                    <a:pt x="19599" y="13717"/>
                    <a:pt x="20423" y="15475"/>
                  </a:cubicBezTo>
                  <a:cubicBezTo>
                    <a:pt x="21247" y="17233"/>
                    <a:pt x="21430" y="18439"/>
                    <a:pt x="21247" y="19293"/>
                  </a:cubicBezTo>
                  <a:cubicBezTo>
                    <a:pt x="21064" y="20146"/>
                    <a:pt x="20515" y="20649"/>
                    <a:pt x="19783" y="21000"/>
                  </a:cubicBezTo>
                  <a:cubicBezTo>
                    <a:pt x="19050" y="21352"/>
                    <a:pt x="18135" y="21553"/>
                    <a:pt x="17403" y="21402"/>
                  </a:cubicBezTo>
                  <a:cubicBezTo>
                    <a:pt x="16671" y="21252"/>
                    <a:pt x="16122" y="20749"/>
                    <a:pt x="15755" y="19694"/>
                  </a:cubicBezTo>
                  <a:cubicBezTo>
                    <a:pt x="15389" y="18640"/>
                    <a:pt x="15206" y="17032"/>
                    <a:pt x="15023" y="154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2" name="Line"/>
            <p:cNvSpPr/>
            <p:nvPr/>
          </p:nvSpPr>
          <p:spPr>
            <a:xfrm>
              <a:off x="1753074" y="255737"/>
              <a:ext cx="99760" cy="2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1368" fill="norm" stroke="1" extrusionOk="0">
                  <a:moveTo>
                    <a:pt x="21209" y="4491"/>
                  </a:moveTo>
                  <a:cubicBezTo>
                    <a:pt x="20759" y="3422"/>
                    <a:pt x="20309" y="2352"/>
                    <a:pt x="17609" y="1497"/>
                  </a:cubicBezTo>
                  <a:cubicBezTo>
                    <a:pt x="14909" y="642"/>
                    <a:pt x="9959" y="0"/>
                    <a:pt x="6584" y="0"/>
                  </a:cubicBezTo>
                  <a:cubicBezTo>
                    <a:pt x="3209" y="0"/>
                    <a:pt x="1409" y="642"/>
                    <a:pt x="509" y="1497"/>
                  </a:cubicBezTo>
                  <a:cubicBezTo>
                    <a:pt x="-391" y="2352"/>
                    <a:pt x="-391" y="3422"/>
                    <a:pt x="2984" y="6202"/>
                  </a:cubicBezTo>
                  <a:cubicBezTo>
                    <a:pt x="6359" y="8982"/>
                    <a:pt x="13109" y="13473"/>
                    <a:pt x="16484" y="16253"/>
                  </a:cubicBezTo>
                  <a:cubicBezTo>
                    <a:pt x="19859" y="19034"/>
                    <a:pt x="19859" y="20103"/>
                    <a:pt x="18509" y="20745"/>
                  </a:cubicBezTo>
                  <a:cubicBezTo>
                    <a:pt x="17159" y="21386"/>
                    <a:pt x="14459" y="21600"/>
                    <a:pt x="12659" y="21065"/>
                  </a:cubicBezTo>
                  <a:cubicBezTo>
                    <a:pt x="10859" y="20531"/>
                    <a:pt x="9959" y="19248"/>
                    <a:pt x="9509" y="17216"/>
                  </a:cubicBezTo>
                  <a:cubicBezTo>
                    <a:pt x="9059" y="15184"/>
                    <a:pt x="9059" y="12404"/>
                    <a:pt x="9059" y="96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3" name="Line"/>
            <p:cNvSpPr/>
            <p:nvPr/>
          </p:nvSpPr>
          <p:spPr>
            <a:xfrm>
              <a:off x="1915109" y="52537"/>
              <a:ext cx="109175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600" fill="norm" stroke="1" extrusionOk="0">
                  <a:moveTo>
                    <a:pt x="240" y="0"/>
                  </a:moveTo>
                  <a:cubicBezTo>
                    <a:pt x="1071" y="3927"/>
                    <a:pt x="1902" y="7855"/>
                    <a:pt x="2317" y="11127"/>
                  </a:cubicBezTo>
                  <a:cubicBezTo>
                    <a:pt x="2733" y="14400"/>
                    <a:pt x="2733" y="17018"/>
                    <a:pt x="2525" y="18655"/>
                  </a:cubicBezTo>
                  <a:cubicBezTo>
                    <a:pt x="2317" y="20291"/>
                    <a:pt x="1902" y="20945"/>
                    <a:pt x="1279" y="20945"/>
                  </a:cubicBezTo>
                  <a:cubicBezTo>
                    <a:pt x="656" y="20945"/>
                    <a:pt x="-175" y="20291"/>
                    <a:pt x="33" y="19440"/>
                  </a:cubicBezTo>
                  <a:cubicBezTo>
                    <a:pt x="240" y="18589"/>
                    <a:pt x="1487" y="17542"/>
                    <a:pt x="3148" y="16887"/>
                  </a:cubicBezTo>
                  <a:cubicBezTo>
                    <a:pt x="4810" y="16233"/>
                    <a:pt x="6887" y="15971"/>
                    <a:pt x="8756" y="16036"/>
                  </a:cubicBezTo>
                  <a:cubicBezTo>
                    <a:pt x="10625" y="16102"/>
                    <a:pt x="12287" y="16495"/>
                    <a:pt x="14363" y="17476"/>
                  </a:cubicBezTo>
                  <a:cubicBezTo>
                    <a:pt x="16440" y="18458"/>
                    <a:pt x="18933" y="20029"/>
                    <a:pt x="2142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4" name="Line"/>
            <p:cNvSpPr/>
            <p:nvPr/>
          </p:nvSpPr>
          <p:spPr>
            <a:xfrm>
              <a:off x="2047196" y="241056"/>
              <a:ext cx="116788" cy="171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0613" fill="norm" stroke="1" extrusionOk="0">
                  <a:moveTo>
                    <a:pt x="8553" y="9386"/>
                  </a:moveTo>
                  <a:cubicBezTo>
                    <a:pt x="10096" y="7354"/>
                    <a:pt x="11639" y="5321"/>
                    <a:pt x="12411" y="3669"/>
                  </a:cubicBezTo>
                  <a:cubicBezTo>
                    <a:pt x="13182" y="2017"/>
                    <a:pt x="13182" y="746"/>
                    <a:pt x="12218" y="238"/>
                  </a:cubicBezTo>
                  <a:cubicBezTo>
                    <a:pt x="11253" y="-270"/>
                    <a:pt x="9325" y="-16"/>
                    <a:pt x="7203" y="1509"/>
                  </a:cubicBezTo>
                  <a:cubicBezTo>
                    <a:pt x="5082" y="3034"/>
                    <a:pt x="2768" y="5829"/>
                    <a:pt x="1418" y="9005"/>
                  </a:cubicBezTo>
                  <a:cubicBezTo>
                    <a:pt x="68" y="12182"/>
                    <a:pt x="-318" y="15739"/>
                    <a:pt x="261" y="18026"/>
                  </a:cubicBezTo>
                  <a:cubicBezTo>
                    <a:pt x="839" y="20314"/>
                    <a:pt x="2382" y="21330"/>
                    <a:pt x="6046" y="20059"/>
                  </a:cubicBezTo>
                  <a:cubicBezTo>
                    <a:pt x="9711" y="18789"/>
                    <a:pt x="15496" y="15231"/>
                    <a:pt x="21282" y="116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5" name="Line"/>
            <p:cNvSpPr/>
            <p:nvPr/>
          </p:nvSpPr>
          <p:spPr>
            <a:xfrm>
              <a:off x="2214783" y="223987"/>
              <a:ext cx="139701" cy="153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6" fill="norm" stroke="1" extrusionOk="0">
                  <a:moveTo>
                    <a:pt x="0" y="2627"/>
                  </a:moveTo>
                  <a:cubicBezTo>
                    <a:pt x="327" y="7005"/>
                    <a:pt x="655" y="11384"/>
                    <a:pt x="1145" y="14449"/>
                  </a:cubicBezTo>
                  <a:cubicBezTo>
                    <a:pt x="1636" y="17514"/>
                    <a:pt x="2291" y="19265"/>
                    <a:pt x="3436" y="20286"/>
                  </a:cubicBezTo>
                  <a:cubicBezTo>
                    <a:pt x="4582" y="21308"/>
                    <a:pt x="6218" y="21600"/>
                    <a:pt x="7855" y="19995"/>
                  </a:cubicBezTo>
                  <a:cubicBezTo>
                    <a:pt x="9491" y="18389"/>
                    <a:pt x="11127" y="14886"/>
                    <a:pt x="13418" y="11238"/>
                  </a:cubicBezTo>
                  <a:cubicBezTo>
                    <a:pt x="15709" y="7589"/>
                    <a:pt x="18655" y="379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6" name="Line"/>
            <p:cNvSpPr/>
            <p:nvPr/>
          </p:nvSpPr>
          <p:spPr>
            <a:xfrm>
              <a:off x="2335433" y="35188"/>
              <a:ext cx="29635" cy="11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8" fill="norm" stroke="1" extrusionOk="0">
                  <a:moveTo>
                    <a:pt x="0" y="2078"/>
                  </a:moveTo>
                  <a:cubicBezTo>
                    <a:pt x="6171" y="878"/>
                    <a:pt x="12343" y="-322"/>
                    <a:pt x="16200" y="78"/>
                  </a:cubicBezTo>
                  <a:cubicBezTo>
                    <a:pt x="20057" y="478"/>
                    <a:pt x="21600" y="2478"/>
                    <a:pt x="21600" y="6278"/>
                  </a:cubicBezTo>
                  <a:cubicBezTo>
                    <a:pt x="21600" y="10078"/>
                    <a:pt x="20057" y="15678"/>
                    <a:pt x="18514" y="212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7" name="Line"/>
            <p:cNvSpPr/>
            <p:nvPr/>
          </p:nvSpPr>
          <p:spPr>
            <a:xfrm>
              <a:off x="2411633" y="157970"/>
              <a:ext cx="101601" cy="205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1" fill="norm" stroke="1" extrusionOk="0">
                  <a:moveTo>
                    <a:pt x="21600" y="2245"/>
                  </a:moveTo>
                  <a:cubicBezTo>
                    <a:pt x="20250" y="1364"/>
                    <a:pt x="18900" y="482"/>
                    <a:pt x="17100" y="152"/>
                  </a:cubicBezTo>
                  <a:cubicBezTo>
                    <a:pt x="15300" y="-179"/>
                    <a:pt x="13050" y="41"/>
                    <a:pt x="11475" y="703"/>
                  </a:cubicBezTo>
                  <a:cubicBezTo>
                    <a:pt x="9900" y="1364"/>
                    <a:pt x="9000" y="2466"/>
                    <a:pt x="10350" y="4780"/>
                  </a:cubicBezTo>
                  <a:cubicBezTo>
                    <a:pt x="11700" y="7094"/>
                    <a:pt x="15300" y="10621"/>
                    <a:pt x="17100" y="13045"/>
                  </a:cubicBezTo>
                  <a:cubicBezTo>
                    <a:pt x="18900" y="15470"/>
                    <a:pt x="18900" y="16792"/>
                    <a:pt x="15750" y="18005"/>
                  </a:cubicBezTo>
                  <a:cubicBezTo>
                    <a:pt x="12600" y="19217"/>
                    <a:pt x="6300" y="20319"/>
                    <a:pt x="0" y="214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8" name="Line"/>
            <p:cNvSpPr/>
            <p:nvPr/>
          </p:nvSpPr>
          <p:spPr>
            <a:xfrm>
              <a:off x="3091083" y="0"/>
              <a:ext cx="43657" cy="47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486" fill="norm" stroke="1" extrusionOk="0">
                  <a:moveTo>
                    <a:pt x="6171" y="2104"/>
                  </a:moveTo>
                  <a:cubicBezTo>
                    <a:pt x="8229" y="1622"/>
                    <a:pt x="10286" y="1140"/>
                    <a:pt x="12857" y="706"/>
                  </a:cubicBezTo>
                  <a:cubicBezTo>
                    <a:pt x="15429" y="272"/>
                    <a:pt x="18514" y="-114"/>
                    <a:pt x="20057" y="31"/>
                  </a:cubicBezTo>
                  <a:cubicBezTo>
                    <a:pt x="21600" y="175"/>
                    <a:pt x="21600" y="850"/>
                    <a:pt x="20057" y="2586"/>
                  </a:cubicBezTo>
                  <a:cubicBezTo>
                    <a:pt x="18514" y="4322"/>
                    <a:pt x="15429" y="7118"/>
                    <a:pt x="11829" y="10445"/>
                  </a:cubicBezTo>
                  <a:cubicBezTo>
                    <a:pt x="8229" y="13772"/>
                    <a:pt x="4114" y="17629"/>
                    <a:pt x="0" y="214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9" name="Line"/>
            <p:cNvSpPr/>
            <p:nvPr/>
          </p:nvSpPr>
          <p:spPr>
            <a:xfrm>
              <a:off x="3174644" y="219368"/>
              <a:ext cx="100590" cy="144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344" fill="norm" stroke="1" extrusionOk="0">
                  <a:moveTo>
                    <a:pt x="3835" y="9135"/>
                  </a:moveTo>
                  <a:cubicBezTo>
                    <a:pt x="3385" y="10701"/>
                    <a:pt x="2935" y="12266"/>
                    <a:pt x="2260" y="14457"/>
                  </a:cubicBezTo>
                  <a:cubicBezTo>
                    <a:pt x="1585" y="16648"/>
                    <a:pt x="685" y="19466"/>
                    <a:pt x="235" y="20092"/>
                  </a:cubicBezTo>
                  <a:cubicBezTo>
                    <a:pt x="-215" y="20718"/>
                    <a:pt x="-215" y="19153"/>
                    <a:pt x="2035" y="15709"/>
                  </a:cubicBezTo>
                  <a:cubicBezTo>
                    <a:pt x="4285" y="12266"/>
                    <a:pt x="8785" y="6944"/>
                    <a:pt x="12160" y="3814"/>
                  </a:cubicBezTo>
                  <a:cubicBezTo>
                    <a:pt x="15535" y="683"/>
                    <a:pt x="17785" y="-256"/>
                    <a:pt x="19135" y="57"/>
                  </a:cubicBezTo>
                  <a:cubicBezTo>
                    <a:pt x="20485" y="370"/>
                    <a:pt x="20935" y="1935"/>
                    <a:pt x="21160" y="5692"/>
                  </a:cubicBezTo>
                  <a:cubicBezTo>
                    <a:pt x="21385" y="9448"/>
                    <a:pt x="21385" y="15396"/>
                    <a:pt x="21385" y="213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0" name="Line"/>
            <p:cNvSpPr/>
            <p:nvPr/>
          </p:nvSpPr>
          <p:spPr>
            <a:xfrm>
              <a:off x="3324387" y="212933"/>
              <a:ext cx="312797" cy="366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381" fill="norm" stroke="1" extrusionOk="0">
                  <a:moveTo>
                    <a:pt x="3592" y="2867"/>
                  </a:moveTo>
                  <a:cubicBezTo>
                    <a:pt x="3882" y="1756"/>
                    <a:pt x="4172" y="645"/>
                    <a:pt x="3955" y="213"/>
                  </a:cubicBezTo>
                  <a:cubicBezTo>
                    <a:pt x="3737" y="-219"/>
                    <a:pt x="3012" y="28"/>
                    <a:pt x="2215" y="768"/>
                  </a:cubicBezTo>
                  <a:cubicBezTo>
                    <a:pt x="1418" y="1509"/>
                    <a:pt x="548" y="2743"/>
                    <a:pt x="185" y="3978"/>
                  </a:cubicBezTo>
                  <a:cubicBezTo>
                    <a:pt x="-177" y="5212"/>
                    <a:pt x="-32" y="6446"/>
                    <a:pt x="838" y="7248"/>
                  </a:cubicBezTo>
                  <a:cubicBezTo>
                    <a:pt x="1708" y="8051"/>
                    <a:pt x="3302" y="8421"/>
                    <a:pt x="5332" y="8051"/>
                  </a:cubicBezTo>
                  <a:cubicBezTo>
                    <a:pt x="7361" y="7680"/>
                    <a:pt x="9826" y="6570"/>
                    <a:pt x="11275" y="5706"/>
                  </a:cubicBezTo>
                  <a:cubicBezTo>
                    <a:pt x="12725" y="4842"/>
                    <a:pt x="13160" y="4224"/>
                    <a:pt x="13450" y="3607"/>
                  </a:cubicBezTo>
                  <a:cubicBezTo>
                    <a:pt x="13740" y="2990"/>
                    <a:pt x="13885" y="2373"/>
                    <a:pt x="13595" y="2064"/>
                  </a:cubicBezTo>
                  <a:cubicBezTo>
                    <a:pt x="13305" y="1756"/>
                    <a:pt x="12580" y="1756"/>
                    <a:pt x="11928" y="1941"/>
                  </a:cubicBezTo>
                  <a:cubicBezTo>
                    <a:pt x="11275" y="2126"/>
                    <a:pt x="10695" y="2496"/>
                    <a:pt x="10333" y="2990"/>
                  </a:cubicBezTo>
                  <a:cubicBezTo>
                    <a:pt x="9971" y="3484"/>
                    <a:pt x="9826" y="4101"/>
                    <a:pt x="10116" y="4471"/>
                  </a:cubicBezTo>
                  <a:cubicBezTo>
                    <a:pt x="10406" y="4842"/>
                    <a:pt x="11130" y="4965"/>
                    <a:pt x="12073" y="4965"/>
                  </a:cubicBezTo>
                  <a:cubicBezTo>
                    <a:pt x="13015" y="4965"/>
                    <a:pt x="14175" y="4842"/>
                    <a:pt x="14755" y="5274"/>
                  </a:cubicBezTo>
                  <a:cubicBezTo>
                    <a:pt x="15334" y="5706"/>
                    <a:pt x="15334" y="6693"/>
                    <a:pt x="14900" y="8606"/>
                  </a:cubicBezTo>
                  <a:cubicBezTo>
                    <a:pt x="14465" y="10519"/>
                    <a:pt x="13595" y="13358"/>
                    <a:pt x="12942" y="15395"/>
                  </a:cubicBezTo>
                  <a:cubicBezTo>
                    <a:pt x="12290" y="17431"/>
                    <a:pt x="11855" y="18666"/>
                    <a:pt x="11420" y="19653"/>
                  </a:cubicBezTo>
                  <a:cubicBezTo>
                    <a:pt x="10985" y="20640"/>
                    <a:pt x="10551" y="21381"/>
                    <a:pt x="10695" y="21381"/>
                  </a:cubicBezTo>
                  <a:cubicBezTo>
                    <a:pt x="10840" y="21381"/>
                    <a:pt x="11565" y="20640"/>
                    <a:pt x="13450" y="18912"/>
                  </a:cubicBezTo>
                  <a:cubicBezTo>
                    <a:pt x="15334" y="17184"/>
                    <a:pt x="18379" y="14469"/>
                    <a:pt x="21423" y="117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1" name="Line"/>
            <p:cNvSpPr/>
            <p:nvPr/>
          </p:nvSpPr>
          <p:spPr>
            <a:xfrm>
              <a:off x="131983" y="643087"/>
              <a:ext cx="3619501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7" y="20829"/>
                    <a:pt x="834" y="20057"/>
                    <a:pt x="1301" y="19350"/>
                  </a:cubicBezTo>
                  <a:cubicBezTo>
                    <a:pt x="1768" y="18643"/>
                    <a:pt x="2286" y="18000"/>
                    <a:pt x="2779" y="17293"/>
                  </a:cubicBezTo>
                  <a:cubicBezTo>
                    <a:pt x="3272" y="16586"/>
                    <a:pt x="3739" y="15814"/>
                    <a:pt x="4238" y="15043"/>
                  </a:cubicBezTo>
                  <a:cubicBezTo>
                    <a:pt x="4737" y="14271"/>
                    <a:pt x="5267" y="13500"/>
                    <a:pt x="5722" y="12857"/>
                  </a:cubicBezTo>
                  <a:cubicBezTo>
                    <a:pt x="6177" y="12214"/>
                    <a:pt x="6556" y="11700"/>
                    <a:pt x="6941" y="11121"/>
                  </a:cubicBezTo>
                  <a:cubicBezTo>
                    <a:pt x="7326" y="10543"/>
                    <a:pt x="7718" y="9900"/>
                    <a:pt x="8128" y="9386"/>
                  </a:cubicBezTo>
                  <a:cubicBezTo>
                    <a:pt x="8539" y="8871"/>
                    <a:pt x="8968" y="8486"/>
                    <a:pt x="9392" y="8100"/>
                  </a:cubicBezTo>
                  <a:cubicBezTo>
                    <a:pt x="9815" y="7714"/>
                    <a:pt x="10232" y="7329"/>
                    <a:pt x="10636" y="6943"/>
                  </a:cubicBezTo>
                  <a:cubicBezTo>
                    <a:pt x="11040" y="6557"/>
                    <a:pt x="11432" y="6171"/>
                    <a:pt x="11842" y="5786"/>
                  </a:cubicBezTo>
                  <a:cubicBezTo>
                    <a:pt x="12253" y="5400"/>
                    <a:pt x="12682" y="5014"/>
                    <a:pt x="13118" y="4629"/>
                  </a:cubicBezTo>
                  <a:cubicBezTo>
                    <a:pt x="13554" y="4243"/>
                    <a:pt x="13996" y="3857"/>
                    <a:pt x="14406" y="3536"/>
                  </a:cubicBezTo>
                  <a:cubicBezTo>
                    <a:pt x="14817" y="3214"/>
                    <a:pt x="15196" y="2957"/>
                    <a:pt x="15581" y="2764"/>
                  </a:cubicBezTo>
                  <a:cubicBezTo>
                    <a:pt x="15966" y="2571"/>
                    <a:pt x="16358" y="2443"/>
                    <a:pt x="16806" y="2250"/>
                  </a:cubicBezTo>
                  <a:cubicBezTo>
                    <a:pt x="17255" y="2057"/>
                    <a:pt x="17760" y="1800"/>
                    <a:pt x="18284" y="1607"/>
                  </a:cubicBezTo>
                  <a:cubicBezTo>
                    <a:pt x="18808" y="1414"/>
                    <a:pt x="19352" y="1286"/>
                    <a:pt x="19844" y="1221"/>
                  </a:cubicBezTo>
                  <a:cubicBezTo>
                    <a:pt x="20337" y="1157"/>
                    <a:pt x="20779" y="1157"/>
                    <a:pt x="21063" y="964"/>
                  </a:cubicBezTo>
                  <a:cubicBezTo>
                    <a:pt x="21347" y="771"/>
                    <a:pt x="21474" y="3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2" name="Line"/>
            <p:cNvSpPr/>
            <p:nvPr/>
          </p:nvSpPr>
          <p:spPr>
            <a:xfrm>
              <a:off x="1008283" y="757387"/>
              <a:ext cx="2413001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1" y="20422"/>
                    <a:pt x="1061" y="19244"/>
                    <a:pt x="1696" y="18262"/>
                  </a:cubicBezTo>
                  <a:cubicBezTo>
                    <a:pt x="2331" y="17280"/>
                    <a:pt x="3069" y="16495"/>
                    <a:pt x="3780" y="15709"/>
                  </a:cubicBezTo>
                  <a:cubicBezTo>
                    <a:pt x="4491" y="14924"/>
                    <a:pt x="5173" y="14138"/>
                    <a:pt x="5893" y="13353"/>
                  </a:cubicBezTo>
                  <a:cubicBezTo>
                    <a:pt x="6613" y="12567"/>
                    <a:pt x="7371" y="11782"/>
                    <a:pt x="8157" y="10996"/>
                  </a:cubicBezTo>
                  <a:cubicBezTo>
                    <a:pt x="8943" y="10211"/>
                    <a:pt x="9758" y="9425"/>
                    <a:pt x="10563" y="8705"/>
                  </a:cubicBezTo>
                  <a:cubicBezTo>
                    <a:pt x="11368" y="7985"/>
                    <a:pt x="12164" y="7331"/>
                    <a:pt x="12941" y="6676"/>
                  </a:cubicBezTo>
                  <a:cubicBezTo>
                    <a:pt x="13718" y="6022"/>
                    <a:pt x="14476" y="5367"/>
                    <a:pt x="15205" y="4778"/>
                  </a:cubicBezTo>
                  <a:cubicBezTo>
                    <a:pt x="15935" y="4189"/>
                    <a:pt x="16636" y="3665"/>
                    <a:pt x="17460" y="3076"/>
                  </a:cubicBezTo>
                  <a:cubicBezTo>
                    <a:pt x="18284" y="2487"/>
                    <a:pt x="19232" y="1833"/>
                    <a:pt x="19942" y="1309"/>
                  </a:cubicBezTo>
                  <a:cubicBezTo>
                    <a:pt x="20653" y="785"/>
                    <a:pt x="21126" y="39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3" name="Line"/>
            <p:cNvSpPr/>
            <p:nvPr/>
          </p:nvSpPr>
          <p:spPr>
            <a:xfrm>
              <a:off x="3776883" y="255737"/>
              <a:ext cx="19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4" name="Line"/>
            <p:cNvSpPr/>
            <p:nvPr/>
          </p:nvSpPr>
          <p:spPr>
            <a:xfrm>
              <a:off x="3834033" y="376387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5" name="Line"/>
            <p:cNvSpPr/>
            <p:nvPr/>
          </p:nvSpPr>
          <p:spPr>
            <a:xfrm>
              <a:off x="4593663" y="34485"/>
              <a:ext cx="243671" cy="500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466" fill="norm" stroke="1" extrusionOk="0">
                  <a:moveTo>
                    <a:pt x="7470" y="1318"/>
                  </a:moveTo>
                  <a:cubicBezTo>
                    <a:pt x="8402" y="683"/>
                    <a:pt x="9333" y="48"/>
                    <a:pt x="9891" y="2"/>
                  </a:cubicBezTo>
                  <a:cubicBezTo>
                    <a:pt x="10450" y="-43"/>
                    <a:pt x="10636" y="502"/>
                    <a:pt x="10077" y="2135"/>
                  </a:cubicBezTo>
                  <a:cubicBezTo>
                    <a:pt x="9519" y="3769"/>
                    <a:pt x="8215" y="6491"/>
                    <a:pt x="6633" y="9123"/>
                  </a:cubicBezTo>
                  <a:cubicBezTo>
                    <a:pt x="5050" y="11755"/>
                    <a:pt x="3188" y="14296"/>
                    <a:pt x="2070" y="15975"/>
                  </a:cubicBezTo>
                  <a:cubicBezTo>
                    <a:pt x="953" y="17654"/>
                    <a:pt x="581" y="18471"/>
                    <a:pt x="302" y="19197"/>
                  </a:cubicBezTo>
                  <a:cubicBezTo>
                    <a:pt x="22" y="19923"/>
                    <a:pt x="-164" y="20559"/>
                    <a:pt x="208" y="20967"/>
                  </a:cubicBezTo>
                  <a:cubicBezTo>
                    <a:pt x="581" y="21375"/>
                    <a:pt x="1512" y="21557"/>
                    <a:pt x="3839" y="21421"/>
                  </a:cubicBezTo>
                  <a:cubicBezTo>
                    <a:pt x="6167" y="21285"/>
                    <a:pt x="9891" y="20831"/>
                    <a:pt x="13057" y="20286"/>
                  </a:cubicBezTo>
                  <a:cubicBezTo>
                    <a:pt x="16222" y="19742"/>
                    <a:pt x="18829" y="19107"/>
                    <a:pt x="21436" y="184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6" name="Line"/>
            <p:cNvSpPr/>
            <p:nvPr/>
          </p:nvSpPr>
          <p:spPr>
            <a:xfrm>
              <a:off x="4880682" y="295487"/>
              <a:ext cx="140802" cy="164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0" h="21259" fill="norm" stroke="1" extrusionOk="0">
                  <a:moveTo>
                    <a:pt x="3024" y="11271"/>
                  </a:moveTo>
                  <a:cubicBezTo>
                    <a:pt x="6836" y="8810"/>
                    <a:pt x="10648" y="6349"/>
                    <a:pt x="12554" y="4435"/>
                  </a:cubicBezTo>
                  <a:cubicBezTo>
                    <a:pt x="14459" y="2521"/>
                    <a:pt x="14459" y="1154"/>
                    <a:pt x="13665" y="471"/>
                  </a:cubicBezTo>
                  <a:cubicBezTo>
                    <a:pt x="12871" y="-213"/>
                    <a:pt x="11283" y="-213"/>
                    <a:pt x="9218" y="881"/>
                  </a:cubicBezTo>
                  <a:cubicBezTo>
                    <a:pt x="7154" y="1974"/>
                    <a:pt x="4612" y="4162"/>
                    <a:pt x="2706" y="7306"/>
                  </a:cubicBezTo>
                  <a:cubicBezTo>
                    <a:pt x="801" y="10450"/>
                    <a:pt x="-470" y="14552"/>
                    <a:pt x="165" y="17286"/>
                  </a:cubicBezTo>
                  <a:cubicBezTo>
                    <a:pt x="801" y="20020"/>
                    <a:pt x="3342" y="21387"/>
                    <a:pt x="7154" y="21250"/>
                  </a:cubicBezTo>
                  <a:cubicBezTo>
                    <a:pt x="10965" y="21114"/>
                    <a:pt x="16048" y="19473"/>
                    <a:pt x="21130" y="178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7" name="Line"/>
            <p:cNvSpPr/>
            <p:nvPr/>
          </p:nvSpPr>
          <p:spPr>
            <a:xfrm>
              <a:off x="5130227" y="84287"/>
              <a:ext cx="75407" cy="445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524" fill="norm" stroke="1" extrusionOk="0">
                  <a:moveTo>
                    <a:pt x="21375" y="0"/>
                  </a:moveTo>
                  <a:cubicBezTo>
                    <a:pt x="17775" y="921"/>
                    <a:pt x="14175" y="1843"/>
                    <a:pt x="11175" y="4044"/>
                  </a:cubicBezTo>
                  <a:cubicBezTo>
                    <a:pt x="8175" y="6245"/>
                    <a:pt x="5775" y="9725"/>
                    <a:pt x="3975" y="12540"/>
                  </a:cubicBezTo>
                  <a:cubicBezTo>
                    <a:pt x="2175" y="15355"/>
                    <a:pt x="975" y="17505"/>
                    <a:pt x="375" y="18836"/>
                  </a:cubicBezTo>
                  <a:cubicBezTo>
                    <a:pt x="-225" y="20167"/>
                    <a:pt x="-225" y="20679"/>
                    <a:pt x="1275" y="21037"/>
                  </a:cubicBezTo>
                  <a:cubicBezTo>
                    <a:pt x="2775" y="21395"/>
                    <a:pt x="5775" y="21600"/>
                    <a:pt x="8175" y="21498"/>
                  </a:cubicBezTo>
                  <a:cubicBezTo>
                    <a:pt x="10575" y="21395"/>
                    <a:pt x="12375" y="20986"/>
                    <a:pt x="14175" y="205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8" name="Line"/>
            <p:cNvSpPr/>
            <p:nvPr/>
          </p:nvSpPr>
          <p:spPr>
            <a:xfrm>
              <a:off x="5079153" y="325587"/>
              <a:ext cx="17728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3" h="21600" fill="norm" stroke="1" extrusionOk="0">
                  <a:moveTo>
                    <a:pt x="4511" y="21600"/>
                  </a:moveTo>
                  <a:cubicBezTo>
                    <a:pt x="2478" y="20160"/>
                    <a:pt x="445" y="18720"/>
                    <a:pt x="64" y="16560"/>
                  </a:cubicBezTo>
                  <a:cubicBezTo>
                    <a:pt x="-317" y="14400"/>
                    <a:pt x="954" y="11520"/>
                    <a:pt x="4765" y="8640"/>
                  </a:cubicBezTo>
                  <a:cubicBezTo>
                    <a:pt x="8577" y="5760"/>
                    <a:pt x="14930" y="2880"/>
                    <a:pt x="2128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9" name="Line"/>
            <p:cNvSpPr/>
            <p:nvPr/>
          </p:nvSpPr>
          <p:spPr>
            <a:xfrm>
              <a:off x="5815233" y="166837"/>
              <a:ext cx="19050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60" y="3851"/>
                    <a:pt x="9120" y="7702"/>
                    <a:pt x="12720" y="11302"/>
                  </a:cubicBezTo>
                  <a:cubicBezTo>
                    <a:pt x="16320" y="14902"/>
                    <a:pt x="18960" y="1825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0" name="Line"/>
            <p:cNvSpPr/>
            <p:nvPr/>
          </p:nvSpPr>
          <p:spPr>
            <a:xfrm>
              <a:off x="5866033" y="109687"/>
              <a:ext cx="196851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77" y="1200"/>
                    <a:pt x="16955" y="2400"/>
                    <a:pt x="13935" y="5267"/>
                  </a:cubicBezTo>
                  <a:cubicBezTo>
                    <a:pt x="10916" y="8133"/>
                    <a:pt x="7200" y="12667"/>
                    <a:pt x="4761" y="15667"/>
                  </a:cubicBezTo>
                  <a:cubicBezTo>
                    <a:pt x="2323" y="18667"/>
                    <a:pt x="1161" y="2013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1" name="Line"/>
            <p:cNvSpPr/>
            <p:nvPr/>
          </p:nvSpPr>
          <p:spPr>
            <a:xfrm>
              <a:off x="6483073" y="109687"/>
              <a:ext cx="79755" cy="30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430" fill="norm" stroke="1" extrusionOk="0">
                  <a:moveTo>
                    <a:pt x="1377" y="0"/>
                  </a:moveTo>
                  <a:cubicBezTo>
                    <a:pt x="2484" y="4500"/>
                    <a:pt x="3592" y="9000"/>
                    <a:pt x="4146" y="12075"/>
                  </a:cubicBezTo>
                  <a:cubicBezTo>
                    <a:pt x="4700" y="15150"/>
                    <a:pt x="4700" y="16800"/>
                    <a:pt x="3869" y="18000"/>
                  </a:cubicBezTo>
                  <a:cubicBezTo>
                    <a:pt x="3038" y="19200"/>
                    <a:pt x="1377" y="19950"/>
                    <a:pt x="546" y="19875"/>
                  </a:cubicBezTo>
                  <a:cubicBezTo>
                    <a:pt x="-285" y="19800"/>
                    <a:pt x="-285" y="18900"/>
                    <a:pt x="1377" y="17625"/>
                  </a:cubicBezTo>
                  <a:cubicBezTo>
                    <a:pt x="3038" y="16350"/>
                    <a:pt x="6361" y="14700"/>
                    <a:pt x="9407" y="13650"/>
                  </a:cubicBezTo>
                  <a:cubicBezTo>
                    <a:pt x="12453" y="12600"/>
                    <a:pt x="15223" y="12150"/>
                    <a:pt x="17438" y="12225"/>
                  </a:cubicBezTo>
                  <a:cubicBezTo>
                    <a:pt x="19653" y="12300"/>
                    <a:pt x="21315" y="12900"/>
                    <a:pt x="20761" y="14400"/>
                  </a:cubicBezTo>
                  <a:cubicBezTo>
                    <a:pt x="20207" y="15900"/>
                    <a:pt x="17438" y="18300"/>
                    <a:pt x="14669" y="19725"/>
                  </a:cubicBezTo>
                  <a:cubicBezTo>
                    <a:pt x="11900" y="21150"/>
                    <a:pt x="9130" y="21600"/>
                    <a:pt x="8577" y="21375"/>
                  </a:cubicBezTo>
                  <a:cubicBezTo>
                    <a:pt x="8023" y="21150"/>
                    <a:pt x="9684" y="20250"/>
                    <a:pt x="11346" y="193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2" name="Line"/>
            <p:cNvSpPr/>
            <p:nvPr/>
          </p:nvSpPr>
          <p:spPr>
            <a:xfrm>
              <a:off x="6634383" y="260736"/>
              <a:ext cx="106397" cy="179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258" fill="norm" stroke="1" extrusionOk="0">
                  <a:moveTo>
                    <a:pt x="0" y="6942"/>
                  </a:moveTo>
                  <a:cubicBezTo>
                    <a:pt x="4235" y="7444"/>
                    <a:pt x="8471" y="7946"/>
                    <a:pt x="12071" y="7444"/>
                  </a:cubicBezTo>
                  <a:cubicBezTo>
                    <a:pt x="15671" y="6942"/>
                    <a:pt x="18635" y="5435"/>
                    <a:pt x="20118" y="4053"/>
                  </a:cubicBezTo>
                  <a:cubicBezTo>
                    <a:pt x="21600" y="2672"/>
                    <a:pt x="21600" y="1416"/>
                    <a:pt x="20541" y="663"/>
                  </a:cubicBezTo>
                  <a:cubicBezTo>
                    <a:pt x="19482" y="-91"/>
                    <a:pt x="17365" y="-342"/>
                    <a:pt x="14612" y="663"/>
                  </a:cubicBezTo>
                  <a:cubicBezTo>
                    <a:pt x="11859" y="1667"/>
                    <a:pt x="8471" y="3928"/>
                    <a:pt x="6353" y="6816"/>
                  </a:cubicBezTo>
                  <a:cubicBezTo>
                    <a:pt x="4235" y="9705"/>
                    <a:pt x="3388" y="13221"/>
                    <a:pt x="5718" y="15732"/>
                  </a:cubicBezTo>
                  <a:cubicBezTo>
                    <a:pt x="8047" y="18244"/>
                    <a:pt x="13553" y="19751"/>
                    <a:pt x="19059" y="212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3" name="Line"/>
            <p:cNvSpPr/>
            <p:nvPr/>
          </p:nvSpPr>
          <p:spPr>
            <a:xfrm>
              <a:off x="7033218" y="287545"/>
              <a:ext cx="242516" cy="127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0653" fill="norm" stroke="1" extrusionOk="0">
                  <a:moveTo>
                    <a:pt x="12504" y="4105"/>
                  </a:moveTo>
                  <a:cubicBezTo>
                    <a:pt x="11941" y="2391"/>
                    <a:pt x="11377" y="677"/>
                    <a:pt x="10250" y="162"/>
                  </a:cubicBezTo>
                  <a:cubicBezTo>
                    <a:pt x="9123" y="-352"/>
                    <a:pt x="7433" y="334"/>
                    <a:pt x="5743" y="2562"/>
                  </a:cubicBezTo>
                  <a:cubicBezTo>
                    <a:pt x="4052" y="4791"/>
                    <a:pt x="2362" y="8562"/>
                    <a:pt x="1329" y="11477"/>
                  </a:cubicBezTo>
                  <a:cubicBezTo>
                    <a:pt x="296" y="14391"/>
                    <a:pt x="-80" y="16448"/>
                    <a:pt x="14" y="18162"/>
                  </a:cubicBezTo>
                  <a:cubicBezTo>
                    <a:pt x="108" y="19877"/>
                    <a:pt x="671" y="21248"/>
                    <a:pt x="2268" y="20391"/>
                  </a:cubicBezTo>
                  <a:cubicBezTo>
                    <a:pt x="3864" y="19534"/>
                    <a:pt x="6494" y="16448"/>
                    <a:pt x="8372" y="14391"/>
                  </a:cubicBezTo>
                  <a:cubicBezTo>
                    <a:pt x="10250" y="12334"/>
                    <a:pt x="11377" y="11305"/>
                    <a:pt x="12223" y="11477"/>
                  </a:cubicBezTo>
                  <a:cubicBezTo>
                    <a:pt x="13068" y="11648"/>
                    <a:pt x="13631" y="13019"/>
                    <a:pt x="15134" y="14048"/>
                  </a:cubicBezTo>
                  <a:cubicBezTo>
                    <a:pt x="16637" y="15077"/>
                    <a:pt x="19078" y="15762"/>
                    <a:pt x="21520" y="164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4" name="Line"/>
            <p:cNvSpPr/>
            <p:nvPr/>
          </p:nvSpPr>
          <p:spPr>
            <a:xfrm>
              <a:off x="7554862" y="117919"/>
              <a:ext cx="419372" cy="372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371" fill="norm" stroke="1" extrusionOk="0">
                  <a:moveTo>
                    <a:pt x="1967" y="21371"/>
                  </a:moveTo>
                  <a:cubicBezTo>
                    <a:pt x="1642" y="19672"/>
                    <a:pt x="1316" y="17973"/>
                    <a:pt x="1533" y="15486"/>
                  </a:cubicBezTo>
                  <a:cubicBezTo>
                    <a:pt x="1750" y="12998"/>
                    <a:pt x="2510" y="9722"/>
                    <a:pt x="3324" y="7052"/>
                  </a:cubicBezTo>
                  <a:cubicBezTo>
                    <a:pt x="4138" y="4382"/>
                    <a:pt x="5007" y="2319"/>
                    <a:pt x="5712" y="1167"/>
                  </a:cubicBezTo>
                  <a:cubicBezTo>
                    <a:pt x="6418" y="14"/>
                    <a:pt x="6960" y="-229"/>
                    <a:pt x="7394" y="196"/>
                  </a:cubicBezTo>
                  <a:cubicBezTo>
                    <a:pt x="7829" y="620"/>
                    <a:pt x="8154" y="1713"/>
                    <a:pt x="8263" y="3290"/>
                  </a:cubicBezTo>
                  <a:cubicBezTo>
                    <a:pt x="8371" y="4868"/>
                    <a:pt x="8263" y="6931"/>
                    <a:pt x="7394" y="8811"/>
                  </a:cubicBezTo>
                  <a:cubicBezTo>
                    <a:pt x="6526" y="10692"/>
                    <a:pt x="4898" y="12391"/>
                    <a:pt x="3704" y="13301"/>
                  </a:cubicBezTo>
                  <a:cubicBezTo>
                    <a:pt x="2510" y="14211"/>
                    <a:pt x="1750" y="14333"/>
                    <a:pt x="1099" y="14333"/>
                  </a:cubicBezTo>
                  <a:cubicBezTo>
                    <a:pt x="448" y="14333"/>
                    <a:pt x="-95" y="14211"/>
                    <a:pt x="14" y="14272"/>
                  </a:cubicBezTo>
                  <a:cubicBezTo>
                    <a:pt x="122" y="14333"/>
                    <a:pt x="882" y="14575"/>
                    <a:pt x="2076" y="14940"/>
                  </a:cubicBezTo>
                  <a:cubicBezTo>
                    <a:pt x="3270" y="15304"/>
                    <a:pt x="4898" y="15789"/>
                    <a:pt x="6363" y="15789"/>
                  </a:cubicBezTo>
                  <a:cubicBezTo>
                    <a:pt x="7829" y="15789"/>
                    <a:pt x="9131" y="15304"/>
                    <a:pt x="10108" y="14454"/>
                  </a:cubicBezTo>
                  <a:cubicBezTo>
                    <a:pt x="11085" y="13605"/>
                    <a:pt x="11736" y="12391"/>
                    <a:pt x="12116" y="11481"/>
                  </a:cubicBezTo>
                  <a:cubicBezTo>
                    <a:pt x="12496" y="10571"/>
                    <a:pt x="12604" y="9964"/>
                    <a:pt x="12550" y="9964"/>
                  </a:cubicBezTo>
                  <a:cubicBezTo>
                    <a:pt x="12496" y="9964"/>
                    <a:pt x="12279" y="10571"/>
                    <a:pt x="12116" y="12027"/>
                  </a:cubicBezTo>
                  <a:cubicBezTo>
                    <a:pt x="11953" y="13483"/>
                    <a:pt x="11845" y="15789"/>
                    <a:pt x="12008" y="17367"/>
                  </a:cubicBezTo>
                  <a:cubicBezTo>
                    <a:pt x="12170" y="18944"/>
                    <a:pt x="12604" y="19793"/>
                    <a:pt x="13310" y="20218"/>
                  </a:cubicBezTo>
                  <a:cubicBezTo>
                    <a:pt x="14016" y="20643"/>
                    <a:pt x="14992" y="20643"/>
                    <a:pt x="16186" y="19733"/>
                  </a:cubicBezTo>
                  <a:cubicBezTo>
                    <a:pt x="17380" y="18823"/>
                    <a:pt x="18791" y="17002"/>
                    <a:pt x="19714" y="15000"/>
                  </a:cubicBezTo>
                  <a:cubicBezTo>
                    <a:pt x="20637" y="12998"/>
                    <a:pt x="21071" y="10814"/>
                    <a:pt x="21505" y="86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5" name="Line"/>
            <p:cNvSpPr/>
            <p:nvPr/>
          </p:nvSpPr>
          <p:spPr>
            <a:xfrm>
              <a:off x="8018048" y="497037"/>
              <a:ext cx="127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6" name="Line"/>
            <p:cNvSpPr/>
            <p:nvPr/>
          </p:nvSpPr>
          <p:spPr>
            <a:xfrm>
              <a:off x="1382933" y="1474937"/>
              <a:ext cx="57151" cy="50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00" y="2970"/>
                    <a:pt x="6400" y="5940"/>
                    <a:pt x="9600" y="9045"/>
                  </a:cubicBezTo>
                  <a:cubicBezTo>
                    <a:pt x="12800" y="12150"/>
                    <a:pt x="16000" y="15390"/>
                    <a:pt x="18000" y="17505"/>
                  </a:cubicBezTo>
                  <a:cubicBezTo>
                    <a:pt x="20000" y="19620"/>
                    <a:pt x="20800" y="2061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7" name="Line"/>
            <p:cNvSpPr/>
            <p:nvPr/>
          </p:nvSpPr>
          <p:spPr>
            <a:xfrm>
              <a:off x="1357533" y="1449537"/>
              <a:ext cx="2857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00" y="16518"/>
                    <a:pt x="4800" y="11435"/>
                    <a:pt x="8400" y="7835"/>
                  </a:cubicBezTo>
                  <a:cubicBezTo>
                    <a:pt x="12000" y="4235"/>
                    <a:pt x="16800" y="211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8" name="Line"/>
            <p:cNvSpPr/>
            <p:nvPr/>
          </p:nvSpPr>
          <p:spPr>
            <a:xfrm>
              <a:off x="1421033" y="1697187"/>
              <a:ext cx="1968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9" name="Line"/>
            <p:cNvSpPr/>
            <p:nvPr/>
          </p:nvSpPr>
          <p:spPr>
            <a:xfrm>
              <a:off x="1589341" y="1652737"/>
              <a:ext cx="333343" cy="244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515" fill="norm" stroke="1" extrusionOk="0">
                  <a:moveTo>
                    <a:pt x="5907" y="6703"/>
                  </a:moveTo>
                  <a:cubicBezTo>
                    <a:pt x="3869" y="9310"/>
                    <a:pt x="1832" y="11917"/>
                    <a:pt x="813" y="14152"/>
                  </a:cubicBezTo>
                  <a:cubicBezTo>
                    <a:pt x="-206" y="16386"/>
                    <a:pt x="-206" y="18248"/>
                    <a:pt x="473" y="19552"/>
                  </a:cubicBezTo>
                  <a:cubicBezTo>
                    <a:pt x="1152" y="20855"/>
                    <a:pt x="2511" y="21600"/>
                    <a:pt x="3937" y="21507"/>
                  </a:cubicBezTo>
                  <a:cubicBezTo>
                    <a:pt x="5364" y="21414"/>
                    <a:pt x="6858" y="20483"/>
                    <a:pt x="7537" y="18528"/>
                  </a:cubicBezTo>
                  <a:cubicBezTo>
                    <a:pt x="8217" y="16572"/>
                    <a:pt x="8081" y="13593"/>
                    <a:pt x="7673" y="11824"/>
                  </a:cubicBezTo>
                  <a:cubicBezTo>
                    <a:pt x="7266" y="10055"/>
                    <a:pt x="6586" y="9497"/>
                    <a:pt x="6586" y="9590"/>
                  </a:cubicBezTo>
                  <a:cubicBezTo>
                    <a:pt x="6586" y="9683"/>
                    <a:pt x="7266" y="10428"/>
                    <a:pt x="8285" y="10800"/>
                  </a:cubicBezTo>
                  <a:cubicBezTo>
                    <a:pt x="9303" y="11172"/>
                    <a:pt x="10662" y="11172"/>
                    <a:pt x="12088" y="12290"/>
                  </a:cubicBezTo>
                  <a:cubicBezTo>
                    <a:pt x="13515" y="13407"/>
                    <a:pt x="15009" y="15641"/>
                    <a:pt x="15756" y="17317"/>
                  </a:cubicBezTo>
                  <a:cubicBezTo>
                    <a:pt x="16503" y="18993"/>
                    <a:pt x="16503" y="20110"/>
                    <a:pt x="16164" y="20669"/>
                  </a:cubicBezTo>
                  <a:cubicBezTo>
                    <a:pt x="15824" y="21228"/>
                    <a:pt x="15145" y="21228"/>
                    <a:pt x="14805" y="20390"/>
                  </a:cubicBezTo>
                  <a:cubicBezTo>
                    <a:pt x="14466" y="19552"/>
                    <a:pt x="14466" y="17876"/>
                    <a:pt x="15077" y="14710"/>
                  </a:cubicBezTo>
                  <a:cubicBezTo>
                    <a:pt x="15688" y="11545"/>
                    <a:pt x="16911" y="6890"/>
                    <a:pt x="18066" y="4190"/>
                  </a:cubicBezTo>
                  <a:cubicBezTo>
                    <a:pt x="19220" y="1490"/>
                    <a:pt x="20307" y="745"/>
                    <a:pt x="2139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0" name="Line"/>
            <p:cNvSpPr/>
            <p:nvPr/>
          </p:nvSpPr>
          <p:spPr>
            <a:xfrm>
              <a:off x="2467568" y="1583832"/>
              <a:ext cx="492178" cy="328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371" fill="norm" stroke="1" extrusionOk="0">
                  <a:moveTo>
                    <a:pt x="5869" y="3654"/>
                  </a:moveTo>
                  <a:cubicBezTo>
                    <a:pt x="5776" y="2691"/>
                    <a:pt x="5684" y="1728"/>
                    <a:pt x="5176" y="1108"/>
                  </a:cubicBezTo>
                  <a:cubicBezTo>
                    <a:pt x="4669" y="489"/>
                    <a:pt x="3746" y="214"/>
                    <a:pt x="2869" y="1177"/>
                  </a:cubicBezTo>
                  <a:cubicBezTo>
                    <a:pt x="1992" y="2140"/>
                    <a:pt x="1161" y="4342"/>
                    <a:pt x="653" y="6199"/>
                  </a:cubicBezTo>
                  <a:cubicBezTo>
                    <a:pt x="146" y="8056"/>
                    <a:pt x="-39" y="9570"/>
                    <a:pt x="7" y="11014"/>
                  </a:cubicBezTo>
                  <a:cubicBezTo>
                    <a:pt x="53" y="12459"/>
                    <a:pt x="330" y="13835"/>
                    <a:pt x="699" y="14454"/>
                  </a:cubicBezTo>
                  <a:cubicBezTo>
                    <a:pt x="1069" y="15073"/>
                    <a:pt x="1530" y="14935"/>
                    <a:pt x="2176" y="13491"/>
                  </a:cubicBezTo>
                  <a:cubicBezTo>
                    <a:pt x="2823" y="12046"/>
                    <a:pt x="3653" y="9294"/>
                    <a:pt x="4115" y="7575"/>
                  </a:cubicBezTo>
                  <a:cubicBezTo>
                    <a:pt x="4576" y="5855"/>
                    <a:pt x="4669" y="5167"/>
                    <a:pt x="4715" y="5305"/>
                  </a:cubicBezTo>
                  <a:cubicBezTo>
                    <a:pt x="4761" y="5442"/>
                    <a:pt x="4761" y="6405"/>
                    <a:pt x="4715" y="7506"/>
                  </a:cubicBezTo>
                  <a:cubicBezTo>
                    <a:pt x="4669" y="8607"/>
                    <a:pt x="4576" y="9845"/>
                    <a:pt x="4576" y="10808"/>
                  </a:cubicBezTo>
                  <a:cubicBezTo>
                    <a:pt x="4576" y="11771"/>
                    <a:pt x="4669" y="12459"/>
                    <a:pt x="4946" y="12734"/>
                  </a:cubicBezTo>
                  <a:cubicBezTo>
                    <a:pt x="5223" y="13009"/>
                    <a:pt x="5684" y="12871"/>
                    <a:pt x="6330" y="11771"/>
                  </a:cubicBezTo>
                  <a:cubicBezTo>
                    <a:pt x="6976" y="10670"/>
                    <a:pt x="7807" y="8607"/>
                    <a:pt x="8315" y="7231"/>
                  </a:cubicBezTo>
                  <a:cubicBezTo>
                    <a:pt x="8823" y="5855"/>
                    <a:pt x="9007" y="5167"/>
                    <a:pt x="9192" y="5167"/>
                  </a:cubicBezTo>
                  <a:cubicBezTo>
                    <a:pt x="9376" y="5167"/>
                    <a:pt x="9561" y="5855"/>
                    <a:pt x="9653" y="6612"/>
                  </a:cubicBezTo>
                  <a:cubicBezTo>
                    <a:pt x="9746" y="7368"/>
                    <a:pt x="9746" y="8194"/>
                    <a:pt x="9838" y="8056"/>
                  </a:cubicBezTo>
                  <a:cubicBezTo>
                    <a:pt x="9930" y="7919"/>
                    <a:pt x="10115" y="6818"/>
                    <a:pt x="10438" y="5511"/>
                  </a:cubicBezTo>
                  <a:cubicBezTo>
                    <a:pt x="10761" y="4204"/>
                    <a:pt x="11223" y="2691"/>
                    <a:pt x="11638" y="1659"/>
                  </a:cubicBezTo>
                  <a:cubicBezTo>
                    <a:pt x="12053" y="627"/>
                    <a:pt x="12423" y="77"/>
                    <a:pt x="12792" y="8"/>
                  </a:cubicBezTo>
                  <a:cubicBezTo>
                    <a:pt x="13161" y="-61"/>
                    <a:pt x="13530" y="352"/>
                    <a:pt x="13715" y="1315"/>
                  </a:cubicBezTo>
                  <a:cubicBezTo>
                    <a:pt x="13899" y="2278"/>
                    <a:pt x="13899" y="3791"/>
                    <a:pt x="13899" y="4892"/>
                  </a:cubicBezTo>
                  <a:cubicBezTo>
                    <a:pt x="13899" y="5993"/>
                    <a:pt x="13899" y="6680"/>
                    <a:pt x="13899" y="7437"/>
                  </a:cubicBezTo>
                  <a:cubicBezTo>
                    <a:pt x="13899" y="8194"/>
                    <a:pt x="13899" y="9019"/>
                    <a:pt x="14038" y="9088"/>
                  </a:cubicBezTo>
                  <a:cubicBezTo>
                    <a:pt x="14176" y="9157"/>
                    <a:pt x="14453" y="8469"/>
                    <a:pt x="14961" y="7300"/>
                  </a:cubicBezTo>
                  <a:cubicBezTo>
                    <a:pt x="15469" y="6130"/>
                    <a:pt x="16207" y="4479"/>
                    <a:pt x="16807" y="3172"/>
                  </a:cubicBezTo>
                  <a:cubicBezTo>
                    <a:pt x="17407" y="1865"/>
                    <a:pt x="17869" y="902"/>
                    <a:pt x="18053" y="833"/>
                  </a:cubicBezTo>
                  <a:cubicBezTo>
                    <a:pt x="18238" y="764"/>
                    <a:pt x="18146" y="1590"/>
                    <a:pt x="18192" y="3172"/>
                  </a:cubicBezTo>
                  <a:cubicBezTo>
                    <a:pt x="18238" y="4754"/>
                    <a:pt x="18423" y="7093"/>
                    <a:pt x="18976" y="9776"/>
                  </a:cubicBezTo>
                  <a:cubicBezTo>
                    <a:pt x="19530" y="12459"/>
                    <a:pt x="20453" y="15485"/>
                    <a:pt x="20961" y="17412"/>
                  </a:cubicBezTo>
                  <a:cubicBezTo>
                    <a:pt x="21469" y="19338"/>
                    <a:pt x="21561" y="20163"/>
                    <a:pt x="21376" y="20714"/>
                  </a:cubicBezTo>
                  <a:cubicBezTo>
                    <a:pt x="21192" y="21264"/>
                    <a:pt x="20730" y="21539"/>
                    <a:pt x="19946" y="21264"/>
                  </a:cubicBezTo>
                  <a:cubicBezTo>
                    <a:pt x="19161" y="20989"/>
                    <a:pt x="18053" y="20163"/>
                    <a:pt x="17269" y="19131"/>
                  </a:cubicBezTo>
                  <a:cubicBezTo>
                    <a:pt x="16484" y="18100"/>
                    <a:pt x="16023" y="16861"/>
                    <a:pt x="15561" y="156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1" name="Line"/>
            <p:cNvSpPr/>
            <p:nvPr/>
          </p:nvSpPr>
          <p:spPr>
            <a:xfrm>
              <a:off x="3447477" y="1297137"/>
              <a:ext cx="107157" cy="467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502" fill="norm" stroke="1" extrusionOk="0">
                  <a:moveTo>
                    <a:pt x="11276" y="0"/>
                  </a:moveTo>
                  <a:cubicBezTo>
                    <a:pt x="8735" y="3600"/>
                    <a:pt x="6194" y="7200"/>
                    <a:pt x="4288" y="10265"/>
                  </a:cubicBezTo>
                  <a:cubicBezTo>
                    <a:pt x="2382" y="13330"/>
                    <a:pt x="1112" y="15859"/>
                    <a:pt x="476" y="17416"/>
                  </a:cubicBezTo>
                  <a:cubicBezTo>
                    <a:pt x="-159" y="18973"/>
                    <a:pt x="-159" y="19557"/>
                    <a:pt x="476" y="20092"/>
                  </a:cubicBezTo>
                  <a:cubicBezTo>
                    <a:pt x="1112" y="20627"/>
                    <a:pt x="2382" y="21114"/>
                    <a:pt x="4076" y="21357"/>
                  </a:cubicBezTo>
                  <a:cubicBezTo>
                    <a:pt x="5770" y="21600"/>
                    <a:pt x="7888" y="21600"/>
                    <a:pt x="10853" y="20870"/>
                  </a:cubicBezTo>
                  <a:cubicBezTo>
                    <a:pt x="13817" y="20141"/>
                    <a:pt x="17629" y="18681"/>
                    <a:pt x="21441" y="172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2" name="Line"/>
            <p:cNvSpPr/>
            <p:nvPr/>
          </p:nvSpPr>
          <p:spPr>
            <a:xfrm>
              <a:off x="3402748" y="1544787"/>
              <a:ext cx="189986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600" fill="norm" stroke="1" extrusionOk="0">
                  <a:moveTo>
                    <a:pt x="4215" y="21600"/>
                  </a:moveTo>
                  <a:cubicBezTo>
                    <a:pt x="2316" y="20700"/>
                    <a:pt x="417" y="19800"/>
                    <a:pt x="61" y="18000"/>
                  </a:cubicBezTo>
                  <a:cubicBezTo>
                    <a:pt x="-295" y="16200"/>
                    <a:pt x="892" y="13500"/>
                    <a:pt x="4096" y="10800"/>
                  </a:cubicBezTo>
                  <a:cubicBezTo>
                    <a:pt x="7301" y="8100"/>
                    <a:pt x="12523" y="5400"/>
                    <a:pt x="15727" y="3600"/>
                  </a:cubicBezTo>
                  <a:cubicBezTo>
                    <a:pt x="18931" y="1800"/>
                    <a:pt x="20118" y="900"/>
                    <a:pt x="2130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3" name="Line"/>
            <p:cNvSpPr/>
            <p:nvPr/>
          </p:nvSpPr>
          <p:spPr>
            <a:xfrm>
              <a:off x="3898475" y="1425084"/>
              <a:ext cx="259342" cy="310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534" fill="norm" stroke="1" extrusionOk="0">
                  <a:moveTo>
                    <a:pt x="967" y="1256"/>
                  </a:moveTo>
                  <a:cubicBezTo>
                    <a:pt x="445" y="669"/>
                    <a:pt x="-78" y="81"/>
                    <a:pt x="9" y="7"/>
                  </a:cubicBezTo>
                  <a:cubicBezTo>
                    <a:pt x="96" y="-66"/>
                    <a:pt x="793" y="375"/>
                    <a:pt x="3580" y="1844"/>
                  </a:cubicBezTo>
                  <a:cubicBezTo>
                    <a:pt x="6367" y="3314"/>
                    <a:pt x="11245" y="5812"/>
                    <a:pt x="14206" y="7281"/>
                  </a:cubicBezTo>
                  <a:cubicBezTo>
                    <a:pt x="17167" y="8750"/>
                    <a:pt x="18212" y="9191"/>
                    <a:pt x="19170" y="9632"/>
                  </a:cubicBezTo>
                  <a:cubicBezTo>
                    <a:pt x="20128" y="10073"/>
                    <a:pt x="20999" y="10514"/>
                    <a:pt x="21261" y="11101"/>
                  </a:cubicBezTo>
                  <a:cubicBezTo>
                    <a:pt x="21522" y="11689"/>
                    <a:pt x="21174" y="12424"/>
                    <a:pt x="19954" y="13379"/>
                  </a:cubicBezTo>
                  <a:cubicBezTo>
                    <a:pt x="18735" y="14334"/>
                    <a:pt x="16645" y="15510"/>
                    <a:pt x="15338" y="16391"/>
                  </a:cubicBezTo>
                  <a:cubicBezTo>
                    <a:pt x="14032" y="17273"/>
                    <a:pt x="13509" y="17861"/>
                    <a:pt x="12899" y="18448"/>
                  </a:cubicBezTo>
                  <a:cubicBezTo>
                    <a:pt x="12290" y="19036"/>
                    <a:pt x="11593" y="19624"/>
                    <a:pt x="11506" y="20138"/>
                  </a:cubicBezTo>
                  <a:cubicBezTo>
                    <a:pt x="11419" y="20652"/>
                    <a:pt x="11941" y="21093"/>
                    <a:pt x="12464" y="215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4" name="Line"/>
            <p:cNvSpPr/>
            <p:nvPr/>
          </p:nvSpPr>
          <p:spPr>
            <a:xfrm>
              <a:off x="4267559" y="1468034"/>
              <a:ext cx="207825" cy="220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0873" fill="norm" stroke="1" extrusionOk="0">
                  <a:moveTo>
                    <a:pt x="15531" y="1852"/>
                  </a:moveTo>
                  <a:cubicBezTo>
                    <a:pt x="14222" y="1052"/>
                    <a:pt x="12913" y="252"/>
                    <a:pt x="10731" y="552"/>
                  </a:cubicBezTo>
                  <a:cubicBezTo>
                    <a:pt x="8549" y="852"/>
                    <a:pt x="5495" y="2252"/>
                    <a:pt x="3422" y="4852"/>
                  </a:cubicBezTo>
                  <a:cubicBezTo>
                    <a:pt x="1349" y="7452"/>
                    <a:pt x="258" y="11252"/>
                    <a:pt x="40" y="14052"/>
                  </a:cubicBezTo>
                  <a:cubicBezTo>
                    <a:pt x="-178" y="16852"/>
                    <a:pt x="477" y="18652"/>
                    <a:pt x="2331" y="19752"/>
                  </a:cubicBezTo>
                  <a:cubicBezTo>
                    <a:pt x="4186" y="20852"/>
                    <a:pt x="7240" y="21252"/>
                    <a:pt x="10404" y="20452"/>
                  </a:cubicBezTo>
                  <a:cubicBezTo>
                    <a:pt x="13567" y="19652"/>
                    <a:pt x="16840" y="17652"/>
                    <a:pt x="18804" y="14952"/>
                  </a:cubicBezTo>
                  <a:cubicBezTo>
                    <a:pt x="20767" y="12252"/>
                    <a:pt x="21422" y="8852"/>
                    <a:pt x="21422" y="6452"/>
                  </a:cubicBezTo>
                  <a:cubicBezTo>
                    <a:pt x="21422" y="4052"/>
                    <a:pt x="20767" y="2652"/>
                    <a:pt x="20004" y="1552"/>
                  </a:cubicBezTo>
                  <a:cubicBezTo>
                    <a:pt x="19240" y="452"/>
                    <a:pt x="18367" y="-348"/>
                    <a:pt x="17058" y="152"/>
                  </a:cubicBezTo>
                  <a:cubicBezTo>
                    <a:pt x="15749" y="652"/>
                    <a:pt x="14004" y="2452"/>
                    <a:pt x="12258" y="42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5" name="Line"/>
            <p:cNvSpPr/>
            <p:nvPr/>
          </p:nvSpPr>
          <p:spPr>
            <a:xfrm>
              <a:off x="4513483" y="1709887"/>
              <a:ext cx="952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6" name="Line"/>
            <p:cNvSpPr/>
            <p:nvPr/>
          </p:nvSpPr>
          <p:spPr>
            <a:xfrm>
              <a:off x="5402483" y="1338650"/>
              <a:ext cx="160537" cy="372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3" h="20433" fill="norm" stroke="1" extrusionOk="0">
                  <a:moveTo>
                    <a:pt x="3323" y="9568"/>
                  </a:moveTo>
                  <a:cubicBezTo>
                    <a:pt x="2492" y="13865"/>
                    <a:pt x="1662" y="18162"/>
                    <a:pt x="1246" y="19729"/>
                  </a:cubicBezTo>
                  <a:cubicBezTo>
                    <a:pt x="831" y="21297"/>
                    <a:pt x="831" y="20136"/>
                    <a:pt x="692" y="17349"/>
                  </a:cubicBezTo>
                  <a:cubicBezTo>
                    <a:pt x="554" y="14562"/>
                    <a:pt x="277" y="10149"/>
                    <a:pt x="692" y="7129"/>
                  </a:cubicBezTo>
                  <a:cubicBezTo>
                    <a:pt x="1108" y="4110"/>
                    <a:pt x="2215" y="2484"/>
                    <a:pt x="4569" y="1381"/>
                  </a:cubicBezTo>
                  <a:cubicBezTo>
                    <a:pt x="6923" y="278"/>
                    <a:pt x="10523" y="-303"/>
                    <a:pt x="13708" y="162"/>
                  </a:cubicBezTo>
                  <a:cubicBezTo>
                    <a:pt x="16892" y="626"/>
                    <a:pt x="19662" y="2136"/>
                    <a:pt x="20631" y="3820"/>
                  </a:cubicBezTo>
                  <a:cubicBezTo>
                    <a:pt x="21600" y="5503"/>
                    <a:pt x="20769" y="7362"/>
                    <a:pt x="17031" y="9045"/>
                  </a:cubicBezTo>
                  <a:cubicBezTo>
                    <a:pt x="13292" y="10729"/>
                    <a:pt x="6646" y="12239"/>
                    <a:pt x="0" y="137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7" name="Line"/>
            <p:cNvSpPr/>
            <p:nvPr/>
          </p:nvSpPr>
          <p:spPr>
            <a:xfrm>
              <a:off x="5516783" y="1523620"/>
              <a:ext cx="190501" cy="201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1" fill="norm" stroke="1" extrusionOk="0">
                  <a:moveTo>
                    <a:pt x="0" y="6903"/>
                  </a:moveTo>
                  <a:cubicBezTo>
                    <a:pt x="720" y="5789"/>
                    <a:pt x="1440" y="4676"/>
                    <a:pt x="2400" y="4119"/>
                  </a:cubicBezTo>
                  <a:cubicBezTo>
                    <a:pt x="3360" y="3563"/>
                    <a:pt x="4560" y="3563"/>
                    <a:pt x="6600" y="5567"/>
                  </a:cubicBezTo>
                  <a:cubicBezTo>
                    <a:pt x="8640" y="7571"/>
                    <a:pt x="11520" y="11579"/>
                    <a:pt x="12960" y="14140"/>
                  </a:cubicBezTo>
                  <a:cubicBezTo>
                    <a:pt x="14400" y="16701"/>
                    <a:pt x="14400" y="17814"/>
                    <a:pt x="14040" y="18816"/>
                  </a:cubicBezTo>
                  <a:cubicBezTo>
                    <a:pt x="13680" y="19818"/>
                    <a:pt x="12960" y="20709"/>
                    <a:pt x="12000" y="21043"/>
                  </a:cubicBezTo>
                  <a:cubicBezTo>
                    <a:pt x="11040" y="21377"/>
                    <a:pt x="9840" y="21154"/>
                    <a:pt x="9360" y="18259"/>
                  </a:cubicBezTo>
                  <a:cubicBezTo>
                    <a:pt x="8880" y="15365"/>
                    <a:pt x="9120" y="9798"/>
                    <a:pt x="10440" y="6235"/>
                  </a:cubicBezTo>
                  <a:cubicBezTo>
                    <a:pt x="11760" y="2672"/>
                    <a:pt x="14160" y="1113"/>
                    <a:pt x="16200" y="445"/>
                  </a:cubicBezTo>
                  <a:cubicBezTo>
                    <a:pt x="18240" y="-223"/>
                    <a:pt x="19920" y="0"/>
                    <a:pt x="21600" y="2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8" name="Line"/>
            <p:cNvSpPr/>
            <p:nvPr/>
          </p:nvSpPr>
          <p:spPr>
            <a:xfrm>
              <a:off x="5997901" y="1311756"/>
              <a:ext cx="211033" cy="453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429" fill="norm" stroke="1" extrusionOk="0">
                  <a:moveTo>
                    <a:pt x="17472" y="1109"/>
                  </a:moveTo>
                  <a:cubicBezTo>
                    <a:pt x="16831" y="709"/>
                    <a:pt x="16189" y="309"/>
                    <a:pt x="15334" y="109"/>
                  </a:cubicBezTo>
                  <a:cubicBezTo>
                    <a:pt x="14478" y="-91"/>
                    <a:pt x="13409" y="-91"/>
                    <a:pt x="11591" y="759"/>
                  </a:cubicBezTo>
                  <a:cubicBezTo>
                    <a:pt x="9773" y="1609"/>
                    <a:pt x="7207" y="3309"/>
                    <a:pt x="4855" y="5759"/>
                  </a:cubicBezTo>
                  <a:cubicBezTo>
                    <a:pt x="2502" y="8209"/>
                    <a:pt x="364" y="11409"/>
                    <a:pt x="43" y="13959"/>
                  </a:cubicBezTo>
                  <a:cubicBezTo>
                    <a:pt x="-278" y="16509"/>
                    <a:pt x="1219" y="18409"/>
                    <a:pt x="3999" y="19609"/>
                  </a:cubicBezTo>
                  <a:cubicBezTo>
                    <a:pt x="6779" y="20809"/>
                    <a:pt x="10843" y="21309"/>
                    <a:pt x="13944" y="21409"/>
                  </a:cubicBezTo>
                  <a:cubicBezTo>
                    <a:pt x="17045" y="21509"/>
                    <a:pt x="19183" y="21209"/>
                    <a:pt x="21322" y="209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9" name="Line"/>
            <p:cNvSpPr/>
            <p:nvPr/>
          </p:nvSpPr>
          <p:spPr>
            <a:xfrm>
              <a:off x="6374033" y="1360637"/>
              <a:ext cx="31751" cy="396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3" fill="norm" stroke="1" extrusionOk="0">
                  <a:moveTo>
                    <a:pt x="17280" y="0"/>
                  </a:moveTo>
                  <a:cubicBezTo>
                    <a:pt x="12960" y="1838"/>
                    <a:pt x="8640" y="3677"/>
                    <a:pt x="5760" y="6549"/>
                  </a:cubicBezTo>
                  <a:cubicBezTo>
                    <a:pt x="2880" y="9421"/>
                    <a:pt x="1440" y="13328"/>
                    <a:pt x="720" y="15740"/>
                  </a:cubicBezTo>
                  <a:cubicBezTo>
                    <a:pt x="0" y="18153"/>
                    <a:pt x="0" y="19072"/>
                    <a:pt x="0" y="19819"/>
                  </a:cubicBezTo>
                  <a:cubicBezTo>
                    <a:pt x="0" y="20566"/>
                    <a:pt x="0" y="21140"/>
                    <a:pt x="3600" y="21370"/>
                  </a:cubicBezTo>
                  <a:cubicBezTo>
                    <a:pt x="7200" y="21600"/>
                    <a:pt x="14400" y="21485"/>
                    <a:pt x="21600" y="213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0" name="Line"/>
            <p:cNvSpPr/>
            <p:nvPr/>
          </p:nvSpPr>
          <p:spPr>
            <a:xfrm>
              <a:off x="6545483" y="1386037"/>
              <a:ext cx="273051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42" y="2908"/>
                    <a:pt x="3684" y="5815"/>
                    <a:pt x="6112" y="8792"/>
                  </a:cubicBezTo>
                  <a:cubicBezTo>
                    <a:pt x="8540" y="11769"/>
                    <a:pt x="11553" y="14815"/>
                    <a:pt x="14233" y="16962"/>
                  </a:cubicBezTo>
                  <a:cubicBezTo>
                    <a:pt x="16912" y="19108"/>
                    <a:pt x="19256" y="2035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1" name="Line"/>
            <p:cNvSpPr/>
            <p:nvPr/>
          </p:nvSpPr>
          <p:spPr>
            <a:xfrm>
              <a:off x="6540868" y="1373337"/>
              <a:ext cx="264966" cy="412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470" fill="norm" stroke="1" extrusionOk="0">
                  <a:moveTo>
                    <a:pt x="21459" y="0"/>
                  </a:moveTo>
                  <a:cubicBezTo>
                    <a:pt x="20602" y="0"/>
                    <a:pt x="19745" y="0"/>
                    <a:pt x="19230" y="331"/>
                  </a:cubicBezTo>
                  <a:cubicBezTo>
                    <a:pt x="18716" y="661"/>
                    <a:pt x="18545" y="1322"/>
                    <a:pt x="17173" y="3086"/>
                  </a:cubicBezTo>
                  <a:cubicBezTo>
                    <a:pt x="15802" y="4849"/>
                    <a:pt x="13230" y="7714"/>
                    <a:pt x="10316" y="10690"/>
                  </a:cubicBezTo>
                  <a:cubicBezTo>
                    <a:pt x="7402" y="13665"/>
                    <a:pt x="4145" y="16751"/>
                    <a:pt x="2259" y="18624"/>
                  </a:cubicBezTo>
                  <a:cubicBezTo>
                    <a:pt x="373" y="20498"/>
                    <a:pt x="-141" y="21159"/>
                    <a:pt x="30" y="21380"/>
                  </a:cubicBezTo>
                  <a:cubicBezTo>
                    <a:pt x="202" y="21600"/>
                    <a:pt x="1059" y="21380"/>
                    <a:pt x="1916" y="21104"/>
                  </a:cubicBezTo>
                  <a:cubicBezTo>
                    <a:pt x="2773" y="20829"/>
                    <a:pt x="3630" y="20498"/>
                    <a:pt x="4488" y="201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2" name="Line"/>
            <p:cNvSpPr/>
            <p:nvPr/>
          </p:nvSpPr>
          <p:spPr>
            <a:xfrm>
              <a:off x="6882033" y="1608287"/>
              <a:ext cx="133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3" name="Line"/>
            <p:cNvSpPr/>
            <p:nvPr/>
          </p:nvSpPr>
          <p:spPr>
            <a:xfrm>
              <a:off x="7123333" y="1490725"/>
              <a:ext cx="374651" cy="257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9" fill="norm" stroke="1" extrusionOk="0">
                  <a:moveTo>
                    <a:pt x="0" y="21519"/>
                  </a:moveTo>
                  <a:cubicBezTo>
                    <a:pt x="1831" y="18332"/>
                    <a:pt x="3661" y="15145"/>
                    <a:pt x="5125" y="11781"/>
                  </a:cubicBezTo>
                  <a:cubicBezTo>
                    <a:pt x="6590" y="8417"/>
                    <a:pt x="7688" y="4876"/>
                    <a:pt x="8420" y="2752"/>
                  </a:cubicBezTo>
                  <a:cubicBezTo>
                    <a:pt x="9153" y="627"/>
                    <a:pt x="9519" y="-81"/>
                    <a:pt x="9641" y="8"/>
                  </a:cubicBezTo>
                  <a:cubicBezTo>
                    <a:pt x="9763" y="96"/>
                    <a:pt x="9641" y="981"/>
                    <a:pt x="9336" y="3371"/>
                  </a:cubicBezTo>
                  <a:cubicBezTo>
                    <a:pt x="9031" y="5762"/>
                    <a:pt x="8542" y="9657"/>
                    <a:pt x="8359" y="12047"/>
                  </a:cubicBezTo>
                  <a:cubicBezTo>
                    <a:pt x="8176" y="14437"/>
                    <a:pt x="8298" y="15322"/>
                    <a:pt x="8725" y="15765"/>
                  </a:cubicBezTo>
                  <a:cubicBezTo>
                    <a:pt x="9153" y="16208"/>
                    <a:pt x="9885" y="16208"/>
                    <a:pt x="11227" y="14703"/>
                  </a:cubicBezTo>
                  <a:cubicBezTo>
                    <a:pt x="12569" y="13198"/>
                    <a:pt x="14522" y="10188"/>
                    <a:pt x="15681" y="7975"/>
                  </a:cubicBezTo>
                  <a:cubicBezTo>
                    <a:pt x="16841" y="5762"/>
                    <a:pt x="17207" y="4345"/>
                    <a:pt x="17573" y="3194"/>
                  </a:cubicBezTo>
                  <a:cubicBezTo>
                    <a:pt x="17939" y="2044"/>
                    <a:pt x="18305" y="1158"/>
                    <a:pt x="18488" y="1158"/>
                  </a:cubicBezTo>
                  <a:cubicBezTo>
                    <a:pt x="18671" y="1158"/>
                    <a:pt x="18671" y="2044"/>
                    <a:pt x="18854" y="3726"/>
                  </a:cubicBezTo>
                  <a:cubicBezTo>
                    <a:pt x="19037" y="5408"/>
                    <a:pt x="19403" y="7886"/>
                    <a:pt x="19892" y="9480"/>
                  </a:cubicBezTo>
                  <a:cubicBezTo>
                    <a:pt x="20380" y="11073"/>
                    <a:pt x="20990" y="11781"/>
                    <a:pt x="21600" y="124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4" name="Line"/>
            <p:cNvSpPr/>
            <p:nvPr/>
          </p:nvSpPr>
          <p:spPr>
            <a:xfrm>
              <a:off x="7593233" y="1322537"/>
              <a:ext cx="31751" cy="4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60" y="4036"/>
                    <a:pt x="18720" y="8073"/>
                    <a:pt x="15120" y="11673"/>
                  </a:cubicBezTo>
                  <a:cubicBezTo>
                    <a:pt x="11520" y="15273"/>
                    <a:pt x="5760" y="1843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5" name="Line"/>
            <p:cNvSpPr/>
            <p:nvPr/>
          </p:nvSpPr>
          <p:spPr>
            <a:xfrm>
              <a:off x="8113933" y="1462237"/>
              <a:ext cx="289985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415" y="1400"/>
                    <a:pt x="8829" y="2800"/>
                    <a:pt x="12219" y="4300"/>
                  </a:cubicBezTo>
                  <a:cubicBezTo>
                    <a:pt x="15609" y="5800"/>
                    <a:pt x="17974" y="7400"/>
                    <a:pt x="19472" y="8500"/>
                  </a:cubicBezTo>
                  <a:cubicBezTo>
                    <a:pt x="20969" y="9600"/>
                    <a:pt x="21600" y="10200"/>
                    <a:pt x="21600" y="10900"/>
                  </a:cubicBezTo>
                  <a:cubicBezTo>
                    <a:pt x="21600" y="11600"/>
                    <a:pt x="20969" y="12400"/>
                    <a:pt x="18841" y="13900"/>
                  </a:cubicBezTo>
                  <a:cubicBezTo>
                    <a:pt x="16712" y="15400"/>
                    <a:pt x="13086" y="17600"/>
                    <a:pt x="10564" y="18800"/>
                  </a:cubicBezTo>
                  <a:cubicBezTo>
                    <a:pt x="8041" y="20000"/>
                    <a:pt x="6622" y="20200"/>
                    <a:pt x="5518" y="20400"/>
                  </a:cubicBezTo>
                  <a:cubicBezTo>
                    <a:pt x="4415" y="20600"/>
                    <a:pt x="3626" y="20800"/>
                    <a:pt x="3705" y="21000"/>
                  </a:cubicBezTo>
                  <a:cubicBezTo>
                    <a:pt x="3784" y="21200"/>
                    <a:pt x="4730" y="21400"/>
                    <a:pt x="567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6" name="Line"/>
            <p:cNvSpPr/>
            <p:nvPr/>
          </p:nvSpPr>
          <p:spPr>
            <a:xfrm>
              <a:off x="8359855" y="1659087"/>
              <a:ext cx="154129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5" h="21600" fill="norm" stroke="1" extrusionOk="0">
                  <a:moveTo>
                    <a:pt x="21255" y="0"/>
                  </a:moveTo>
                  <a:cubicBezTo>
                    <a:pt x="17169" y="2400"/>
                    <a:pt x="13082" y="4800"/>
                    <a:pt x="9433" y="7200"/>
                  </a:cubicBezTo>
                  <a:cubicBezTo>
                    <a:pt x="5785" y="9600"/>
                    <a:pt x="2574" y="12000"/>
                    <a:pt x="1114" y="14400"/>
                  </a:cubicBezTo>
                  <a:cubicBezTo>
                    <a:pt x="-345" y="16800"/>
                    <a:pt x="-53" y="19200"/>
                    <a:pt x="23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7" name="Line"/>
            <p:cNvSpPr/>
            <p:nvPr/>
          </p:nvSpPr>
          <p:spPr>
            <a:xfrm>
              <a:off x="8701671" y="1328887"/>
              <a:ext cx="167913" cy="4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600" fill="norm" stroke="1" extrusionOk="0">
                  <a:moveTo>
                    <a:pt x="21419" y="0"/>
                  </a:moveTo>
                  <a:cubicBezTo>
                    <a:pt x="20069" y="206"/>
                    <a:pt x="18719" y="411"/>
                    <a:pt x="17099" y="1337"/>
                  </a:cubicBezTo>
                  <a:cubicBezTo>
                    <a:pt x="15479" y="2263"/>
                    <a:pt x="13589" y="3909"/>
                    <a:pt x="11024" y="6480"/>
                  </a:cubicBezTo>
                  <a:cubicBezTo>
                    <a:pt x="8459" y="9051"/>
                    <a:pt x="5219" y="12549"/>
                    <a:pt x="3194" y="14863"/>
                  </a:cubicBezTo>
                  <a:cubicBezTo>
                    <a:pt x="1169" y="17177"/>
                    <a:pt x="359" y="18309"/>
                    <a:pt x="89" y="19183"/>
                  </a:cubicBezTo>
                  <a:cubicBezTo>
                    <a:pt x="-181" y="20057"/>
                    <a:pt x="89" y="20674"/>
                    <a:pt x="1979" y="21034"/>
                  </a:cubicBezTo>
                  <a:cubicBezTo>
                    <a:pt x="3869" y="21394"/>
                    <a:pt x="7379" y="21497"/>
                    <a:pt x="1088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8" name="Line"/>
            <p:cNvSpPr/>
            <p:nvPr/>
          </p:nvSpPr>
          <p:spPr>
            <a:xfrm>
              <a:off x="8742583" y="1532087"/>
              <a:ext cx="1270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9" name="Line"/>
            <p:cNvSpPr/>
            <p:nvPr/>
          </p:nvSpPr>
          <p:spPr>
            <a:xfrm>
              <a:off x="8875933" y="1341587"/>
              <a:ext cx="146785" cy="476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17341" y="0"/>
                  </a:moveTo>
                  <a:cubicBezTo>
                    <a:pt x="19470" y="3744"/>
                    <a:pt x="21600" y="7488"/>
                    <a:pt x="20992" y="10656"/>
                  </a:cubicBezTo>
                  <a:cubicBezTo>
                    <a:pt x="20383" y="13824"/>
                    <a:pt x="17037" y="16416"/>
                    <a:pt x="13082" y="18144"/>
                  </a:cubicBezTo>
                  <a:cubicBezTo>
                    <a:pt x="9127" y="19872"/>
                    <a:pt x="4563" y="2073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0" name="Line"/>
            <p:cNvSpPr/>
            <p:nvPr/>
          </p:nvSpPr>
          <p:spPr>
            <a:xfrm>
              <a:off x="9450807" y="1525737"/>
              <a:ext cx="237927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8" h="21600" fill="norm" stroke="1" extrusionOk="0">
                  <a:moveTo>
                    <a:pt x="20730" y="0"/>
                  </a:moveTo>
                  <a:cubicBezTo>
                    <a:pt x="18077" y="1906"/>
                    <a:pt x="15424" y="3812"/>
                    <a:pt x="12677" y="5718"/>
                  </a:cubicBezTo>
                  <a:cubicBezTo>
                    <a:pt x="9930" y="7624"/>
                    <a:pt x="7087" y="9529"/>
                    <a:pt x="5098" y="11012"/>
                  </a:cubicBezTo>
                  <a:cubicBezTo>
                    <a:pt x="3109" y="12494"/>
                    <a:pt x="1972" y="13553"/>
                    <a:pt x="1119" y="14506"/>
                  </a:cubicBezTo>
                  <a:cubicBezTo>
                    <a:pt x="266" y="15459"/>
                    <a:pt x="-302" y="16306"/>
                    <a:pt x="172" y="16941"/>
                  </a:cubicBezTo>
                  <a:cubicBezTo>
                    <a:pt x="645" y="17576"/>
                    <a:pt x="2161" y="18000"/>
                    <a:pt x="5193" y="18318"/>
                  </a:cubicBezTo>
                  <a:cubicBezTo>
                    <a:pt x="8224" y="18635"/>
                    <a:pt x="12772" y="18847"/>
                    <a:pt x="15709" y="19376"/>
                  </a:cubicBezTo>
                  <a:cubicBezTo>
                    <a:pt x="18645" y="19906"/>
                    <a:pt x="19972" y="20753"/>
                    <a:pt x="2129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1" name="Line"/>
            <p:cNvSpPr/>
            <p:nvPr/>
          </p:nvSpPr>
          <p:spPr>
            <a:xfrm>
              <a:off x="9479183" y="1773387"/>
              <a:ext cx="2159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06" y="16800"/>
                    <a:pt x="11012" y="12000"/>
                    <a:pt x="14612" y="8400"/>
                  </a:cubicBezTo>
                  <a:cubicBezTo>
                    <a:pt x="18212" y="4800"/>
                    <a:pt x="19906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2" name="Line"/>
            <p:cNvSpPr/>
            <p:nvPr/>
          </p:nvSpPr>
          <p:spPr>
            <a:xfrm>
              <a:off x="9942733" y="1830537"/>
              <a:ext cx="520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34" y="19800"/>
                    <a:pt x="5268" y="18000"/>
                    <a:pt x="7727" y="15300"/>
                  </a:cubicBezTo>
                  <a:cubicBezTo>
                    <a:pt x="10185" y="12600"/>
                    <a:pt x="12468" y="9000"/>
                    <a:pt x="14751" y="6300"/>
                  </a:cubicBezTo>
                  <a:cubicBezTo>
                    <a:pt x="17034" y="3600"/>
                    <a:pt x="19317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3" name="Line"/>
            <p:cNvSpPr/>
            <p:nvPr/>
          </p:nvSpPr>
          <p:spPr>
            <a:xfrm>
              <a:off x="10080492" y="1919437"/>
              <a:ext cx="154342" cy="418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4" h="21559" fill="norm" stroke="1" extrusionOk="0">
                  <a:moveTo>
                    <a:pt x="21284" y="0"/>
                  </a:moveTo>
                  <a:cubicBezTo>
                    <a:pt x="18657" y="1964"/>
                    <a:pt x="16030" y="3927"/>
                    <a:pt x="13257" y="6109"/>
                  </a:cubicBezTo>
                  <a:cubicBezTo>
                    <a:pt x="10484" y="8291"/>
                    <a:pt x="7565" y="10691"/>
                    <a:pt x="5230" y="12927"/>
                  </a:cubicBezTo>
                  <a:cubicBezTo>
                    <a:pt x="2895" y="15164"/>
                    <a:pt x="1143" y="17236"/>
                    <a:pt x="414" y="18545"/>
                  </a:cubicBezTo>
                  <a:cubicBezTo>
                    <a:pt x="-316" y="19855"/>
                    <a:pt x="-24" y="20400"/>
                    <a:pt x="852" y="20782"/>
                  </a:cubicBezTo>
                  <a:cubicBezTo>
                    <a:pt x="1727" y="21164"/>
                    <a:pt x="3187" y="21382"/>
                    <a:pt x="5814" y="21491"/>
                  </a:cubicBezTo>
                  <a:cubicBezTo>
                    <a:pt x="8441" y="21600"/>
                    <a:pt x="12235" y="21600"/>
                    <a:pt x="14570" y="21327"/>
                  </a:cubicBezTo>
                  <a:cubicBezTo>
                    <a:pt x="16906" y="21055"/>
                    <a:pt x="17781" y="20509"/>
                    <a:pt x="18657" y="199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4" name="Line"/>
            <p:cNvSpPr/>
            <p:nvPr/>
          </p:nvSpPr>
          <p:spPr>
            <a:xfrm>
              <a:off x="10037983" y="2109937"/>
              <a:ext cx="2286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00" y="15600"/>
                    <a:pt x="12000" y="9600"/>
                    <a:pt x="15600" y="6000"/>
                  </a:cubicBezTo>
                  <a:cubicBezTo>
                    <a:pt x="19200" y="2400"/>
                    <a:pt x="20400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5" name="Line"/>
            <p:cNvSpPr/>
            <p:nvPr/>
          </p:nvSpPr>
          <p:spPr>
            <a:xfrm>
              <a:off x="10355483" y="2014687"/>
              <a:ext cx="20955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4000"/>
                  </a:moveTo>
                  <a:cubicBezTo>
                    <a:pt x="0" y="2667"/>
                    <a:pt x="0" y="1333"/>
                    <a:pt x="655" y="667"/>
                  </a:cubicBezTo>
                  <a:cubicBezTo>
                    <a:pt x="1309" y="0"/>
                    <a:pt x="2618" y="0"/>
                    <a:pt x="4036" y="0"/>
                  </a:cubicBezTo>
                  <a:cubicBezTo>
                    <a:pt x="5455" y="0"/>
                    <a:pt x="6982" y="0"/>
                    <a:pt x="8400" y="1467"/>
                  </a:cubicBezTo>
                  <a:cubicBezTo>
                    <a:pt x="9818" y="2933"/>
                    <a:pt x="11127" y="5867"/>
                    <a:pt x="10909" y="8400"/>
                  </a:cubicBezTo>
                  <a:cubicBezTo>
                    <a:pt x="10691" y="10933"/>
                    <a:pt x="8945" y="13067"/>
                    <a:pt x="6764" y="15200"/>
                  </a:cubicBezTo>
                  <a:cubicBezTo>
                    <a:pt x="4582" y="17333"/>
                    <a:pt x="1964" y="19467"/>
                    <a:pt x="1200" y="20533"/>
                  </a:cubicBezTo>
                  <a:cubicBezTo>
                    <a:pt x="436" y="21600"/>
                    <a:pt x="1527" y="21600"/>
                    <a:pt x="5236" y="21600"/>
                  </a:cubicBezTo>
                  <a:cubicBezTo>
                    <a:pt x="8945" y="21600"/>
                    <a:pt x="15273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6" name="Line"/>
            <p:cNvSpPr/>
            <p:nvPr/>
          </p:nvSpPr>
          <p:spPr>
            <a:xfrm>
              <a:off x="10000389" y="1360637"/>
              <a:ext cx="266195" cy="364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494" fill="norm" stroke="1" extrusionOk="0">
                  <a:moveTo>
                    <a:pt x="473" y="5618"/>
                  </a:moveTo>
                  <a:cubicBezTo>
                    <a:pt x="302" y="4994"/>
                    <a:pt x="130" y="4370"/>
                    <a:pt x="45" y="3621"/>
                  </a:cubicBezTo>
                  <a:cubicBezTo>
                    <a:pt x="-41" y="2872"/>
                    <a:pt x="-41" y="1998"/>
                    <a:pt x="388" y="1810"/>
                  </a:cubicBezTo>
                  <a:cubicBezTo>
                    <a:pt x="816" y="1623"/>
                    <a:pt x="1673" y="2123"/>
                    <a:pt x="2959" y="4183"/>
                  </a:cubicBezTo>
                  <a:cubicBezTo>
                    <a:pt x="4245" y="6243"/>
                    <a:pt x="5959" y="9864"/>
                    <a:pt x="7245" y="12860"/>
                  </a:cubicBezTo>
                  <a:cubicBezTo>
                    <a:pt x="8530" y="15857"/>
                    <a:pt x="9388" y="18229"/>
                    <a:pt x="10073" y="19665"/>
                  </a:cubicBezTo>
                  <a:cubicBezTo>
                    <a:pt x="10759" y="21101"/>
                    <a:pt x="11273" y="21600"/>
                    <a:pt x="11702" y="21475"/>
                  </a:cubicBezTo>
                  <a:cubicBezTo>
                    <a:pt x="12130" y="21350"/>
                    <a:pt x="12473" y="20601"/>
                    <a:pt x="12902" y="18104"/>
                  </a:cubicBezTo>
                  <a:cubicBezTo>
                    <a:pt x="13330" y="15607"/>
                    <a:pt x="13845" y="11362"/>
                    <a:pt x="14445" y="8240"/>
                  </a:cubicBezTo>
                  <a:cubicBezTo>
                    <a:pt x="15045" y="5119"/>
                    <a:pt x="15730" y="3121"/>
                    <a:pt x="16930" y="1935"/>
                  </a:cubicBezTo>
                  <a:cubicBezTo>
                    <a:pt x="18130" y="749"/>
                    <a:pt x="19845" y="375"/>
                    <a:pt x="2155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7" name="Line"/>
            <p:cNvSpPr/>
            <p:nvPr/>
          </p:nvSpPr>
          <p:spPr>
            <a:xfrm>
              <a:off x="10230826" y="1487637"/>
              <a:ext cx="353258" cy="231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510" fill="norm" stroke="1" extrusionOk="0">
                  <a:moveTo>
                    <a:pt x="5644" y="5891"/>
                  </a:moveTo>
                  <a:cubicBezTo>
                    <a:pt x="5129" y="4909"/>
                    <a:pt x="4615" y="3927"/>
                    <a:pt x="3972" y="3436"/>
                  </a:cubicBezTo>
                  <a:cubicBezTo>
                    <a:pt x="3329" y="2945"/>
                    <a:pt x="2558" y="2945"/>
                    <a:pt x="1787" y="4418"/>
                  </a:cubicBezTo>
                  <a:cubicBezTo>
                    <a:pt x="1015" y="5891"/>
                    <a:pt x="244" y="8836"/>
                    <a:pt x="51" y="11291"/>
                  </a:cubicBezTo>
                  <a:cubicBezTo>
                    <a:pt x="-142" y="13745"/>
                    <a:pt x="244" y="15709"/>
                    <a:pt x="758" y="16789"/>
                  </a:cubicBezTo>
                  <a:cubicBezTo>
                    <a:pt x="1272" y="17869"/>
                    <a:pt x="1915" y="18065"/>
                    <a:pt x="2815" y="17575"/>
                  </a:cubicBezTo>
                  <a:cubicBezTo>
                    <a:pt x="3715" y="17084"/>
                    <a:pt x="4872" y="15905"/>
                    <a:pt x="5515" y="14825"/>
                  </a:cubicBezTo>
                  <a:cubicBezTo>
                    <a:pt x="6158" y="13745"/>
                    <a:pt x="6287" y="12764"/>
                    <a:pt x="6351" y="11684"/>
                  </a:cubicBezTo>
                  <a:cubicBezTo>
                    <a:pt x="6415" y="10604"/>
                    <a:pt x="6415" y="9425"/>
                    <a:pt x="6737" y="8738"/>
                  </a:cubicBezTo>
                  <a:cubicBezTo>
                    <a:pt x="7058" y="8051"/>
                    <a:pt x="7701" y="7855"/>
                    <a:pt x="8665" y="8051"/>
                  </a:cubicBezTo>
                  <a:cubicBezTo>
                    <a:pt x="9629" y="8247"/>
                    <a:pt x="10915" y="8836"/>
                    <a:pt x="11879" y="10800"/>
                  </a:cubicBezTo>
                  <a:cubicBezTo>
                    <a:pt x="12844" y="12764"/>
                    <a:pt x="13487" y="16102"/>
                    <a:pt x="13679" y="18262"/>
                  </a:cubicBezTo>
                  <a:cubicBezTo>
                    <a:pt x="13872" y="20422"/>
                    <a:pt x="13615" y="21404"/>
                    <a:pt x="13294" y="21502"/>
                  </a:cubicBezTo>
                  <a:cubicBezTo>
                    <a:pt x="12972" y="21600"/>
                    <a:pt x="12587" y="20815"/>
                    <a:pt x="12458" y="18556"/>
                  </a:cubicBezTo>
                  <a:cubicBezTo>
                    <a:pt x="12329" y="16298"/>
                    <a:pt x="12458" y="12567"/>
                    <a:pt x="14001" y="9229"/>
                  </a:cubicBezTo>
                  <a:cubicBezTo>
                    <a:pt x="15544" y="5891"/>
                    <a:pt x="18501" y="2945"/>
                    <a:pt x="2145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8" name="Line"/>
            <p:cNvSpPr/>
            <p:nvPr/>
          </p:nvSpPr>
          <p:spPr>
            <a:xfrm>
              <a:off x="10626099" y="1396535"/>
              <a:ext cx="104035" cy="295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3" h="21265" fill="norm" stroke="1" extrusionOk="0">
                  <a:moveTo>
                    <a:pt x="17345" y="2440"/>
                  </a:moveTo>
                  <a:cubicBezTo>
                    <a:pt x="16913" y="1679"/>
                    <a:pt x="16481" y="919"/>
                    <a:pt x="15185" y="462"/>
                  </a:cubicBezTo>
                  <a:cubicBezTo>
                    <a:pt x="13889" y="6"/>
                    <a:pt x="11729" y="-146"/>
                    <a:pt x="10001" y="158"/>
                  </a:cubicBezTo>
                  <a:cubicBezTo>
                    <a:pt x="8273" y="462"/>
                    <a:pt x="6977" y="1223"/>
                    <a:pt x="5033" y="3885"/>
                  </a:cubicBezTo>
                  <a:cubicBezTo>
                    <a:pt x="3089" y="6547"/>
                    <a:pt x="497" y="11110"/>
                    <a:pt x="65" y="14381"/>
                  </a:cubicBezTo>
                  <a:cubicBezTo>
                    <a:pt x="-367" y="17651"/>
                    <a:pt x="1361" y="19629"/>
                    <a:pt x="5249" y="20541"/>
                  </a:cubicBezTo>
                  <a:cubicBezTo>
                    <a:pt x="9137" y="21454"/>
                    <a:pt x="15185" y="21302"/>
                    <a:pt x="21233" y="211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9" name="Line"/>
            <p:cNvSpPr/>
            <p:nvPr/>
          </p:nvSpPr>
          <p:spPr>
            <a:xfrm>
              <a:off x="10787283" y="1493987"/>
              <a:ext cx="13335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4966"/>
                    <a:pt x="9600" y="9931"/>
                    <a:pt x="13200" y="13531"/>
                  </a:cubicBezTo>
                  <a:cubicBezTo>
                    <a:pt x="16800" y="17131"/>
                    <a:pt x="19200" y="1936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0" name="Line"/>
            <p:cNvSpPr/>
            <p:nvPr/>
          </p:nvSpPr>
          <p:spPr>
            <a:xfrm>
              <a:off x="10810567" y="1549640"/>
              <a:ext cx="97367" cy="198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6" fill="norm" stroke="1" extrusionOk="0">
                  <a:moveTo>
                    <a:pt x="21600" y="161"/>
                  </a:moveTo>
                  <a:cubicBezTo>
                    <a:pt x="19252" y="-67"/>
                    <a:pt x="16904" y="-294"/>
                    <a:pt x="13617" y="1298"/>
                  </a:cubicBezTo>
                  <a:cubicBezTo>
                    <a:pt x="10330" y="2889"/>
                    <a:pt x="6104" y="6300"/>
                    <a:pt x="3522" y="9255"/>
                  </a:cubicBezTo>
                  <a:cubicBezTo>
                    <a:pt x="939" y="12211"/>
                    <a:pt x="0" y="14712"/>
                    <a:pt x="0" y="16645"/>
                  </a:cubicBezTo>
                  <a:cubicBezTo>
                    <a:pt x="0" y="18578"/>
                    <a:pt x="939" y="19942"/>
                    <a:pt x="1878" y="213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1" name="Line"/>
            <p:cNvSpPr/>
            <p:nvPr/>
          </p:nvSpPr>
          <p:spPr>
            <a:xfrm>
              <a:off x="10946033" y="1393871"/>
              <a:ext cx="90547" cy="366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0" h="21513" fill="norm" stroke="1" extrusionOk="0">
                  <a:moveTo>
                    <a:pt x="0" y="1030"/>
                  </a:moveTo>
                  <a:cubicBezTo>
                    <a:pt x="1964" y="658"/>
                    <a:pt x="3927" y="285"/>
                    <a:pt x="6136" y="99"/>
                  </a:cubicBezTo>
                  <a:cubicBezTo>
                    <a:pt x="8345" y="-87"/>
                    <a:pt x="10800" y="-87"/>
                    <a:pt x="13500" y="782"/>
                  </a:cubicBezTo>
                  <a:cubicBezTo>
                    <a:pt x="16200" y="1651"/>
                    <a:pt x="19145" y="3389"/>
                    <a:pt x="20373" y="5810"/>
                  </a:cubicBezTo>
                  <a:cubicBezTo>
                    <a:pt x="21600" y="8230"/>
                    <a:pt x="21109" y="11334"/>
                    <a:pt x="18164" y="14065"/>
                  </a:cubicBezTo>
                  <a:cubicBezTo>
                    <a:pt x="15218" y="16796"/>
                    <a:pt x="9818" y="19154"/>
                    <a:pt x="4418" y="215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882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180094" y="1081502"/>
              <a:ext cx="2797440" cy="952236"/>
            </a:xfrm>
            <a:prstGeom prst="rect">
              <a:avLst/>
            </a:prstGeom>
            <a:effectLst/>
          </p:spPr>
        </p:pic>
        <p:pic>
          <p:nvPicPr>
            <p:cNvPr id="2884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123810" y="789642"/>
              <a:ext cx="4119919" cy="1383433"/>
            </a:xfrm>
            <a:prstGeom prst="rect">
              <a:avLst/>
            </a:prstGeom>
            <a:effectLst/>
          </p:spPr>
        </p:pic>
        <p:pic>
          <p:nvPicPr>
            <p:cNvPr id="2886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998998" y="713562"/>
              <a:ext cx="6133267" cy="1916811"/>
            </a:xfrm>
            <a:prstGeom prst="rect">
              <a:avLst/>
            </a:prstGeom>
            <a:effectLst/>
          </p:spPr>
        </p:pic>
        <p:pic>
          <p:nvPicPr>
            <p:cNvPr id="2888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9677220" y="994498"/>
              <a:ext cx="1662514" cy="1652290"/>
            </a:xfrm>
            <a:prstGeom prst="rect">
              <a:avLst/>
            </a:prstGeom>
            <a:effectLst/>
          </p:spPr>
        </p:pic>
        <p:sp>
          <p:nvSpPr>
            <p:cNvPr id="2890" name="Line"/>
            <p:cNvSpPr/>
            <p:nvPr/>
          </p:nvSpPr>
          <p:spPr>
            <a:xfrm>
              <a:off x="0" y="2917299"/>
              <a:ext cx="128420" cy="667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1" h="21571" fill="norm" stroke="1" extrusionOk="0">
                  <a:moveTo>
                    <a:pt x="3893" y="11660"/>
                  </a:moveTo>
                  <a:cubicBezTo>
                    <a:pt x="5265" y="13915"/>
                    <a:pt x="6636" y="16171"/>
                    <a:pt x="7322" y="17709"/>
                  </a:cubicBezTo>
                  <a:cubicBezTo>
                    <a:pt x="8007" y="19247"/>
                    <a:pt x="8007" y="20067"/>
                    <a:pt x="7836" y="20648"/>
                  </a:cubicBezTo>
                  <a:cubicBezTo>
                    <a:pt x="7665" y="21229"/>
                    <a:pt x="7322" y="21571"/>
                    <a:pt x="6807" y="21571"/>
                  </a:cubicBezTo>
                  <a:cubicBezTo>
                    <a:pt x="6293" y="21571"/>
                    <a:pt x="5607" y="21229"/>
                    <a:pt x="4579" y="19828"/>
                  </a:cubicBezTo>
                  <a:cubicBezTo>
                    <a:pt x="3550" y="18427"/>
                    <a:pt x="2179" y="15966"/>
                    <a:pt x="1150" y="13437"/>
                  </a:cubicBezTo>
                  <a:cubicBezTo>
                    <a:pt x="122" y="10908"/>
                    <a:pt x="-564" y="8310"/>
                    <a:pt x="636" y="6157"/>
                  </a:cubicBezTo>
                  <a:cubicBezTo>
                    <a:pt x="1836" y="4004"/>
                    <a:pt x="4922" y="2295"/>
                    <a:pt x="7322" y="1338"/>
                  </a:cubicBezTo>
                  <a:cubicBezTo>
                    <a:pt x="9722" y="381"/>
                    <a:pt x="11436" y="176"/>
                    <a:pt x="13150" y="74"/>
                  </a:cubicBezTo>
                  <a:cubicBezTo>
                    <a:pt x="14865" y="-29"/>
                    <a:pt x="16579" y="-29"/>
                    <a:pt x="17950" y="108"/>
                  </a:cubicBezTo>
                  <a:cubicBezTo>
                    <a:pt x="19322" y="244"/>
                    <a:pt x="20350" y="518"/>
                    <a:pt x="20693" y="1372"/>
                  </a:cubicBezTo>
                  <a:cubicBezTo>
                    <a:pt x="21036" y="2227"/>
                    <a:pt x="20693" y="3662"/>
                    <a:pt x="17779" y="5303"/>
                  </a:cubicBezTo>
                  <a:cubicBezTo>
                    <a:pt x="14865" y="6943"/>
                    <a:pt x="9379" y="8789"/>
                    <a:pt x="6465" y="9848"/>
                  </a:cubicBezTo>
                  <a:cubicBezTo>
                    <a:pt x="3550" y="10908"/>
                    <a:pt x="3207" y="11181"/>
                    <a:pt x="2865" y="114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1" name="Line"/>
            <p:cNvSpPr/>
            <p:nvPr/>
          </p:nvSpPr>
          <p:spPr>
            <a:xfrm>
              <a:off x="112933" y="3221187"/>
              <a:ext cx="190501" cy="285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7" fill="norm" stroke="1" extrusionOk="0">
                  <a:moveTo>
                    <a:pt x="0" y="7568"/>
                  </a:moveTo>
                  <a:cubicBezTo>
                    <a:pt x="480" y="6307"/>
                    <a:pt x="960" y="5045"/>
                    <a:pt x="1920" y="4493"/>
                  </a:cubicBezTo>
                  <a:cubicBezTo>
                    <a:pt x="2880" y="3942"/>
                    <a:pt x="4320" y="4099"/>
                    <a:pt x="6120" y="5203"/>
                  </a:cubicBezTo>
                  <a:cubicBezTo>
                    <a:pt x="7920" y="6307"/>
                    <a:pt x="10080" y="8356"/>
                    <a:pt x="11400" y="10800"/>
                  </a:cubicBezTo>
                  <a:cubicBezTo>
                    <a:pt x="12720" y="13244"/>
                    <a:pt x="13200" y="16082"/>
                    <a:pt x="12960" y="17895"/>
                  </a:cubicBezTo>
                  <a:cubicBezTo>
                    <a:pt x="12720" y="19708"/>
                    <a:pt x="11760" y="20496"/>
                    <a:pt x="10680" y="20969"/>
                  </a:cubicBezTo>
                  <a:cubicBezTo>
                    <a:pt x="9600" y="21442"/>
                    <a:pt x="8400" y="21600"/>
                    <a:pt x="7320" y="19708"/>
                  </a:cubicBezTo>
                  <a:cubicBezTo>
                    <a:pt x="6240" y="17816"/>
                    <a:pt x="5280" y="13874"/>
                    <a:pt x="6840" y="10406"/>
                  </a:cubicBezTo>
                  <a:cubicBezTo>
                    <a:pt x="8400" y="6937"/>
                    <a:pt x="12480" y="3942"/>
                    <a:pt x="15360" y="2286"/>
                  </a:cubicBezTo>
                  <a:cubicBezTo>
                    <a:pt x="18240" y="631"/>
                    <a:pt x="19920" y="31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2" name="Line"/>
            <p:cNvSpPr/>
            <p:nvPr/>
          </p:nvSpPr>
          <p:spPr>
            <a:xfrm>
              <a:off x="340443" y="3251526"/>
              <a:ext cx="121741" cy="202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0903" fill="norm" stroke="1" extrusionOk="0">
                  <a:moveTo>
                    <a:pt x="20705" y="145"/>
                  </a:moveTo>
                  <a:cubicBezTo>
                    <a:pt x="16025" y="-73"/>
                    <a:pt x="11345" y="-291"/>
                    <a:pt x="7565" y="1454"/>
                  </a:cubicBezTo>
                  <a:cubicBezTo>
                    <a:pt x="3785" y="3200"/>
                    <a:pt x="905" y="6909"/>
                    <a:pt x="185" y="10400"/>
                  </a:cubicBezTo>
                  <a:cubicBezTo>
                    <a:pt x="-535" y="13891"/>
                    <a:pt x="905" y="17164"/>
                    <a:pt x="3425" y="19018"/>
                  </a:cubicBezTo>
                  <a:cubicBezTo>
                    <a:pt x="5945" y="20873"/>
                    <a:pt x="9545" y="21309"/>
                    <a:pt x="12785" y="20545"/>
                  </a:cubicBezTo>
                  <a:cubicBezTo>
                    <a:pt x="16025" y="19782"/>
                    <a:pt x="18905" y="17818"/>
                    <a:pt x="19985" y="15418"/>
                  </a:cubicBezTo>
                  <a:cubicBezTo>
                    <a:pt x="21065" y="13018"/>
                    <a:pt x="20345" y="10182"/>
                    <a:pt x="18725" y="8764"/>
                  </a:cubicBezTo>
                  <a:cubicBezTo>
                    <a:pt x="17105" y="7345"/>
                    <a:pt x="14585" y="7345"/>
                    <a:pt x="12065" y="73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3" name="Line"/>
            <p:cNvSpPr/>
            <p:nvPr/>
          </p:nvSpPr>
          <p:spPr>
            <a:xfrm>
              <a:off x="544230" y="3227537"/>
              <a:ext cx="121204" cy="245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448" fill="norm" stroke="1" extrusionOk="0">
                  <a:moveTo>
                    <a:pt x="12168" y="6092"/>
                  </a:moveTo>
                  <a:cubicBezTo>
                    <a:pt x="9240" y="7200"/>
                    <a:pt x="6311" y="8308"/>
                    <a:pt x="4114" y="10523"/>
                  </a:cubicBezTo>
                  <a:cubicBezTo>
                    <a:pt x="1918" y="12738"/>
                    <a:pt x="453" y="16062"/>
                    <a:pt x="87" y="18185"/>
                  </a:cubicBezTo>
                  <a:cubicBezTo>
                    <a:pt x="-279" y="20308"/>
                    <a:pt x="453" y="21231"/>
                    <a:pt x="3382" y="21415"/>
                  </a:cubicBezTo>
                  <a:cubicBezTo>
                    <a:pt x="6311" y="21600"/>
                    <a:pt x="11436" y="21046"/>
                    <a:pt x="14914" y="18554"/>
                  </a:cubicBezTo>
                  <a:cubicBezTo>
                    <a:pt x="18392" y="16062"/>
                    <a:pt x="20223" y="11631"/>
                    <a:pt x="20772" y="8215"/>
                  </a:cubicBezTo>
                  <a:cubicBezTo>
                    <a:pt x="21321" y="4800"/>
                    <a:pt x="20589" y="2400"/>
                    <a:pt x="1985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4" name="Line"/>
            <p:cNvSpPr/>
            <p:nvPr/>
          </p:nvSpPr>
          <p:spPr>
            <a:xfrm>
              <a:off x="747663" y="2954976"/>
              <a:ext cx="133621" cy="507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490" fill="norm" stroke="1" extrusionOk="0">
                  <a:moveTo>
                    <a:pt x="21306" y="2668"/>
                  </a:moveTo>
                  <a:cubicBezTo>
                    <a:pt x="20969" y="2041"/>
                    <a:pt x="20631" y="1414"/>
                    <a:pt x="18944" y="876"/>
                  </a:cubicBezTo>
                  <a:cubicBezTo>
                    <a:pt x="17256" y="338"/>
                    <a:pt x="14219" y="-110"/>
                    <a:pt x="11350" y="24"/>
                  </a:cubicBezTo>
                  <a:cubicBezTo>
                    <a:pt x="8481" y="159"/>
                    <a:pt x="5781" y="876"/>
                    <a:pt x="3587" y="2400"/>
                  </a:cubicBezTo>
                  <a:cubicBezTo>
                    <a:pt x="1393" y="3923"/>
                    <a:pt x="-294" y="6253"/>
                    <a:pt x="43" y="8897"/>
                  </a:cubicBezTo>
                  <a:cubicBezTo>
                    <a:pt x="381" y="11541"/>
                    <a:pt x="2743" y="14499"/>
                    <a:pt x="4262" y="16650"/>
                  </a:cubicBezTo>
                  <a:cubicBezTo>
                    <a:pt x="5781" y="18801"/>
                    <a:pt x="6456" y="20146"/>
                    <a:pt x="7131" y="214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5" name="Line"/>
            <p:cNvSpPr/>
            <p:nvPr/>
          </p:nvSpPr>
          <p:spPr>
            <a:xfrm>
              <a:off x="704190" y="3297387"/>
              <a:ext cx="253294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618" y="21600"/>
                  </a:moveTo>
                  <a:cubicBezTo>
                    <a:pt x="1547" y="19309"/>
                    <a:pt x="476" y="17018"/>
                    <a:pt x="119" y="14073"/>
                  </a:cubicBezTo>
                  <a:cubicBezTo>
                    <a:pt x="-238" y="11127"/>
                    <a:pt x="119" y="7527"/>
                    <a:pt x="2440" y="4745"/>
                  </a:cubicBezTo>
                  <a:cubicBezTo>
                    <a:pt x="4760" y="1964"/>
                    <a:pt x="9045" y="0"/>
                    <a:pt x="12526" y="0"/>
                  </a:cubicBezTo>
                  <a:cubicBezTo>
                    <a:pt x="16007" y="0"/>
                    <a:pt x="18684" y="1964"/>
                    <a:pt x="21362" y="39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6" name="Line"/>
            <p:cNvSpPr/>
            <p:nvPr/>
          </p:nvSpPr>
          <p:spPr>
            <a:xfrm>
              <a:off x="100233" y="3583087"/>
              <a:ext cx="622301" cy="101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0" fill="norm" stroke="1" extrusionOk="0">
                  <a:moveTo>
                    <a:pt x="0" y="21170"/>
                  </a:moveTo>
                  <a:cubicBezTo>
                    <a:pt x="2645" y="15880"/>
                    <a:pt x="5290" y="10590"/>
                    <a:pt x="8008" y="6843"/>
                  </a:cubicBezTo>
                  <a:cubicBezTo>
                    <a:pt x="10727" y="3097"/>
                    <a:pt x="13518" y="892"/>
                    <a:pt x="15796" y="231"/>
                  </a:cubicBezTo>
                  <a:cubicBezTo>
                    <a:pt x="18073" y="-430"/>
                    <a:pt x="19837" y="452"/>
                    <a:pt x="21600" y="13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7" name="Line"/>
            <p:cNvSpPr/>
            <p:nvPr/>
          </p:nvSpPr>
          <p:spPr>
            <a:xfrm>
              <a:off x="373283" y="3576787"/>
              <a:ext cx="4191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00" y="18240"/>
                    <a:pt x="4800" y="14880"/>
                    <a:pt x="8073" y="11520"/>
                  </a:cubicBezTo>
                  <a:cubicBezTo>
                    <a:pt x="11345" y="8160"/>
                    <a:pt x="15491" y="4800"/>
                    <a:pt x="17891" y="2880"/>
                  </a:cubicBezTo>
                  <a:cubicBezTo>
                    <a:pt x="20291" y="960"/>
                    <a:pt x="20945" y="4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8" name="Line"/>
            <p:cNvSpPr/>
            <p:nvPr/>
          </p:nvSpPr>
          <p:spPr>
            <a:xfrm>
              <a:off x="1274983" y="3214837"/>
              <a:ext cx="127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9" name="Line"/>
            <p:cNvSpPr/>
            <p:nvPr/>
          </p:nvSpPr>
          <p:spPr>
            <a:xfrm>
              <a:off x="1313083" y="3348187"/>
              <a:ext cx="317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0" name="Line"/>
            <p:cNvSpPr/>
            <p:nvPr/>
          </p:nvSpPr>
          <p:spPr>
            <a:xfrm>
              <a:off x="2221133" y="2920495"/>
              <a:ext cx="136384" cy="650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2" h="21473" fill="norm" stroke="1" extrusionOk="0">
                  <a:moveTo>
                    <a:pt x="6770" y="9930"/>
                  </a:moveTo>
                  <a:cubicBezTo>
                    <a:pt x="8382" y="12726"/>
                    <a:pt x="9994" y="15522"/>
                    <a:pt x="10800" y="17340"/>
                  </a:cubicBezTo>
                  <a:cubicBezTo>
                    <a:pt x="11606" y="19157"/>
                    <a:pt x="11606" y="19996"/>
                    <a:pt x="11445" y="20590"/>
                  </a:cubicBezTo>
                  <a:cubicBezTo>
                    <a:pt x="11284" y="21184"/>
                    <a:pt x="10961" y="21534"/>
                    <a:pt x="10478" y="21464"/>
                  </a:cubicBezTo>
                  <a:cubicBezTo>
                    <a:pt x="9994" y="21394"/>
                    <a:pt x="9349" y="20905"/>
                    <a:pt x="8060" y="19262"/>
                  </a:cubicBezTo>
                  <a:cubicBezTo>
                    <a:pt x="6770" y="17619"/>
                    <a:pt x="4836" y="14823"/>
                    <a:pt x="3546" y="12027"/>
                  </a:cubicBezTo>
                  <a:cubicBezTo>
                    <a:pt x="2257" y="9231"/>
                    <a:pt x="1612" y="6435"/>
                    <a:pt x="1290" y="4548"/>
                  </a:cubicBezTo>
                  <a:cubicBezTo>
                    <a:pt x="967" y="2660"/>
                    <a:pt x="967" y="1682"/>
                    <a:pt x="1612" y="1052"/>
                  </a:cubicBezTo>
                  <a:cubicBezTo>
                    <a:pt x="2257" y="423"/>
                    <a:pt x="3546" y="144"/>
                    <a:pt x="4997" y="39"/>
                  </a:cubicBezTo>
                  <a:cubicBezTo>
                    <a:pt x="6448" y="-66"/>
                    <a:pt x="8060" y="4"/>
                    <a:pt x="10961" y="703"/>
                  </a:cubicBezTo>
                  <a:cubicBezTo>
                    <a:pt x="13863" y="1402"/>
                    <a:pt x="18054" y="2730"/>
                    <a:pt x="19827" y="4163"/>
                  </a:cubicBezTo>
                  <a:cubicBezTo>
                    <a:pt x="21600" y="5596"/>
                    <a:pt x="20955" y="7134"/>
                    <a:pt x="17248" y="8497"/>
                  </a:cubicBezTo>
                  <a:cubicBezTo>
                    <a:pt x="13540" y="9860"/>
                    <a:pt x="6770" y="11049"/>
                    <a:pt x="0" y="122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1" name="Line"/>
            <p:cNvSpPr/>
            <p:nvPr/>
          </p:nvSpPr>
          <p:spPr>
            <a:xfrm>
              <a:off x="2373533" y="3170387"/>
              <a:ext cx="215901" cy="322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0" fill="norm" stroke="1" extrusionOk="0">
                  <a:moveTo>
                    <a:pt x="0" y="7574"/>
                  </a:moveTo>
                  <a:cubicBezTo>
                    <a:pt x="635" y="7013"/>
                    <a:pt x="1271" y="6452"/>
                    <a:pt x="2118" y="6101"/>
                  </a:cubicBezTo>
                  <a:cubicBezTo>
                    <a:pt x="2965" y="5751"/>
                    <a:pt x="4024" y="5610"/>
                    <a:pt x="5506" y="7083"/>
                  </a:cubicBezTo>
                  <a:cubicBezTo>
                    <a:pt x="6988" y="8556"/>
                    <a:pt x="8894" y="11642"/>
                    <a:pt x="9847" y="14236"/>
                  </a:cubicBezTo>
                  <a:cubicBezTo>
                    <a:pt x="10800" y="16831"/>
                    <a:pt x="10800" y="18935"/>
                    <a:pt x="10271" y="20127"/>
                  </a:cubicBezTo>
                  <a:cubicBezTo>
                    <a:pt x="9741" y="21319"/>
                    <a:pt x="8682" y="21600"/>
                    <a:pt x="7941" y="21249"/>
                  </a:cubicBezTo>
                  <a:cubicBezTo>
                    <a:pt x="7200" y="20899"/>
                    <a:pt x="6776" y="19917"/>
                    <a:pt x="6988" y="17532"/>
                  </a:cubicBezTo>
                  <a:cubicBezTo>
                    <a:pt x="7200" y="15148"/>
                    <a:pt x="8047" y="11361"/>
                    <a:pt x="10588" y="8205"/>
                  </a:cubicBezTo>
                  <a:cubicBezTo>
                    <a:pt x="13129" y="5049"/>
                    <a:pt x="17365" y="252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2" name="Line"/>
            <p:cNvSpPr/>
            <p:nvPr/>
          </p:nvSpPr>
          <p:spPr>
            <a:xfrm>
              <a:off x="2874053" y="3009838"/>
              <a:ext cx="159881" cy="467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407" fill="norm" stroke="1" extrusionOk="0">
                  <a:moveTo>
                    <a:pt x="19763" y="1245"/>
                  </a:moveTo>
                  <a:cubicBezTo>
                    <a:pt x="18626" y="858"/>
                    <a:pt x="17489" y="470"/>
                    <a:pt x="15784" y="228"/>
                  </a:cubicBezTo>
                  <a:cubicBezTo>
                    <a:pt x="14079" y="-14"/>
                    <a:pt x="11805" y="-111"/>
                    <a:pt x="9673" y="180"/>
                  </a:cubicBezTo>
                  <a:cubicBezTo>
                    <a:pt x="7542" y="470"/>
                    <a:pt x="5552" y="1148"/>
                    <a:pt x="3705" y="2892"/>
                  </a:cubicBezTo>
                  <a:cubicBezTo>
                    <a:pt x="1857" y="4635"/>
                    <a:pt x="152" y="7444"/>
                    <a:pt x="10" y="10495"/>
                  </a:cubicBezTo>
                  <a:cubicBezTo>
                    <a:pt x="-132" y="13546"/>
                    <a:pt x="1289" y="16840"/>
                    <a:pt x="4557" y="18777"/>
                  </a:cubicBezTo>
                  <a:cubicBezTo>
                    <a:pt x="7826" y="20714"/>
                    <a:pt x="12942" y="21295"/>
                    <a:pt x="16068" y="21392"/>
                  </a:cubicBezTo>
                  <a:cubicBezTo>
                    <a:pt x="19194" y="21489"/>
                    <a:pt x="20331" y="21102"/>
                    <a:pt x="21468" y="207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3" name="Line"/>
            <p:cNvSpPr/>
            <p:nvPr/>
          </p:nvSpPr>
          <p:spPr>
            <a:xfrm>
              <a:off x="3059333" y="3157687"/>
              <a:ext cx="24130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47" y="0"/>
                    <a:pt x="1895" y="0"/>
                    <a:pt x="3600" y="1170"/>
                  </a:cubicBezTo>
                  <a:cubicBezTo>
                    <a:pt x="5305" y="2340"/>
                    <a:pt x="7768" y="4680"/>
                    <a:pt x="10895" y="8280"/>
                  </a:cubicBezTo>
                  <a:cubicBezTo>
                    <a:pt x="14021" y="11880"/>
                    <a:pt x="17811" y="167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4" name="Line"/>
            <p:cNvSpPr/>
            <p:nvPr/>
          </p:nvSpPr>
          <p:spPr>
            <a:xfrm>
              <a:off x="3145788" y="3142543"/>
              <a:ext cx="173896" cy="358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493" fill="norm" stroke="1" extrusionOk="0">
                  <a:moveTo>
                    <a:pt x="21380" y="147"/>
                  </a:moveTo>
                  <a:cubicBezTo>
                    <a:pt x="20079" y="20"/>
                    <a:pt x="18778" y="-107"/>
                    <a:pt x="17607" y="147"/>
                  </a:cubicBezTo>
                  <a:cubicBezTo>
                    <a:pt x="16435" y="401"/>
                    <a:pt x="15394" y="1037"/>
                    <a:pt x="13052" y="2879"/>
                  </a:cubicBezTo>
                  <a:cubicBezTo>
                    <a:pt x="10710" y="4721"/>
                    <a:pt x="7067" y="7771"/>
                    <a:pt x="4464" y="10820"/>
                  </a:cubicBezTo>
                  <a:cubicBezTo>
                    <a:pt x="1862" y="13869"/>
                    <a:pt x="300" y="16919"/>
                    <a:pt x="40" y="18698"/>
                  </a:cubicBezTo>
                  <a:cubicBezTo>
                    <a:pt x="-220" y="20477"/>
                    <a:pt x="821" y="20985"/>
                    <a:pt x="1862" y="21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5" name="Line"/>
            <p:cNvSpPr/>
            <p:nvPr/>
          </p:nvSpPr>
          <p:spPr>
            <a:xfrm>
              <a:off x="3567333" y="3113237"/>
              <a:ext cx="286243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600" fill="norm" stroke="1" extrusionOk="0">
                  <a:moveTo>
                    <a:pt x="0" y="0"/>
                  </a:moveTo>
                  <a:cubicBezTo>
                    <a:pt x="1747" y="327"/>
                    <a:pt x="3494" y="655"/>
                    <a:pt x="6194" y="1882"/>
                  </a:cubicBezTo>
                  <a:cubicBezTo>
                    <a:pt x="8894" y="3109"/>
                    <a:pt x="12547" y="5236"/>
                    <a:pt x="15009" y="6709"/>
                  </a:cubicBezTo>
                  <a:cubicBezTo>
                    <a:pt x="17471" y="8182"/>
                    <a:pt x="18741" y="9000"/>
                    <a:pt x="19694" y="9736"/>
                  </a:cubicBezTo>
                  <a:cubicBezTo>
                    <a:pt x="20647" y="10473"/>
                    <a:pt x="21282" y="11127"/>
                    <a:pt x="21441" y="11864"/>
                  </a:cubicBezTo>
                  <a:cubicBezTo>
                    <a:pt x="21600" y="12600"/>
                    <a:pt x="21282" y="13418"/>
                    <a:pt x="19774" y="14482"/>
                  </a:cubicBezTo>
                  <a:cubicBezTo>
                    <a:pt x="18265" y="15545"/>
                    <a:pt x="15565" y="16855"/>
                    <a:pt x="13262" y="18082"/>
                  </a:cubicBezTo>
                  <a:cubicBezTo>
                    <a:pt x="10959" y="19309"/>
                    <a:pt x="9053" y="20455"/>
                    <a:pt x="714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6" name="Line"/>
            <p:cNvSpPr/>
            <p:nvPr/>
          </p:nvSpPr>
          <p:spPr>
            <a:xfrm>
              <a:off x="4151537" y="2998937"/>
              <a:ext cx="82547" cy="414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9" h="21451" fill="norm" stroke="1" extrusionOk="0">
                  <a:moveTo>
                    <a:pt x="19439" y="0"/>
                  </a:moveTo>
                  <a:cubicBezTo>
                    <a:pt x="15119" y="3289"/>
                    <a:pt x="10799" y="6579"/>
                    <a:pt x="7289" y="9868"/>
                  </a:cubicBezTo>
                  <a:cubicBezTo>
                    <a:pt x="3779" y="13157"/>
                    <a:pt x="1079" y="16447"/>
                    <a:pt x="269" y="18365"/>
                  </a:cubicBezTo>
                  <a:cubicBezTo>
                    <a:pt x="-541" y="20284"/>
                    <a:pt x="539" y="20832"/>
                    <a:pt x="2699" y="21161"/>
                  </a:cubicBezTo>
                  <a:cubicBezTo>
                    <a:pt x="4859" y="21490"/>
                    <a:pt x="8099" y="21600"/>
                    <a:pt x="11339" y="21161"/>
                  </a:cubicBezTo>
                  <a:cubicBezTo>
                    <a:pt x="14579" y="20723"/>
                    <a:pt x="17819" y="19736"/>
                    <a:pt x="21059" y="187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7" name="Line"/>
            <p:cNvSpPr/>
            <p:nvPr/>
          </p:nvSpPr>
          <p:spPr>
            <a:xfrm>
              <a:off x="4029195" y="3211890"/>
              <a:ext cx="242989" cy="28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0662" fill="norm" stroke="1" extrusionOk="0">
                  <a:moveTo>
                    <a:pt x="2942" y="20662"/>
                  </a:moveTo>
                  <a:cubicBezTo>
                    <a:pt x="1638" y="19119"/>
                    <a:pt x="335" y="17576"/>
                    <a:pt x="55" y="14491"/>
                  </a:cubicBezTo>
                  <a:cubicBezTo>
                    <a:pt x="-224" y="11405"/>
                    <a:pt x="521" y="6776"/>
                    <a:pt x="3035" y="3691"/>
                  </a:cubicBezTo>
                  <a:cubicBezTo>
                    <a:pt x="5548" y="605"/>
                    <a:pt x="9831" y="-938"/>
                    <a:pt x="13183" y="605"/>
                  </a:cubicBezTo>
                  <a:cubicBezTo>
                    <a:pt x="16535" y="2148"/>
                    <a:pt x="18955" y="6776"/>
                    <a:pt x="21376" y="114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8" name="Line"/>
            <p:cNvSpPr/>
            <p:nvPr/>
          </p:nvSpPr>
          <p:spPr>
            <a:xfrm>
              <a:off x="3649883" y="3443437"/>
              <a:ext cx="2730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577" y="2520"/>
                    <a:pt x="11553" y="5040"/>
                    <a:pt x="7953" y="8640"/>
                  </a:cubicBezTo>
                  <a:cubicBezTo>
                    <a:pt x="4353" y="12240"/>
                    <a:pt x="2177" y="169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9" name="Line"/>
            <p:cNvSpPr/>
            <p:nvPr/>
          </p:nvSpPr>
          <p:spPr>
            <a:xfrm>
              <a:off x="4297583" y="3049737"/>
              <a:ext cx="199164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3" h="21600" fill="norm" stroke="1" extrusionOk="0">
                  <a:moveTo>
                    <a:pt x="12693" y="0"/>
                  </a:moveTo>
                  <a:cubicBezTo>
                    <a:pt x="15810" y="2437"/>
                    <a:pt x="18928" y="4874"/>
                    <a:pt x="20264" y="7200"/>
                  </a:cubicBezTo>
                  <a:cubicBezTo>
                    <a:pt x="21600" y="9526"/>
                    <a:pt x="21155" y="11742"/>
                    <a:pt x="17480" y="14123"/>
                  </a:cubicBezTo>
                  <a:cubicBezTo>
                    <a:pt x="13806" y="16505"/>
                    <a:pt x="6903" y="1905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0" name="Line"/>
            <p:cNvSpPr/>
            <p:nvPr/>
          </p:nvSpPr>
          <p:spPr>
            <a:xfrm>
              <a:off x="5331058" y="3118457"/>
              <a:ext cx="268276" cy="280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524" fill="norm" stroke="1" extrusionOk="0">
                  <a:moveTo>
                    <a:pt x="19869" y="2035"/>
                  </a:moveTo>
                  <a:cubicBezTo>
                    <a:pt x="20207" y="1061"/>
                    <a:pt x="20544" y="86"/>
                    <a:pt x="20038" y="5"/>
                  </a:cubicBezTo>
                  <a:cubicBezTo>
                    <a:pt x="19532" y="-76"/>
                    <a:pt x="18182" y="736"/>
                    <a:pt x="15313" y="3010"/>
                  </a:cubicBezTo>
                  <a:cubicBezTo>
                    <a:pt x="12444" y="5283"/>
                    <a:pt x="8057" y="9019"/>
                    <a:pt x="5272" y="11455"/>
                  </a:cubicBezTo>
                  <a:cubicBezTo>
                    <a:pt x="2488" y="13891"/>
                    <a:pt x="1307" y="15028"/>
                    <a:pt x="632" y="16002"/>
                  </a:cubicBezTo>
                  <a:cubicBezTo>
                    <a:pt x="-43" y="16977"/>
                    <a:pt x="-212" y="17789"/>
                    <a:pt x="294" y="18276"/>
                  </a:cubicBezTo>
                  <a:cubicBezTo>
                    <a:pt x="800" y="18763"/>
                    <a:pt x="1982" y="18926"/>
                    <a:pt x="5610" y="19413"/>
                  </a:cubicBezTo>
                  <a:cubicBezTo>
                    <a:pt x="9238" y="19900"/>
                    <a:pt x="15313" y="20712"/>
                    <a:pt x="21388" y="215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1" name="Line"/>
            <p:cNvSpPr/>
            <p:nvPr/>
          </p:nvSpPr>
          <p:spPr>
            <a:xfrm>
              <a:off x="5402483" y="3418037"/>
              <a:ext cx="2222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2" name="Line"/>
            <p:cNvSpPr/>
            <p:nvPr/>
          </p:nvSpPr>
          <p:spPr>
            <a:xfrm>
              <a:off x="5937865" y="3017704"/>
              <a:ext cx="271069" cy="413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6" h="21395" fill="norm" stroke="1" extrusionOk="0">
                  <a:moveTo>
                    <a:pt x="21116" y="2975"/>
                  </a:moveTo>
                  <a:cubicBezTo>
                    <a:pt x="20786" y="1988"/>
                    <a:pt x="20456" y="1001"/>
                    <a:pt x="19879" y="453"/>
                  </a:cubicBezTo>
                  <a:cubicBezTo>
                    <a:pt x="19302" y="-95"/>
                    <a:pt x="18478" y="-205"/>
                    <a:pt x="16499" y="453"/>
                  </a:cubicBezTo>
                  <a:cubicBezTo>
                    <a:pt x="14521" y="1111"/>
                    <a:pt x="11388" y="2536"/>
                    <a:pt x="8420" y="4510"/>
                  </a:cubicBezTo>
                  <a:cubicBezTo>
                    <a:pt x="5452" y="6483"/>
                    <a:pt x="2649" y="9005"/>
                    <a:pt x="1165" y="11253"/>
                  </a:cubicBezTo>
                  <a:cubicBezTo>
                    <a:pt x="-319" y="13501"/>
                    <a:pt x="-484" y="15474"/>
                    <a:pt x="1247" y="17009"/>
                  </a:cubicBezTo>
                  <a:cubicBezTo>
                    <a:pt x="2979" y="18544"/>
                    <a:pt x="6606" y="19641"/>
                    <a:pt x="9327" y="20299"/>
                  </a:cubicBezTo>
                  <a:cubicBezTo>
                    <a:pt x="12047" y="20956"/>
                    <a:pt x="13861" y="21176"/>
                    <a:pt x="15675" y="213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3" name="Line"/>
            <p:cNvSpPr/>
            <p:nvPr/>
          </p:nvSpPr>
          <p:spPr>
            <a:xfrm>
              <a:off x="5942233" y="3240237"/>
              <a:ext cx="3111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98" y="16457"/>
                    <a:pt x="4996" y="11314"/>
                    <a:pt x="8596" y="7714"/>
                  </a:cubicBezTo>
                  <a:cubicBezTo>
                    <a:pt x="12196" y="4114"/>
                    <a:pt x="16898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4" name="Line"/>
            <p:cNvSpPr/>
            <p:nvPr/>
          </p:nvSpPr>
          <p:spPr>
            <a:xfrm>
              <a:off x="6296625" y="3014410"/>
              <a:ext cx="331409" cy="404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370" fill="norm" stroke="1" extrusionOk="0">
                  <a:moveTo>
                    <a:pt x="21541" y="3546"/>
                  </a:moveTo>
                  <a:cubicBezTo>
                    <a:pt x="20165" y="2315"/>
                    <a:pt x="18789" y="1084"/>
                    <a:pt x="17276" y="469"/>
                  </a:cubicBezTo>
                  <a:cubicBezTo>
                    <a:pt x="15763" y="-147"/>
                    <a:pt x="14112" y="-147"/>
                    <a:pt x="12392" y="413"/>
                  </a:cubicBezTo>
                  <a:cubicBezTo>
                    <a:pt x="10672" y="972"/>
                    <a:pt x="8884" y="2091"/>
                    <a:pt x="6889" y="4274"/>
                  </a:cubicBezTo>
                  <a:cubicBezTo>
                    <a:pt x="4894" y="6456"/>
                    <a:pt x="2693" y="9702"/>
                    <a:pt x="1454" y="12388"/>
                  </a:cubicBezTo>
                  <a:cubicBezTo>
                    <a:pt x="216" y="15074"/>
                    <a:pt x="-59" y="17200"/>
                    <a:pt x="10" y="18543"/>
                  </a:cubicBezTo>
                  <a:cubicBezTo>
                    <a:pt x="79" y="19886"/>
                    <a:pt x="491" y="20446"/>
                    <a:pt x="1867" y="20837"/>
                  </a:cubicBezTo>
                  <a:cubicBezTo>
                    <a:pt x="3243" y="21229"/>
                    <a:pt x="5582" y="21453"/>
                    <a:pt x="8127" y="21341"/>
                  </a:cubicBezTo>
                  <a:cubicBezTo>
                    <a:pt x="10672" y="21229"/>
                    <a:pt x="13424" y="20781"/>
                    <a:pt x="16175" y="203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5" name="Line"/>
            <p:cNvSpPr/>
            <p:nvPr/>
          </p:nvSpPr>
          <p:spPr>
            <a:xfrm>
              <a:off x="6577233" y="3138637"/>
              <a:ext cx="22225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09" y="3476"/>
                    <a:pt x="7817" y="6952"/>
                    <a:pt x="11417" y="10552"/>
                  </a:cubicBezTo>
                  <a:cubicBezTo>
                    <a:pt x="15017" y="14152"/>
                    <a:pt x="18309" y="1787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6" name="Line"/>
            <p:cNvSpPr/>
            <p:nvPr/>
          </p:nvSpPr>
          <p:spPr>
            <a:xfrm>
              <a:off x="6674600" y="3164037"/>
              <a:ext cx="143934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3" h="21600" fill="norm" stroke="1" extrusionOk="0">
                  <a:moveTo>
                    <a:pt x="20983" y="1054"/>
                  </a:moveTo>
                  <a:cubicBezTo>
                    <a:pt x="19132" y="527"/>
                    <a:pt x="17280" y="0"/>
                    <a:pt x="15737" y="0"/>
                  </a:cubicBezTo>
                  <a:cubicBezTo>
                    <a:pt x="14194" y="0"/>
                    <a:pt x="12960" y="527"/>
                    <a:pt x="10183" y="2985"/>
                  </a:cubicBezTo>
                  <a:cubicBezTo>
                    <a:pt x="7406" y="5444"/>
                    <a:pt x="3086" y="9834"/>
                    <a:pt x="1234" y="13259"/>
                  </a:cubicBezTo>
                  <a:cubicBezTo>
                    <a:pt x="-617" y="16683"/>
                    <a:pt x="0" y="19141"/>
                    <a:pt x="61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7" name="Line"/>
            <p:cNvSpPr/>
            <p:nvPr/>
          </p:nvSpPr>
          <p:spPr>
            <a:xfrm>
              <a:off x="6780433" y="3039154"/>
              <a:ext cx="276045" cy="423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1" h="21600" fill="norm" stroke="1" extrusionOk="0">
                  <a:moveTo>
                    <a:pt x="3927" y="4104"/>
                  </a:moveTo>
                  <a:cubicBezTo>
                    <a:pt x="4909" y="3132"/>
                    <a:pt x="5891" y="2160"/>
                    <a:pt x="7609" y="1512"/>
                  </a:cubicBezTo>
                  <a:cubicBezTo>
                    <a:pt x="9327" y="864"/>
                    <a:pt x="11782" y="540"/>
                    <a:pt x="13664" y="324"/>
                  </a:cubicBezTo>
                  <a:cubicBezTo>
                    <a:pt x="15545" y="108"/>
                    <a:pt x="16855" y="0"/>
                    <a:pt x="17918" y="0"/>
                  </a:cubicBezTo>
                  <a:cubicBezTo>
                    <a:pt x="18982" y="0"/>
                    <a:pt x="19800" y="108"/>
                    <a:pt x="20455" y="432"/>
                  </a:cubicBezTo>
                  <a:cubicBezTo>
                    <a:pt x="21109" y="756"/>
                    <a:pt x="21600" y="1296"/>
                    <a:pt x="21191" y="2646"/>
                  </a:cubicBezTo>
                  <a:cubicBezTo>
                    <a:pt x="20782" y="3996"/>
                    <a:pt x="19473" y="6156"/>
                    <a:pt x="18327" y="8424"/>
                  </a:cubicBezTo>
                  <a:cubicBezTo>
                    <a:pt x="17182" y="10692"/>
                    <a:pt x="16200" y="13068"/>
                    <a:pt x="15709" y="14796"/>
                  </a:cubicBezTo>
                  <a:cubicBezTo>
                    <a:pt x="15218" y="16524"/>
                    <a:pt x="15218" y="17604"/>
                    <a:pt x="14973" y="18360"/>
                  </a:cubicBezTo>
                  <a:cubicBezTo>
                    <a:pt x="14727" y="19116"/>
                    <a:pt x="14236" y="19548"/>
                    <a:pt x="12600" y="20034"/>
                  </a:cubicBezTo>
                  <a:cubicBezTo>
                    <a:pt x="10964" y="20520"/>
                    <a:pt x="8182" y="21060"/>
                    <a:pt x="5891" y="21330"/>
                  </a:cubicBezTo>
                  <a:cubicBezTo>
                    <a:pt x="3600" y="21600"/>
                    <a:pt x="1800" y="21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8" name="Line"/>
            <p:cNvSpPr/>
            <p:nvPr/>
          </p:nvSpPr>
          <p:spPr>
            <a:xfrm>
              <a:off x="5817915" y="3647579"/>
              <a:ext cx="943469" cy="62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280" fill="norm" stroke="1" extrusionOk="0">
                  <a:moveTo>
                    <a:pt x="519" y="21280"/>
                  </a:moveTo>
                  <a:cubicBezTo>
                    <a:pt x="229" y="20560"/>
                    <a:pt x="-61" y="19840"/>
                    <a:pt x="11" y="19480"/>
                  </a:cubicBezTo>
                  <a:cubicBezTo>
                    <a:pt x="84" y="19120"/>
                    <a:pt x="519" y="19120"/>
                    <a:pt x="1582" y="19120"/>
                  </a:cubicBezTo>
                  <a:cubicBezTo>
                    <a:pt x="2645" y="19120"/>
                    <a:pt x="4336" y="19120"/>
                    <a:pt x="6003" y="18400"/>
                  </a:cubicBezTo>
                  <a:cubicBezTo>
                    <a:pt x="7671" y="17680"/>
                    <a:pt x="9313" y="16240"/>
                    <a:pt x="11150" y="14080"/>
                  </a:cubicBezTo>
                  <a:cubicBezTo>
                    <a:pt x="12986" y="11920"/>
                    <a:pt x="15016" y="9040"/>
                    <a:pt x="16658" y="6160"/>
                  </a:cubicBezTo>
                  <a:cubicBezTo>
                    <a:pt x="18301" y="3280"/>
                    <a:pt x="19558" y="400"/>
                    <a:pt x="20307" y="40"/>
                  </a:cubicBezTo>
                  <a:cubicBezTo>
                    <a:pt x="21056" y="-320"/>
                    <a:pt x="21297" y="1840"/>
                    <a:pt x="21539" y="4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9" name="Line"/>
            <p:cNvSpPr/>
            <p:nvPr/>
          </p:nvSpPr>
          <p:spPr>
            <a:xfrm>
              <a:off x="6231322" y="3875237"/>
              <a:ext cx="136362" cy="363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4" h="21413" fill="norm" stroke="1" extrusionOk="0">
                  <a:moveTo>
                    <a:pt x="21084" y="0"/>
                  </a:moveTo>
                  <a:cubicBezTo>
                    <a:pt x="16175" y="3246"/>
                    <a:pt x="11266" y="6492"/>
                    <a:pt x="7502" y="9052"/>
                  </a:cubicBezTo>
                  <a:cubicBezTo>
                    <a:pt x="3739" y="11612"/>
                    <a:pt x="1120" y="13484"/>
                    <a:pt x="302" y="15295"/>
                  </a:cubicBezTo>
                  <a:cubicBezTo>
                    <a:pt x="-516" y="17105"/>
                    <a:pt x="466" y="18853"/>
                    <a:pt x="1611" y="19977"/>
                  </a:cubicBezTo>
                  <a:cubicBezTo>
                    <a:pt x="2757" y="21101"/>
                    <a:pt x="4066" y="21600"/>
                    <a:pt x="7339" y="21350"/>
                  </a:cubicBezTo>
                  <a:cubicBezTo>
                    <a:pt x="10611" y="21101"/>
                    <a:pt x="15848" y="20102"/>
                    <a:pt x="21084" y="191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0" name="Line"/>
            <p:cNvSpPr/>
            <p:nvPr/>
          </p:nvSpPr>
          <p:spPr>
            <a:xfrm>
              <a:off x="6107333" y="3995887"/>
              <a:ext cx="2667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14" y="16800"/>
                    <a:pt x="10629" y="12000"/>
                    <a:pt x="14229" y="8400"/>
                  </a:cubicBezTo>
                  <a:cubicBezTo>
                    <a:pt x="17829" y="4800"/>
                    <a:pt x="19714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1" name="Line"/>
            <p:cNvSpPr/>
            <p:nvPr/>
          </p:nvSpPr>
          <p:spPr>
            <a:xfrm>
              <a:off x="2919625" y="3557737"/>
              <a:ext cx="520709" cy="78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055" fill="norm" stroke="1" extrusionOk="0">
                  <a:moveTo>
                    <a:pt x="1575" y="0"/>
                  </a:moveTo>
                  <a:cubicBezTo>
                    <a:pt x="1137" y="568"/>
                    <a:pt x="700" y="1137"/>
                    <a:pt x="394" y="3695"/>
                  </a:cubicBezTo>
                  <a:cubicBezTo>
                    <a:pt x="88" y="6253"/>
                    <a:pt x="-87" y="10800"/>
                    <a:pt x="44" y="13642"/>
                  </a:cubicBezTo>
                  <a:cubicBezTo>
                    <a:pt x="175" y="16484"/>
                    <a:pt x="613" y="17621"/>
                    <a:pt x="1531" y="18189"/>
                  </a:cubicBezTo>
                  <a:cubicBezTo>
                    <a:pt x="2449" y="18758"/>
                    <a:pt x="3848" y="18758"/>
                    <a:pt x="4985" y="17905"/>
                  </a:cubicBezTo>
                  <a:cubicBezTo>
                    <a:pt x="6122" y="17053"/>
                    <a:pt x="6996" y="15347"/>
                    <a:pt x="7696" y="14211"/>
                  </a:cubicBezTo>
                  <a:cubicBezTo>
                    <a:pt x="8396" y="13074"/>
                    <a:pt x="8920" y="12505"/>
                    <a:pt x="9270" y="13642"/>
                  </a:cubicBezTo>
                  <a:cubicBezTo>
                    <a:pt x="9620" y="14779"/>
                    <a:pt x="9795" y="17621"/>
                    <a:pt x="10101" y="19326"/>
                  </a:cubicBezTo>
                  <a:cubicBezTo>
                    <a:pt x="10407" y="21032"/>
                    <a:pt x="10844" y="21600"/>
                    <a:pt x="12156" y="20463"/>
                  </a:cubicBezTo>
                  <a:cubicBezTo>
                    <a:pt x="13468" y="19326"/>
                    <a:pt x="15654" y="16484"/>
                    <a:pt x="17359" y="14495"/>
                  </a:cubicBezTo>
                  <a:cubicBezTo>
                    <a:pt x="19064" y="12505"/>
                    <a:pt x="20289" y="11368"/>
                    <a:pt x="21513" y="102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2" name="Line"/>
            <p:cNvSpPr/>
            <p:nvPr/>
          </p:nvSpPr>
          <p:spPr>
            <a:xfrm>
              <a:off x="2504607" y="4248536"/>
              <a:ext cx="224527" cy="425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5" h="21288" fill="norm" stroke="1" extrusionOk="0">
                  <a:moveTo>
                    <a:pt x="15215" y="1656"/>
                  </a:moveTo>
                  <a:cubicBezTo>
                    <a:pt x="15015" y="1127"/>
                    <a:pt x="14815" y="597"/>
                    <a:pt x="14215" y="280"/>
                  </a:cubicBezTo>
                  <a:cubicBezTo>
                    <a:pt x="13615" y="-38"/>
                    <a:pt x="12615" y="-144"/>
                    <a:pt x="10915" y="280"/>
                  </a:cubicBezTo>
                  <a:cubicBezTo>
                    <a:pt x="9215" y="703"/>
                    <a:pt x="6815" y="1656"/>
                    <a:pt x="4715" y="3562"/>
                  </a:cubicBezTo>
                  <a:cubicBezTo>
                    <a:pt x="2615" y="5468"/>
                    <a:pt x="815" y="8327"/>
                    <a:pt x="215" y="11027"/>
                  </a:cubicBezTo>
                  <a:cubicBezTo>
                    <a:pt x="-385" y="13727"/>
                    <a:pt x="215" y="16268"/>
                    <a:pt x="2715" y="18015"/>
                  </a:cubicBezTo>
                  <a:cubicBezTo>
                    <a:pt x="5215" y="19762"/>
                    <a:pt x="9615" y="20715"/>
                    <a:pt x="13015" y="21085"/>
                  </a:cubicBezTo>
                  <a:cubicBezTo>
                    <a:pt x="16415" y="21456"/>
                    <a:pt x="18815" y="21244"/>
                    <a:pt x="21215" y="210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3" name="Line"/>
            <p:cNvSpPr/>
            <p:nvPr/>
          </p:nvSpPr>
          <p:spPr>
            <a:xfrm>
              <a:off x="2805333" y="4298010"/>
              <a:ext cx="228601" cy="294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7" fill="norm" stroke="1" extrusionOk="0">
                  <a:moveTo>
                    <a:pt x="0" y="196"/>
                  </a:moveTo>
                  <a:cubicBezTo>
                    <a:pt x="1000" y="41"/>
                    <a:pt x="2000" y="-113"/>
                    <a:pt x="3000" y="118"/>
                  </a:cubicBezTo>
                  <a:cubicBezTo>
                    <a:pt x="4000" y="350"/>
                    <a:pt x="5000" y="967"/>
                    <a:pt x="6700" y="3204"/>
                  </a:cubicBezTo>
                  <a:cubicBezTo>
                    <a:pt x="8400" y="5441"/>
                    <a:pt x="10800" y="9298"/>
                    <a:pt x="12900" y="12538"/>
                  </a:cubicBezTo>
                  <a:cubicBezTo>
                    <a:pt x="15000" y="15778"/>
                    <a:pt x="16800" y="18401"/>
                    <a:pt x="18200" y="19790"/>
                  </a:cubicBezTo>
                  <a:cubicBezTo>
                    <a:pt x="19600" y="21178"/>
                    <a:pt x="20600" y="21333"/>
                    <a:pt x="21600" y="214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4" name="Line"/>
            <p:cNvSpPr/>
            <p:nvPr/>
          </p:nvSpPr>
          <p:spPr>
            <a:xfrm>
              <a:off x="2881533" y="4300687"/>
              <a:ext cx="25400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740" y="3217"/>
                    <a:pt x="11880" y="6434"/>
                    <a:pt x="8280" y="10034"/>
                  </a:cubicBezTo>
                  <a:cubicBezTo>
                    <a:pt x="4680" y="13634"/>
                    <a:pt x="2340" y="1761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5" name="Line"/>
            <p:cNvSpPr/>
            <p:nvPr/>
          </p:nvSpPr>
          <p:spPr>
            <a:xfrm>
              <a:off x="3167283" y="4489191"/>
              <a:ext cx="209551" cy="46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07" fill="norm" stroke="1" extrusionOk="0">
                  <a:moveTo>
                    <a:pt x="0" y="20607"/>
                  </a:moveTo>
                  <a:cubicBezTo>
                    <a:pt x="2400" y="13094"/>
                    <a:pt x="4800" y="5581"/>
                    <a:pt x="8400" y="2294"/>
                  </a:cubicBezTo>
                  <a:cubicBezTo>
                    <a:pt x="12000" y="-993"/>
                    <a:pt x="16800" y="-54"/>
                    <a:pt x="21600" y="8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6" name="Line"/>
            <p:cNvSpPr/>
            <p:nvPr/>
          </p:nvSpPr>
          <p:spPr>
            <a:xfrm>
              <a:off x="3510183" y="4338077"/>
              <a:ext cx="412751" cy="273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6" fill="norm" stroke="1" extrusionOk="0">
                  <a:moveTo>
                    <a:pt x="0" y="21326"/>
                  </a:moveTo>
                  <a:cubicBezTo>
                    <a:pt x="1772" y="18523"/>
                    <a:pt x="3545" y="15720"/>
                    <a:pt x="5095" y="12505"/>
                  </a:cubicBezTo>
                  <a:cubicBezTo>
                    <a:pt x="6646" y="9289"/>
                    <a:pt x="7975" y="5662"/>
                    <a:pt x="8862" y="3271"/>
                  </a:cubicBezTo>
                  <a:cubicBezTo>
                    <a:pt x="9748" y="880"/>
                    <a:pt x="10191" y="-274"/>
                    <a:pt x="10191" y="56"/>
                  </a:cubicBezTo>
                  <a:cubicBezTo>
                    <a:pt x="10191" y="386"/>
                    <a:pt x="9748" y="2199"/>
                    <a:pt x="9415" y="4755"/>
                  </a:cubicBezTo>
                  <a:cubicBezTo>
                    <a:pt x="9083" y="7311"/>
                    <a:pt x="8862" y="10608"/>
                    <a:pt x="8917" y="12670"/>
                  </a:cubicBezTo>
                  <a:cubicBezTo>
                    <a:pt x="8972" y="14731"/>
                    <a:pt x="9305" y="15555"/>
                    <a:pt x="10025" y="15802"/>
                  </a:cubicBezTo>
                  <a:cubicBezTo>
                    <a:pt x="10745" y="16050"/>
                    <a:pt x="11852" y="15720"/>
                    <a:pt x="12905" y="14318"/>
                  </a:cubicBezTo>
                  <a:cubicBezTo>
                    <a:pt x="13957" y="12917"/>
                    <a:pt x="14954" y="10444"/>
                    <a:pt x="15508" y="8630"/>
                  </a:cubicBezTo>
                  <a:cubicBezTo>
                    <a:pt x="16062" y="6816"/>
                    <a:pt x="16172" y="5662"/>
                    <a:pt x="16338" y="5744"/>
                  </a:cubicBezTo>
                  <a:cubicBezTo>
                    <a:pt x="16505" y="5827"/>
                    <a:pt x="16726" y="7146"/>
                    <a:pt x="17612" y="9207"/>
                  </a:cubicBezTo>
                  <a:cubicBezTo>
                    <a:pt x="18498" y="11268"/>
                    <a:pt x="20049" y="14071"/>
                    <a:pt x="21600" y="168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7" name="Line"/>
            <p:cNvSpPr/>
            <p:nvPr/>
          </p:nvSpPr>
          <p:spPr>
            <a:xfrm>
              <a:off x="3980083" y="4290104"/>
              <a:ext cx="126779" cy="315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5" h="21314" fill="norm" stroke="1" extrusionOk="0">
                  <a:moveTo>
                    <a:pt x="0" y="286"/>
                  </a:moveTo>
                  <a:cubicBezTo>
                    <a:pt x="1714" y="0"/>
                    <a:pt x="3429" y="-286"/>
                    <a:pt x="6686" y="572"/>
                  </a:cubicBezTo>
                  <a:cubicBezTo>
                    <a:pt x="9943" y="1431"/>
                    <a:pt x="14743" y="3433"/>
                    <a:pt x="17657" y="5793"/>
                  </a:cubicBezTo>
                  <a:cubicBezTo>
                    <a:pt x="20571" y="8154"/>
                    <a:pt x="21600" y="10872"/>
                    <a:pt x="19200" y="13518"/>
                  </a:cubicBezTo>
                  <a:cubicBezTo>
                    <a:pt x="16800" y="16164"/>
                    <a:pt x="10971" y="18739"/>
                    <a:pt x="5143" y="213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8" name="Line"/>
            <p:cNvSpPr/>
            <p:nvPr/>
          </p:nvSpPr>
          <p:spPr>
            <a:xfrm>
              <a:off x="4126133" y="4139420"/>
              <a:ext cx="241301" cy="154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3" fill="norm" stroke="1" extrusionOk="0">
                  <a:moveTo>
                    <a:pt x="0" y="2974"/>
                  </a:moveTo>
                  <a:cubicBezTo>
                    <a:pt x="1705" y="1806"/>
                    <a:pt x="3411" y="639"/>
                    <a:pt x="5211" y="201"/>
                  </a:cubicBezTo>
                  <a:cubicBezTo>
                    <a:pt x="7011" y="-237"/>
                    <a:pt x="8905" y="55"/>
                    <a:pt x="10042" y="931"/>
                  </a:cubicBezTo>
                  <a:cubicBezTo>
                    <a:pt x="11179" y="1806"/>
                    <a:pt x="11558" y="3266"/>
                    <a:pt x="11558" y="4871"/>
                  </a:cubicBezTo>
                  <a:cubicBezTo>
                    <a:pt x="11558" y="6477"/>
                    <a:pt x="11179" y="8228"/>
                    <a:pt x="10705" y="9687"/>
                  </a:cubicBezTo>
                  <a:cubicBezTo>
                    <a:pt x="10232" y="11147"/>
                    <a:pt x="9663" y="12314"/>
                    <a:pt x="9000" y="13774"/>
                  </a:cubicBezTo>
                  <a:cubicBezTo>
                    <a:pt x="8337" y="15233"/>
                    <a:pt x="7579" y="16985"/>
                    <a:pt x="7958" y="17860"/>
                  </a:cubicBezTo>
                  <a:cubicBezTo>
                    <a:pt x="8337" y="18736"/>
                    <a:pt x="9853" y="18736"/>
                    <a:pt x="12316" y="19174"/>
                  </a:cubicBezTo>
                  <a:cubicBezTo>
                    <a:pt x="14779" y="19612"/>
                    <a:pt x="18189" y="20487"/>
                    <a:pt x="21600" y="213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9" name="Line"/>
            <p:cNvSpPr/>
            <p:nvPr/>
          </p:nvSpPr>
          <p:spPr>
            <a:xfrm>
              <a:off x="1814733" y="4313387"/>
              <a:ext cx="3175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304" y="847"/>
                    <a:pt x="4608" y="1694"/>
                    <a:pt x="7560" y="4024"/>
                  </a:cubicBezTo>
                  <a:cubicBezTo>
                    <a:pt x="10512" y="6353"/>
                    <a:pt x="14112" y="10165"/>
                    <a:pt x="16560" y="13341"/>
                  </a:cubicBezTo>
                  <a:cubicBezTo>
                    <a:pt x="19008" y="16518"/>
                    <a:pt x="20304" y="1905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0" name="Line"/>
            <p:cNvSpPr/>
            <p:nvPr/>
          </p:nvSpPr>
          <p:spPr>
            <a:xfrm>
              <a:off x="2068733" y="4281637"/>
              <a:ext cx="114301" cy="469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2919"/>
                    <a:pt x="14400" y="5838"/>
                    <a:pt x="11000" y="8611"/>
                  </a:cubicBezTo>
                  <a:cubicBezTo>
                    <a:pt x="7600" y="11384"/>
                    <a:pt x="4400" y="14011"/>
                    <a:pt x="2600" y="16151"/>
                  </a:cubicBezTo>
                  <a:cubicBezTo>
                    <a:pt x="800" y="18292"/>
                    <a:pt x="400" y="1994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1" name="Line"/>
            <p:cNvSpPr/>
            <p:nvPr/>
          </p:nvSpPr>
          <p:spPr>
            <a:xfrm>
              <a:off x="2176683" y="4526022"/>
              <a:ext cx="177801" cy="22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2" fill="norm" stroke="1" extrusionOk="0">
                  <a:moveTo>
                    <a:pt x="0" y="20702"/>
                  </a:moveTo>
                  <a:cubicBezTo>
                    <a:pt x="4114" y="10884"/>
                    <a:pt x="8229" y="1066"/>
                    <a:pt x="11829" y="84"/>
                  </a:cubicBezTo>
                  <a:cubicBezTo>
                    <a:pt x="15429" y="-898"/>
                    <a:pt x="18514" y="6957"/>
                    <a:pt x="21600" y="148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2" name="Line"/>
            <p:cNvSpPr/>
            <p:nvPr/>
          </p:nvSpPr>
          <p:spPr>
            <a:xfrm>
              <a:off x="2208433" y="4668987"/>
              <a:ext cx="139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3" name="Line"/>
            <p:cNvSpPr/>
            <p:nvPr/>
          </p:nvSpPr>
          <p:spPr>
            <a:xfrm>
              <a:off x="1929033" y="5282820"/>
              <a:ext cx="201434" cy="594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1" h="21600" fill="norm" stroke="1" extrusionOk="0">
                  <a:moveTo>
                    <a:pt x="0" y="10454"/>
                  </a:moveTo>
                  <a:cubicBezTo>
                    <a:pt x="445" y="11915"/>
                    <a:pt x="891" y="13375"/>
                    <a:pt x="1113" y="15105"/>
                  </a:cubicBezTo>
                  <a:cubicBezTo>
                    <a:pt x="1336" y="16834"/>
                    <a:pt x="1336" y="18833"/>
                    <a:pt x="1336" y="20024"/>
                  </a:cubicBezTo>
                  <a:cubicBezTo>
                    <a:pt x="1336" y="21216"/>
                    <a:pt x="1336" y="21600"/>
                    <a:pt x="1336" y="21600"/>
                  </a:cubicBezTo>
                  <a:cubicBezTo>
                    <a:pt x="1336" y="21600"/>
                    <a:pt x="1336" y="21216"/>
                    <a:pt x="1336" y="19563"/>
                  </a:cubicBezTo>
                  <a:cubicBezTo>
                    <a:pt x="1336" y="17910"/>
                    <a:pt x="1336" y="14989"/>
                    <a:pt x="1781" y="12376"/>
                  </a:cubicBezTo>
                  <a:cubicBezTo>
                    <a:pt x="2227" y="9762"/>
                    <a:pt x="3118" y="7456"/>
                    <a:pt x="5010" y="5496"/>
                  </a:cubicBezTo>
                  <a:cubicBezTo>
                    <a:pt x="6903" y="3536"/>
                    <a:pt x="9798" y="1922"/>
                    <a:pt x="11802" y="1038"/>
                  </a:cubicBezTo>
                  <a:cubicBezTo>
                    <a:pt x="13806" y="154"/>
                    <a:pt x="14920" y="0"/>
                    <a:pt x="16033" y="0"/>
                  </a:cubicBezTo>
                  <a:cubicBezTo>
                    <a:pt x="17146" y="0"/>
                    <a:pt x="18260" y="154"/>
                    <a:pt x="19373" y="615"/>
                  </a:cubicBezTo>
                  <a:cubicBezTo>
                    <a:pt x="20487" y="1076"/>
                    <a:pt x="21600" y="1845"/>
                    <a:pt x="21043" y="2998"/>
                  </a:cubicBezTo>
                  <a:cubicBezTo>
                    <a:pt x="20487" y="4151"/>
                    <a:pt x="18260" y="5688"/>
                    <a:pt x="14808" y="6918"/>
                  </a:cubicBezTo>
                  <a:cubicBezTo>
                    <a:pt x="11357" y="8148"/>
                    <a:pt x="6680" y="9070"/>
                    <a:pt x="2004" y="99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4" name="Line"/>
            <p:cNvSpPr/>
            <p:nvPr/>
          </p:nvSpPr>
          <p:spPr>
            <a:xfrm>
              <a:off x="2049683" y="5532304"/>
              <a:ext cx="177801" cy="228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8" fill="norm" stroke="1" extrusionOk="0">
                  <a:moveTo>
                    <a:pt x="0" y="4113"/>
                  </a:moveTo>
                  <a:cubicBezTo>
                    <a:pt x="514" y="2751"/>
                    <a:pt x="1029" y="1388"/>
                    <a:pt x="2057" y="610"/>
                  </a:cubicBezTo>
                  <a:cubicBezTo>
                    <a:pt x="3086" y="-168"/>
                    <a:pt x="4629" y="-363"/>
                    <a:pt x="7071" y="999"/>
                  </a:cubicBezTo>
                  <a:cubicBezTo>
                    <a:pt x="9514" y="2361"/>
                    <a:pt x="12857" y="5280"/>
                    <a:pt x="15043" y="8394"/>
                  </a:cubicBezTo>
                  <a:cubicBezTo>
                    <a:pt x="17229" y="11507"/>
                    <a:pt x="18257" y="14815"/>
                    <a:pt x="18514" y="17053"/>
                  </a:cubicBezTo>
                  <a:cubicBezTo>
                    <a:pt x="18771" y="19291"/>
                    <a:pt x="18257" y="20459"/>
                    <a:pt x="17357" y="20848"/>
                  </a:cubicBezTo>
                  <a:cubicBezTo>
                    <a:pt x="16457" y="21237"/>
                    <a:pt x="15171" y="20848"/>
                    <a:pt x="14014" y="18415"/>
                  </a:cubicBezTo>
                  <a:cubicBezTo>
                    <a:pt x="12857" y="15983"/>
                    <a:pt x="11829" y="11507"/>
                    <a:pt x="11829" y="8199"/>
                  </a:cubicBezTo>
                  <a:cubicBezTo>
                    <a:pt x="11829" y="4891"/>
                    <a:pt x="12857" y="2751"/>
                    <a:pt x="14657" y="1583"/>
                  </a:cubicBezTo>
                  <a:cubicBezTo>
                    <a:pt x="16457" y="415"/>
                    <a:pt x="19029" y="221"/>
                    <a:pt x="21600" y="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5" name="Line"/>
            <p:cNvSpPr/>
            <p:nvPr/>
          </p:nvSpPr>
          <p:spPr>
            <a:xfrm>
              <a:off x="2518103" y="5375718"/>
              <a:ext cx="198331" cy="398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498" fill="norm" stroke="1" extrusionOk="0">
                  <a:moveTo>
                    <a:pt x="21304" y="1269"/>
                  </a:moveTo>
                  <a:cubicBezTo>
                    <a:pt x="20167" y="812"/>
                    <a:pt x="19030" y="355"/>
                    <a:pt x="17893" y="127"/>
                  </a:cubicBezTo>
                  <a:cubicBezTo>
                    <a:pt x="16757" y="-102"/>
                    <a:pt x="15620" y="-102"/>
                    <a:pt x="13460" y="812"/>
                  </a:cubicBezTo>
                  <a:cubicBezTo>
                    <a:pt x="11300" y="1727"/>
                    <a:pt x="8117" y="3555"/>
                    <a:pt x="5388" y="6127"/>
                  </a:cubicBezTo>
                  <a:cubicBezTo>
                    <a:pt x="2660" y="8698"/>
                    <a:pt x="386" y="12012"/>
                    <a:pt x="45" y="14584"/>
                  </a:cubicBezTo>
                  <a:cubicBezTo>
                    <a:pt x="-296" y="17155"/>
                    <a:pt x="1296" y="18984"/>
                    <a:pt x="4592" y="20012"/>
                  </a:cubicBezTo>
                  <a:cubicBezTo>
                    <a:pt x="7889" y="21041"/>
                    <a:pt x="12891" y="21269"/>
                    <a:pt x="17893" y="214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6" name="Line"/>
            <p:cNvSpPr/>
            <p:nvPr/>
          </p:nvSpPr>
          <p:spPr>
            <a:xfrm>
              <a:off x="2779933" y="5443687"/>
              <a:ext cx="2032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25" y="5891"/>
                    <a:pt x="7650" y="11782"/>
                    <a:pt x="11250" y="15382"/>
                  </a:cubicBezTo>
                  <a:cubicBezTo>
                    <a:pt x="14850" y="18982"/>
                    <a:pt x="18225" y="2029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7" name="Line"/>
            <p:cNvSpPr/>
            <p:nvPr/>
          </p:nvSpPr>
          <p:spPr>
            <a:xfrm>
              <a:off x="2871209" y="5468987"/>
              <a:ext cx="137325" cy="330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3" h="21333" fill="norm" stroke="1" extrusionOk="0">
                  <a:moveTo>
                    <a:pt x="21233" y="827"/>
                  </a:moveTo>
                  <a:cubicBezTo>
                    <a:pt x="20251" y="280"/>
                    <a:pt x="19269" y="-267"/>
                    <a:pt x="17797" y="143"/>
                  </a:cubicBezTo>
                  <a:cubicBezTo>
                    <a:pt x="16324" y="553"/>
                    <a:pt x="14360" y="1920"/>
                    <a:pt x="11578" y="4449"/>
                  </a:cubicBezTo>
                  <a:cubicBezTo>
                    <a:pt x="8797" y="6979"/>
                    <a:pt x="5197" y="10670"/>
                    <a:pt x="2906" y="13472"/>
                  </a:cubicBezTo>
                  <a:cubicBezTo>
                    <a:pt x="615" y="16275"/>
                    <a:pt x="-367" y="18189"/>
                    <a:pt x="124" y="19351"/>
                  </a:cubicBezTo>
                  <a:cubicBezTo>
                    <a:pt x="615" y="20513"/>
                    <a:pt x="2578" y="20923"/>
                    <a:pt x="4542" y="213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8" name="Line"/>
            <p:cNvSpPr/>
            <p:nvPr/>
          </p:nvSpPr>
          <p:spPr>
            <a:xfrm>
              <a:off x="3312207" y="5450037"/>
              <a:ext cx="298628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600" fill="norm" stroke="1" extrusionOk="0">
                  <a:moveTo>
                    <a:pt x="986" y="0"/>
                  </a:moveTo>
                  <a:cubicBezTo>
                    <a:pt x="986" y="900"/>
                    <a:pt x="986" y="1800"/>
                    <a:pt x="1968" y="2970"/>
                  </a:cubicBezTo>
                  <a:cubicBezTo>
                    <a:pt x="2950" y="4140"/>
                    <a:pt x="4914" y="5580"/>
                    <a:pt x="8086" y="7110"/>
                  </a:cubicBezTo>
                  <a:cubicBezTo>
                    <a:pt x="11258" y="8640"/>
                    <a:pt x="15638" y="10260"/>
                    <a:pt x="18130" y="11340"/>
                  </a:cubicBezTo>
                  <a:cubicBezTo>
                    <a:pt x="20623" y="12420"/>
                    <a:pt x="21227" y="12960"/>
                    <a:pt x="21302" y="13590"/>
                  </a:cubicBezTo>
                  <a:cubicBezTo>
                    <a:pt x="21378" y="14220"/>
                    <a:pt x="20925" y="14940"/>
                    <a:pt x="19112" y="15660"/>
                  </a:cubicBezTo>
                  <a:cubicBezTo>
                    <a:pt x="17300" y="16380"/>
                    <a:pt x="14128" y="17100"/>
                    <a:pt x="11182" y="17550"/>
                  </a:cubicBezTo>
                  <a:cubicBezTo>
                    <a:pt x="8237" y="18000"/>
                    <a:pt x="5518" y="18180"/>
                    <a:pt x="3554" y="18540"/>
                  </a:cubicBezTo>
                  <a:cubicBezTo>
                    <a:pt x="1591" y="18900"/>
                    <a:pt x="382" y="19440"/>
                    <a:pt x="80" y="19980"/>
                  </a:cubicBezTo>
                  <a:cubicBezTo>
                    <a:pt x="-222" y="20520"/>
                    <a:pt x="382" y="21060"/>
                    <a:pt x="98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9" name="Line"/>
            <p:cNvSpPr/>
            <p:nvPr/>
          </p:nvSpPr>
          <p:spPr>
            <a:xfrm>
              <a:off x="3319683" y="5697687"/>
              <a:ext cx="3937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161" y="2100"/>
                    <a:pt x="16723" y="4200"/>
                    <a:pt x="13123" y="7800"/>
                  </a:cubicBezTo>
                  <a:cubicBezTo>
                    <a:pt x="9523" y="11400"/>
                    <a:pt x="4761" y="165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0" name="Line"/>
            <p:cNvSpPr/>
            <p:nvPr/>
          </p:nvSpPr>
          <p:spPr>
            <a:xfrm>
              <a:off x="4025445" y="5354787"/>
              <a:ext cx="132439" cy="417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512" fill="norm" stroke="1" extrusionOk="0">
                  <a:moveTo>
                    <a:pt x="18366" y="0"/>
                  </a:moveTo>
                  <a:cubicBezTo>
                    <a:pt x="13566" y="3164"/>
                    <a:pt x="8766" y="6327"/>
                    <a:pt x="5681" y="9436"/>
                  </a:cubicBezTo>
                  <a:cubicBezTo>
                    <a:pt x="2595" y="12545"/>
                    <a:pt x="1223" y="15600"/>
                    <a:pt x="538" y="17400"/>
                  </a:cubicBezTo>
                  <a:cubicBezTo>
                    <a:pt x="-148" y="19200"/>
                    <a:pt x="-148" y="19745"/>
                    <a:pt x="366" y="20291"/>
                  </a:cubicBezTo>
                  <a:cubicBezTo>
                    <a:pt x="881" y="20836"/>
                    <a:pt x="1909" y="21382"/>
                    <a:pt x="5509" y="21491"/>
                  </a:cubicBezTo>
                  <a:cubicBezTo>
                    <a:pt x="9109" y="21600"/>
                    <a:pt x="15281" y="21273"/>
                    <a:pt x="21452" y="209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1" name="Line"/>
            <p:cNvSpPr/>
            <p:nvPr/>
          </p:nvSpPr>
          <p:spPr>
            <a:xfrm>
              <a:off x="3999133" y="5564337"/>
              <a:ext cx="2222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46" y="17673"/>
                    <a:pt x="3291" y="13745"/>
                    <a:pt x="6891" y="10145"/>
                  </a:cubicBezTo>
                  <a:cubicBezTo>
                    <a:pt x="10491" y="6545"/>
                    <a:pt x="16046" y="327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2" name="Line"/>
            <p:cNvSpPr/>
            <p:nvPr/>
          </p:nvSpPr>
          <p:spPr>
            <a:xfrm>
              <a:off x="4234083" y="5229904"/>
              <a:ext cx="241301" cy="156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838"/>
                  </a:moveTo>
                  <a:cubicBezTo>
                    <a:pt x="0" y="4086"/>
                    <a:pt x="0" y="2335"/>
                    <a:pt x="474" y="1314"/>
                  </a:cubicBezTo>
                  <a:cubicBezTo>
                    <a:pt x="947" y="292"/>
                    <a:pt x="1895" y="0"/>
                    <a:pt x="3316" y="0"/>
                  </a:cubicBezTo>
                  <a:cubicBezTo>
                    <a:pt x="4737" y="0"/>
                    <a:pt x="6632" y="292"/>
                    <a:pt x="8242" y="1751"/>
                  </a:cubicBezTo>
                  <a:cubicBezTo>
                    <a:pt x="9853" y="3211"/>
                    <a:pt x="11179" y="5838"/>
                    <a:pt x="11747" y="7881"/>
                  </a:cubicBezTo>
                  <a:cubicBezTo>
                    <a:pt x="12316" y="9924"/>
                    <a:pt x="12126" y="11384"/>
                    <a:pt x="11179" y="13573"/>
                  </a:cubicBezTo>
                  <a:cubicBezTo>
                    <a:pt x="10232" y="15762"/>
                    <a:pt x="8526" y="18681"/>
                    <a:pt x="8432" y="20141"/>
                  </a:cubicBezTo>
                  <a:cubicBezTo>
                    <a:pt x="8337" y="21600"/>
                    <a:pt x="9853" y="21600"/>
                    <a:pt x="12316" y="21600"/>
                  </a:cubicBezTo>
                  <a:cubicBezTo>
                    <a:pt x="14779" y="21600"/>
                    <a:pt x="18189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3" name="Line"/>
            <p:cNvSpPr/>
            <p:nvPr/>
          </p:nvSpPr>
          <p:spPr>
            <a:xfrm>
              <a:off x="4411883" y="5297637"/>
              <a:ext cx="245754" cy="539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3" h="21600" fill="norm" stroke="1" extrusionOk="0">
                  <a:moveTo>
                    <a:pt x="11532" y="0"/>
                  </a:moveTo>
                  <a:cubicBezTo>
                    <a:pt x="13363" y="678"/>
                    <a:pt x="15193" y="1355"/>
                    <a:pt x="17024" y="2880"/>
                  </a:cubicBezTo>
                  <a:cubicBezTo>
                    <a:pt x="18854" y="4405"/>
                    <a:pt x="20685" y="6776"/>
                    <a:pt x="21142" y="9021"/>
                  </a:cubicBezTo>
                  <a:cubicBezTo>
                    <a:pt x="21600" y="11266"/>
                    <a:pt x="20685" y="13384"/>
                    <a:pt x="17481" y="15332"/>
                  </a:cubicBezTo>
                  <a:cubicBezTo>
                    <a:pt x="14278" y="17280"/>
                    <a:pt x="8786" y="19059"/>
                    <a:pt x="5492" y="20075"/>
                  </a:cubicBezTo>
                  <a:cubicBezTo>
                    <a:pt x="2197" y="21092"/>
                    <a:pt x="1098" y="2134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944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822762" y="2896820"/>
              <a:ext cx="700122" cy="751253"/>
            </a:xfrm>
            <a:prstGeom prst="rect">
              <a:avLst/>
            </a:prstGeom>
            <a:effectLst/>
          </p:spPr>
        </p:pic>
        <p:pic>
          <p:nvPicPr>
            <p:cNvPr id="2946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920023" y="2846966"/>
              <a:ext cx="452663" cy="757339"/>
            </a:xfrm>
            <a:prstGeom prst="rect">
              <a:avLst/>
            </a:prstGeom>
            <a:effectLst/>
          </p:spPr>
        </p:pic>
        <p:pic>
          <p:nvPicPr>
            <p:cNvPr id="2948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564033" y="5938987"/>
              <a:ext cx="476251" cy="107951"/>
            </a:xfrm>
            <a:prstGeom prst="rect">
              <a:avLst/>
            </a:prstGeom>
            <a:effectLst/>
          </p:spPr>
        </p:pic>
        <p:pic>
          <p:nvPicPr>
            <p:cNvPr id="2950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634371" y="6001264"/>
              <a:ext cx="494813" cy="134574"/>
            </a:xfrm>
            <a:prstGeom prst="rect">
              <a:avLst/>
            </a:prstGeom>
            <a:effectLst/>
          </p:spPr>
        </p:pic>
        <p:pic>
          <p:nvPicPr>
            <p:cNvPr id="2952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601005" y="4746470"/>
              <a:ext cx="1580383" cy="189218"/>
            </a:xfrm>
            <a:prstGeom prst="rect">
              <a:avLst/>
            </a:prstGeom>
            <a:effectLst/>
          </p:spPr>
        </p:pic>
        <p:pic>
          <p:nvPicPr>
            <p:cNvPr id="2954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834033" y="5825657"/>
              <a:ext cx="488951" cy="151431"/>
            </a:xfrm>
            <a:prstGeom prst="rect">
              <a:avLst/>
            </a:prstGeom>
            <a:effectLst/>
          </p:spPr>
        </p:pic>
        <p:pic>
          <p:nvPicPr>
            <p:cNvPr id="2956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043583" y="5868011"/>
              <a:ext cx="450851" cy="115427"/>
            </a:xfrm>
            <a:prstGeom prst="rect">
              <a:avLst/>
            </a:prstGeom>
            <a:effectLst/>
          </p:spPr>
        </p:pic>
        <p:sp>
          <p:nvSpPr>
            <p:cNvPr id="2958" name="Line"/>
            <p:cNvSpPr/>
            <p:nvPr/>
          </p:nvSpPr>
          <p:spPr>
            <a:xfrm>
              <a:off x="5152717" y="5406102"/>
              <a:ext cx="346758" cy="297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411" fill="norm" stroke="1" extrusionOk="0">
                  <a:moveTo>
                    <a:pt x="20553" y="2701"/>
                  </a:moveTo>
                  <a:cubicBezTo>
                    <a:pt x="21076" y="1484"/>
                    <a:pt x="21600" y="267"/>
                    <a:pt x="21404" y="39"/>
                  </a:cubicBezTo>
                  <a:cubicBezTo>
                    <a:pt x="21207" y="-189"/>
                    <a:pt x="20291" y="572"/>
                    <a:pt x="17935" y="2625"/>
                  </a:cubicBezTo>
                  <a:cubicBezTo>
                    <a:pt x="15578" y="4679"/>
                    <a:pt x="11782" y="8025"/>
                    <a:pt x="8771" y="10611"/>
                  </a:cubicBezTo>
                  <a:cubicBezTo>
                    <a:pt x="5760" y="13197"/>
                    <a:pt x="3535" y="15022"/>
                    <a:pt x="2095" y="16391"/>
                  </a:cubicBezTo>
                  <a:cubicBezTo>
                    <a:pt x="655" y="17760"/>
                    <a:pt x="0" y="18673"/>
                    <a:pt x="0" y="19205"/>
                  </a:cubicBezTo>
                  <a:cubicBezTo>
                    <a:pt x="0" y="19738"/>
                    <a:pt x="655" y="19890"/>
                    <a:pt x="2749" y="19966"/>
                  </a:cubicBezTo>
                  <a:cubicBezTo>
                    <a:pt x="4844" y="20042"/>
                    <a:pt x="8378" y="20042"/>
                    <a:pt x="10604" y="20270"/>
                  </a:cubicBezTo>
                  <a:cubicBezTo>
                    <a:pt x="12829" y="20498"/>
                    <a:pt x="13745" y="20955"/>
                    <a:pt x="14662" y="214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9" name="Line"/>
            <p:cNvSpPr/>
            <p:nvPr/>
          </p:nvSpPr>
          <p:spPr>
            <a:xfrm>
              <a:off x="5218333" y="5773887"/>
              <a:ext cx="3111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92" y="16457"/>
                    <a:pt x="5584" y="11314"/>
                    <a:pt x="9184" y="7714"/>
                  </a:cubicBezTo>
                  <a:cubicBezTo>
                    <a:pt x="12784" y="4114"/>
                    <a:pt x="17192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0" name="Line"/>
            <p:cNvSpPr/>
            <p:nvPr/>
          </p:nvSpPr>
          <p:spPr>
            <a:xfrm>
              <a:off x="6045559" y="5025870"/>
              <a:ext cx="341175" cy="369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435" fill="norm" stroke="1" extrusionOk="0">
                  <a:moveTo>
                    <a:pt x="21491" y="1399"/>
                  </a:moveTo>
                  <a:cubicBezTo>
                    <a:pt x="21091" y="908"/>
                    <a:pt x="20691" y="417"/>
                    <a:pt x="19691" y="171"/>
                  </a:cubicBezTo>
                  <a:cubicBezTo>
                    <a:pt x="18691" y="-74"/>
                    <a:pt x="17091" y="-74"/>
                    <a:pt x="15224" y="294"/>
                  </a:cubicBezTo>
                  <a:cubicBezTo>
                    <a:pt x="13358" y="662"/>
                    <a:pt x="11224" y="1399"/>
                    <a:pt x="8891" y="2810"/>
                  </a:cubicBezTo>
                  <a:cubicBezTo>
                    <a:pt x="6558" y="4221"/>
                    <a:pt x="4024" y="6308"/>
                    <a:pt x="2424" y="8578"/>
                  </a:cubicBezTo>
                  <a:cubicBezTo>
                    <a:pt x="824" y="10849"/>
                    <a:pt x="158" y="13303"/>
                    <a:pt x="24" y="15267"/>
                  </a:cubicBezTo>
                  <a:cubicBezTo>
                    <a:pt x="-109" y="17231"/>
                    <a:pt x="291" y="18703"/>
                    <a:pt x="1424" y="19685"/>
                  </a:cubicBezTo>
                  <a:cubicBezTo>
                    <a:pt x="2558" y="20667"/>
                    <a:pt x="4424" y="21158"/>
                    <a:pt x="6691" y="21342"/>
                  </a:cubicBezTo>
                  <a:cubicBezTo>
                    <a:pt x="8958" y="21526"/>
                    <a:pt x="11624" y="21403"/>
                    <a:pt x="14291" y="212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1" name="Line"/>
            <p:cNvSpPr/>
            <p:nvPr/>
          </p:nvSpPr>
          <p:spPr>
            <a:xfrm>
              <a:off x="6075583" y="5221437"/>
              <a:ext cx="2476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5840"/>
                    <a:pt x="9600" y="10080"/>
                    <a:pt x="13200" y="6480"/>
                  </a:cubicBezTo>
                  <a:cubicBezTo>
                    <a:pt x="16800" y="2880"/>
                    <a:pt x="1920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2" name="Line"/>
            <p:cNvSpPr/>
            <p:nvPr/>
          </p:nvSpPr>
          <p:spPr>
            <a:xfrm>
              <a:off x="6544132" y="4956183"/>
              <a:ext cx="376002" cy="492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474" fill="norm" stroke="1" extrusionOk="0">
                  <a:moveTo>
                    <a:pt x="21436" y="1322"/>
                  </a:moveTo>
                  <a:cubicBezTo>
                    <a:pt x="21195" y="860"/>
                    <a:pt x="20953" y="399"/>
                    <a:pt x="19626" y="168"/>
                  </a:cubicBezTo>
                  <a:cubicBezTo>
                    <a:pt x="18299" y="-63"/>
                    <a:pt x="15885" y="-63"/>
                    <a:pt x="13653" y="214"/>
                  </a:cubicBezTo>
                  <a:cubicBezTo>
                    <a:pt x="11420" y="491"/>
                    <a:pt x="9369" y="1045"/>
                    <a:pt x="8042" y="1922"/>
                  </a:cubicBezTo>
                  <a:cubicBezTo>
                    <a:pt x="6714" y="2799"/>
                    <a:pt x="6111" y="3999"/>
                    <a:pt x="5387" y="5983"/>
                  </a:cubicBezTo>
                  <a:cubicBezTo>
                    <a:pt x="4663" y="7968"/>
                    <a:pt x="3818" y="10737"/>
                    <a:pt x="2853" y="13229"/>
                  </a:cubicBezTo>
                  <a:cubicBezTo>
                    <a:pt x="1887" y="15722"/>
                    <a:pt x="801" y="17937"/>
                    <a:pt x="319" y="19275"/>
                  </a:cubicBezTo>
                  <a:cubicBezTo>
                    <a:pt x="-164" y="20614"/>
                    <a:pt x="-43" y="21075"/>
                    <a:pt x="319" y="21306"/>
                  </a:cubicBezTo>
                  <a:cubicBezTo>
                    <a:pt x="681" y="21537"/>
                    <a:pt x="1284" y="21537"/>
                    <a:pt x="3637" y="21260"/>
                  </a:cubicBezTo>
                  <a:cubicBezTo>
                    <a:pt x="5990" y="20983"/>
                    <a:pt x="10093" y="20429"/>
                    <a:pt x="14196" y="198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3" name="Line"/>
            <p:cNvSpPr/>
            <p:nvPr/>
          </p:nvSpPr>
          <p:spPr>
            <a:xfrm>
              <a:off x="6929688" y="5045374"/>
              <a:ext cx="225396" cy="280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2" h="21331" fill="norm" stroke="1" extrusionOk="0">
                  <a:moveTo>
                    <a:pt x="21102" y="2286"/>
                  </a:moveTo>
                  <a:cubicBezTo>
                    <a:pt x="20904" y="1480"/>
                    <a:pt x="20706" y="674"/>
                    <a:pt x="20012" y="271"/>
                  </a:cubicBezTo>
                  <a:cubicBezTo>
                    <a:pt x="19319" y="-132"/>
                    <a:pt x="18130" y="-132"/>
                    <a:pt x="15752" y="593"/>
                  </a:cubicBezTo>
                  <a:cubicBezTo>
                    <a:pt x="13374" y="1319"/>
                    <a:pt x="9807" y="2769"/>
                    <a:pt x="6834" y="4865"/>
                  </a:cubicBezTo>
                  <a:cubicBezTo>
                    <a:pt x="3862" y="6961"/>
                    <a:pt x="1484" y="9701"/>
                    <a:pt x="493" y="12199"/>
                  </a:cubicBezTo>
                  <a:cubicBezTo>
                    <a:pt x="-498" y="14698"/>
                    <a:pt x="-102" y="16955"/>
                    <a:pt x="2673" y="18486"/>
                  </a:cubicBezTo>
                  <a:cubicBezTo>
                    <a:pt x="5447" y="20017"/>
                    <a:pt x="10599" y="20823"/>
                    <a:pt x="13770" y="21146"/>
                  </a:cubicBezTo>
                  <a:cubicBezTo>
                    <a:pt x="16941" y="21468"/>
                    <a:pt x="18130" y="21307"/>
                    <a:pt x="19319" y="211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4" name="Line"/>
            <p:cNvSpPr/>
            <p:nvPr/>
          </p:nvSpPr>
          <p:spPr>
            <a:xfrm>
              <a:off x="7250333" y="5062687"/>
              <a:ext cx="19050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120" y="2653"/>
                    <a:pt x="6240" y="5305"/>
                    <a:pt x="9840" y="8905"/>
                  </a:cubicBezTo>
                  <a:cubicBezTo>
                    <a:pt x="13440" y="12505"/>
                    <a:pt x="17520" y="1705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5" name="Line"/>
            <p:cNvSpPr/>
            <p:nvPr/>
          </p:nvSpPr>
          <p:spPr>
            <a:xfrm>
              <a:off x="7282083" y="5074824"/>
              <a:ext cx="171451" cy="292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6" fill="norm" stroke="1" extrusionOk="0">
                  <a:moveTo>
                    <a:pt x="21600" y="508"/>
                  </a:moveTo>
                  <a:cubicBezTo>
                    <a:pt x="20267" y="197"/>
                    <a:pt x="18933" y="-114"/>
                    <a:pt x="17867" y="41"/>
                  </a:cubicBezTo>
                  <a:cubicBezTo>
                    <a:pt x="16800" y="197"/>
                    <a:pt x="16000" y="818"/>
                    <a:pt x="13600" y="2683"/>
                  </a:cubicBezTo>
                  <a:cubicBezTo>
                    <a:pt x="11200" y="4548"/>
                    <a:pt x="7200" y="7656"/>
                    <a:pt x="4667" y="10997"/>
                  </a:cubicBezTo>
                  <a:cubicBezTo>
                    <a:pt x="2133" y="14338"/>
                    <a:pt x="1067" y="17912"/>
                    <a:pt x="0" y="214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6" name="Line"/>
            <p:cNvSpPr/>
            <p:nvPr/>
          </p:nvSpPr>
          <p:spPr>
            <a:xfrm>
              <a:off x="7478933" y="5263624"/>
              <a:ext cx="127001" cy="3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5400" y="12793"/>
                    <a:pt x="10800" y="5170"/>
                    <a:pt x="14400" y="1993"/>
                  </a:cubicBezTo>
                  <a:cubicBezTo>
                    <a:pt x="18000" y="-1183"/>
                    <a:pt x="19800" y="88"/>
                    <a:pt x="21600" y="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7" name="Line"/>
            <p:cNvSpPr/>
            <p:nvPr/>
          </p:nvSpPr>
          <p:spPr>
            <a:xfrm>
              <a:off x="7631333" y="5108874"/>
              <a:ext cx="355601" cy="258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6" fill="norm" stroke="1" extrusionOk="0">
                  <a:moveTo>
                    <a:pt x="0" y="21456"/>
                  </a:moveTo>
                  <a:cubicBezTo>
                    <a:pt x="1286" y="18119"/>
                    <a:pt x="2571" y="14783"/>
                    <a:pt x="4243" y="11358"/>
                  </a:cubicBezTo>
                  <a:cubicBezTo>
                    <a:pt x="5914" y="7934"/>
                    <a:pt x="7971" y="4422"/>
                    <a:pt x="9257" y="2402"/>
                  </a:cubicBezTo>
                  <a:cubicBezTo>
                    <a:pt x="10543" y="383"/>
                    <a:pt x="11057" y="-144"/>
                    <a:pt x="11057" y="32"/>
                  </a:cubicBezTo>
                  <a:cubicBezTo>
                    <a:pt x="11057" y="207"/>
                    <a:pt x="10543" y="1085"/>
                    <a:pt x="9836" y="3368"/>
                  </a:cubicBezTo>
                  <a:cubicBezTo>
                    <a:pt x="9129" y="5651"/>
                    <a:pt x="8229" y="9339"/>
                    <a:pt x="7843" y="11622"/>
                  </a:cubicBezTo>
                  <a:cubicBezTo>
                    <a:pt x="7457" y="13905"/>
                    <a:pt x="7586" y="14783"/>
                    <a:pt x="7971" y="15310"/>
                  </a:cubicBezTo>
                  <a:cubicBezTo>
                    <a:pt x="8357" y="15836"/>
                    <a:pt x="9000" y="16012"/>
                    <a:pt x="9964" y="15836"/>
                  </a:cubicBezTo>
                  <a:cubicBezTo>
                    <a:pt x="10929" y="15661"/>
                    <a:pt x="12214" y="15134"/>
                    <a:pt x="13436" y="13817"/>
                  </a:cubicBezTo>
                  <a:cubicBezTo>
                    <a:pt x="14657" y="12500"/>
                    <a:pt x="15814" y="10393"/>
                    <a:pt x="16586" y="8900"/>
                  </a:cubicBezTo>
                  <a:cubicBezTo>
                    <a:pt x="17357" y="7407"/>
                    <a:pt x="17743" y="6529"/>
                    <a:pt x="18000" y="6617"/>
                  </a:cubicBezTo>
                  <a:cubicBezTo>
                    <a:pt x="18257" y="6705"/>
                    <a:pt x="18386" y="7758"/>
                    <a:pt x="18964" y="9339"/>
                  </a:cubicBezTo>
                  <a:cubicBezTo>
                    <a:pt x="19543" y="10919"/>
                    <a:pt x="20571" y="13027"/>
                    <a:pt x="21600" y="151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8" name="Line"/>
            <p:cNvSpPr/>
            <p:nvPr/>
          </p:nvSpPr>
          <p:spPr>
            <a:xfrm>
              <a:off x="8018683" y="5049987"/>
              <a:ext cx="111467" cy="319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1" h="21437" fill="norm" stroke="1" extrusionOk="0">
                  <a:moveTo>
                    <a:pt x="5891" y="0"/>
                  </a:moveTo>
                  <a:cubicBezTo>
                    <a:pt x="10604" y="2700"/>
                    <a:pt x="15316" y="5400"/>
                    <a:pt x="18065" y="8313"/>
                  </a:cubicBezTo>
                  <a:cubicBezTo>
                    <a:pt x="20815" y="11226"/>
                    <a:pt x="21600" y="14353"/>
                    <a:pt x="19440" y="16626"/>
                  </a:cubicBezTo>
                  <a:cubicBezTo>
                    <a:pt x="17280" y="18900"/>
                    <a:pt x="12175" y="20321"/>
                    <a:pt x="8444" y="20961"/>
                  </a:cubicBezTo>
                  <a:cubicBezTo>
                    <a:pt x="4713" y="21600"/>
                    <a:pt x="2356" y="21458"/>
                    <a:pt x="0" y="213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9" name="Line"/>
            <p:cNvSpPr/>
            <p:nvPr/>
          </p:nvSpPr>
          <p:spPr>
            <a:xfrm>
              <a:off x="8132983" y="4955271"/>
              <a:ext cx="209551" cy="107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fill="norm" stroke="1" extrusionOk="0">
                  <a:moveTo>
                    <a:pt x="0" y="7517"/>
                  </a:moveTo>
                  <a:cubicBezTo>
                    <a:pt x="1745" y="4975"/>
                    <a:pt x="3491" y="2434"/>
                    <a:pt x="4909" y="1164"/>
                  </a:cubicBezTo>
                  <a:cubicBezTo>
                    <a:pt x="6327" y="-107"/>
                    <a:pt x="7418" y="-107"/>
                    <a:pt x="8509" y="105"/>
                  </a:cubicBezTo>
                  <a:cubicBezTo>
                    <a:pt x="9600" y="317"/>
                    <a:pt x="10691" y="740"/>
                    <a:pt x="11127" y="3281"/>
                  </a:cubicBezTo>
                  <a:cubicBezTo>
                    <a:pt x="11564" y="5822"/>
                    <a:pt x="11345" y="10481"/>
                    <a:pt x="10909" y="13658"/>
                  </a:cubicBezTo>
                  <a:cubicBezTo>
                    <a:pt x="10473" y="16834"/>
                    <a:pt x="9818" y="18528"/>
                    <a:pt x="10036" y="19375"/>
                  </a:cubicBezTo>
                  <a:cubicBezTo>
                    <a:pt x="10255" y="20222"/>
                    <a:pt x="11345" y="20222"/>
                    <a:pt x="13418" y="20434"/>
                  </a:cubicBezTo>
                  <a:cubicBezTo>
                    <a:pt x="15491" y="20646"/>
                    <a:pt x="18545" y="21069"/>
                    <a:pt x="21600" y="21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0" name="Line"/>
            <p:cNvSpPr/>
            <p:nvPr/>
          </p:nvSpPr>
          <p:spPr>
            <a:xfrm>
              <a:off x="8228233" y="4879820"/>
              <a:ext cx="317485" cy="582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553" fill="norm" stroke="1" extrusionOk="0">
                  <a:moveTo>
                    <a:pt x="10728" y="1362"/>
                  </a:moveTo>
                  <a:cubicBezTo>
                    <a:pt x="12159" y="892"/>
                    <a:pt x="13589" y="423"/>
                    <a:pt x="15091" y="188"/>
                  </a:cubicBezTo>
                  <a:cubicBezTo>
                    <a:pt x="16593" y="-47"/>
                    <a:pt x="18167" y="-47"/>
                    <a:pt x="19311" y="110"/>
                  </a:cubicBezTo>
                  <a:cubicBezTo>
                    <a:pt x="20456" y="266"/>
                    <a:pt x="21171" y="579"/>
                    <a:pt x="21385" y="1518"/>
                  </a:cubicBezTo>
                  <a:cubicBezTo>
                    <a:pt x="21600" y="2457"/>
                    <a:pt x="21314" y="4023"/>
                    <a:pt x="20670" y="6096"/>
                  </a:cubicBezTo>
                  <a:cubicBezTo>
                    <a:pt x="20026" y="8170"/>
                    <a:pt x="19025" y="10753"/>
                    <a:pt x="18453" y="12983"/>
                  </a:cubicBezTo>
                  <a:cubicBezTo>
                    <a:pt x="17881" y="15214"/>
                    <a:pt x="17738" y="17092"/>
                    <a:pt x="17666" y="18227"/>
                  </a:cubicBezTo>
                  <a:cubicBezTo>
                    <a:pt x="17595" y="19362"/>
                    <a:pt x="17595" y="19753"/>
                    <a:pt x="17237" y="19988"/>
                  </a:cubicBezTo>
                  <a:cubicBezTo>
                    <a:pt x="16879" y="20223"/>
                    <a:pt x="16164" y="20301"/>
                    <a:pt x="13804" y="20379"/>
                  </a:cubicBezTo>
                  <a:cubicBezTo>
                    <a:pt x="11444" y="20457"/>
                    <a:pt x="7438" y="20536"/>
                    <a:pt x="4864" y="20731"/>
                  </a:cubicBezTo>
                  <a:cubicBezTo>
                    <a:pt x="2289" y="20927"/>
                    <a:pt x="1144" y="21240"/>
                    <a:pt x="0" y="215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1" name="Line"/>
            <p:cNvSpPr/>
            <p:nvPr/>
          </p:nvSpPr>
          <p:spPr>
            <a:xfrm>
              <a:off x="6088283" y="5659852"/>
              <a:ext cx="1971730" cy="94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9" h="21540" fill="norm" stroke="1" extrusionOk="0">
                  <a:moveTo>
                    <a:pt x="0" y="21540"/>
                  </a:moveTo>
                  <a:cubicBezTo>
                    <a:pt x="23" y="19140"/>
                    <a:pt x="46" y="16740"/>
                    <a:pt x="278" y="15060"/>
                  </a:cubicBezTo>
                  <a:cubicBezTo>
                    <a:pt x="510" y="13380"/>
                    <a:pt x="950" y="12420"/>
                    <a:pt x="1599" y="10980"/>
                  </a:cubicBezTo>
                  <a:cubicBezTo>
                    <a:pt x="2248" y="9540"/>
                    <a:pt x="3106" y="7620"/>
                    <a:pt x="3940" y="6180"/>
                  </a:cubicBezTo>
                  <a:cubicBezTo>
                    <a:pt x="4774" y="4740"/>
                    <a:pt x="5585" y="3780"/>
                    <a:pt x="6455" y="3060"/>
                  </a:cubicBezTo>
                  <a:cubicBezTo>
                    <a:pt x="7324" y="2340"/>
                    <a:pt x="8251" y="1860"/>
                    <a:pt x="9062" y="1380"/>
                  </a:cubicBezTo>
                  <a:cubicBezTo>
                    <a:pt x="9873" y="900"/>
                    <a:pt x="10568" y="420"/>
                    <a:pt x="11275" y="180"/>
                  </a:cubicBezTo>
                  <a:cubicBezTo>
                    <a:pt x="11982" y="-60"/>
                    <a:pt x="12700" y="-60"/>
                    <a:pt x="13581" y="180"/>
                  </a:cubicBezTo>
                  <a:cubicBezTo>
                    <a:pt x="14462" y="420"/>
                    <a:pt x="15505" y="900"/>
                    <a:pt x="16513" y="1620"/>
                  </a:cubicBezTo>
                  <a:cubicBezTo>
                    <a:pt x="17521" y="2340"/>
                    <a:pt x="18494" y="3300"/>
                    <a:pt x="19271" y="4260"/>
                  </a:cubicBezTo>
                  <a:cubicBezTo>
                    <a:pt x="20047" y="5220"/>
                    <a:pt x="20627" y="6180"/>
                    <a:pt x="21009" y="7380"/>
                  </a:cubicBezTo>
                  <a:cubicBezTo>
                    <a:pt x="21391" y="8580"/>
                    <a:pt x="21577" y="10020"/>
                    <a:pt x="21588" y="11460"/>
                  </a:cubicBezTo>
                  <a:cubicBezTo>
                    <a:pt x="21600" y="12900"/>
                    <a:pt x="21438" y="14340"/>
                    <a:pt x="21252" y="15300"/>
                  </a:cubicBezTo>
                  <a:cubicBezTo>
                    <a:pt x="21067" y="16260"/>
                    <a:pt x="20858" y="16740"/>
                    <a:pt x="20650" y="172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2" name="Line"/>
            <p:cNvSpPr/>
            <p:nvPr/>
          </p:nvSpPr>
          <p:spPr>
            <a:xfrm>
              <a:off x="6961788" y="5946583"/>
              <a:ext cx="154606" cy="430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9" h="21433" fill="norm" stroke="1" extrusionOk="0">
                  <a:moveTo>
                    <a:pt x="16576" y="2151"/>
                  </a:moveTo>
                  <a:cubicBezTo>
                    <a:pt x="18281" y="1203"/>
                    <a:pt x="19986" y="254"/>
                    <a:pt x="20555" y="44"/>
                  </a:cubicBezTo>
                  <a:cubicBezTo>
                    <a:pt x="21123" y="-167"/>
                    <a:pt x="20555" y="360"/>
                    <a:pt x="18281" y="2309"/>
                  </a:cubicBezTo>
                  <a:cubicBezTo>
                    <a:pt x="16007" y="4258"/>
                    <a:pt x="12028" y="7630"/>
                    <a:pt x="8618" y="10528"/>
                  </a:cubicBezTo>
                  <a:cubicBezTo>
                    <a:pt x="5207" y="13425"/>
                    <a:pt x="2365" y="15849"/>
                    <a:pt x="944" y="17324"/>
                  </a:cubicBezTo>
                  <a:cubicBezTo>
                    <a:pt x="-477" y="18799"/>
                    <a:pt x="-477" y="19326"/>
                    <a:pt x="2223" y="19853"/>
                  </a:cubicBezTo>
                  <a:cubicBezTo>
                    <a:pt x="4923" y="20379"/>
                    <a:pt x="10323" y="20906"/>
                    <a:pt x="15723" y="214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3" name="Line"/>
            <p:cNvSpPr/>
            <p:nvPr/>
          </p:nvSpPr>
          <p:spPr>
            <a:xfrm>
              <a:off x="6824883" y="6059637"/>
              <a:ext cx="3937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68" y="16094"/>
                    <a:pt x="6735" y="10588"/>
                    <a:pt x="10335" y="6988"/>
                  </a:cubicBezTo>
                  <a:cubicBezTo>
                    <a:pt x="13935" y="3388"/>
                    <a:pt x="17768" y="169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4" name="Line"/>
            <p:cNvSpPr/>
            <p:nvPr/>
          </p:nvSpPr>
          <p:spPr>
            <a:xfrm>
              <a:off x="7351933" y="5839365"/>
              <a:ext cx="222251" cy="194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3" fill="norm" stroke="1" extrusionOk="0">
                  <a:moveTo>
                    <a:pt x="0" y="4660"/>
                  </a:moveTo>
                  <a:cubicBezTo>
                    <a:pt x="2880" y="3035"/>
                    <a:pt x="5760" y="1409"/>
                    <a:pt x="7817" y="596"/>
                  </a:cubicBezTo>
                  <a:cubicBezTo>
                    <a:pt x="9874" y="-217"/>
                    <a:pt x="11109" y="-217"/>
                    <a:pt x="12240" y="712"/>
                  </a:cubicBezTo>
                  <a:cubicBezTo>
                    <a:pt x="13371" y="1641"/>
                    <a:pt x="14400" y="3499"/>
                    <a:pt x="13680" y="5822"/>
                  </a:cubicBezTo>
                  <a:cubicBezTo>
                    <a:pt x="12960" y="8144"/>
                    <a:pt x="10491" y="10931"/>
                    <a:pt x="8126" y="13022"/>
                  </a:cubicBezTo>
                  <a:cubicBezTo>
                    <a:pt x="5760" y="15112"/>
                    <a:pt x="3497" y="16506"/>
                    <a:pt x="2057" y="17667"/>
                  </a:cubicBezTo>
                  <a:cubicBezTo>
                    <a:pt x="617" y="18828"/>
                    <a:pt x="0" y="19757"/>
                    <a:pt x="206" y="20222"/>
                  </a:cubicBezTo>
                  <a:cubicBezTo>
                    <a:pt x="411" y="20686"/>
                    <a:pt x="1440" y="20686"/>
                    <a:pt x="5143" y="20802"/>
                  </a:cubicBezTo>
                  <a:cubicBezTo>
                    <a:pt x="8846" y="20918"/>
                    <a:pt x="15223" y="21151"/>
                    <a:pt x="21600" y="213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5" name="Line"/>
            <p:cNvSpPr/>
            <p:nvPr/>
          </p:nvSpPr>
          <p:spPr>
            <a:xfrm>
              <a:off x="8602883" y="5636304"/>
              <a:ext cx="184151" cy="16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28" y="10800"/>
                    <a:pt x="6455" y="0"/>
                    <a:pt x="10055" y="0"/>
                  </a:cubicBezTo>
                  <a:cubicBezTo>
                    <a:pt x="13655" y="0"/>
                    <a:pt x="17628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6" name="Line"/>
            <p:cNvSpPr/>
            <p:nvPr/>
          </p:nvSpPr>
          <p:spPr>
            <a:xfrm>
              <a:off x="8666383" y="5735787"/>
              <a:ext cx="2222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7" name="Line"/>
            <p:cNvSpPr/>
            <p:nvPr/>
          </p:nvSpPr>
          <p:spPr>
            <a:xfrm>
              <a:off x="9377583" y="5159827"/>
              <a:ext cx="266701" cy="372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5" fill="norm" stroke="1" extrusionOk="0">
                  <a:moveTo>
                    <a:pt x="0" y="1712"/>
                  </a:moveTo>
                  <a:cubicBezTo>
                    <a:pt x="857" y="4867"/>
                    <a:pt x="1714" y="8022"/>
                    <a:pt x="2743" y="10935"/>
                  </a:cubicBezTo>
                  <a:cubicBezTo>
                    <a:pt x="3771" y="13847"/>
                    <a:pt x="4971" y="16517"/>
                    <a:pt x="5743" y="18155"/>
                  </a:cubicBezTo>
                  <a:cubicBezTo>
                    <a:pt x="6514" y="19793"/>
                    <a:pt x="6857" y="20400"/>
                    <a:pt x="7457" y="20825"/>
                  </a:cubicBezTo>
                  <a:cubicBezTo>
                    <a:pt x="8057" y="21249"/>
                    <a:pt x="8914" y="21492"/>
                    <a:pt x="9600" y="21249"/>
                  </a:cubicBezTo>
                  <a:cubicBezTo>
                    <a:pt x="10286" y="21007"/>
                    <a:pt x="10800" y="20279"/>
                    <a:pt x="11914" y="18155"/>
                  </a:cubicBezTo>
                  <a:cubicBezTo>
                    <a:pt x="13029" y="16031"/>
                    <a:pt x="14743" y="12512"/>
                    <a:pt x="15857" y="9479"/>
                  </a:cubicBezTo>
                  <a:cubicBezTo>
                    <a:pt x="16971" y="6445"/>
                    <a:pt x="17486" y="3896"/>
                    <a:pt x="17914" y="2258"/>
                  </a:cubicBezTo>
                  <a:cubicBezTo>
                    <a:pt x="18343" y="620"/>
                    <a:pt x="18686" y="-108"/>
                    <a:pt x="19286" y="13"/>
                  </a:cubicBezTo>
                  <a:cubicBezTo>
                    <a:pt x="19886" y="135"/>
                    <a:pt x="20743" y="1105"/>
                    <a:pt x="21600" y="20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8" name="Line"/>
            <p:cNvSpPr/>
            <p:nvPr/>
          </p:nvSpPr>
          <p:spPr>
            <a:xfrm>
              <a:off x="9609098" y="5316103"/>
              <a:ext cx="168536" cy="133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027" fill="norm" stroke="1" extrusionOk="0">
                  <a:moveTo>
                    <a:pt x="13398" y="6073"/>
                  </a:moveTo>
                  <a:cubicBezTo>
                    <a:pt x="12588" y="4744"/>
                    <a:pt x="11778" y="3415"/>
                    <a:pt x="10698" y="2085"/>
                  </a:cubicBezTo>
                  <a:cubicBezTo>
                    <a:pt x="9618" y="756"/>
                    <a:pt x="8268" y="-573"/>
                    <a:pt x="6648" y="258"/>
                  </a:cubicBezTo>
                  <a:cubicBezTo>
                    <a:pt x="5028" y="1089"/>
                    <a:pt x="3138" y="4079"/>
                    <a:pt x="1923" y="6572"/>
                  </a:cubicBezTo>
                  <a:cubicBezTo>
                    <a:pt x="708" y="9064"/>
                    <a:pt x="168" y="11058"/>
                    <a:pt x="33" y="12885"/>
                  </a:cubicBezTo>
                  <a:cubicBezTo>
                    <a:pt x="-102" y="14713"/>
                    <a:pt x="168" y="16375"/>
                    <a:pt x="978" y="17205"/>
                  </a:cubicBezTo>
                  <a:cubicBezTo>
                    <a:pt x="1788" y="18036"/>
                    <a:pt x="3138" y="18036"/>
                    <a:pt x="4488" y="17704"/>
                  </a:cubicBezTo>
                  <a:cubicBezTo>
                    <a:pt x="5838" y="17372"/>
                    <a:pt x="7188" y="16707"/>
                    <a:pt x="8403" y="17039"/>
                  </a:cubicBezTo>
                  <a:cubicBezTo>
                    <a:pt x="9618" y="17372"/>
                    <a:pt x="10698" y="18701"/>
                    <a:pt x="12858" y="19532"/>
                  </a:cubicBezTo>
                  <a:cubicBezTo>
                    <a:pt x="15018" y="20362"/>
                    <a:pt x="18258" y="20695"/>
                    <a:pt x="21498" y="210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9" name="Line"/>
            <p:cNvSpPr/>
            <p:nvPr/>
          </p:nvSpPr>
          <p:spPr>
            <a:xfrm>
              <a:off x="9803033" y="5253187"/>
              <a:ext cx="285751" cy="231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3" fill="norm" stroke="1" extrusionOk="0">
                  <a:moveTo>
                    <a:pt x="0" y="11193"/>
                  </a:moveTo>
                  <a:cubicBezTo>
                    <a:pt x="320" y="10211"/>
                    <a:pt x="640" y="9229"/>
                    <a:pt x="1200" y="8738"/>
                  </a:cubicBezTo>
                  <a:cubicBezTo>
                    <a:pt x="1760" y="8247"/>
                    <a:pt x="2560" y="8247"/>
                    <a:pt x="3760" y="9425"/>
                  </a:cubicBezTo>
                  <a:cubicBezTo>
                    <a:pt x="4960" y="10604"/>
                    <a:pt x="6560" y="12960"/>
                    <a:pt x="7440" y="14727"/>
                  </a:cubicBezTo>
                  <a:cubicBezTo>
                    <a:pt x="8320" y="16495"/>
                    <a:pt x="8480" y="17673"/>
                    <a:pt x="8480" y="18851"/>
                  </a:cubicBezTo>
                  <a:cubicBezTo>
                    <a:pt x="8480" y="20029"/>
                    <a:pt x="8320" y="21207"/>
                    <a:pt x="7840" y="21404"/>
                  </a:cubicBezTo>
                  <a:cubicBezTo>
                    <a:pt x="7360" y="21600"/>
                    <a:pt x="6560" y="20815"/>
                    <a:pt x="6080" y="19244"/>
                  </a:cubicBezTo>
                  <a:cubicBezTo>
                    <a:pt x="5600" y="17673"/>
                    <a:pt x="5440" y="15316"/>
                    <a:pt x="5840" y="12665"/>
                  </a:cubicBezTo>
                  <a:cubicBezTo>
                    <a:pt x="6240" y="10015"/>
                    <a:pt x="7200" y="7069"/>
                    <a:pt x="9920" y="4909"/>
                  </a:cubicBezTo>
                  <a:cubicBezTo>
                    <a:pt x="12640" y="2749"/>
                    <a:pt x="17120" y="137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0" name="Line"/>
            <p:cNvSpPr/>
            <p:nvPr/>
          </p:nvSpPr>
          <p:spPr>
            <a:xfrm>
              <a:off x="10137890" y="5146938"/>
              <a:ext cx="204894" cy="347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0" h="21495" fill="norm" stroke="1" extrusionOk="0">
                  <a:moveTo>
                    <a:pt x="21120" y="3430"/>
                  </a:moveTo>
                  <a:cubicBezTo>
                    <a:pt x="20902" y="2775"/>
                    <a:pt x="20684" y="2120"/>
                    <a:pt x="20138" y="1531"/>
                  </a:cubicBezTo>
                  <a:cubicBezTo>
                    <a:pt x="19593" y="942"/>
                    <a:pt x="18720" y="419"/>
                    <a:pt x="17738" y="157"/>
                  </a:cubicBezTo>
                  <a:cubicBezTo>
                    <a:pt x="16756" y="-105"/>
                    <a:pt x="15665" y="-105"/>
                    <a:pt x="13593" y="680"/>
                  </a:cubicBezTo>
                  <a:cubicBezTo>
                    <a:pt x="11520" y="1466"/>
                    <a:pt x="8465" y="3037"/>
                    <a:pt x="5847" y="5459"/>
                  </a:cubicBezTo>
                  <a:cubicBezTo>
                    <a:pt x="3229" y="7880"/>
                    <a:pt x="1047" y="11153"/>
                    <a:pt x="284" y="13379"/>
                  </a:cubicBezTo>
                  <a:cubicBezTo>
                    <a:pt x="-480" y="15604"/>
                    <a:pt x="175" y="16782"/>
                    <a:pt x="3775" y="17960"/>
                  </a:cubicBezTo>
                  <a:cubicBezTo>
                    <a:pt x="7375" y="19139"/>
                    <a:pt x="13920" y="20317"/>
                    <a:pt x="20465" y="214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1" name="Line"/>
            <p:cNvSpPr/>
            <p:nvPr/>
          </p:nvSpPr>
          <p:spPr>
            <a:xfrm>
              <a:off x="10425333" y="5265887"/>
              <a:ext cx="17780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629" y="5018"/>
                    <a:pt x="9257" y="10036"/>
                    <a:pt x="12857" y="13636"/>
                  </a:cubicBezTo>
                  <a:cubicBezTo>
                    <a:pt x="16457" y="17236"/>
                    <a:pt x="19029" y="1941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2" name="Line"/>
            <p:cNvSpPr/>
            <p:nvPr/>
          </p:nvSpPr>
          <p:spPr>
            <a:xfrm>
              <a:off x="10450733" y="5291287"/>
              <a:ext cx="17145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00" y="1362"/>
                    <a:pt x="13600" y="2724"/>
                    <a:pt x="10000" y="4962"/>
                  </a:cubicBezTo>
                  <a:cubicBezTo>
                    <a:pt x="6400" y="7200"/>
                    <a:pt x="3200" y="10314"/>
                    <a:pt x="1600" y="13232"/>
                  </a:cubicBezTo>
                  <a:cubicBezTo>
                    <a:pt x="0" y="16151"/>
                    <a:pt x="0" y="1887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3" name="Line"/>
            <p:cNvSpPr/>
            <p:nvPr/>
          </p:nvSpPr>
          <p:spPr>
            <a:xfrm>
              <a:off x="10545983" y="5170637"/>
              <a:ext cx="264815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600" fill="norm" stroke="1" extrusionOk="0">
                  <a:moveTo>
                    <a:pt x="14400" y="0"/>
                  </a:moveTo>
                  <a:cubicBezTo>
                    <a:pt x="16114" y="107"/>
                    <a:pt x="17829" y="215"/>
                    <a:pt x="19200" y="1236"/>
                  </a:cubicBezTo>
                  <a:cubicBezTo>
                    <a:pt x="20571" y="2257"/>
                    <a:pt x="21600" y="4191"/>
                    <a:pt x="21429" y="6501"/>
                  </a:cubicBezTo>
                  <a:cubicBezTo>
                    <a:pt x="21257" y="8812"/>
                    <a:pt x="19886" y="11499"/>
                    <a:pt x="16800" y="13809"/>
                  </a:cubicBezTo>
                  <a:cubicBezTo>
                    <a:pt x="13714" y="16119"/>
                    <a:pt x="8914" y="18054"/>
                    <a:pt x="5829" y="19290"/>
                  </a:cubicBezTo>
                  <a:cubicBezTo>
                    <a:pt x="2743" y="20525"/>
                    <a:pt x="1371" y="2106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4" name="Line"/>
            <p:cNvSpPr/>
            <p:nvPr/>
          </p:nvSpPr>
          <p:spPr>
            <a:xfrm>
              <a:off x="9479183" y="5755845"/>
              <a:ext cx="1066801" cy="106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8" fill="norm" stroke="1" extrusionOk="0">
                  <a:moveTo>
                    <a:pt x="0" y="21398"/>
                  </a:moveTo>
                  <a:cubicBezTo>
                    <a:pt x="857" y="18010"/>
                    <a:pt x="1714" y="14622"/>
                    <a:pt x="2936" y="11657"/>
                  </a:cubicBezTo>
                  <a:cubicBezTo>
                    <a:pt x="4157" y="8692"/>
                    <a:pt x="5743" y="6151"/>
                    <a:pt x="7350" y="4245"/>
                  </a:cubicBezTo>
                  <a:cubicBezTo>
                    <a:pt x="8957" y="2339"/>
                    <a:pt x="10586" y="1069"/>
                    <a:pt x="12343" y="433"/>
                  </a:cubicBezTo>
                  <a:cubicBezTo>
                    <a:pt x="14100" y="-202"/>
                    <a:pt x="15986" y="-202"/>
                    <a:pt x="17550" y="857"/>
                  </a:cubicBezTo>
                  <a:cubicBezTo>
                    <a:pt x="19114" y="1916"/>
                    <a:pt x="20357" y="4033"/>
                    <a:pt x="21600" y="61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5" name="Line"/>
            <p:cNvSpPr/>
            <p:nvPr/>
          </p:nvSpPr>
          <p:spPr>
            <a:xfrm>
              <a:off x="9831543" y="5964387"/>
              <a:ext cx="212791" cy="374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482" fill="norm" stroke="1" extrusionOk="0">
                  <a:moveTo>
                    <a:pt x="21289" y="0"/>
                  </a:moveTo>
                  <a:cubicBezTo>
                    <a:pt x="19595" y="849"/>
                    <a:pt x="17901" y="1699"/>
                    <a:pt x="15254" y="3580"/>
                  </a:cubicBezTo>
                  <a:cubicBezTo>
                    <a:pt x="12607" y="5461"/>
                    <a:pt x="9007" y="8373"/>
                    <a:pt x="6254" y="10861"/>
                  </a:cubicBezTo>
                  <a:cubicBezTo>
                    <a:pt x="3501" y="13348"/>
                    <a:pt x="1595" y="15411"/>
                    <a:pt x="642" y="16867"/>
                  </a:cubicBezTo>
                  <a:cubicBezTo>
                    <a:pt x="-311" y="18324"/>
                    <a:pt x="-311" y="19173"/>
                    <a:pt x="1383" y="19901"/>
                  </a:cubicBezTo>
                  <a:cubicBezTo>
                    <a:pt x="3077" y="20629"/>
                    <a:pt x="6465" y="21236"/>
                    <a:pt x="9218" y="21418"/>
                  </a:cubicBezTo>
                  <a:cubicBezTo>
                    <a:pt x="11971" y="21600"/>
                    <a:pt x="14089" y="21357"/>
                    <a:pt x="16207" y="211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6" name="Line"/>
            <p:cNvSpPr/>
            <p:nvPr/>
          </p:nvSpPr>
          <p:spPr>
            <a:xfrm>
              <a:off x="9815733" y="6123137"/>
              <a:ext cx="3048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4400"/>
                    <a:pt x="9600" y="7200"/>
                    <a:pt x="13200" y="3600"/>
                  </a:cubicBezTo>
                  <a:cubicBezTo>
                    <a:pt x="16800" y="0"/>
                    <a:pt x="192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7" name="Line"/>
            <p:cNvSpPr/>
            <p:nvPr/>
          </p:nvSpPr>
          <p:spPr>
            <a:xfrm>
              <a:off x="10214652" y="5921158"/>
              <a:ext cx="248782" cy="157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434" fill="norm" stroke="1" extrusionOk="0">
                  <a:moveTo>
                    <a:pt x="98" y="2426"/>
                  </a:moveTo>
                  <a:cubicBezTo>
                    <a:pt x="830" y="1562"/>
                    <a:pt x="1562" y="698"/>
                    <a:pt x="2478" y="266"/>
                  </a:cubicBezTo>
                  <a:cubicBezTo>
                    <a:pt x="3393" y="-166"/>
                    <a:pt x="4491" y="-166"/>
                    <a:pt x="5132" y="986"/>
                  </a:cubicBezTo>
                  <a:cubicBezTo>
                    <a:pt x="5773" y="2138"/>
                    <a:pt x="5956" y="4442"/>
                    <a:pt x="5315" y="6746"/>
                  </a:cubicBezTo>
                  <a:cubicBezTo>
                    <a:pt x="4674" y="9050"/>
                    <a:pt x="3210" y="11354"/>
                    <a:pt x="2020" y="12794"/>
                  </a:cubicBezTo>
                  <a:cubicBezTo>
                    <a:pt x="830" y="14234"/>
                    <a:pt x="-85" y="14810"/>
                    <a:pt x="7" y="15386"/>
                  </a:cubicBezTo>
                  <a:cubicBezTo>
                    <a:pt x="98" y="15962"/>
                    <a:pt x="1196" y="16538"/>
                    <a:pt x="4400" y="17258"/>
                  </a:cubicBezTo>
                  <a:cubicBezTo>
                    <a:pt x="7603" y="17978"/>
                    <a:pt x="12912" y="18842"/>
                    <a:pt x="16115" y="19562"/>
                  </a:cubicBezTo>
                  <a:cubicBezTo>
                    <a:pt x="19318" y="20282"/>
                    <a:pt x="20417" y="20858"/>
                    <a:pt x="21515" y="214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8" name="Line"/>
            <p:cNvSpPr/>
            <p:nvPr/>
          </p:nvSpPr>
          <p:spPr>
            <a:xfrm>
              <a:off x="6850283" y="4660204"/>
              <a:ext cx="1314451" cy="161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8" fill="norm" stroke="1" extrusionOk="0">
                  <a:moveTo>
                    <a:pt x="0" y="21088"/>
                  </a:moveTo>
                  <a:cubicBezTo>
                    <a:pt x="835" y="16103"/>
                    <a:pt x="1670" y="11119"/>
                    <a:pt x="2574" y="7380"/>
                  </a:cubicBezTo>
                  <a:cubicBezTo>
                    <a:pt x="3478" y="3642"/>
                    <a:pt x="4452" y="1150"/>
                    <a:pt x="5113" y="319"/>
                  </a:cubicBezTo>
                  <a:cubicBezTo>
                    <a:pt x="5774" y="-512"/>
                    <a:pt x="6122" y="319"/>
                    <a:pt x="6539" y="2396"/>
                  </a:cubicBezTo>
                  <a:cubicBezTo>
                    <a:pt x="6957" y="4473"/>
                    <a:pt x="7443" y="7796"/>
                    <a:pt x="8157" y="9457"/>
                  </a:cubicBezTo>
                  <a:cubicBezTo>
                    <a:pt x="8870" y="11119"/>
                    <a:pt x="9809" y="11119"/>
                    <a:pt x="10817" y="10842"/>
                  </a:cubicBezTo>
                  <a:cubicBezTo>
                    <a:pt x="11826" y="10565"/>
                    <a:pt x="12904" y="10011"/>
                    <a:pt x="14070" y="9734"/>
                  </a:cubicBezTo>
                  <a:cubicBezTo>
                    <a:pt x="15235" y="9457"/>
                    <a:pt x="16487" y="9457"/>
                    <a:pt x="17757" y="9873"/>
                  </a:cubicBezTo>
                  <a:cubicBezTo>
                    <a:pt x="19026" y="10288"/>
                    <a:pt x="20313" y="11119"/>
                    <a:pt x="21600" y="119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9" name="Line"/>
            <p:cNvSpPr/>
            <p:nvPr/>
          </p:nvSpPr>
          <p:spPr>
            <a:xfrm>
              <a:off x="7745104" y="4154637"/>
              <a:ext cx="267230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600" fill="norm" stroke="1" extrusionOk="0">
                  <a:moveTo>
                    <a:pt x="21472" y="0"/>
                  </a:moveTo>
                  <a:cubicBezTo>
                    <a:pt x="17390" y="118"/>
                    <a:pt x="13308" y="236"/>
                    <a:pt x="10502" y="590"/>
                  </a:cubicBezTo>
                  <a:cubicBezTo>
                    <a:pt x="7696" y="944"/>
                    <a:pt x="6165" y="1534"/>
                    <a:pt x="4719" y="2892"/>
                  </a:cubicBezTo>
                  <a:cubicBezTo>
                    <a:pt x="3274" y="4249"/>
                    <a:pt x="1913" y="6374"/>
                    <a:pt x="1063" y="8911"/>
                  </a:cubicBezTo>
                  <a:cubicBezTo>
                    <a:pt x="212" y="11449"/>
                    <a:pt x="-128" y="14400"/>
                    <a:pt x="42" y="16407"/>
                  </a:cubicBezTo>
                  <a:cubicBezTo>
                    <a:pt x="212" y="18413"/>
                    <a:pt x="892" y="19475"/>
                    <a:pt x="3614" y="20184"/>
                  </a:cubicBezTo>
                  <a:cubicBezTo>
                    <a:pt x="6335" y="20892"/>
                    <a:pt x="11097" y="21246"/>
                    <a:pt x="1585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0" name="Line"/>
            <p:cNvSpPr/>
            <p:nvPr/>
          </p:nvSpPr>
          <p:spPr>
            <a:xfrm>
              <a:off x="7751983" y="4402287"/>
              <a:ext cx="2540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" y="18000"/>
                    <a:pt x="720" y="14400"/>
                    <a:pt x="2610" y="11520"/>
                  </a:cubicBezTo>
                  <a:cubicBezTo>
                    <a:pt x="4500" y="8640"/>
                    <a:pt x="7920" y="6480"/>
                    <a:pt x="11340" y="4680"/>
                  </a:cubicBezTo>
                  <a:cubicBezTo>
                    <a:pt x="14760" y="2880"/>
                    <a:pt x="1818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1" name="Line"/>
            <p:cNvSpPr/>
            <p:nvPr/>
          </p:nvSpPr>
          <p:spPr>
            <a:xfrm>
              <a:off x="8137442" y="4160987"/>
              <a:ext cx="313042" cy="430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536" fill="norm" stroke="1" extrusionOk="0">
                  <a:moveTo>
                    <a:pt x="21440" y="635"/>
                  </a:moveTo>
                  <a:cubicBezTo>
                    <a:pt x="20135" y="318"/>
                    <a:pt x="18831" y="0"/>
                    <a:pt x="16874" y="0"/>
                  </a:cubicBezTo>
                  <a:cubicBezTo>
                    <a:pt x="14917" y="0"/>
                    <a:pt x="12307" y="318"/>
                    <a:pt x="10495" y="900"/>
                  </a:cubicBezTo>
                  <a:cubicBezTo>
                    <a:pt x="8683" y="1482"/>
                    <a:pt x="7668" y="2329"/>
                    <a:pt x="6943" y="4129"/>
                  </a:cubicBezTo>
                  <a:cubicBezTo>
                    <a:pt x="6219" y="5929"/>
                    <a:pt x="5784" y="8682"/>
                    <a:pt x="4914" y="11171"/>
                  </a:cubicBezTo>
                  <a:cubicBezTo>
                    <a:pt x="4044" y="13659"/>
                    <a:pt x="2739" y="15882"/>
                    <a:pt x="1870" y="17259"/>
                  </a:cubicBezTo>
                  <a:cubicBezTo>
                    <a:pt x="1000" y="18635"/>
                    <a:pt x="565" y="19165"/>
                    <a:pt x="275" y="19747"/>
                  </a:cubicBezTo>
                  <a:cubicBezTo>
                    <a:pt x="-15" y="20329"/>
                    <a:pt x="-160" y="20965"/>
                    <a:pt x="275" y="21282"/>
                  </a:cubicBezTo>
                  <a:cubicBezTo>
                    <a:pt x="710" y="21600"/>
                    <a:pt x="1725" y="21600"/>
                    <a:pt x="4551" y="21388"/>
                  </a:cubicBezTo>
                  <a:cubicBezTo>
                    <a:pt x="7378" y="21176"/>
                    <a:pt x="12017" y="20753"/>
                    <a:pt x="16656" y="203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2" name="Line"/>
            <p:cNvSpPr/>
            <p:nvPr/>
          </p:nvSpPr>
          <p:spPr>
            <a:xfrm>
              <a:off x="8521330" y="4217054"/>
              <a:ext cx="157754" cy="324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393" fill="norm" stroke="1" extrusionOk="0">
                  <a:moveTo>
                    <a:pt x="21464" y="2580"/>
                  </a:moveTo>
                  <a:cubicBezTo>
                    <a:pt x="20600" y="1744"/>
                    <a:pt x="19736" y="908"/>
                    <a:pt x="18440" y="420"/>
                  </a:cubicBezTo>
                  <a:cubicBezTo>
                    <a:pt x="17144" y="-68"/>
                    <a:pt x="15416" y="-207"/>
                    <a:pt x="12824" y="420"/>
                  </a:cubicBezTo>
                  <a:cubicBezTo>
                    <a:pt x="10232" y="1047"/>
                    <a:pt x="6776" y="2441"/>
                    <a:pt x="4184" y="4670"/>
                  </a:cubicBezTo>
                  <a:cubicBezTo>
                    <a:pt x="1592" y="6900"/>
                    <a:pt x="-136" y="9966"/>
                    <a:pt x="8" y="12405"/>
                  </a:cubicBezTo>
                  <a:cubicBezTo>
                    <a:pt x="152" y="14843"/>
                    <a:pt x="2168" y="16655"/>
                    <a:pt x="6056" y="18048"/>
                  </a:cubicBezTo>
                  <a:cubicBezTo>
                    <a:pt x="9944" y="19442"/>
                    <a:pt x="15704" y="20418"/>
                    <a:pt x="21464" y="213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3" name="Line"/>
            <p:cNvSpPr/>
            <p:nvPr/>
          </p:nvSpPr>
          <p:spPr>
            <a:xfrm>
              <a:off x="8761633" y="4281637"/>
              <a:ext cx="21590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294" y="4000"/>
                    <a:pt x="10588" y="8000"/>
                    <a:pt x="14188" y="11600"/>
                  </a:cubicBezTo>
                  <a:cubicBezTo>
                    <a:pt x="17788" y="15200"/>
                    <a:pt x="19694" y="18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4" name="Line"/>
            <p:cNvSpPr/>
            <p:nvPr/>
          </p:nvSpPr>
          <p:spPr>
            <a:xfrm>
              <a:off x="8818783" y="4294337"/>
              <a:ext cx="19685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84" y="2080"/>
                    <a:pt x="14168" y="4160"/>
                    <a:pt x="10684" y="7200"/>
                  </a:cubicBezTo>
                  <a:cubicBezTo>
                    <a:pt x="7200" y="10240"/>
                    <a:pt x="3948" y="14240"/>
                    <a:pt x="2206" y="16800"/>
                  </a:cubicBezTo>
                  <a:cubicBezTo>
                    <a:pt x="465" y="19360"/>
                    <a:pt x="232" y="204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5" name="Line"/>
            <p:cNvSpPr/>
            <p:nvPr/>
          </p:nvSpPr>
          <p:spPr>
            <a:xfrm>
              <a:off x="8983883" y="4453087"/>
              <a:ext cx="1968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13" y="14400"/>
                    <a:pt x="8826" y="7200"/>
                    <a:pt x="12426" y="3600"/>
                  </a:cubicBezTo>
                  <a:cubicBezTo>
                    <a:pt x="16026" y="0"/>
                    <a:pt x="1881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6" name="Line"/>
            <p:cNvSpPr/>
            <p:nvPr/>
          </p:nvSpPr>
          <p:spPr>
            <a:xfrm>
              <a:off x="9304845" y="4272022"/>
              <a:ext cx="212439" cy="303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383" fill="norm" stroke="1" extrusionOk="0">
                  <a:moveTo>
                    <a:pt x="21254" y="1124"/>
                  </a:moveTo>
                  <a:cubicBezTo>
                    <a:pt x="19348" y="528"/>
                    <a:pt x="17442" y="-68"/>
                    <a:pt x="15325" y="6"/>
                  </a:cubicBezTo>
                  <a:cubicBezTo>
                    <a:pt x="13207" y="81"/>
                    <a:pt x="10878" y="826"/>
                    <a:pt x="8442" y="2539"/>
                  </a:cubicBezTo>
                  <a:cubicBezTo>
                    <a:pt x="6007" y="4252"/>
                    <a:pt x="3466" y="6933"/>
                    <a:pt x="1878" y="9764"/>
                  </a:cubicBezTo>
                  <a:cubicBezTo>
                    <a:pt x="289" y="12594"/>
                    <a:pt x="-346" y="15573"/>
                    <a:pt x="183" y="17584"/>
                  </a:cubicBezTo>
                  <a:cubicBezTo>
                    <a:pt x="713" y="19595"/>
                    <a:pt x="2407" y="20638"/>
                    <a:pt x="4101" y="21085"/>
                  </a:cubicBezTo>
                  <a:cubicBezTo>
                    <a:pt x="5795" y="21532"/>
                    <a:pt x="7489" y="21383"/>
                    <a:pt x="9183" y="212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7" name="Line"/>
            <p:cNvSpPr/>
            <p:nvPr/>
          </p:nvSpPr>
          <p:spPr>
            <a:xfrm>
              <a:off x="9301283" y="4454095"/>
              <a:ext cx="165201" cy="30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20914" fill="norm" stroke="1" extrusionOk="0">
                  <a:moveTo>
                    <a:pt x="1633" y="20914"/>
                  </a:moveTo>
                  <a:cubicBezTo>
                    <a:pt x="553" y="13714"/>
                    <a:pt x="-527" y="6514"/>
                    <a:pt x="283" y="2914"/>
                  </a:cubicBezTo>
                  <a:cubicBezTo>
                    <a:pt x="1093" y="-686"/>
                    <a:pt x="3793" y="-686"/>
                    <a:pt x="7573" y="1474"/>
                  </a:cubicBezTo>
                  <a:cubicBezTo>
                    <a:pt x="11353" y="3634"/>
                    <a:pt x="16213" y="7954"/>
                    <a:pt x="21073" y="122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8" name="Line"/>
            <p:cNvSpPr/>
            <p:nvPr/>
          </p:nvSpPr>
          <p:spPr>
            <a:xfrm>
              <a:off x="9503364" y="4323192"/>
              <a:ext cx="267920" cy="278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374" fill="norm" stroke="1" extrusionOk="0">
                  <a:moveTo>
                    <a:pt x="21528" y="3145"/>
                  </a:moveTo>
                  <a:cubicBezTo>
                    <a:pt x="21018" y="2171"/>
                    <a:pt x="20508" y="1196"/>
                    <a:pt x="19232" y="628"/>
                  </a:cubicBezTo>
                  <a:cubicBezTo>
                    <a:pt x="17956" y="59"/>
                    <a:pt x="15915" y="-103"/>
                    <a:pt x="14045" y="59"/>
                  </a:cubicBezTo>
                  <a:cubicBezTo>
                    <a:pt x="12174" y="222"/>
                    <a:pt x="10473" y="709"/>
                    <a:pt x="8687" y="2739"/>
                  </a:cubicBezTo>
                  <a:cubicBezTo>
                    <a:pt x="6901" y="4769"/>
                    <a:pt x="5030" y="8342"/>
                    <a:pt x="3670" y="11022"/>
                  </a:cubicBezTo>
                  <a:cubicBezTo>
                    <a:pt x="2309" y="13702"/>
                    <a:pt x="1459" y="15488"/>
                    <a:pt x="863" y="16787"/>
                  </a:cubicBezTo>
                  <a:cubicBezTo>
                    <a:pt x="268" y="18086"/>
                    <a:pt x="-72" y="18899"/>
                    <a:pt x="13" y="19629"/>
                  </a:cubicBezTo>
                  <a:cubicBezTo>
                    <a:pt x="98" y="20360"/>
                    <a:pt x="608" y="21010"/>
                    <a:pt x="2224" y="21253"/>
                  </a:cubicBezTo>
                  <a:cubicBezTo>
                    <a:pt x="3840" y="21497"/>
                    <a:pt x="6561" y="21335"/>
                    <a:pt x="9282" y="21091"/>
                  </a:cubicBezTo>
                  <a:cubicBezTo>
                    <a:pt x="12004" y="20847"/>
                    <a:pt x="14725" y="20523"/>
                    <a:pt x="17446" y="201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9" name="Line"/>
            <p:cNvSpPr/>
            <p:nvPr/>
          </p:nvSpPr>
          <p:spPr>
            <a:xfrm>
              <a:off x="9796683" y="4383237"/>
              <a:ext cx="12065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95" y="257"/>
                    <a:pt x="3789" y="514"/>
                    <a:pt x="7389" y="4114"/>
                  </a:cubicBezTo>
                  <a:cubicBezTo>
                    <a:pt x="10989" y="7714"/>
                    <a:pt x="16295" y="1465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0" name="Line"/>
            <p:cNvSpPr/>
            <p:nvPr/>
          </p:nvSpPr>
          <p:spPr>
            <a:xfrm>
              <a:off x="9803033" y="4420130"/>
              <a:ext cx="190501" cy="210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7" fill="norm" stroke="1" extrusionOk="0">
                  <a:moveTo>
                    <a:pt x="21600" y="1419"/>
                  </a:moveTo>
                  <a:cubicBezTo>
                    <a:pt x="20640" y="771"/>
                    <a:pt x="19680" y="123"/>
                    <a:pt x="18600" y="15"/>
                  </a:cubicBezTo>
                  <a:cubicBezTo>
                    <a:pt x="17520" y="-93"/>
                    <a:pt x="16320" y="339"/>
                    <a:pt x="13440" y="2499"/>
                  </a:cubicBezTo>
                  <a:cubicBezTo>
                    <a:pt x="10560" y="4659"/>
                    <a:pt x="6000" y="8547"/>
                    <a:pt x="3480" y="12003"/>
                  </a:cubicBezTo>
                  <a:cubicBezTo>
                    <a:pt x="960" y="15459"/>
                    <a:pt x="480" y="18483"/>
                    <a:pt x="0" y="215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1" name="Line"/>
            <p:cNvSpPr/>
            <p:nvPr/>
          </p:nvSpPr>
          <p:spPr>
            <a:xfrm>
              <a:off x="9993533" y="4339344"/>
              <a:ext cx="144199" cy="272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6" h="21556" fill="norm" stroke="1" extrusionOk="0">
                  <a:moveTo>
                    <a:pt x="0" y="2970"/>
                  </a:moveTo>
                  <a:cubicBezTo>
                    <a:pt x="0" y="2133"/>
                    <a:pt x="0" y="1296"/>
                    <a:pt x="939" y="793"/>
                  </a:cubicBezTo>
                  <a:cubicBezTo>
                    <a:pt x="1878" y="291"/>
                    <a:pt x="3757" y="123"/>
                    <a:pt x="6261" y="40"/>
                  </a:cubicBezTo>
                  <a:cubicBezTo>
                    <a:pt x="8765" y="-44"/>
                    <a:pt x="11896" y="-44"/>
                    <a:pt x="14557" y="542"/>
                  </a:cubicBezTo>
                  <a:cubicBezTo>
                    <a:pt x="17217" y="1128"/>
                    <a:pt x="19409" y="2300"/>
                    <a:pt x="20504" y="4142"/>
                  </a:cubicBezTo>
                  <a:cubicBezTo>
                    <a:pt x="21600" y="5984"/>
                    <a:pt x="21600" y="8496"/>
                    <a:pt x="20504" y="11091"/>
                  </a:cubicBezTo>
                  <a:cubicBezTo>
                    <a:pt x="19409" y="13686"/>
                    <a:pt x="17217" y="16365"/>
                    <a:pt x="13617" y="18123"/>
                  </a:cubicBezTo>
                  <a:cubicBezTo>
                    <a:pt x="10017" y="19882"/>
                    <a:pt x="5009" y="20719"/>
                    <a:pt x="0" y="215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2" name="Line"/>
            <p:cNvSpPr/>
            <p:nvPr/>
          </p:nvSpPr>
          <p:spPr>
            <a:xfrm>
              <a:off x="10184033" y="4338120"/>
              <a:ext cx="84763" cy="313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5" h="21185" fill="norm" stroke="1" extrusionOk="0">
                  <a:moveTo>
                    <a:pt x="1543" y="2620"/>
                  </a:moveTo>
                  <a:cubicBezTo>
                    <a:pt x="2057" y="1762"/>
                    <a:pt x="2571" y="903"/>
                    <a:pt x="4114" y="403"/>
                  </a:cubicBezTo>
                  <a:cubicBezTo>
                    <a:pt x="5657" y="-98"/>
                    <a:pt x="8229" y="-241"/>
                    <a:pt x="10800" y="617"/>
                  </a:cubicBezTo>
                  <a:cubicBezTo>
                    <a:pt x="13371" y="1476"/>
                    <a:pt x="15943" y="3335"/>
                    <a:pt x="18000" y="6125"/>
                  </a:cubicBezTo>
                  <a:cubicBezTo>
                    <a:pt x="20057" y="8914"/>
                    <a:pt x="21600" y="12633"/>
                    <a:pt x="19800" y="15351"/>
                  </a:cubicBezTo>
                  <a:cubicBezTo>
                    <a:pt x="18000" y="18069"/>
                    <a:pt x="12857" y="19785"/>
                    <a:pt x="9000" y="20572"/>
                  </a:cubicBezTo>
                  <a:cubicBezTo>
                    <a:pt x="5143" y="21359"/>
                    <a:pt x="2571" y="21216"/>
                    <a:pt x="0" y="210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3" name="Line"/>
            <p:cNvSpPr/>
            <p:nvPr/>
          </p:nvSpPr>
          <p:spPr>
            <a:xfrm>
              <a:off x="10298333" y="4212257"/>
              <a:ext cx="177801" cy="137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6" fill="norm" stroke="1" extrusionOk="0">
                  <a:moveTo>
                    <a:pt x="0" y="3914"/>
                  </a:moveTo>
                  <a:cubicBezTo>
                    <a:pt x="1029" y="2584"/>
                    <a:pt x="2057" y="1255"/>
                    <a:pt x="3600" y="591"/>
                  </a:cubicBezTo>
                  <a:cubicBezTo>
                    <a:pt x="5143" y="-74"/>
                    <a:pt x="7200" y="-74"/>
                    <a:pt x="8871" y="92"/>
                  </a:cubicBezTo>
                  <a:cubicBezTo>
                    <a:pt x="10543" y="258"/>
                    <a:pt x="11829" y="591"/>
                    <a:pt x="12086" y="2418"/>
                  </a:cubicBezTo>
                  <a:cubicBezTo>
                    <a:pt x="12343" y="4246"/>
                    <a:pt x="11571" y="7569"/>
                    <a:pt x="10800" y="9895"/>
                  </a:cubicBezTo>
                  <a:cubicBezTo>
                    <a:pt x="10029" y="12221"/>
                    <a:pt x="9257" y="13551"/>
                    <a:pt x="8486" y="15212"/>
                  </a:cubicBezTo>
                  <a:cubicBezTo>
                    <a:pt x="7714" y="16874"/>
                    <a:pt x="6943" y="18868"/>
                    <a:pt x="7329" y="20031"/>
                  </a:cubicBezTo>
                  <a:cubicBezTo>
                    <a:pt x="7714" y="21194"/>
                    <a:pt x="9257" y="21526"/>
                    <a:pt x="11829" y="21526"/>
                  </a:cubicBezTo>
                  <a:cubicBezTo>
                    <a:pt x="14400" y="21526"/>
                    <a:pt x="18000" y="21194"/>
                    <a:pt x="21600" y="208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4" name="Line"/>
            <p:cNvSpPr/>
            <p:nvPr/>
          </p:nvSpPr>
          <p:spPr>
            <a:xfrm>
              <a:off x="10323733" y="4224992"/>
              <a:ext cx="318964" cy="488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578" fill="norm" stroke="1" extrusionOk="0">
                  <a:moveTo>
                    <a:pt x="8953" y="1381"/>
                  </a:moveTo>
                  <a:cubicBezTo>
                    <a:pt x="9095" y="913"/>
                    <a:pt x="9237" y="446"/>
                    <a:pt x="9663" y="212"/>
                  </a:cubicBezTo>
                  <a:cubicBezTo>
                    <a:pt x="10089" y="-22"/>
                    <a:pt x="10800" y="-22"/>
                    <a:pt x="12505" y="25"/>
                  </a:cubicBezTo>
                  <a:cubicBezTo>
                    <a:pt x="14211" y="72"/>
                    <a:pt x="16911" y="165"/>
                    <a:pt x="18545" y="352"/>
                  </a:cubicBezTo>
                  <a:cubicBezTo>
                    <a:pt x="20179" y="539"/>
                    <a:pt x="20747" y="820"/>
                    <a:pt x="21103" y="1661"/>
                  </a:cubicBezTo>
                  <a:cubicBezTo>
                    <a:pt x="21458" y="2503"/>
                    <a:pt x="21600" y="3905"/>
                    <a:pt x="21032" y="5682"/>
                  </a:cubicBezTo>
                  <a:cubicBezTo>
                    <a:pt x="20463" y="7459"/>
                    <a:pt x="19184" y="9609"/>
                    <a:pt x="18332" y="11713"/>
                  </a:cubicBezTo>
                  <a:cubicBezTo>
                    <a:pt x="17479" y="13817"/>
                    <a:pt x="17053" y="15874"/>
                    <a:pt x="16839" y="17277"/>
                  </a:cubicBezTo>
                  <a:cubicBezTo>
                    <a:pt x="16626" y="18679"/>
                    <a:pt x="16626" y="19427"/>
                    <a:pt x="16129" y="19848"/>
                  </a:cubicBezTo>
                  <a:cubicBezTo>
                    <a:pt x="15632" y="20269"/>
                    <a:pt x="14637" y="20362"/>
                    <a:pt x="12505" y="20456"/>
                  </a:cubicBezTo>
                  <a:cubicBezTo>
                    <a:pt x="10374" y="20549"/>
                    <a:pt x="7105" y="20643"/>
                    <a:pt x="4832" y="20830"/>
                  </a:cubicBezTo>
                  <a:cubicBezTo>
                    <a:pt x="2558" y="21017"/>
                    <a:pt x="1279" y="21297"/>
                    <a:pt x="0" y="215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5" name="Line"/>
            <p:cNvSpPr/>
            <p:nvPr/>
          </p:nvSpPr>
          <p:spPr>
            <a:xfrm>
              <a:off x="1814733" y="6116787"/>
              <a:ext cx="2063751" cy="175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9" fill="norm" stroke="1" extrusionOk="0">
                  <a:moveTo>
                    <a:pt x="0" y="0"/>
                  </a:moveTo>
                  <a:cubicBezTo>
                    <a:pt x="642" y="2033"/>
                    <a:pt x="1285" y="4066"/>
                    <a:pt x="2049" y="5336"/>
                  </a:cubicBezTo>
                  <a:cubicBezTo>
                    <a:pt x="2814" y="6607"/>
                    <a:pt x="3700" y="7115"/>
                    <a:pt x="4575" y="7242"/>
                  </a:cubicBezTo>
                  <a:cubicBezTo>
                    <a:pt x="5450" y="7369"/>
                    <a:pt x="6314" y="7115"/>
                    <a:pt x="7034" y="8132"/>
                  </a:cubicBezTo>
                  <a:cubicBezTo>
                    <a:pt x="7754" y="9148"/>
                    <a:pt x="8330" y="11435"/>
                    <a:pt x="8718" y="13976"/>
                  </a:cubicBezTo>
                  <a:cubicBezTo>
                    <a:pt x="9105" y="16518"/>
                    <a:pt x="9305" y="19313"/>
                    <a:pt x="9626" y="20456"/>
                  </a:cubicBezTo>
                  <a:cubicBezTo>
                    <a:pt x="9947" y="21600"/>
                    <a:pt x="10390" y="21092"/>
                    <a:pt x="10988" y="20075"/>
                  </a:cubicBezTo>
                  <a:cubicBezTo>
                    <a:pt x="11586" y="19059"/>
                    <a:pt x="12340" y="17534"/>
                    <a:pt x="13137" y="16391"/>
                  </a:cubicBezTo>
                  <a:cubicBezTo>
                    <a:pt x="13935" y="15247"/>
                    <a:pt x="14777" y="14485"/>
                    <a:pt x="15618" y="13976"/>
                  </a:cubicBezTo>
                  <a:cubicBezTo>
                    <a:pt x="16460" y="13468"/>
                    <a:pt x="17302" y="13214"/>
                    <a:pt x="18166" y="13468"/>
                  </a:cubicBezTo>
                  <a:cubicBezTo>
                    <a:pt x="19030" y="13722"/>
                    <a:pt x="19916" y="14485"/>
                    <a:pt x="20492" y="15120"/>
                  </a:cubicBezTo>
                  <a:cubicBezTo>
                    <a:pt x="21068" y="15755"/>
                    <a:pt x="21334" y="16264"/>
                    <a:pt x="21600" y="167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6" name="Line"/>
            <p:cNvSpPr/>
            <p:nvPr/>
          </p:nvSpPr>
          <p:spPr>
            <a:xfrm>
              <a:off x="1884583" y="6648333"/>
              <a:ext cx="109832" cy="567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7" h="21440" fill="norm" stroke="1" extrusionOk="0">
                  <a:moveTo>
                    <a:pt x="6113" y="9670"/>
                  </a:moveTo>
                  <a:cubicBezTo>
                    <a:pt x="5298" y="11510"/>
                    <a:pt x="4483" y="13350"/>
                    <a:pt x="4075" y="15190"/>
                  </a:cubicBezTo>
                  <a:cubicBezTo>
                    <a:pt x="3668" y="17030"/>
                    <a:pt x="3668" y="18870"/>
                    <a:pt x="3872" y="19990"/>
                  </a:cubicBezTo>
                  <a:cubicBezTo>
                    <a:pt x="4075" y="21110"/>
                    <a:pt x="4483" y="21510"/>
                    <a:pt x="4687" y="21430"/>
                  </a:cubicBezTo>
                  <a:cubicBezTo>
                    <a:pt x="4891" y="21350"/>
                    <a:pt x="4891" y="20790"/>
                    <a:pt x="4279" y="19070"/>
                  </a:cubicBezTo>
                  <a:cubicBezTo>
                    <a:pt x="3668" y="17350"/>
                    <a:pt x="2445" y="14470"/>
                    <a:pt x="2649" y="11750"/>
                  </a:cubicBezTo>
                  <a:cubicBezTo>
                    <a:pt x="2853" y="9030"/>
                    <a:pt x="4483" y="6470"/>
                    <a:pt x="6521" y="4550"/>
                  </a:cubicBezTo>
                  <a:cubicBezTo>
                    <a:pt x="8558" y="2630"/>
                    <a:pt x="11004" y="1350"/>
                    <a:pt x="13449" y="670"/>
                  </a:cubicBezTo>
                  <a:cubicBezTo>
                    <a:pt x="15894" y="-10"/>
                    <a:pt x="18340" y="-90"/>
                    <a:pt x="19766" y="70"/>
                  </a:cubicBezTo>
                  <a:cubicBezTo>
                    <a:pt x="21192" y="230"/>
                    <a:pt x="21600" y="630"/>
                    <a:pt x="20581" y="1470"/>
                  </a:cubicBezTo>
                  <a:cubicBezTo>
                    <a:pt x="19562" y="2310"/>
                    <a:pt x="17117" y="3590"/>
                    <a:pt x="13449" y="4550"/>
                  </a:cubicBezTo>
                  <a:cubicBezTo>
                    <a:pt x="9781" y="5510"/>
                    <a:pt x="4891" y="6150"/>
                    <a:pt x="0" y="67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7" name="Line"/>
            <p:cNvSpPr/>
            <p:nvPr/>
          </p:nvSpPr>
          <p:spPr>
            <a:xfrm>
              <a:off x="1998883" y="6847037"/>
              <a:ext cx="234951" cy="255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3" fill="norm" stroke="1" extrusionOk="0">
                  <a:moveTo>
                    <a:pt x="0" y="7436"/>
                  </a:moveTo>
                  <a:cubicBezTo>
                    <a:pt x="778" y="6905"/>
                    <a:pt x="1557" y="6374"/>
                    <a:pt x="3405" y="7082"/>
                  </a:cubicBezTo>
                  <a:cubicBezTo>
                    <a:pt x="5254" y="7790"/>
                    <a:pt x="8173" y="9738"/>
                    <a:pt x="9827" y="11774"/>
                  </a:cubicBezTo>
                  <a:cubicBezTo>
                    <a:pt x="11481" y="13810"/>
                    <a:pt x="11870" y="15934"/>
                    <a:pt x="11870" y="17528"/>
                  </a:cubicBezTo>
                  <a:cubicBezTo>
                    <a:pt x="11870" y="19121"/>
                    <a:pt x="11481" y="20184"/>
                    <a:pt x="10800" y="20803"/>
                  </a:cubicBezTo>
                  <a:cubicBezTo>
                    <a:pt x="10119" y="21423"/>
                    <a:pt x="9146" y="21600"/>
                    <a:pt x="8465" y="21069"/>
                  </a:cubicBezTo>
                  <a:cubicBezTo>
                    <a:pt x="7784" y="20538"/>
                    <a:pt x="7395" y="19298"/>
                    <a:pt x="7686" y="16820"/>
                  </a:cubicBezTo>
                  <a:cubicBezTo>
                    <a:pt x="7978" y="14341"/>
                    <a:pt x="8951" y="10623"/>
                    <a:pt x="11384" y="7613"/>
                  </a:cubicBezTo>
                  <a:cubicBezTo>
                    <a:pt x="13816" y="4603"/>
                    <a:pt x="17708" y="230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8" name="Line"/>
            <p:cNvSpPr/>
            <p:nvPr/>
          </p:nvSpPr>
          <p:spPr>
            <a:xfrm>
              <a:off x="2397244" y="6683825"/>
              <a:ext cx="217590" cy="448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510" fill="norm" stroke="1" extrusionOk="0">
                  <a:moveTo>
                    <a:pt x="20947" y="1431"/>
                  </a:moveTo>
                  <a:cubicBezTo>
                    <a:pt x="20743" y="924"/>
                    <a:pt x="20539" y="417"/>
                    <a:pt x="19826" y="164"/>
                  </a:cubicBezTo>
                  <a:cubicBezTo>
                    <a:pt x="19113" y="-90"/>
                    <a:pt x="17890" y="-90"/>
                    <a:pt x="16056" y="468"/>
                  </a:cubicBezTo>
                  <a:cubicBezTo>
                    <a:pt x="14222" y="1025"/>
                    <a:pt x="11777" y="2141"/>
                    <a:pt x="8822" y="4118"/>
                  </a:cubicBezTo>
                  <a:cubicBezTo>
                    <a:pt x="5868" y="6096"/>
                    <a:pt x="2404" y="8935"/>
                    <a:pt x="875" y="11318"/>
                  </a:cubicBezTo>
                  <a:cubicBezTo>
                    <a:pt x="-653" y="13702"/>
                    <a:pt x="-245" y="15628"/>
                    <a:pt x="2607" y="17251"/>
                  </a:cubicBezTo>
                  <a:cubicBezTo>
                    <a:pt x="5460" y="18873"/>
                    <a:pt x="10758" y="20192"/>
                    <a:pt x="16056" y="215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9" name="Line"/>
            <p:cNvSpPr/>
            <p:nvPr/>
          </p:nvSpPr>
          <p:spPr>
            <a:xfrm>
              <a:off x="2717809" y="6792004"/>
              <a:ext cx="239925" cy="205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0811" fill="norm" stroke="1" extrusionOk="0">
                  <a:moveTo>
                    <a:pt x="10020" y="427"/>
                  </a:moveTo>
                  <a:cubicBezTo>
                    <a:pt x="9081" y="0"/>
                    <a:pt x="8142" y="-428"/>
                    <a:pt x="6546" y="855"/>
                  </a:cubicBezTo>
                  <a:cubicBezTo>
                    <a:pt x="4949" y="2138"/>
                    <a:pt x="2695" y="5132"/>
                    <a:pt x="1380" y="7806"/>
                  </a:cubicBezTo>
                  <a:cubicBezTo>
                    <a:pt x="66" y="10479"/>
                    <a:pt x="-310" y="12831"/>
                    <a:pt x="253" y="15077"/>
                  </a:cubicBezTo>
                  <a:cubicBezTo>
                    <a:pt x="817" y="17322"/>
                    <a:pt x="2320" y="19461"/>
                    <a:pt x="5982" y="20317"/>
                  </a:cubicBezTo>
                  <a:cubicBezTo>
                    <a:pt x="9645" y="21172"/>
                    <a:pt x="15467" y="20744"/>
                    <a:pt x="21290" y="203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0" name="Line"/>
            <p:cNvSpPr/>
            <p:nvPr/>
          </p:nvSpPr>
          <p:spPr>
            <a:xfrm>
              <a:off x="2957733" y="6751787"/>
              <a:ext cx="16510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985" y="4320"/>
                    <a:pt x="9969" y="8640"/>
                    <a:pt x="13569" y="12240"/>
                  </a:cubicBezTo>
                  <a:cubicBezTo>
                    <a:pt x="17169" y="15840"/>
                    <a:pt x="19385" y="187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1" name="Line"/>
            <p:cNvSpPr/>
            <p:nvPr/>
          </p:nvSpPr>
          <p:spPr>
            <a:xfrm>
              <a:off x="2966969" y="6764487"/>
              <a:ext cx="181265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1" h="21600" fill="norm" stroke="1" extrusionOk="0">
                  <a:moveTo>
                    <a:pt x="21262" y="0"/>
                  </a:moveTo>
                  <a:cubicBezTo>
                    <a:pt x="15552" y="4039"/>
                    <a:pt x="9841" y="8078"/>
                    <a:pt x="6117" y="11327"/>
                  </a:cubicBezTo>
                  <a:cubicBezTo>
                    <a:pt x="2393" y="14576"/>
                    <a:pt x="655" y="17034"/>
                    <a:pt x="159" y="18615"/>
                  </a:cubicBezTo>
                  <a:cubicBezTo>
                    <a:pt x="-338" y="20195"/>
                    <a:pt x="407" y="20898"/>
                    <a:pt x="1400" y="21249"/>
                  </a:cubicBezTo>
                  <a:cubicBezTo>
                    <a:pt x="2393" y="21600"/>
                    <a:pt x="3634" y="21600"/>
                    <a:pt x="487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2" name="Line"/>
            <p:cNvSpPr/>
            <p:nvPr/>
          </p:nvSpPr>
          <p:spPr>
            <a:xfrm>
              <a:off x="3186333" y="6935937"/>
              <a:ext cx="146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39" y="14400"/>
                    <a:pt x="1878" y="7200"/>
                    <a:pt x="5478" y="3600"/>
                  </a:cubicBezTo>
                  <a:cubicBezTo>
                    <a:pt x="9078" y="0"/>
                    <a:pt x="1533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3" name="Line"/>
            <p:cNvSpPr/>
            <p:nvPr/>
          </p:nvSpPr>
          <p:spPr>
            <a:xfrm>
              <a:off x="3357783" y="6837423"/>
              <a:ext cx="285751" cy="174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1" fill="norm" stroke="1" extrusionOk="0">
                  <a:moveTo>
                    <a:pt x="0" y="21481"/>
                  </a:moveTo>
                  <a:cubicBezTo>
                    <a:pt x="800" y="17317"/>
                    <a:pt x="1600" y="13153"/>
                    <a:pt x="2640" y="9900"/>
                  </a:cubicBezTo>
                  <a:cubicBezTo>
                    <a:pt x="3680" y="6647"/>
                    <a:pt x="4960" y="4305"/>
                    <a:pt x="5840" y="2614"/>
                  </a:cubicBezTo>
                  <a:cubicBezTo>
                    <a:pt x="6720" y="922"/>
                    <a:pt x="7200" y="-119"/>
                    <a:pt x="7280" y="11"/>
                  </a:cubicBezTo>
                  <a:cubicBezTo>
                    <a:pt x="7360" y="141"/>
                    <a:pt x="7040" y="1442"/>
                    <a:pt x="6720" y="3654"/>
                  </a:cubicBezTo>
                  <a:cubicBezTo>
                    <a:pt x="6400" y="5867"/>
                    <a:pt x="6080" y="8989"/>
                    <a:pt x="6160" y="11071"/>
                  </a:cubicBezTo>
                  <a:cubicBezTo>
                    <a:pt x="6240" y="13153"/>
                    <a:pt x="6720" y="14194"/>
                    <a:pt x="7360" y="14715"/>
                  </a:cubicBezTo>
                  <a:cubicBezTo>
                    <a:pt x="8000" y="15235"/>
                    <a:pt x="8800" y="15235"/>
                    <a:pt x="9760" y="14194"/>
                  </a:cubicBezTo>
                  <a:cubicBezTo>
                    <a:pt x="10720" y="13153"/>
                    <a:pt x="11840" y="11071"/>
                    <a:pt x="12640" y="9250"/>
                  </a:cubicBezTo>
                  <a:cubicBezTo>
                    <a:pt x="13440" y="7428"/>
                    <a:pt x="13920" y="5867"/>
                    <a:pt x="14400" y="5736"/>
                  </a:cubicBezTo>
                  <a:cubicBezTo>
                    <a:pt x="14880" y="5606"/>
                    <a:pt x="15360" y="6908"/>
                    <a:pt x="16560" y="8469"/>
                  </a:cubicBezTo>
                  <a:cubicBezTo>
                    <a:pt x="17760" y="10030"/>
                    <a:pt x="19680" y="11852"/>
                    <a:pt x="21600" y="136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4" name="Line"/>
            <p:cNvSpPr/>
            <p:nvPr/>
          </p:nvSpPr>
          <p:spPr>
            <a:xfrm>
              <a:off x="3649883" y="6796237"/>
              <a:ext cx="41095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9" h="21600" fill="norm" stroke="1" extrusionOk="0">
                  <a:moveTo>
                    <a:pt x="0" y="0"/>
                  </a:moveTo>
                  <a:cubicBezTo>
                    <a:pt x="8229" y="5059"/>
                    <a:pt x="16457" y="10119"/>
                    <a:pt x="19029" y="13524"/>
                  </a:cubicBezTo>
                  <a:cubicBezTo>
                    <a:pt x="21600" y="16930"/>
                    <a:pt x="18514" y="18681"/>
                    <a:pt x="14400" y="19751"/>
                  </a:cubicBezTo>
                  <a:cubicBezTo>
                    <a:pt x="10286" y="20822"/>
                    <a:pt x="5143" y="2121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5" name="Line"/>
            <p:cNvSpPr/>
            <p:nvPr/>
          </p:nvSpPr>
          <p:spPr>
            <a:xfrm>
              <a:off x="3662583" y="6585492"/>
              <a:ext cx="184151" cy="146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57" fill="norm" stroke="1" extrusionOk="0">
                  <a:moveTo>
                    <a:pt x="0" y="3769"/>
                  </a:moveTo>
                  <a:cubicBezTo>
                    <a:pt x="993" y="2869"/>
                    <a:pt x="1986" y="1969"/>
                    <a:pt x="3228" y="1069"/>
                  </a:cubicBezTo>
                  <a:cubicBezTo>
                    <a:pt x="4469" y="169"/>
                    <a:pt x="5959" y="-731"/>
                    <a:pt x="7200" y="919"/>
                  </a:cubicBezTo>
                  <a:cubicBezTo>
                    <a:pt x="8441" y="2569"/>
                    <a:pt x="9434" y="6769"/>
                    <a:pt x="8814" y="10069"/>
                  </a:cubicBezTo>
                  <a:cubicBezTo>
                    <a:pt x="8193" y="13369"/>
                    <a:pt x="5959" y="15769"/>
                    <a:pt x="4345" y="17419"/>
                  </a:cubicBezTo>
                  <a:cubicBezTo>
                    <a:pt x="2731" y="19069"/>
                    <a:pt x="1738" y="19969"/>
                    <a:pt x="1986" y="20419"/>
                  </a:cubicBezTo>
                  <a:cubicBezTo>
                    <a:pt x="2234" y="20869"/>
                    <a:pt x="3724" y="20869"/>
                    <a:pt x="7200" y="20419"/>
                  </a:cubicBezTo>
                  <a:cubicBezTo>
                    <a:pt x="10676" y="19969"/>
                    <a:pt x="16138" y="19069"/>
                    <a:pt x="21600" y="181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6" name="Line"/>
            <p:cNvSpPr/>
            <p:nvPr/>
          </p:nvSpPr>
          <p:spPr>
            <a:xfrm>
              <a:off x="3967383" y="6783537"/>
              <a:ext cx="252655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600" fill="norm" stroke="1" extrusionOk="0">
                  <a:moveTo>
                    <a:pt x="0" y="0"/>
                  </a:moveTo>
                  <a:cubicBezTo>
                    <a:pt x="4998" y="2753"/>
                    <a:pt x="9997" y="5506"/>
                    <a:pt x="13478" y="7306"/>
                  </a:cubicBezTo>
                  <a:cubicBezTo>
                    <a:pt x="16959" y="9106"/>
                    <a:pt x="18922" y="9953"/>
                    <a:pt x="20083" y="10906"/>
                  </a:cubicBezTo>
                  <a:cubicBezTo>
                    <a:pt x="21243" y="11859"/>
                    <a:pt x="21600" y="12918"/>
                    <a:pt x="21064" y="13871"/>
                  </a:cubicBezTo>
                  <a:cubicBezTo>
                    <a:pt x="20529" y="14824"/>
                    <a:pt x="19101" y="15671"/>
                    <a:pt x="16423" y="16729"/>
                  </a:cubicBezTo>
                  <a:cubicBezTo>
                    <a:pt x="13745" y="17788"/>
                    <a:pt x="9818" y="19059"/>
                    <a:pt x="7319" y="19800"/>
                  </a:cubicBezTo>
                  <a:cubicBezTo>
                    <a:pt x="4820" y="20541"/>
                    <a:pt x="3749" y="20753"/>
                    <a:pt x="3392" y="20965"/>
                  </a:cubicBezTo>
                  <a:cubicBezTo>
                    <a:pt x="3035" y="21176"/>
                    <a:pt x="3392" y="21388"/>
                    <a:pt x="374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7" name="Line"/>
            <p:cNvSpPr/>
            <p:nvPr/>
          </p:nvSpPr>
          <p:spPr>
            <a:xfrm>
              <a:off x="4113433" y="7005787"/>
              <a:ext cx="2222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223" y="4985"/>
                    <a:pt x="8846" y="9969"/>
                    <a:pt x="5246" y="13569"/>
                  </a:cubicBezTo>
                  <a:cubicBezTo>
                    <a:pt x="1646" y="17169"/>
                    <a:pt x="823" y="1938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8" name="Line"/>
            <p:cNvSpPr/>
            <p:nvPr/>
          </p:nvSpPr>
          <p:spPr>
            <a:xfrm>
              <a:off x="4425766" y="6662887"/>
              <a:ext cx="170268" cy="385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9" h="21373" fill="norm" stroke="1" extrusionOk="0">
                  <a:moveTo>
                    <a:pt x="21189" y="0"/>
                  </a:moveTo>
                  <a:cubicBezTo>
                    <a:pt x="15921" y="2817"/>
                    <a:pt x="10652" y="5635"/>
                    <a:pt x="6833" y="8511"/>
                  </a:cubicBezTo>
                  <a:cubicBezTo>
                    <a:pt x="3013" y="11387"/>
                    <a:pt x="643" y="14322"/>
                    <a:pt x="116" y="16552"/>
                  </a:cubicBezTo>
                  <a:cubicBezTo>
                    <a:pt x="-411" y="18783"/>
                    <a:pt x="906" y="20309"/>
                    <a:pt x="3013" y="20954"/>
                  </a:cubicBezTo>
                  <a:cubicBezTo>
                    <a:pt x="5121" y="21600"/>
                    <a:pt x="8018" y="21365"/>
                    <a:pt x="10916" y="211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9" name="Line"/>
            <p:cNvSpPr/>
            <p:nvPr/>
          </p:nvSpPr>
          <p:spPr>
            <a:xfrm>
              <a:off x="4405533" y="6827987"/>
              <a:ext cx="2286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277"/>
                    <a:pt x="0" y="14954"/>
                    <a:pt x="2700" y="11908"/>
                  </a:cubicBezTo>
                  <a:cubicBezTo>
                    <a:pt x="5400" y="8862"/>
                    <a:pt x="10800" y="6092"/>
                    <a:pt x="14400" y="4154"/>
                  </a:cubicBezTo>
                  <a:cubicBezTo>
                    <a:pt x="18000" y="2215"/>
                    <a:pt x="19800" y="110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0" name="Line"/>
            <p:cNvSpPr/>
            <p:nvPr/>
          </p:nvSpPr>
          <p:spPr>
            <a:xfrm>
              <a:off x="4653183" y="6558392"/>
              <a:ext cx="158751" cy="98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9" fill="norm" stroke="1" extrusionOk="0">
                  <a:moveTo>
                    <a:pt x="0" y="3386"/>
                  </a:moveTo>
                  <a:cubicBezTo>
                    <a:pt x="3744" y="2007"/>
                    <a:pt x="7488" y="628"/>
                    <a:pt x="10080" y="169"/>
                  </a:cubicBezTo>
                  <a:cubicBezTo>
                    <a:pt x="12672" y="-291"/>
                    <a:pt x="14112" y="169"/>
                    <a:pt x="14832" y="1777"/>
                  </a:cubicBezTo>
                  <a:cubicBezTo>
                    <a:pt x="15552" y="3386"/>
                    <a:pt x="15552" y="6143"/>
                    <a:pt x="14976" y="8211"/>
                  </a:cubicBezTo>
                  <a:cubicBezTo>
                    <a:pt x="14400" y="10279"/>
                    <a:pt x="13248" y="11658"/>
                    <a:pt x="12096" y="13037"/>
                  </a:cubicBezTo>
                  <a:cubicBezTo>
                    <a:pt x="10944" y="14415"/>
                    <a:pt x="9792" y="15794"/>
                    <a:pt x="9936" y="17173"/>
                  </a:cubicBezTo>
                  <a:cubicBezTo>
                    <a:pt x="10080" y="18552"/>
                    <a:pt x="11520" y="19930"/>
                    <a:pt x="13680" y="20620"/>
                  </a:cubicBezTo>
                  <a:cubicBezTo>
                    <a:pt x="15840" y="21309"/>
                    <a:pt x="18720" y="21309"/>
                    <a:pt x="21600" y="213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1" name="Line"/>
            <p:cNvSpPr/>
            <p:nvPr/>
          </p:nvSpPr>
          <p:spPr>
            <a:xfrm>
              <a:off x="4811933" y="6523187"/>
              <a:ext cx="186851" cy="552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1600" fill="norm" stroke="1" extrusionOk="0">
                  <a:moveTo>
                    <a:pt x="7200" y="0"/>
                  </a:moveTo>
                  <a:cubicBezTo>
                    <a:pt x="6960" y="414"/>
                    <a:pt x="6720" y="828"/>
                    <a:pt x="7920" y="1697"/>
                  </a:cubicBezTo>
                  <a:cubicBezTo>
                    <a:pt x="9120" y="2566"/>
                    <a:pt x="11760" y="3890"/>
                    <a:pt x="14640" y="5752"/>
                  </a:cubicBezTo>
                  <a:cubicBezTo>
                    <a:pt x="17520" y="7614"/>
                    <a:pt x="20640" y="10014"/>
                    <a:pt x="21120" y="12207"/>
                  </a:cubicBezTo>
                  <a:cubicBezTo>
                    <a:pt x="21600" y="14400"/>
                    <a:pt x="19440" y="16386"/>
                    <a:pt x="15480" y="17917"/>
                  </a:cubicBezTo>
                  <a:cubicBezTo>
                    <a:pt x="11520" y="19448"/>
                    <a:pt x="5760" y="2052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2" name="Line"/>
            <p:cNvSpPr/>
            <p:nvPr/>
          </p:nvSpPr>
          <p:spPr>
            <a:xfrm>
              <a:off x="5402483" y="6941724"/>
              <a:ext cx="21590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6141" y="11375"/>
                    <a:pt x="12282" y="2735"/>
                    <a:pt x="15882" y="575"/>
                  </a:cubicBezTo>
                  <a:cubicBezTo>
                    <a:pt x="19482" y="-1585"/>
                    <a:pt x="20541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3" name="Line"/>
            <p:cNvSpPr/>
            <p:nvPr/>
          </p:nvSpPr>
          <p:spPr>
            <a:xfrm>
              <a:off x="5542183" y="7012137"/>
              <a:ext cx="2349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49" y="16800"/>
                    <a:pt x="10897" y="12000"/>
                    <a:pt x="14497" y="8400"/>
                  </a:cubicBezTo>
                  <a:cubicBezTo>
                    <a:pt x="18097" y="4800"/>
                    <a:pt x="19849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4" name="Line"/>
            <p:cNvSpPr/>
            <p:nvPr/>
          </p:nvSpPr>
          <p:spPr>
            <a:xfrm>
              <a:off x="5974346" y="6587216"/>
              <a:ext cx="177434" cy="572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2" h="21233" fill="norm" stroke="1" extrusionOk="0">
                  <a:moveTo>
                    <a:pt x="3768" y="11291"/>
                  </a:moveTo>
                  <a:cubicBezTo>
                    <a:pt x="2751" y="13176"/>
                    <a:pt x="1735" y="15061"/>
                    <a:pt x="1100" y="16632"/>
                  </a:cubicBezTo>
                  <a:cubicBezTo>
                    <a:pt x="464" y="18203"/>
                    <a:pt x="210" y="19460"/>
                    <a:pt x="83" y="20285"/>
                  </a:cubicBezTo>
                  <a:cubicBezTo>
                    <a:pt x="-44" y="21109"/>
                    <a:pt x="-44" y="21502"/>
                    <a:pt x="210" y="21031"/>
                  </a:cubicBezTo>
                  <a:cubicBezTo>
                    <a:pt x="464" y="20559"/>
                    <a:pt x="972" y="19224"/>
                    <a:pt x="1608" y="17182"/>
                  </a:cubicBezTo>
                  <a:cubicBezTo>
                    <a:pt x="2243" y="15140"/>
                    <a:pt x="3005" y="12391"/>
                    <a:pt x="4530" y="9838"/>
                  </a:cubicBezTo>
                  <a:cubicBezTo>
                    <a:pt x="6055" y="7285"/>
                    <a:pt x="8342" y="4929"/>
                    <a:pt x="10375" y="3358"/>
                  </a:cubicBezTo>
                  <a:cubicBezTo>
                    <a:pt x="12408" y="1787"/>
                    <a:pt x="14187" y="1002"/>
                    <a:pt x="15838" y="530"/>
                  </a:cubicBezTo>
                  <a:cubicBezTo>
                    <a:pt x="17490" y="59"/>
                    <a:pt x="19015" y="-98"/>
                    <a:pt x="20031" y="59"/>
                  </a:cubicBezTo>
                  <a:cubicBezTo>
                    <a:pt x="21048" y="216"/>
                    <a:pt x="21556" y="687"/>
                    <a:pt x="21175" y="1709"/>
                  </a:cubicBezTo>
                  <a:cubicBezTo>
                    <a:pt x="20794" y="2730"/>
                    <a:pt x="19523" y="4301"/>
                    <a:pt x="16601" y="5989"/>
                  </a:cubicBezTo>
                  <a:cubicBezTo>
                    <a:pt x="13678" y="7678"/>
                    <a:pt x="9104" y="9485"/>
                    <a:pt x="4530" y="112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5" name="Line"/>
            <p:cNvSpPr/>
            <p:nvPr/>
          </p:nvSpPr>
          <p:spPr>
            <a:xfrm>
              <a:off x="6075583" y="6885137"/>
              <a:ext cx="234951" cy="214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9" fill="norm" stroke="1" extrusionOk="0">
                  <a:moveTo>
                    <a:pt x="0" y="7624"/>
                  </a:moveTo>
                  <a:cubicBezTo>
                    <a:pt x="584" y="6353"/>
                    <a:pt x="1168" y="5082"/>
                    <a:pt x="2141" y="4447"/>
                  </a:cubicBezTo>
                  <a:cubicBezTo>
                    <a:pt x="3114" y="3812"/>
                    <a:pt x="4476" y="3812"/>
                    <a:pt x="5741" y="6035"/>
                  </a:cubicBezTo>
                  <a:cubicBezTo>
                    <a:pt x="7005" y="8259"/>
                    <a:pt x="8173" y="12706"/>
                    <a:pt x="8757" y="15459"/>
                  </a:cubicBezTo>
                  <a:cubicBezTo>
                    <a:pt x="9341" y="18212"/>
                    <a:pt x="9341" y="19271"/>
                    <a:pt x="8951" y="20118"/>
                  </a:cubicBezTo>
                  <a:cubicBezTo>
                    <a:pt x="8562" y="20965"/>
                    <a:pt x="7784" y="21600"/>
                    <a:pt x="7297" y="21388"/>
                  </a:cubicBezTo>
                  <a:cubicBezTo>
                    <a:pt x="6811" y="21176"/>
                    <a:pt x="6616" y="20118"/>
                    <a:pt x="7005" y="17682"/>
                  </a:cubicBezTo>
                  <a:cubicBezTo>
                    <a:pt x="7395" y="15247"/>
                    <a:pt x="8368" y="11435"/>
                    <a:pt x="10897" y="8259"/>
                  </a:cubicBezTo>
                  <a:cubicBezTo>
                    <a:pt x="13427" y="5082"/>
                    <a:pt x="17514" y="254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6" name="Line"/>
            <p:cNvSpPr/>
            <p:nvPr/>
          </p:nvSpPr>
          <p:spPr>
            <a:xfrm>
              <a:off x="6480501" y="6716073"/>
              <a:ext cx="166583" cy="410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366" fill="norm" stroke="1" extrusionOk="0">
                  <a:moveTo>
                    <a:pt x="21249" y="2190"/>
                  </a:moveTo>
                  <a:cubicBezTo>
                    <a:pt x="21249" y="1529"/>
                    <a:pt x="21249" y="868"/>
                    <a:pt x="20574" y="427"/>
                  </a:cubicBezTo>
                  <a:cubicBezTo>
                    <a:pt x="19899" y="-14"/>
                    <a:pt x="18549" y="-234"/>
                    <a:pt x="15984" y="372"/>
                  </a:cubicBezTo>
                  <a:cubicBezTo>
                    <a:pt x="13419" y="978"/>
                    <a:pt x="9639" y="2411"/>
                    <a:pt x="6399" y="4780"/>
                  </a:cubicBezTo>
                  <a:cubicBezTo>
                    <a:pt x="3159" y="7150"/>
                    <a:pt x="459" y="10456"/>
                    <a:pt x="54" y="12935"/>
                  </a:cubicBezTo>
                  <a:cubicBezTo>
                    <a:pt x="-351" y="15415"/>
                    <a:pt x="1539" y="17068"/>
                    <a:pt x="5049" y="18335"/>
                  </a:cubicBezTo>
                  <a:cubicBezTo>
                    <a:pt x="8559" y="19603"/>
                    <a:pt x="13689" y="20484"/>
                    <a:pt x="18819" y="213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7" name="Line"/>
            <p:cNvSpPr/>
            <p:nvPr/>
          </p:nvSpPr>
          <p:spPr>
            <a:xfrm>
              <a:off x="6748159" y="6764487"/>
              <a:ext cx="64025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6" h="21600" fill="norm" stroke="1" extrusionOk="0">
                  <a:moveTo>
                    <a:pt x="21076" y="0"/>
                  </a:moveTo>
                  <a:cubicBezTo>
                    <a:pt x="14805" y="3252"/>
                    <a:pt x="8534" y="6503"/>
                    <a:pt x="4702" y="9465"/>
                  </a:cubicBezTo>
                  <a:cubicBezTo>
                    <a:pt x="870" y="12426"/>
                    <a:pt x="-524" y="15097"/>
                    <a:pt x="173" y="17071"/>
                  </a:cubicBezTo>
                  <a:cubicBezTo>
                    <a:pt x="870" y="19045"/>
                    <a:pt x="3657" y="20323"/>
                    <a:pt x="644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8" name="Line"/>
            <p:cNvSpPr/>
            <p:nvPr/>
          </p:nvSpPr>
          <p:spPr>
            <a:xfrm>
              <a:off x="6831233" y="6851391"/>
              <a:ext cx="241301" cy="300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0" fill="norm" stroke="1" extrusionOk="0">
                  <a:moveTo>
                    <a:pt x="0" y="142"/>
                  </a:moveTo>
                  <a:cubicBezTo>
                    <a:pt x="947" y="-9"/>
                    <a:pt x="1895" y="-160"/>
                    <a:pt x="3032" y="369"/>
                  </a:cubicBezTo>
                  <a:cubicBezTo>
                    <a:pt x="4168" y="897"/>
                    <a:pt x="5495" y="2106"/>
                    <a:pt x="7768" y="4825"/>
                  </a:cubicBezTo>
                  <a:cubicBezTo>
                    <a:pt x="10042" y="7543"/>
                    <a:pt x="13263" y="11773"/>
                    <a:pt x="15726" y="14794"/>
                  </a:cubicBezTo>
                  <a:cubicBezTo>
                    <a:pt x="18189" y="17815"/>
                    <a:pt x="19895" y="19627"/>
                    <a:pt x="21600" y="21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9" name="Line"/>
            <p:cNvSpPr/>
            <p:nvPr/>
          </p:nvSpPr>
          <p:spPr>
            <a:xfrm>
              <a:off x="6869333" y="6904187"/>
              <a:ext cx="26035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790" y="1800"/>
                    <a:pt x="15980" y="3600"/>
                    <a:pt x="13346" y="5850"/>
                  </a:cubicBezTo>
                  <a:cubicBezTo>
                    <a:pt x="10712" y="8100"/>
                    <a:pt x="8254" y="10800"/>
                    <a:pt x="6059" y="13500"/>
                  </a:cubicBezTo>
                  <a:cubicBezTo>
                    <a:pt x="3863" y="16200"/>
                    <a:pt x="1932" y="189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0" name="Line"/>
            <p:cNvSpPr/>
            <p:nvPr/>
          </p:nvSpPr>
          <p:spPr>
            <a:xfrm>
              <a:off x="7072533" y="7056587"/>
              <a:ext cx="1778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1" name="Line"/>
            <p:cNvSpPr/>
            <p:nvPr/>
          </p:nvSpPr>
          <p:spPr>
            <a:xfrm>
              <a:off x="7237633" y="6927470"/>
              <a:ext cx="355601" cy="243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71" y="15777"/>
                    <a:pt x="5143" y="9955"/>
                    <a:pt x="6621" y="6668"/>
                  </a:cubicBezTo>
                  <a:cubicBezTo>
                    <a:pt x="8100" y="3381"/>
                    <a:pt x="8486" y="2630"/>
                    <a:pt x="8871" y="1784"/>
                  </a:cubicBezTo>
                  <a:cubicBezTo>
                    <a:pt x="9257" y="939"/>
                    <a:pt x="9643" y="0"/>
                    <a:pt x="9579" y="0"/>
                  </a:cubicBezTo>
                  <a:cubicBezTo>
                    <a:pt x="9514" y="0"/>
                    <a:pt x="9000" y="939"/>
                    <a:pt x="8421" y="3193"/>
                  </a:cubicBezTo>
                  <a:cubicBezTo>
                    <a:pt x="7843" y="5447"/>
                    <a:pt x="7200" y="9016"/>
                    <a:pt x="6943" y="11363"/>
                  </a:cubicBezTo>
                  <a:cubicBezTo>
                    <a:pt x="6686" y="13711"/>
                    <a:pt x="6814" y="14838"/>
                    <a:pt x="7329" y="15214"/>
                  </a:cubicBezTo>
                  <a:cubicBezTo>
                    <a:pt x="7843" y="15590"/>
                    <a:pt x="8743" y="15214"/>
                    <a:pt x="9836" y="13805"/>
                  </a:cubicBezTo>
                  <a:cubicBezTo>
                    <a:pt x="10929" y="12397"/>
                    <a:pt x="12214" y="9955"/>
                    <a:pt x="13114" y="8170"/>
                  </a:cubicBezTo>
                  <a:cubicBezTo>
                    <a:pt x="14014" y="6386"/>
                    <a:pt x="14529" y="5259"/>
                    <a:pt x="15043" y="4977"/>
                  </a:cubicBezTo>
                  <a:cubicBezTo>
                    <a:pt x="15557" y="4696"/>
                    <a:pt x="16071" y="5259"/>
                    <a:pt x="17164" y="6762"/>
                  </a:cubicBezTo>
                  <a:cubicBezTo>
                    <a:pt x="18257" y="8264"/>
                    <a:pt x="19929" y="10706"/>
                    <a:pt x="21600" y="131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2" name="Line"/>
            <p:cNvSpPr/>
            <p:nvPr/>
          </p:nvSpPr>
          <p:spPr>
            <a:xfrm>
              <a:off x="7647118" y="6713687"/>
              <a:ext cx="79466" cy="501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600" fill="norm" stroke="1" extrusionOk="0">
                  <a:moveTo>
                    <a:pt x="21340" y="0"/>
                  </a:moveTo>
                  <a:cubicBezTo>
                    <a:pt x="19635" y="2278"/>
                    <a:pt x="17929" y="4557"/>
                    <a:pt x="15372" y="7063"/>
                  </a:cubicBezTo>
                  <a:cubicBezTo>
                    <a:pt x="12814" y="9570"/>
                    <a:pt x="9403" y="12304"/>
                    <a:pt x="6277" y="14628"/>
                  </a:cubicBezTo>
                  <a:cubicBezTo>
                    <a:pt x="3151" y="16952"/>
                    <a:pt x="308" y="18866"/>
                    <a:pt x="24" y="19959"/>
                  </a:cubicBezTo>
                  <a:cubicBezTo>
                    <a:pt x="-260" y="21053"/>
                    <a:pt x="2014" y="21327"/>
                    <a:pt x="428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3" name="Line"/>
            <p:cNvSpPr/>
            <p:nvPr/>
          </p:nvSpPr>
          <p:spPr>
            <a:xfrm>
              <a:off x="7891683" y="6827987"/>
              <a:ext cx="272108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600" fill="norm" stroke="1" extrusionOk="0">
                  <a:moveTo>
                    <a:pt x="0" y="0"/>
                  </a:moveTo>
                  <a:cubicBezTo>
                    <a:pt x="1842" y="1309"/>
                    <a:pt x="3684" y="2618"/>
                    <a:pt x="6698" y="4255"/>
                  </a:cubicBezTo>
                  <a:cubicBezTo>
                    <a:pt x="9712" y="5891"/>
                    <a:pt x="13898" y="7855"/>
                    <a:pt x="16409" y="9033"/>
                  </a:cubicBezTo>
                  <a:cubicBezTo>
                    <a:pt x="18921" y="10211"/>
                    <a:pt x="19758" y="10604"/>
                    <a:pt x="20428" y="11127"/>
                  </a:cubicBezTo>
                  <a:cubicBezTo>
                    <a:pt x="21098" y="11651"/>
                    <a:pt x="21600" y="12305"/>
                    <a:pt x="21516" y="12829"/>
                  </a:cubicBezTo>
                  <a:cubicBezTo>
                    <a:pt x="21433" y="13353"/>
                    <a:pt x="20763" y="13745"/>
                    <a:pt x="18335" y="14793"/>
                  </a:cubicBezTo>
                  <a:cubicBezTo>
                    <a:pt x="15907" y="15840"/>
                    <a:pt x="11721" y="17542"/>
                    <a:pt x="9042" y="18785"/>
                  </a:cubicBezTo>
                  <a:cubicBezTo>
                    <a:pt x="6363" y="20029"/>
                    <a:pt x="5191" y="20815"/>
                    <a:pt x="401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4" name="Line"/>
            <p:cNvSpPr/>
            <p:nvPr/>
          </p:nvSpPr>
          <p:spPr>
            <a:xfrm>
              <a:off x="7942483" y="7177237"/>
              <a:ext cx="3238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082" y="4200"/>
                    <a:pt x="12565" y="8400"/>
                    <a:pt x="8965" y="12000"/>
                  </a:cubicBezTo>
                  <a:cubicBezTo>
                    <a:pt x="5365" y="15600"/>
                    <a:pt x="2682" y="18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5" name="Line"/>
            <p:cNvSpPr/>
            <p:nvPr/>
          </p:nvSpPr>
          <p:spPr>
            <a:xfrm>
              <a:off x="8378198" y="6802587"/>
              <a:ext cx="192936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600" fill="norm" stroke="1" extrusionOk="0">
                  <a:moveTo>
                    <a:pt x="21401" y="0"/>
                  </a:moveTo>
                  <a:cubicBezTo>
                    <a:pt x="19053" y="1662"/>
                    <a:pt x="16705" y="3323"/>
                    <a:pt x="13653" y="5538"/>
                  </a:cubicBezTo>
                  <a:cubicBezTo>
                    <a:pt x="10601" y="7754"/>
                    <a:pt x="6844" y="10523"/>
                    <a:pt x="4262" y="12794"/>
                  </a:cubicBezTo>
                  <a:cubicBezTo>
                    <a:pt x="1679" y="15065"/>
                    <a:pt x="271" y="16837"/>
                    <a:pt x="36" y="18222"/>
                  </a:cubicBezTo>
                  <a:cubicBezTo>
                    <a:pt x="-199" y="19606"/>
                    <a:pt x="740" y="20603"/>
                    <a:pt x="2736" y="21102"/>
                  </a:cubicBezTo>
                  <a:cubicBezTo>
                    <a:pt x="4731" y="21600"/>
                    <a:pt x="7784" y="21600"/>
                    <a:pt x="1083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6" name="Line"/>
            <p:cNvSpPr/>
            <p:nvPr/>
          </p:nvSpPr>
          <p:spPr>
            <a:xfrm>
              <a:off x="8317133" y="6993087"/>
              <a:ext cx="2984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55" y="18000"/>
                    <a:pt x="10111" y="14400"/>
                    <a:pt x="13711" y="10800"/>
                  </a:cubicBezTo>
                  <a:cubicBezTo>
                    <a:pt x="17311" y="7200"/>
                    <a:pt x="19455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7" name="Line"/>
            <p:cNvSpPr/>
            <p:nvPr/>
          </p:nvSpPr>
          <p:spPr>
            <a:xfrm>
              <a:off x="8653683" y="6777187"/>
              <a:ext cx="176077" cy="50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3" h="21600" fill="norm" stroke="1" extrusionOk="0">
                  <a:moveTo>
                    <a:pt x="6703" y="0"/>
                  </a:moveTo>
                  <a:cubicBezTo>
                    <a:pt x="10676" y="1440"/>
                    <a:pt x="14648" y="2880"/>
                    <a:pt x="17379" y="4680"/>
                  </a:cubicBezTo>
                  <a:cubicBezTo>
                    <a:pt x="20110" y="6480"/>
                    <a:pt x="21600" y="8640"/>
                    <a:pt x="19986" y="10980"/>
                  </a:cubicBezTo>
                  <a:cubicBezTo>
                    <a:pt x="18372" y="13320"/>
                    <a:pt x="13655" y="15840"/>
                    <a:pt x="9807" y="17640"/>
                  </a:cubicBezTo>
                  <a:cubicBezTo>
                    <a:pt x="5959" y="19440"/>
                    <a:pt x="2979" y="205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8" name="Line"/>
            <p:cNvSpPr/>
            <p:nvPr/>
          </p:nvSpPr>
          <p:spPr>
            <a:xfrm>
              <a:off x="8882283" y="7252305"/>
              <a:ext cx="6351" cy="26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27" fill="norm" stroke="1" extrusionOk="0">
                  <a:moveTo>
                    <a:pt x="21600" y="20827"/>
                  </a:moveTo>
                  <a:cubicBezTo>
                    <a:pt x="21600" y="10858"/>
                    <a:pt x="21600" y="889"/>
                    <a:pt x="18000" y="58"/>
                  </a:cubicBezTo>
                  <a:cubicBezTo>
                    <a:pt x="14400" y="-773"/>
                    <a:pt x="7200" y="7535"/>
                    <a:pt x="0" y="158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3" name="Drawing"/>
          <p:cNvGrpSpPr/>
          <p:nvPr/>
        </p:nvGrpSpPr>
        <p:grpSpPr>
          <a:xfrm>
            <a:off x="920749" y="1560159"/>
            <a:ext cx="11754435" cy="7145692"/>
            <a:chOff x="0" y="0"/>
            <a:chExt cx="11754433" cy="7145690"/>
          </a:xfrm>
        </p:grpSpPr>
        <p:sp>
          <p:nvSpPr>
            <p:cNvPr id="3041" name="Line"/>
            <p:cNvSpPr/>
            <p:nvPr/>
          </p:nvSpPr>
          <p:spPr>
            <a:xfrm>
              <a:off x="19583" y="579790"/>
              <a:ext cx="355067" cy="407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424" fill="norm" stroke="1" extrusionOk="0">
                  <a:moveTo>
                    <a:pt x="354" y="5678"/>
                  </a:moveTo>
                  <a:cubicBezTo>
                    <a:pt x="225" y="5122"/>
                    <a:pt x="97" y="4565"/>
                    <a:pt x="32" y="3953"/>
                  </a:cubicBezTo>
                  <a:cubicBezTo>
                    <a:pt x="-32" y="3340"/>
                    <a:pt x="-32" y="2672"/>
                    <a:pt x="354" y="2616"/>
                  </a:cubicBezTo>
                  <a:cubicBezTo>
                    <a:pt x="739" y="2561"/>
                    <a:pt x="1511" y="3118"/>
                    <a:pt x="2539" y="5177"/>
                  </a:cubicBezTo>
                  <a:cubicBezTo>
                    <a:pt x="3568" y="7237"/>
                    <a:pt x="4854" y="10800"/>
                    <a:pt x="5882" y="13528"/>
                  </a:cubicBezTo>
                  <a:cubicBezTo>
                    <a:pt x="6911" y="16256"/>
                    <a:pt x="7682" y="18148"/>
                    <a:pt x="8261" y="19318"/>
                  </a:cubicBezTo>
                  <a:cubicBezTo>
                    <a:pt x="8839" y="20487"/>
                    <a:pt x="9225" y="20932"/>
                    <a:pt x="9804" y="21210"/>
                  </a:cubicBezTo>
                  <a:cubicBezTo>
                    <a:pt x="10382" y="21489"/>
                    <a:pt x="11154" y="21600"/>
                    <a:pt x="11989" y="20876"/>
                  </a:cubicBezTo>
                  <a:cubicBezTo>
                    <a:pt x="12825" y="20153"/>
                    <a:pt x="13725" y="18594"/>
                    <a:pt x="14432" y="16979"/>
                  </a:cubicBezTo>
                  <a:cubicBezTo>
                    <a:pt x="15139" y="15365"/>
                    <a:pt x="15654" y="13695"/>
                    <a:pt x="15911" y="12581"/>
                  </a:cubicBezTo>
                  <a:cubicBezTo>
                    <a:pt x="16168" y="11468"/>
                    <a:pt x="16168" y="10911"/>
                    <a:pt x="16232" y="10967"/>
                  </a:cubicBezTo>
                  <a:cubicBezTo>
                    <a:pt x="16297" y="11023"/>
                    <a:pt x="16425" y="11691"/>
                    <a:pt x="16554" y="12860"/>
                  </a:cubicBezTo>
                  <a:cubicBezTo>
                    <a:pt x="16682" y="14029"/>
                    <a:pt x="16811" y="15699"/>
                    <a:pt x="17068" y="16924"/>
                  </a:cubicBezTo>
                  <a:cubicBezTo>
                    <a:pt x="17325" y="18148"/>
                    <a:pt x="17711" y="18928"/>
                    <a:pt x="18097" y="18928"/>
                  </a:cubicBezTo>
                  <a:cubicBezTo>
                    <a:pt x="18482" y="18928"/>
                    <a:pt x="18868" y="18148"/>
                    <a:pt x="19189" y="16256"/>
                  </a:cubicBezTo>
                  <a:cubicBezTo>
                    <a:pt x="19511" y="14363"/>
                    <a:pt x="19768" y="11357"/>
                    <a:pt x="20154" y="8462"/>
                  </a:cubicBezTo>
                  <a:cubicBezTo>
                    <a:pt x="20539" y="5567"/>
                    <a:pt x="21054" y="2784"/>
                    <a:pt x="2156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2" name="Line"/>
            <p:cNvSpPr/>
            <p:nvPr/>
          </p:nvSpPr>
          <p:spPr>
            <a:xfrm>
              <a:off x="492812" y="522640"/>
              <a:ext cx="288238" cy="42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491" fill="norm" stroke="1" extrusionOk="0">
                  <a:moveTo>
                    <a:pt x="4442" y="0"/>
                  </a:moveTo>
                  <a:cubicBezTo>
                    <a:pt x="3496" y="3282"/>
                    <a:pt x="2550" y="6565"/>
                    <a:pt x="1762" y="9900"/>
                  </a:cubicBezTo>
                  <a:cubicBezTo>
                    <a:pt x="974" y="13235"/>
                    <a:pt x="343" y="16624"/>
                    <a:pt x="106" y="18582"/>
                  </a:cubicBezTo>
                  <a:cubicBezTo>
                    <a:pt x="-130" y="20541"/>
                    <a:pt x="28" y="21071"/>
                    <a:pt x="579" y="21335"/>
                  </a:cubicBezTo>
                  <a:cubicBezTo>
                    <a:pt x="1131" y="21600"/>
                    <a:pt x="2077" y="21600"/>
                    <a:pt x="4285" y="20753"/>
                  </a:cubicBezTo>
                  <a:cubicBezTo>
                    <a:pt x="6492" y="19906"/>
                    <a:pt x="9961" y="18212"/>
                    <a:pt x="13035" y="16676"/>
                  </a:cubicBezTo>
                  <a:cubicBezTo>
                    <a:pt x="16109" y="15141"/>
                    <a:pt x="18790" y="13765"/>
                    <a:pt x="21470" y="123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3" name="Line"/>
            <p:cNvSpPr/>
            <p:nvPr/>
          </p:nvSpPr>
          <p:spPr>
            <a:xfrm>
              <a:off x="778532" y="497240"/>
              <a:ext cx="193018" cy="410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1489" fill="norm" stroke="1" extrusionOk="0">
                  <a:moveTo>
                    <a:pt x="8027" y="0"/>
                  </a:moveTo>
                  <a:cubicBezTo>
                    <a:pt x="6149" y="3877"/>
                    <a:pt x="4271" y="7754"/>
                    <a:pt x="2862" y="11077"/>
                  </a:cubicBezTo>
                  <a:cubicBezTo>
                    <a:pt x="1453" y="14400"/>
                    <a:pt x="514" y="17169"/>
                    <a:pt x="162" y="18831"/>
                  </a:cubicBezTo>
                  <a:cubicBezTo>
                    <a:pt x="-190" y="20492"/>
                    <a:pt x="45" y="21046"/>
                    <a:pt x="749" y="21323"/>
                  </a:cubicBezTo>
                  <a:cubicBezTo>
                    <a:pt x="1453" y="21600"/>
                    <a:pt x="2627" y="21600"/>
                    <a:pt x="6149" y="20769"/>
                  </a:cubicBezTo>
                  <a:cubicBezTo>
                    <a:pt x="9671" y="19938"/>
                    <a:pt x="15540" y="18277"/>
                    <a:pt x="21410" y="166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4" name="Line"/>
            <p:cNvSpPr/>
            <p:nvPr/>
          </p:nvSpPr>
          <p:spPr>
            <a:xfrm>
              <a:off x="1098550" y="449896"/>
              <a:ext cx="250619" cy="410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369" fill="norm" stroke="1" extrusionOk="0">
                  <a:moveTo>
                    <a:pt x="2178" y="5110"/>
                  </a:moveTo>
                  <a:cubicBezTo>
                    <a:pt x="1815" y="8747"/>
                    <a:pt x="1452" y="12383"/>
                    <a:pt x="1271" y="14918"/>
                  </a:cubicBezTo>
                  <a:cubicBezTo>
                    <a:pt x="1089" y="17453"/>
                    <a:pt x="1089" y="18885"/>
                    <a:pt x="998" y="19877"/>
                  </a:cubicBezTo>
                  <a:cubicBezTo>
                    <a:pt x="908" y="20869"/>
                    <a:pt x="726" y="21420"/>
                    <a:pt x="545" y="21365"/>
                  </a:cubicBezTo>
                  <a:cubicBezTo>
                    <a:pt x="363" y="21310"/>
                    <a:pt x="182" y="20649"/>
                    <a:pt x="91" y="18389"/>
                  </a:cubicBezTo>
                  <a:cubicBezTo>
                    <a:pt x="0" y="16130"/>
                    <a:pt x="0" y="12273"/>
                    <a:pt x="0" y="9408"/>
                  </a:cubicBezTo>
                  <a:cubicBezTo>
                    <a:pt x="0" y="6542"/>
                    <a:pt x="0" y="4669"/>
                    <a:pt x="272" y="3402"/>
                  </a:cubicBezTo>
                  <a:cubicBezTo>
                    <a:pt x="545" y="2134"/>
                    <a:pt x="1089" y="1473"/>
                    <a:pt x="1543" y="1473"/>
                  </a:cubicBezTo>
                  <a:cubicBezTo>
                    <a:pt x="1997" y="1473"/>
                    <a:pt x="2360" y="2134"/>
                    <a:pt x="3449" y="4283"/>
                  </a:cubicBezTo>
                  <a:cubicBezTo>
                    <a:pt x="4538" y="6432"/>
                    <a:pt x="6353" y="10069"/>
                    <a:pt x="7896" y="12824"/>
                  </a:cubicBezTo>
                  <a:cubicBezTo>
                    <a:pt x="9439" y="15579"/>
                    <a:pt x="10709" y="17453"/>
                    <a:pt x="11708" y="18555"/>
                  </a:cubicBezTo>
                  <a:cubicBezTo>
                    <a:pt x="12706" y="19657"/>
                    <a:pt x="13432" y="19987"/>
                    <a:pt x="14339" y="19987"/>
                  </a:cubicBezTo>
                  <a:cubicBezTo>
                    <a:pt x="15247" y="19987"/>
                    <a:pt x="16336" y="19657"/>
                    <a:pt x="17334" y="18114"/>
                  </a:cubicBezTo>
                  <a:cubicBezTo>
                    <a:pt x="18333" y="16571"/>
                    <a:pt x="19240" y="13816"/>
                    <a:pt x="19876" y="10785"/>
                  </a:cubicBezTo>
                  <a:cubicBezTo>
                    <a:pt x="20511" y="7755"/>
                    <a:pt x="20874" y="4449"/>
                    <a:pt x="21146" y="2465"/>
                  </a:cubicBezTo>
                  <a:cubicBezTo>
                    <a:pt x="21418" y="481"/>
                    <a:pt x="21600" y="-180"/>
                    <a:pt x="21418" y="40"/>
                  </a:cubicBezTo>
                  <a:cubicBezTo>
                    <a:pt x="21237" y="261"/>
                    <a:pt x="20692" y="1363"/>
                    <a:pt x="20148" y="24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5" name="Line"/>
            <p:cNvSpPr/>
            <p:nvPr/>
          </p:nvSpPr>
          <p:spPr>
            <a:xfrm>
              <a:off x="253999" y="954866"/>
              <a:ext cx="1169507" cy="266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566" fill="norm" stroke="1" extrusionOk="0">
                  <a:moveTo>
                    <a:pt x="0" y="21566"/>
                  </a:moveTo>
                  <a:cubicBezTo>
                    <a:pt x="781" y="20366"/>
                    <a:pt x="1562" y="19166"/>
                    <a:pt x="2617" y="17795"/>
                  </a:cubicBezTo>
                  <a:cubicBezTo>
                    <a:pt x="3672" y="16423"/>
                    <a:pt x="5000" y="14880"/>
                    <a:pt x="6367" y="13252"/>
                  </a:cubicBezTo>
                  <a:cubicBezTo>
                    <a:pt x="7734" y="11623"/>
                    <a:pt x="9140" y="9909"/>
                    <a:pt x="10624" y="8280"/>
                  </a:cubicBezTo>
                  <a:cubicBezTo>
                    <a:pt x="12108" y="6652"/>
                    <a:pt x="13671" y="5109"/>
                    <a:pt x="15194" y="3823"/>
                  </a:cubicBezTo>
                  <a:cubicBezTo>
                    <a:pt x="16718" y="2537"/>
                    <a:pt x="18202" y="1509"/>
                    <a:pt x="19139" y="909"/>
                  </a:cubicBezTo>
                  <a:cubicBezTo>
                    <a:pt x="20077" y="309"/>
                    <a:pt x="20467" y="137"/>
                    <a:pt x="20838" y="52"/>
                  </a:cubicBezTo>
                  <a:cubicBezTo>
                    <a:pt x="21209" y="-34"/>
                    <a:pt x="21561" y="-34"/>
                    <a:pt x="21580" y="223"/>
                  </a:cubicBezTo>
                  <a:cubicBezTo>
                    <a:pt x="21600" y="480"/>
                    <a:pt x="21288" y="995"/>
                    <a:pt x="20995" y="1509"/>
                  </a:cubicBezTo>
                  <a:cubicBezTo>
                    <a:pt x="20702" y="2023"/>
                    <a:pt x="20428" y="2537"/>
                    <a:pt x="20155" y="30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6" name="Line"/>
            <p:cNvSpPr/>
            <p:nvPr/>
          </p:nvSpPr>
          <p:spPr>
            <a:xfrm>
              <a:off x="723900" y="1049690"/>
              <a:ext cx="749300" cy="185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1" fill="norm" stroke="1" extrusionOk="0">
                  <a:moveTo>
                    <a:pt x="0" y="20160"/>
                  </a:moveTo>
                  <a:cubicBezTo>
                    <a:pt x="1098" y="20880"/>
                    <a:pt x="2197" y="21600"/>
                    <a:pt x="3722" y="20520"/>
                  </a:cubicBezTo>
                  <a:cubicBezTo>
                    <a:pt x="5247" y="19440"/>
                    <a:pt x="7200" y="16560"/>
                    <a:pt x="9244" y="13560"/>
                  </a:cubicBezTo>
                  <a:cubicBezTo>
                    <a:pt x="11288" y="10560"/>
                    <a:pt x="13424" y="7440"/>
                    <a:pt x="15498" y="5160"/>
                  </a:cubicBezTo>
                  <a:cubicBezTo>
                    <a:pt x="17573" y="2880"/>
                    <a:pt x="19586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7" name="Line"/>
            <p:cNvSpPr/>
            <p:nvPr/>
          </p:nvSpPr>
          <p:spPr>
            <a:xfrm>
              <a:off x="1708150" y="579790"/>
              <a:ext cx="63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8" name="Line"/>
            <p:cNvSpPr/>
            <p:nvPr/>
          </p:nvSpPr>
          <p:spPr>
            <a:xfrm>
              <a:off x="1739900" y="808390"/>
              <a:ext cx="6350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9" name="Line"/>
            <p:cNvSpPr/>
            <p:nvPr/>
          </p:nvSpPr>
          <p:spPr>
            <a:xfrm>
              <a:off x="2426982" y="391042"/>
              <a:ext cx="163818" cy="505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485" fill="norm" stroke="1" extrusionOk="0">
                  <a:moveTo>
                    <a:pt x="18940" y="3166"/>
                  </a:moveTo>
                  <a:cubicBezTo>
                    <a:pt x="17278" y="2446"/>
                    <a:pt x="15617" y="1726"/>
                    <a:pt x="14232" y="1186"/>
                  </a:cubicBezTo>
                  <a:cubicBezTo>
                    <a:pt x="12847" y="646"/>
                    <a:pt x="11740" y="286"/>
                    <a:pt x="10494" y="106"/>
                  </a:cubicBezTo>
                  <a:cubicBezTo>
                    <a:pt x="9247" y="-74"/>
                    <a:pt x="7863" y="-74"/>
                    <a:pt x="6617" y="511"/>
                  </a:cubicBezTo>
                  <a:cubicBezTo>
                    <a:pt x="5370" y="1096"/>
                    <a:pt x="4263" y="2266"/>
                    <a:pt x="4401" y="3616"/>
                  </a:cubicBezTo>
                  <a:cubicBezTo>
                    <a:pt x="4540" y="4966"/>
                    <a:pt x="5924" y="6496"/>
                    <a:pt x="7586" y="7801"/>
                  </a:cubicBezTo>
                  <a:cubicBezTo>
                    <a:pt x="9247" y="9106"/>
                    <a:pt x="11186" y="10186"/>
                    <a:pt x="12155" y="11041"/>
                  </a:cubicBezTo>
                  <a:cubicBezTo>
                    <a:pt x="13124" y="11896"/>
                    <a:pt x="13124" y="12526"/>
                    <a:pt x="11740" y="13426"/>
                  </a:cubicBezTo>
                  <a:cubicBezTo>
                    <a:pt x="10355" y="14326"/>
                    <a:pt x="7586" y="15496"/>
                    <a:pt x="5370" y="16576"/>
                  </a:cubicBezTo>
                  <a:cubicBezTo>
                    <a:pt x="3155" y="17656"/>
                    <a:pt x="1494" y="18646"/>
                    <a:pt x="663" y="19366"/>
                  </a:cubicBezTo>
                  <a:cubicBezTo>
                    <a:pt x="-168" y="20086"/>
                    <a:pt x="-168" y="20536"/>
                    <a:pt x="386" y="20896"/>
                  </a:cubicBezTo>
                  <a:cubicBezTo>
                    <a:pt x="940" y="21256"/>
                    <a:pt x="2047" y="21526"/>
                    <a:pt x="5094" y="21481"/>
                  </a:cubicBezTo>
                  <a:cubicBezTo>
                    <a:pt x="8140" y="21436"/>
                    <a:pt x="13124" y="21076"/>
                    <a:pt x="16170" y="20761"/>
                  </a:cubicBezTo>
                  <a:cubicBezTo>
                    <a:pt x="19217" y="20446"/>
                    <a:pt x="20324" y="20176"/>
                    <a:pt x="21432" y="199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0" name="Line"/>
            <p:cNvSpPr/>
            <p:nvPr/>
          </p:nvSpPr>
          <p:spPr>
            <a:xfrm>
              <a:off x="2654249" y="547575"/>
              <a:ext cx="215951" cy="267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300" fill="norm" stroke="1" extrusionOk="0">
                  <a:moveTo>
                    <a:pt x="634" y="3581"/>
                  </a:moveTo>
                  <a:cubicBezTo>
                    <a:pt x="214" y="2231"/>
                    <a:pt x="-205" y="881"/>
                    <a:pt x="110" y="291"/>
                  </a:cubicBezTo>
                  <a:cubicBezTo>
                    <a:pt x="424" y="-300"/>
                    <a:pt x="1473" y="-131"/>
                    <a:pt x="4094" y="2147"/>
                  </a:cubicBezTo>
                  <a:cubicBezTo>
                    <a:pt x="6715" y="4425"/>
                    <a:pt x="10910" y="8813"/>
                    <a:pt x="14055" y="12356"/>
                  </a:cubicBezTo>
                  <a:cubicBezTo>
                    <a:pt x="17201" y="15900"/>
                    <a:pt x="19298" y="18600"/>
                    <a:pt x="21395" y="213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1" name="Line"/>
            <p:cNvSpPr/>
            <p:nvPr/>
          </p:nvSpPr>
          <p:spPr>
            <a:xfrm>
              <a:off x="2724150" y="500960"/>
              <a:ext cx="203200" cy="409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5" fill="norm" stroke="1" extrusionOk="0">
                  <a:moveTo>
                    <a:pt x="21600" y="470"/>
                  </a:moveTo>
                  <a:cubicBezTo>
                    <a:pt x="20025" y="137"/>
                    <a:pt x="18450" y="-195"/>
                    <a:pt x="17325" y="137"/>
                  </a:cubicBezTo>
                  <a:cubicBezTo>
                    <a:pt x="16200" y="470"/>
                    <a:pt x="15525" y="1467"/>
                    <a:pt x="13725" y="3571"/>
                  </a:cubicBezTo>
                  <a:cubicBezTo>
                    <a:pt x="11925" y="5676"/>
                    <a:pt x="9000" y="8888"/>
                    <a:pt x="6525" y="12045"/>
                  </a:cubicBezTo>
                  <a:cubicBezTo>
                    <a:pt x="4050" y="15202"/>
                    <a:pt x="2025" y="18303"/>
                    <a:pt x="0" y="214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2" name="Line"/>
            <p:cNvSpPr/>
            <p:nvPr/>
          </p:nvSpPr>
          <p:spPr>
            <a:xfrm>
              <a:off x="2933699" y="725840"/>
              <a:ext cx="1905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3" name="Line"/>
            <p:cNvSpPr/>
            <p:nvPr/>
          </p:nvSpPr>
          <p:spPr>
            <a:xfrm>
              <a:off x="3073400" y="776640"/>
              <a:ext cx="952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40" y="15840"/>
                    <a:pt x="2880" y="10080"/>
                    <a:pt x="6480" y="6480"/>
                  </a:cubicBezTo>
                  <a:cubicBezTo>
                    <a:pt x="10080" y="2880"/>
                    <a:pt x="1584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4" name="Line"/>
            <p:cNvSpPr/>
            <p:nvPr/>
          </p:nvSpPr>
          <p:spPr>
            <a:xfrm>
              <a:off x="3289300" y="744890"/>
              <a:ext cx="1905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20" y="14400"/>
                    <a:pt x="11040" y="7200"/>
                    <a:pt x="14640" y="3600"/>
                  </a:cubicBezTo>
                  <a:cubicBezTo>
                    <a:pt x="18240" y="0"/>
                    <a:pt x="1992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5" name="Line"/>
            <p:cNvSpPr/>
            <p:nvPr/>
          </p:nvSpPr>
          <p:spPr>
            <a:xfrm>
              <a:off x="3644900" y="497240"/>
              <a:ext cx="260350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34" y="2757"/>
                    <a:pt x="5268" y="5515"/>
                    <a:pt x="8868" y="9115"/>
                  </a:cubicBezTo>
                  <a:cubicBezTo>
                    <a:pt x="12468" y="12715"/>
                    <a:pt x="17034" y="1715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6" name="Line"/>
            <p:cNvSpPr/>
            <p:nvPr/>
          </p:nvSpPr>
          <p:spPr>
            <a:xfrm>
              <a:off x="3765550" y="459884"/>
              <a:ext cx="222250" cy="418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3" fill="norm" stroke="1" extrusionOk="0">
                  <a:moveTo>
                    <a:pt x="21600" y="1264"/>
                  </a:moveTo>
                  <a:cubicBezTo>
                    <a:pt x="20777" y="938"/>
                    <a:pt x="19954" y="613"/>
                    <a:pt x="19029" y="341"/>
                  </a:cubicBezTo>
                  <a:cubicBezTo>
                    <a:pt x="18103" y="70"/>
                    <a:pt x="17074" y="-147"/>
                    <a:pt x="16251" y="124"/>
                  </a:cubicBezTo>
                  <a:cubicBezTo>
                    <a:pt x="15429" y="396"/>
                    <a:pt x="14811" y="1156"/>
                    <a:pt x="12960" y="3055"/>
                  </a:cubicBezTo>
                  <a:cubicBezTo>
                    <a:pt x="11109" y="4955"/>
                    <a:pt x="8023" y="7994"/>
                    <a:pt x="5657" y="11250"/>
                  </a:cubicBezTo>
                  <a:cubicBezTo>
                    <a:pt x="3291" y="14506"/>
                    <a:pt x="1646" y="17980"/>
                    <a:pt x="0" y="214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7" name="Line"/>
            <p:cNvSpPr/>
            <p:nvPr/>
          </p:nvSpPr>
          <p:spPr>
            <a:xfrm>
              <a:off x="3966217" y="755240"/>
              <a:ext cx="148584" cy="135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304" fill="norm" stroke="1" extrusionOk="0">
                  <a:moveTo>
                    <a:pt x="364" y="7347"/>
                  </a:moveTo>
                  <a:cubicBezTo>
                    <a:pt x="364" y="9009"/>
                    <a:pt x="364" y="10670"/>
                    <a:pt x="212" y="12996"/>
                  </a:cubicBezTo>
                  <a:cubicBezTo>
                    <a:pt x="60" y="15322"/>
                    <a:pt x="-244" y="18313"/>
                    <a:pt x="364" y="18313"/>
                  </a:cubicBezTo>
                  <a:cubicBezTo>
                    <a:pt x="973" y="18313"/>
                    <a:pt x="2494" y="15322"/>
                    <a:pt x="4471" y="11833"/>
                  </a:cubicBezTo>
                  <a:cubicBezTo>
                    <a:pt x="6449" y="8344"/>
                    <a:pt x="8883" y="4356"/>
                    <a:pt x="10860" y="2196"/>
                  </a:cubicBezTo>
                  <a:cubicBezTo>
                    <a:pt x="12838" y="36"/>
                    <a:pt x="14359" y="-296"/>
                    <a:pt x="15576" y="202"/>
                  </a:cubicBezTo>
                  <a:cubicBezTo>
                    <a:pt x="16793" y="701"/>
                    <a:pt x="17705" y="2030"/>
                    <a:pt x="18618" y="5686"/>
                  </a:cubicBezTo>
                  <a:cubicBezTo>
                    <a:pt x="19531" y="9341"/>
                    <a:pt x="20443" y="15322"/>
                    <a:pt x="21356" y="213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8" name="Line"/>
            <p:cNvSpPr/>
            <p:nvPr/>
          </p:nvSpPr>
          <p:spPr>
            <a:xfrm>
              <a:off x="4191000" y="467821"/>
              <a:ext cx="104926" cy="454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5" h="21490" fill="norm" stroke="1" extrusionOk="0">
                  <a:moveTo>
                    <a:pt x="0" y="490"/>
                  </a:moveTo>
                  <a:cubicBezTo>
                    <a:pt x="1694" y="190"/>
                    <a:pt x="3388" y="-110"/>
                    <a:pt x="5506" y="40"/>
                  </a:cubicBezTo>
                  <a:cubicBezTo>
                    <a:pt x="7624" y="190"/>
                    <a:pt x="10165" y="790"/>
                    <a:pt x="10588" y="1840"/>
                  </a:cubicBezTo>
                  <a:cubicBezTo>
                    <a:pt x="11012" y="2890"/>
                    <a:pt x="9318" y="4390"/>
                    <a:pt x="8047" y="5640"/>
                  </a:cubicBezTo>
                  <a:cubicBezTo>
                    <a:pt x="6776" y="6890"/>
                    <a:pt x="5929" y="7890"/>
                    <a:pt x="6353" y="8840"/>
                  </a:cubicBezTo>
                  <a:cubicBezTo>
                    <a:pt x="6776" y="9790"/>
                    <a:pt x="8471" y="10690"/>
                    <a:pt x="11224" y="11740"/>
                  </a:cubicBezTo>
                  <a:cubicBezTo>
                    <a:pt x="13976" y="12790"/>
                    <a:pt x="17788" y="13990"/>
                    <a:pt x="19694" y="15190"/>
                  </a:cubicBezTo>
                  <a:cubicBezTo>
                    <a:pt x="21600" y="16390"/>
                    <a:pt x="21600" y="17590"/>
                    <a:pt x="18424" y="18640"/>
                  </a:cubicBezTo>
                  <a:cubicBezTo>
                    <a:pt x="15247" y="19690"/>
                    <a:pt x="8894" y="20590"/>
                    <a:pt x="2541" y="214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9" name="Line"/>
            <p:cNvSpPr/>
            <p:nvPr/>
          </p:nvSpPr>
          <p:spPr>
            <a:xfrm>
              <a:off x="4768850" y="751240"/>
              <a:ext cx="12700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0" name="Line"/>
            <p:cNvSpPr/>
            <p:nvPr/>
          </p:nvSpPr>
          <p:spPr>
            <a:xfrm>
              <a:off x="4775200" y="636940"/>
              <a:ext cx="1270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1" name="Line"/>
            <p:cNvSpPr/>
            <p:nvPr/>
          </p:nvSpPr>
          <p:spPr>
            <a:xfrm>
              <a:off x="4870450" y="751240"/>
              <a:ext cx="635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2" name="Line"/>
            <p:cNvSpPr/>
            <p:nvPr/>
          </p:nvSpPr>
          <p:spPr>
            <a:xfrm>
              <a:off x="4889500" y="649640"/>
              <a:ext cx="1270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3" name="Line"/>
            <p:cNvSpPr/>
            <p:nvPr/>
          </p:nvSpPr>
          <p:spPr>
            <a:xfrm>
              <a:off x="4953475" y="538038"/>
              <a:ext cx="113826" cy="275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9" h="20984" fill="norm" stroke="1" extrusionOk="0">
                  <a:moveTo>
                    <a:pt x="17584" y="14302"/>
                  </a:moveTo>
                  <a:cubicBezTo>
                    <a:pt x="15621" y="13174"/>
                    <a:pt x="13657" y="12046"/>
                    <a:pt x="11694" y="11482"/>
                  </a:cubicBezTo>
                  <a:cubicBezTo>
                    <a:pt x="9730" y="10917"/>
                    <a:pt x="7766" y="10917"/>
                    <a:pt x="5606" y="11643"/>
                  </a:cubicBezTo>
                  <a:cubicBezTo>
                    <a:pt x="3446" y="12368"/>
                    <a:pt x="1090" y="13819"/>
                    <a:pt x="304" y="15511"/>
                  </a:cubicBezTo>
                  <a:cubicBezTo>
                    <a:pt x="-481" y="17204"/>
                    <a:pt x="304" y="19138"/>
                    <a:pt x="2072" y="20186"/>
                  </a:cubicBezTo>
                  <a:cubicBezTo>
                    <a:pt x="3839" y="21234"/>
                    <a:pt x="6588" y="21395"/>
                    <a:pt x="9534" y="19783"/>
                  </a:cubicBezTo>
                  <a:cubicBezTo>
                    <a:pt x="12479" y="18171"/>
                    <a:pt x="15621" y="14786"/>
                    <a:pt x="17584" y="11482"/>
                  </a:cubicBezTo>
                  <a:cubicBezTo>
                    <a:pt x="19548" y="8177"/>
                    <a:pt x="20334" y="4953"/>
                    <a:pt x="20726" y="2858"/>
                  </a:cubicBezTo>
                  <a:cubicBezTo>
                    <a:pt x="21119" y="762"/>
                    <a:pt x="21119" y="-205"/>
                    <a:pt x="20726" y="37"/>
                  </a:cubicBezTo>
                  <a:cubicBezTo>
                    <a:pt x="20334" y="279"/>
                    <a:pt x="19548" y="1729"/>
                    <a:pt x="19548" y="4953"/>
                  </a:cubicBezTo>
                  <a:cubicBezTo>
                    <a:pt x="19548" y="8177"/>
                    <a:pt x="20334" y="13174"/>
                    <a:pt x="21119" y="181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4" name="Line"/>
            <p:cNvSpPr/>
            <p:nvPr/>
          </p:nvSpPr>
          <p:spPr>
            <a:xfrm>
              <a:off x="5510680" y="611540"/>
              <a:ext cx="356720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600" fill="norm" stroke="1" extrusionOk="0">
                  <a:moveTo>
                    <a:pt x="2735" y="21600"/>
                  </a:moveTo>
                  <a:cubicBezTo>
                    <a:pt x="2100" y="21176"/>
                    <a:pt x="1465" y="20753"/>
                    <a:pt x="893" y="18741"/>
                  </a:cubicBezTo>
                  <a:cubicBezTo>
                    <a:pt x="321" y="16729"/>
                    <a:pt x="-187" y="13129"/>
                    <a:pt x="67" y="10482"/>
                  </a:cubicBezTo>
                  <a:cubicBezTo>
                    <a:pt x="321" y="7835"/>
                    <a:pt x="1338" y="6141"/>
                    <a:pt x="2926" y="6776"/>
                  </a:cubicBezTo>
                  <a:cubicBezTo>
                    <a:pt x="4514" y="7412"/>
                    <a:pt x="6674" y="10376"/>
                    <a:pt x="8199" y="12600"/>
                  </a:cubicBezTo>
                  <a:cubicBezTo>
                    <a:pt x="9724" y="14824"/>
                    <a:pt x="10613" y="16306"/>
                    <a:pt x="11693" y="16941"/>
                  </a:cubicBezTo>
                  <a:cubicBezTo>
                    <a:pt x="12773" y="17576"/>
                    <a:pt x="14044" y="17365"/>
                    <a:pt x="15314" y="15247"/>
                  </a:cubicBezTo>
                  <a:cubicBezTo>
                    <a:pt x="16585" y="13129"/>
                    <a:pt x="17855" y="9106"/>
                    <a:pt x="18872" y="6247"/>
                  </a:cubicBezTo>
                  <a:cubicBezTo>
                    <a:pt x="19888" y="3388"/>
                    <a:pt x="20651" y="1694"/>
                    <a:pt x="2141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5" name="Line"/>
            <p:cNvSpPr/>
            <p:nvPr/>
          </p:nvSpPr>
          <p:spPr>
            <a:xfrm>
              <a:off x="6216650" y="437671"/>
              <a:ext cx="247650" cy="421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7" fill="norm" stroke="1" extrusionOk="0">
                  <a:moveTo>
                    <a:pt x="0" y="1419"/>
                  </a:moveTo>
                  <a:cubicBezTo>
                    <a:pt x="0" y="771"/>
                    <a:pt x="0" y="123"/>
                    <a:pt x="554" y="15"/>
                  </a:cubicBezTo>
                  <a:cubicBezTo>
                    <a:pt x="1108" y="-93"/>
                    <a:pt x="2215" y="339"/>
                    <a:pt x="4338" y="2175"/>
                  </a:cubicBezTo>
                  <a:cubicBezTo>
                    <a:pt x="6462" y="4011"/>
                    <a:pt x="9600" y="7251"/>
                    <a:pt x="12646" y="10707"/>
                  </a:cubicBezTo>
                  <a:cubicBezTo>
                    <a:pt x="15692" y="14163"/>
                    <a:pt x="18646" y="17835"/>
                    <a:pt x="21600" y="215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6" name="Line"/>
            <p:cNvSpPr/>
            <p:nvPr/>
          </p:nvSpPr>
          <p:spPr>
            <a:xfrm>
              <a:off x="6197600" y="421040"/>
              <a:ext cx="330200" cy="488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354" y="655"/>
                    <a:pt x="19108" y="1309"/>
                    <a:pt x="17238" y="2945"/>
                  </a:cubicBezTo>
                  <a:cubicBezTo>
                    <a:pt x="15369" y="4582"/>
                    <a:pt x="12877" y="7200"/>
                    <a:pt x="10108" y="9912"/>
                  </a:cubicBezTo>
                  <a:cubicBezTo>
                    <a:pt x="7338" y="12623"/>
                    <a:pt x="4292" y="15429"/>
                    <a:pt x="2562" y="17392"/>
                  </a:cubicBezTo>
                  <a:cubicBezTo>
                    <a:pt x="831" y="19356"/>
                    <a:pt x="415" y="2047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7" name="Line"/>
            <p:cNvSpPr/>
            <p:nvPr/>
          </p:nvSpPr>
          <p:spPr>
            <a:xfrm>
              <a:off x="6108700" y="1017377"/>
              <a:ext cx="234950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3308" y="11375"/>
                    <a:pt x="6616" y="2735"/>
                    <a:pt x="10216" y="575"/>
                  </a:cubicBezTo>
                  <a:cubicBezTo>
                    <a:pt x="13816" y="-1585"/>
                    <a:pt x="17708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8" name="Line"/>
            <p:cNvSpPr/>
            <p:nvPr/>
          </p:nvSpPr>
          <p:spPr>
            <a:xfrm>
              <a:off x="6273800" y="1049690"/>
              <a:ext cx="2159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9" name="Line"/>
            <p:cNvSpPr/>
            <p:nvPr/>
          </p:nvSpPr>
          <p:spPr>
            <a:xfrm>
              <a:off x="2095500" y="1712207"/>
              <a:ext cx="412750" cy="359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9" fill="norm" stroke="1" extrusionOk="0">
                  <a:moveTo>
                    <a:pt x="0" y="251"/>
                  </a:moveTo>
                  <a:cubicBezTo>
                    <a:pt x="554" y="0"/>
                    <a:pt x="1108" y="-251"/>
                    <a:pt x="2492" y="502"/>
                  </a:cubicBezTo>
                  <a:cubicBezTo>
                    <a:pt x="3877" y="1256"/>
                    <a:pt x="6092" y="3014"/>
                    <a:pt x="8529" y="5526"/>
                  </a:cubicBezTo>
                  <a:cubicBezTo>
                    <a:pt x="10966" y="8037"/>
                    <a:pt x="13625" y="11302"/>
                    <a:pt x="15840" y="14065"/>
                  </a:cubicBezTo>
                  <a:cubicBezTo>
                    <a:pt x="18055" y="16828"/>
                    <a:pt x="19828" y="19089"/>
                    <a:pt x="21600" y="213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0" name="Line"/>
            <p:cNvSpPr/>
            <p:nvPr/>
          </p:nvSpPr>
          <p:spPr>
            <a:xfrm>
              <a:off x="2214687" y="1626977"/>
              <a:ext cx="280864" cy="523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463" fill="norm" stroke="1" extrusionOk="0">
                  <a:moveTo>
                    <a:pt x="21389" y="283"/>
                  </a:moveTo>
                  <a:cubicBezTo>
                    <a:pt x="20422" y="109"/>
                    <a:pt x="19455" y="-64"/>
                    <a:pt x="18729" y="23"/>
                  </a:cubicBezTo>
                  <a:cubicBezTo>
                    <a:pt x="18004" y="109"/>
                    <a:pt x="17520" y="456"/>
                    <a:pt x="16231" y="1758"/>
                  </a:cubicBezTo>
                  <a:cubicBezTo>
                    <a:pt x="14941" y="3059"/>
                    <a:pt x="12846" y="5314"/>
                    <a:pt x="10670" y="7570"/>
                  </a:cubicBezTo>
                  <a:cubicBezTo>
                    <a:pt x="8493" y="9825"/>
                    <a:pt x="6237" y="12081"/>
                    <a:pt x="4383" y="14206"/>
                  </a:cubicBezTo>
                  <a:cubicBezTo>
                    <a:pt x="2529" y="16331"/>
                    <a:pt x="1079" y="18326"/>
                    <a:pt x="434" y="19541"/>
                  </a:cubicBezTo>
                  <a:cubicBezTo>
                    <a:pt x="-211" y="20755"/>
                    <a:pt x="-50" y="21189"/>
                    <a:pt x="353" y="21363"/>
                  </a:cubicBezTo>
                  <a:cubicBezTo>
                    <a:pt x="756" y="21536"/>
                    <a:pt x="1401" y="21449"/>
                    <a:pt x="2046" y="213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1" name="Line"/>
            <p:cNvSpPr/>
            <p:nvPr/>
          </p:nvSpPr>
          <p:spPr>
            <a:xfrm>
              <a:off x="2006600" y="1532290"/>
              <a:ext cx="533400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29" y="18432"/>
                    <a:pt x="4457" y="15264"/>
                    <a:pt x="7071" y="12096"/>
                  </a:cubicBezTo>
                  <a:cubicBezTo>
                    <a:pt x="9686" y="8928"/>
                    <a:pt x="12686" y="5760"/>
                    <a:pt x="15171" y="3744"/>
                  </a:cubicBezTo>
                  <a:cubicBezTo>
                    <a:pt x="17657" y="1728"/>
                    <a:pt x="19629" y="8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2" name="Line"/>
            <p:cNvSpPr/>
            <p:nvPr/>
          </p:nvSpPr>
          <p:spPr>
            <a:xfrm>
              <a:off x="2870200" y="1802311"/>
              <a:ext cx="165100" cy="41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86" fill="norm" stroke="1" extrusionOk="0">
                  <a:moveTo>
                    <a:pt x="0" y="19986"/>
                  </a:moveTo>
                  <a:cubicBezTo>
                    <a:pt x="6092" y="11757"/>
                    <a:pt x="12185" y="3529"/>
                    <a:pt x="15785" y="957"/>
                  </a:cubicBezTo>
                  <a:cubicBezTo>
                    <a:pt x="19385" y="-1614"/>
                    <a:pt x="20492" y="1472"/>
                    <a:pt x="21600" y="45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3" name="Line"/>
            <p:cNvSpPr/>
            <p:nvPr/>
          </p:nvSpPr>
          <p:spPr>
            <a:xfrm>
              <a:off x="2908300" y="1945040"/>
              <a:ext cx="1397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4" name="Line"/>
            <p:cNvSpPr/>
            <p:nvPr/>
          </p:nvSpPr>
          <p:spPr>
            <a:xfrm>
              <a:off x="2607332" y="2070343"/>
              <a:ext cx="142218" cy="160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0992" fill="norm" stroke="1" extrusionOk="0">
                  <a:moveTo>
                    <a:pt x="2283" y="6037"/>
                  </a:moveTo>
                  <a:cubicBezTo>
                    <a:pt x="3236" y="9360"/>
                    <a:pt x="4189" y="12683"/>
                    <a:pt x="4666" y="15037"/>
                  </a:cubicBezTo>
                  <a:cubicBezTo>
                    <a:pt x="5142" y="17391"/>
                    <a:pt x="5142" y="18776"/>
                    <a:pt x="4348" y="19745"/>
                  </a:cubicBezTo>
                  <a:cubicBezTo>
                    <a:pt x="3554" y="20714"/>
                    <a:pt x="1966" y="21268"/>
                    <a:pt x="1013" y="20853"/>
                  </a:cubicBezTo>
                  <a:cubicBezTo>
                    <a:pt x="60" y="20437"/>
                    <a:pt x="-258" y="19053"/>
                    <a:pt x="218" y="15730"/>
                  </a:cubicBezTo>
                  <a:cubicBezTo>
                    <a:pt x="695" y="12406"/>
                    <a:pt x="1966" y="7145"/>
                    <a:pt x="3077" y="3960"/>
                  </a:cubicBezTo>
                  <a:cubicBezTo>
                    <a:pt x="4189" y="776"/>
                    <a:pt x="5142" y="-332"/>
                    <a:pt x="7524" y="83"/>
                  </a:cubicBezTo>
                  <a:cubicBezTo>
                    <a:pt x="9907" y="499"/>
                    <a:pt x="13718" y="2437"/>
                    <a:pt x="16260" y="4791"/>
                  </a:cubicBezTo>
                  <a:cubicBezTo>
                    <a:pt x="18801" y="7145"/>
                    <a:pt x="20071" y="9914"/>
                    <a:pt x="21342" y="126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5" name="Line"/>
            <p:cNvSpPr/>
            <p:nvPr/>
          </p:nvSpPr>
          <p:spPr>
            <a:xfrm>
              <a:off x="3721091" y="1520797"/>
              <a:ext cx="260360" cy="352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285" fill="norm" stroke="1" extrusionOk="0">
                  <a:moveTo>
                    <a:pt x="14632" y="4528"/>
                  </a:moveTo>
                  <a:cubicBezTo>
                    <a:pt x="14807" y="3889"/>
                    <a:pt x="14981" y="3250"/>
                    <a:pt x="15591" y="2355"/>
                  </a:cubicBezTo>
                  <a:cubicBezTo>
                    <a:pt x="16200" y="1461"/>
                    <a:pt x="17245" y="310"/>
                    <a:pt x="17332" y="55"/>
                  </a:cubicBezTo>
                  <a:cubicBezTo>
                    <a:pt x="17420" y="-201"/>
                    <a:pt x="16549" y="438"/>
                    <a:pt x="14023" y="1908"/>
                  </a:cubicBezTo>
                  <a:cubicBezTo>
                    <a:pt x="11497" y="3378"/>
                    <a:pt x="7316" y="5678"/>
                    <a:pt x="4791" y="7148"/>
                  </a:cubicBezTo>
                  <a:cubicBezTo>
                    <a:pt x="2265" y="8618"/>
                    <a:pt x="1394" y="9257"/>
                    <a:pt x="784" y="9896"/>
                  </a:cubicBezTo>
                  <a:cubicBezTo>
                    <a:pt x="174" y="10535"/>
                    <a:pt x="-174" y="11174"/>
                    <a:pt x="87" y="11494"/>
                  </a:cubicBezTo>
                  <a:cubicBezTo>
                    <a:pt x="349" y="11813"/>
                    <a:pt x="1220" y="11813"/>
                    <a:pt x="3136" y="11685"/>
                  </a:cubicBezTo>
                  <a:cubicBezTo>
                    <a:pt x="5052" y="11558"/>
                    <a:pt x="8013" y="11302"/>
                    <a:pt x="9929" y="11174"/>
                  </a:cubicBezTo>
                  <a:cubicBezTo>
                    <a:pt x="11845" y="11046"/>
                    <a:pt x="12716" y="11046"/>
                    <a:pt x="13065" y="11366"/>
                  </a:cubicBezTo>
                  <a:cubicBezTo>
                    <a:pt x="13413" y="11685"/>
                    <a:pt x="13239" y="12324"/>
                    <a:pt x="11671" y="13475"/>
                  </a:cubicBezTo>
                  <a:cubicBezTo>
                    <a:pt x="10103" y="14625"/>
                    <a:pt x="7142" y="16287"/>
                    <a:pt x="5313" y="17373"/>
                  </a:cubicBezTo>
                  <a:cubicBezTo>
                    <a:pt x="3484" y="18459"/>
                    <a:pt x="2787" y="18971"/>
                    <a:pt x="2352" y="19546"/>
                  </a:cubicBezTo>
                  <a:cubicBezTo>
                    <a:pt x="1916" y="20121"/>
                    <a:pt x="1742" y="20760"/>
                    <a:pt x="2265" y="21079"/>
                  </a:cubicBezTo>
                  <a:cubicBezTo>
                    <a:pt x="2787" y="21399"/>
                    <a:pt x="4007" y="21399"/>
                    <a:pt x="7316" y="20696"/>
                  </a:cubicBezTo>
                  <a:cubicBezTo>
                    <a:pt x="10626" y="19993"/>
                    <a:pt x="16026" y="18587"/>
                    <a:pt x="21426" y="171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6" name="Line"/>
            <p:cNvSpPr/>
            <p:nvPr/>
          </p:nvSpPr>
          <p:spPr>
            <a:xfrm>
              <a:off x="4044949" y="1531095"/>
              <a:ext cx="285751" cy="229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6" fill="norm" stroke="1" extrusionOk="0">
                  <a:moveTo>
                    <a:pt x="0" y="694"/>
                  </a:moveTo>
                  <a:cubicBezTo>
                    <a:pt x="960" y="110"/>
                    <a:pt x="1920" y="-474"/>
                    <a:pt x="3840" y="596"/>
                  </a:cubicBezTo>
                  <a:cubicBezTo>
                    <a:pt x="5760" y="1667"/>
                    <a:pt x="8640" y="4391"/>
                    <a:pt x="11760" y="8088"/>
                  </a:cubicBezTo>
                  <a:cubicBezTo>
                    <a:pt x="14880" y="11785"/>
                    <a:pt x="18240" y="16456"/>
                    <a:pt x="21600" y="211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7" name="Line"/>
            <p:cNvSpPr/>
            <p:nvPr/>
          </p:nvSpPr>
          <p:spPr>
            <a:xfrm>
              <a:off x="4159249" y="1426042"/>
              <a:ext cx="190501" cy="411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1" fill="norm" stroke="1" extrusionOk="0">
                  <a:moveTo>
                    <a:pt x="21600" y="576"/>
                  </a:moveTo>
                  <a:cubicBezTo>
                    <a:pt x="20160" y="243"/>
                    <a:pt x="18720" y="-89"/>
                    <a:pt x="17640" y="22"/>
                  </a:cubicBezTo>
                  <a:cubicBezTo>
                    <a:pt x="16560" y="133"/>
                    <a:pt x="15840" y="686"/>
                    <a:pt x="13920" y="2957"/>
                  </a:cubicBezTo>
                  <a:cubicBezTo>
                    <a:pt x="12000" y="5228"/>
                    <a:pt x="8880" y="9216"/>
                    <a:pt x="6360" y="12206"/>
                  </a:cubicBezTo>
                  <a:cubicBezTo>
                    <a:pt x="3840" y="15197"/>
                    <a:pt x="1920" y="17191"/>
                    <a:pt x="960" y="18576"/>
                  </a:cubicBezTo>
                  <a:cubicBezTo>
                    <a:pt x="0" y="19960"/>
                    <a:pt x="0" y="20736"/>
                    <a:pt x="0" y="215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8" name="Line"/>
            <p:cNvSpPr/>
            <p:nvPr/>
          </p:nvSpPr>
          <p:spPr>
            <a:xfrm>
              <a:off x="4432299" y="1665640"/>
              <a:ext cx="127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9" name="Line"/>
            <p:cNvSpPr/>
            <p:nvPr/>
          </p:nvSpPr>
          <p:spPr>
            <a:xfrm>
              <a:off x="4494577" y="1537509"/>
              <a:ext cx="13923" cy="26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0827" fill="norm" stroke="1" extrusionOk="0">
                  <a:moveTo>
                    <a:pt x="11040" y="15842"/>
                  </a:moveTo>
                  <a:cubicBezTo>
                    <a:pt x="4868" y="7535"/>
                    <a:pt x="-1303" y="-773"/>
                    <a:pt x="240" y="58"/>
                  </a:cubicBezTo>
                  <a:cubicBezTo>
                    <a:pt x="1783" y="889"/>
                    <a:pt x="11040" y="10858"/>
                    <a:pt x="20297" y="208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0" name="Line"/>
            <p:cNvSpPr/>
            <p:nvPr/>
          </p:nvSpPr>
          <p:spPr>
            <a:xfrm>
              <a:off x="3733800" y="2091090"/>
              <a:ext cx="831850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15" y="18400"/>
                    <a:pt x="1429" y="15200"/>
                    <a:pt x="2858" y="12533"/>
                  </a:cubicBezTo>
                  <a:cubicBezTo>
                    <a:pt x="4287" y="9867"/>
                    <a:pt x="6431" y="7733"/>
                    <a:pt x="8602" y="5867"/>
                  </a:cubicBezTo>
                  <a:cubicBezTo>
                    <a:pt x="10773" y="4000"/>
                    <a:pt x="12971" y="2400"/>
                    <a:pt x="15142" y="1467"/>
                  </a:cubicBezTo>
                  <a:cubicBezTo>
                    <a:pt x="17313" y="533"/>
                    <a:pt x="19456" y="26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1" name="Line"/>
            <p:cNvSpPr/>
            <p:nvPr/>
          </p:nvSpPr>
          <p:spPr>
            <a:xfrm>
              <a:off x="4135966" y="2378664"/>
              <a:ext cx="226485" cy="261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3" fill="norm" stroke="1" extrusionOk="0">
                  <a:moveTo>
                    <a:pt x="404" y="5509"/>
                  </a:moveTo>
                  <a:cubicBezTo>
                    <a:pt x="202" y="10138"/>
                    <a:pt x="0" y="14766"/>
                    <a:pt x="0" y="17595"/>
                  </a:cubicBezTo>
                  <a:cubicBezTo>
                    <a:pt x="0" y="20423"/>
                    <a:pt x="202" y="21452"/>
                    <a:pt x="505" y="21109"/>
                  </a:cubicBezTo>
                  <a:cubicBezTo>
                    <a:pt x="807" y="20766"/>
                    <a:pt x="1211" y="19052"/>
                    <a:pt x="2019" y="15795"/>
                  </a:cubicBezTo>
                  <a:cubicBezTo>
                    <a:pt x="2826" y="12538"/>
                    <a:pt x="4037" y="7738"/>
                    <a:pt x="5551" y="4823"/>
                  </a:cubicBezTo>
                  <a:cubicBezTo>
                    <a:pt x="7065" y="1909"/>
                    <a:pt x="8882" y="881"/>
                    <a:pt x="10295" y="366"/>
                  </a:cubicBezTo>
                  <a:cubicBezTo>
                    <a:pt x="11708" y="-148"/>
                    <a:pt x="12718" y="-148"/>
                    <a:pt x="14030" y="538"/>
                  </a:cubicBezTo>
                  <a:cubicBezTo>
                    <a:pt x="15342" y="1223"/>
                    <a:pt x="16957" y="2595"/>
                    <a:pt x="18269" y="5166"/>
                  </a:cubicBezTo>
                  <a:cubicBezTo>
                    <a:pt x="19581" y="7738"/>
                    <a:pt x="20591" y="11509"/>
                    <a:pt x="21600" y="152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2" name="Line"/>
            <p:cNvSpPr/>
            <p:nvPr/>
          </p:nvSpPr>
          <p:spPr>
            <a:xfrm>
              <a:off x="3708400" y="2027590"/>
              <a:ext cx="2540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3" name="Line"/>
            <p:cNvSpPr/>
            <p:nvPr/>
          </p:nvSpPr>
          <p:spPr>
            <a:xfrm>
              <a:off x="3695699" y="1950264"/>
              <a:ext cx="38101" cy="39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0" y="11375"/>
                    <a:pt x="0" y="2735"/>
                    <a:pt x="3600" y="575"/>
                  </a:cubicBezTo>
                  <a:cubicBezTo>
                    <a:pt x="7200" y="-1585"/>
                    <a:pt x="14400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4" name="Line"/>
            <p:cNvSpPr/>
            <p:nvPr/>
          </p:nvSpPr>
          <p:spPr>
            <a:xfrm>
              <a:off x="3816350" y="1987228"/>
              <a:ext cx="114300" cy="34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1600" y="12793"/>
                    <a:pt x="3200" y="5170"/>
                    <a:pt x="6800" y="1993"/>
                  </a:cubicBezTo>
                  <a:cubicBezTo>
                    <a:pt x="10400" y="-1183"/>
                    <a:pt x="16000" y="88"/>
                    <a:pt x="21600" y="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5" name="Line"/>
            <p:cNvSpPr/>
            <p:nvPr/>
          </p:nvSpPr>
          <p:spPr>
            <a:xfrm>
              <a:off x="3848100" y="2072040"/>
              <a:ext cx="1079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6" name="Line"/>
            <p:cNvSpPr/>
            <p:nvPr/>
          </p:nvSpPr>
          <p:spPr>
            <a:xfrm>
              <a:off x="4044949" y="1943910"/>
              <a:ext cx="38101" cy="140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0" fill="norm" stroke="1" extrusionOk="0">
                  <a:moveTo>
                    <a:pt x="0" y="4041"/>
                  </a:moveTo>
                  <a:cubicBezTo>
                    <a:pt x="1200" y="2107"/>
                    <a:pt x="2400" y="172"/>
                    <a:pt x="3600" y="11"/>
                  </a:cubicBezTo>
                  <a:cubicBezTo>
                    <a:pt x="4800" y="-150"/>
                    <a:pt x="6000" y="1462"/>
                    <a:pt x="9000" y="5331"/>
                  </a:cubicBezTo>
                  <a:cubicBezTo>
                    <a:pt x="12000" y="9199"/>
                    <a:pt x="16800" y="15325"/>
                    <a:pt x="21600" y="214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7" name="Line"/>
            <p:cNvSpPr/>
            <p:nvPr/>
          </p:nvSpPr>
          <p:spPr>
            <a:xfrm>
              <a:off x="3663950" y="1392691"/>
              <a:ext cx="152400" cy="107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65" fill="norm" stroke="1" extrusionOk="0">
                  <a:moveTo>
                    <a:pt x="0" y="6094"/>
                  </a:moveTo>
                  <a:cubicBezTo>
                    <a:pt x="1200" y="8131"/>
                    <a:pt x="2400" y="10169"/>
                    <a:pt x="3450" y="13022"/>
                  </a:cubicBezTo>
                  <a:cubicBezTo>
                    <a:pt x="4500" y="15875"/>
                    <a:pt x="5400" y="19543"/>
                    <a:pt x="5400" y="20358"/>
                  </a:cubicBezTo>
                  <a:cubicBezTo>
                    <a:pt x="5400" y="21173"/>
                    <a:pt x="4500" y="19135"/>
                    <a:pt x="3900" y="16079"/>
                  </a:cubicBezTo>
                  <a:cubicBezTo>
                    <a:pt x="3300" y="13022"/>
                    <a:pt x="3000" y="8947"/>
                    <a:pt x="3150" y="5890"/>
                  </a:cubicBezTo>
                  <a:cubicBezTo>
                    <a:pt x="3300" y="2833"/>
                    <a:pt x="3900" y="796"/>
                    <a:pt x="5700" y="184"/>
                  </a:cubicBezTo>
                  <a:cubicBezTo>
                    <a:pt x="7500" y="-427"/>
                    <a:pt x="10500" y="388"/>
                    <a:pt x="13350" y="4056"/>
                  </a:cubicBezTo>
                  <a:cubicBezTo>
                    <a:pt x="16200" y="7724"/>
                    <a:pt x="18900" y="14245"/>
                    <a:pt x="21600" y="207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8" name="Line"/>
            <p:cNvSpPr/>
            <p:nvPr/>
          </p:nvSpPr>
          <p:spPr>
            <a:xfrm>
              <a:off x="171450" y="3443640"/>
              <a:ext cx="25400" cy="482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3126"/>
                    <a:pt x="18000" y="6253"/>
                    <a:pt x="18000" y="9379"/>
                  </a:cubicBezTo>
                  <a:cubicBezTo>
                    <a:pt x="18000" y="12505"/>
                    <a:pt x="19800" y="15632"/>
                    <a:pt x="17100" y="17668"/>
                  </a:cubicBezTo>
                  <a:cubicBezTo>
                    <a:pt x="14400" y="19705"/>
                    <a:pt x="7200" y="2065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9" name="Line"/>
            <p:cNvSpPr/>
            <p:nvPr/>
          </p:nvSpPr>
          <p:spPr>
            <a:xfrm>
              <a:off x="0" y="3343216"/>
              <a:ext cx="508000" cy="477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2" fill="norm" stroke="1" extrusionOk="0">
                  <a:moveTo>
                    <a:pt x="0" y="13247"/>
                  </a:moveTo>
                  <a:cubicBezTo>
                    <a:pt x="0" y="12304"/>
                    <a:pt x="0" y="11360"/>
                    <a:pt x="675" y="10323"/>
                  </a:cubicBezTo>
                  <a:cubicBezTo>
                    <a:pt x="1350" y="9285"/>
                    <a:pt x="2700" y="8153"/>
                    <a:pt x="4680" y="6739"/>
                  </a:cubicBezTo>
                  <a:cubicBezTo>
                    <a:pt x="6660" y="5324"/>
                    <a:pt x="9270" y="3626"/>
                    <a:pt x="10980" y="2494"/>
                  </a:cubicBezTo>
                  <a:cubicBezTo>
                    <a:pt x="12690" y="1362"/>
                    <a:pt x="13500" y="796"/>
                    <a:pt x="14130" y="419"/>
                  </a:cubicBezTo>
                  <a:cubicBezTo>
                    <a:pt x="14760" y="42"/>
                    <a:pt x="15210" y="-147"/>
                    <a:pt x="15390" y="136"/>
                  </a:cubicBezTo>
                  <a:cubicBezTo>
                    <a:pt x="15570" y="419"/>
                    <a:pt x="15480" y="1174"/>
                    <a:pt x="15165" y="3154"/>
                  </a:cubicBezTo>
                  <a:cubicBezTo>
                    <a:pt x="14850" y="5135"/>
                    <a:pt x="14310" y="8342"/>
                    <a:pt x="13950" y="11172"/>
                  </a:cubicBezTo>
                  <a:cubicBezTo>
                    <a:pt x="13590" y="14001"/>
                    <a:pt x="13410" y="16454"/>
                    <a:pt x="13275" y="18199"/>
                  </a:cubicBezTo>
                  <a:cubicBezTo>
                    <a:pt x="13140" y="19944"/>
                    <a:pt x="13050" y="20981"/>
                    <a:pt x="13095" y="21217"/>
                  </a:cubicBezTo>
                  <a:cubicBezTo>
                    <a:pt x="13140" y="21453"/>
                    <a:pt x="13320" y="20887"/>
                    <a:pt x="14130" y="20132"/>
                  </a:cubicBezTo>
                  <a:cubicBezTo>
                    <a:pt x="14940" y="19378"/>
                    <a:pt x="16380" y="18435"/>
                    <a:pt x="17370" y="17963"/>
                  </a:cubicBezTo>
                  <a:cubicBezTo>
                    <a:pt x="18360" y="17491"/>
                    <a:pt x="18900" y="17491"/>
                    <a:pt x="19530" y="18105"/>
                  </a:cubicBezTo>
                  <a:cubicBezTo>
                    <a:pt x="20160" y="18718"/>
                    <a:pt x="20880" y="19944"/>
                    <a:pt x="21600" y="211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0" name="Line"/>
            <p:cNvSpPr/>
            <p:nvPr/>
          </p:nvSpPr>
          <p:spPr>
            <a:xfrm>
              <a:off x="533400" y="3631553"/>
              <a:ext cx="355600" cy="175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1" fill="norm" stroke="1" extrusionOk="0">
                  <a:moveTo>
                    <a:pt x="0" y="15743"/>
                  </a:moveTo>
                  <a:cubicBezTo>
                    <a:pt x="0" y="14457"/>
                    <a:pt x="0" y="13171"/>
                    <a:pt x="771" y="11243"/>
                  </a:cubicBezTo>
                  <a:cubicBezTo>
                    <a:pt x="1543" y="9314"/>
                    <a:pt x="3086" y="6743"/>
                    <a:pt x="4114" y="4943"/>
                  </a:cubicBezTo>
                  <a:cubicBezTo>
                    <a:pt x="5143" y="3143"/>
                    <a:pt x="5657" y="2114"/>
                    <a:pt x="5464" y="1986"/>
                  </a:cubicBezTo>
                  <a:cubicBezTo>
                    <a:pt x="5271" y="1857"/>
                    <a:pt x="4371" y="2629"/>
                    <a:pt x="3343" y="5200"/>
                  </a:cubicBezTo>
                  <a:cubicBezTo>
                    <a:pt x="2314" y="7771"/>
                    <a:pt x="1157" y="12143"/>
                    <a:pt x="579" y="14971"/>
                  </a:cubicBezTo>
                  <a:cubicBezTo>
                    <a:pt x="0" y="17800"/>
                    <a:pt x="0" y="19086"/>
                    <a:pt x="321" y="19986"/>
                  </a:cubicBezTo>
                  <a:cubicBezTo>
                    <a:pt x="643" y="20886"/>
                    <a:pt x="1286" y="21400"/>
                    <a:pt x="2507" y="21271"/>
                  </a:cubicBezTo>
                  <a:cubicBezTo>
                    <a:pt x="3729" y="21143"/>
                    <a:pt x="5529" y="20371"/>
                    <a:pt x="7071" y="18957"/>
                  </a:cubicBezTo>
                  <a:cubicBezTo>
                    <a:pt x="8614" y="17543"/>
                    <a:pt x="9900" y="15486"/>
                    <a:pt x="10736" y="13814"/>
                  </a:cubicBezTo>
                  <a:cubicBezTo>
                    <a:pt x="11571" y="12143"/>
                    <a:pt x="11957" y="10857"/>
                    <a:pt x="12279" y="11500"/>
                  </a:cubicBezTo>
                  <a:cubicBezTo>
                    <a:pt x="12600" y="12143"/>
                    <a:pt x="12857" y="14714"/>
                    <a:pt x="13179" y="15100"/>
                  </a:cubicBezTo>
                  <a:cubicBezTo>
                    <a:pt x="13500" y="15486"/>
                    <a:pt x="13886" y="13686"/>
                    <a:pt x="14400" y="11243"/>
                  </a:cubicBezTo>
                  <a:cubicBezTo>
                    <a:pt x="14914" y="8800"/>
                    <a:pt x="15557" y="5714"/>
                    <a:pt x="16136" y="3786"/>
                  </a:cubicBezTo>
                  <a:cubicBezTo>
                    <a:pt x="16714" y="1857"/>
                    <a:pt x="17229" y="1086"/>
                    <a:pt x="17807" y="571"/>
                  </a:cubicBezTo>
                  <a:cubicBezTo>
                    <a:pt x="18386" y="57"/>
                    <a:pt x="19029" y="-200"/>
                    <a:pt x="19543" y="186"/>
                  </a:cubicBezTo>
                  <a:cubicBezTo>
                    <a:pt x="20057" y="571"/>
                    <a:pt x="20443" y="1600"/>
                    <a:pt x="20764" y="4557"/>
                  </a:cubicBezTo>
                  <a:cubicBezTo>
                    <a:pt x="21086" y="7514"/>
                    <a:pt x="21343" y="12400"/>
                    <a:pt x="21600" y="172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1" name="Line"/>
            <p:cNvSpPr/>
            <p:nvPr/>
          </p:nvSpPr>
          <p:spPr>
            <a:xfrm>
              <a:off x="933450" y="3837340"/>
              <a:ext cx="101600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2" name="Line"/>
            <p:cNvSpPr/>
            <p:nvPr/>
          </p:nvSpPr>
          <p:spPr>
            <a:xfrm>
              <a:off x="1593849" y="3375907"/>
              <a:ext cx="279401" cy="425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1" fill="norm" stroke="1" extrusionOk="0">
                  <a:moveTo>
                    <a:pt x="0" y="5639"/>
                  </a:moveTo>
                  <a:cubicBezTo>
                    <a:pt x="818" y="5001"/>
                    <a:pt x="1636" y="4363"/>
                    <a:pt x="2536" y="4043"/>
                  </a:cubicBezTo>
                  <a:cubicBezTo>
                    <a:pt x="3436" y="3724"/>
                    <a:pt x="4418" y="3724"/>
                    <a:pt x="5155" y="4043"/>
                  </a:cubicBezTo>
                  <a:cubicBezTo>
                    <a:pt x="5891" y="4363"/>
                    <a:pt x="6382" y="5001"/>
                    <a:pt x="6709" y="6916"/>
                  </a:cubicBezTo>
                  <a:cubicBezTo>
                    <a:pt x="7036" y="8832"/>
                    <a:pt x="7200" y="12024"/>
                    <a:pt x="7200" y="14205"/>
                  </a:cubicBezTo>
                  <a:cubicBezTo>
                    <a:pt x="7200" y="16386"/>
                    <a:pt x="7036" y="17557"/>
                    <a:pt x="7118" y="18727"/>
                  </a:cubicBezTo>
                  <a:cubicBezTo>
                    <a:pt x="7200" y="19898"/>
                    <a:pt x="7527" y="21068"/>
                    <a:pt x="7773" y="21334"/>
                  </a:cubicBezTo>
                  <a:cubicBezTo>
                    <a:pt x="8018" y="21600"/>
                    <a:pt x="8182" y="20962"/>
                    <a:pt x="8836" y="18993"/>
                  </a:cubicBezTo>
                  <a:cubicBezTo>
                    <a:pt x="9491" y="17025"/>
                    <a:pt x="10636" y="13726"/>
                    <a:pt x="12355" y="10481"/>
                  </a:cubicBezTo>
                  <a:cubicBezTo>
                    <a:pt x="14073" y="7235"/>
                    <a:pt x="16364" y="4043"/>
                    <a:pt x="17755" y="2234"/>
                  </a:cubicBezTo>
                  <a:cubicBezTo>
                    <a:pt x="19145" y="426"/>
                    <a:pt x="19636" y="0"/>
                    <a:pt x="20127" y="0"/>
                  </a:cubicBezTo>
                  <a:cubicBezTo>
                    <a:pt x="20618" y="0"/>
                    <a:pt x="21109" y="426"/>
                    <a:pt x="21600" y="8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3" name="Line"/>
            <p:cNvSpPr/>
            <p:nvPr/>
          </p:nvSpPr>
          <p:spPr>
            <a:xfrm>
              <a:off x="1441450" y="3557940"/>
              <a:ext cx="41275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2" y="19482"/>
                    <a:pt x="665" y="17365"/>
                    <a:pt x="2382" y="15035"/>
                  </a:cubicBezTo>
                  <a:cubicBezTo>
                    <a:pt x="4098" y="12706"/>
                    <a:pt x="7200" y="10165"/>
                    <a:pt x="10634" y="7624"/>
                  </a:cubicBezTo>
                  <a:cubicBezTo>
                    <a:pt x="14068" y="5082"/>
                    <a:pt x="17834" y="254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4" name="Line"/>
            <p:cNvSpPr/>
            <p:nvPr/>
          </p:nvSpPr>
          <p:spPr>
            <a:xfrm>
              <a:off x="2261545" y="3452349"/>
              <a:ext cx="214956" cy="264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409" fill="norm" stroke="1" extrusionOk="0">
                  <a:moveTo>
                    <a:pt x="16423" y="3923"/>
                  </a:moveTo>
                  <a:cubicBezTo>
                    <a:pt x="17270" y="2552"/>
                    <a:pt x="18117" y="1180"/>
                    <a:pt x="17693" y="495"/>
                  </a:cubicBezTo>
                  <a:cubicBezTo>
                    <a:pt x="17270" y="-191"/>
                    <a:pt x="15576" y="-191"/>
                    <a:pt x="12717" y="666"/>
                  </a:cubicBezTo>
                  <a:cubicBezTo>
                    <a:pt x="9858" y="1523"/>
                    <a:pt x="5834" y="3238"/>
                    <a:pt x="3399" y="4352"/>
                  </a:cubicBezTo>
                  <a:cubicBezTo>
                    <a:pt x="964" y="5466"/>
                    <a:pt x="117" y="5980"/>
                    <a:pt x="11" y="7009"/>
                  </a:cubicBezTo>
                  <a:cubicBezTo>
                    <a:pt x="-95" y="8038"/>
                    <a:pt x="540" y="9580"/>
                    <a:pt x="2023" y="10609"/>
                  </a:cubicBezTo>
                  <a:cubicBezTo>
                    <a:pt x="3505" y="11638"/>
                    <a:pt x="5834" y="12152"/>
                    <a:pt x="7740" y="12666"/>
                  </a:cubicBezTo>
                  <a:cubicBezTo>
                    <a:pt x="9646" y="13180"/>
                    <a:pt x="11129" y="13695"/>
                    <a:pt x="11446" y="14295"/>
                  </a:cubicBezTo>
                  <a:cubicBezTo>
                    <a:pt x="11764" y="14895"/>
                    <a:pt x="10917" y="15580"/>
                    <a:pt x="9646" y="16180"/>
                  </a:cubicBezTo>
                  <a:cubicBezTo>
                    <a:pt x="8376" y="16780"/>
                    <a:pt x="6681" y="17295"/>
                    <a:pt x="4987" y="17895"/>
                  </a:cubicBezTo>
                  <a:cubicBezTo>
                    <a:pt x="3293" y="18495"/>
                    <a:pt x="1599" y="19180"/>
                    <a:pt x="1387" y="19695"/>
                  </a:cubicBezTo>
                  <a:cubicBezTo>
                    <a:pt x="1176" y="20209"/>
                    <a:pt x="2446" y="20552"/>
                    <a:pt x="6046" y="20809"/>
                  </a:cubicBezTo>
                  <a:cubicBezTo>
                    <a:pt x="9646" y="21066"/>
                    <a:pt x="15576" y="21238"/>
                    <a:pt x="21505" y="214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5" name="Line"/>
            <p:cNvSpPr/>
            <p:nvPr/>
          </p:nvSpPr>
          <p:spPr>
            <a:xfrm>
              <a:off x="2696305" y="3418240"/>
              <a:ext cx="184129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2" h="21600" fill="norm" stroke="1" extrusionOk="0">
                  <a:moveTo>
                    <a:pt x="280" y="0"/>
                  </a:moveTo>
                  <a:cubicBezTo>
                    <a:pt x="38" y="667"/>
                    <a:pt x="-205" y="1333"/>
                    <a:pt x="280" y="1867"/>
                  </a:cubicBezTo>
                  <a:cubicBezTo>
                    <a:pt x="766" y="2400"/>
                    <a:pt x="1979" y="2800"/>
                    <a:pt x="4649" y="3600"/>
                  </a:cubicBezTo>
                  <a:cubicBezTo>
                    <a:pt x="7319" y="4400"/>
                    <a:pt x="11444" y="5600"/>
                    <a:pt x="14478" y="7067"/>
                  </a:cubicBezTo>
                  <a:cubicBezTo>
                    <a:pt x="17512" y="8533"/>
                    <a:pt x="19453" y="10267"/>
                    <a:pt x="20424" y="11467"/>
                  </a:cubicBezTo>
                  <a:cubicBezTo>
                    <a:pt x="21395" y="12667"/>
                    <a:pt x="21395" y="13333"/>
                    <a:pt x="20060" y="14133"/>
                  </a:cubicBezTo>
                  <a:cubicBezTo>
                    <a:pt x="18725" y="14933"/>
                    <a:pt x="16056" y="15867"/>
                    <a:pt x="13507" y="16733"/>
                  </a:cubicBezTo>
                  <a:cubicBezTo>
                    <a:pt x="10959" y="17600"/>
                    <a:pt x="8532" y="18400"/>
                    <a:pt x="7197" y="19200"/>
                  </a:cubicBezTo>
                  <a:cubicBezTo>
                    <a:pt x="5862" y="20000"/>
                    <a:pt x="5620" y="20800"/>
                    <a:pt x="537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6" name="Line"/>
            <p:cNvSpPr/>
            <p:nvPr/>
          </p:nvSpPr>
          <p:spPr>
            <a:xfrm>
              <a:off x="3073391" y="3505314"/>
              <a:ext cx="225782" cy="254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6" h="20983" fill="norm" stroke="1" extrusionOk="0">
                  <a:moveTo>
                    <a:pt x="20030" y="3808"/>
                  </a:moveTo>
                  <a:cubicBezTo>
                    <a:pt x="20030" y="2589"/>
                    <a:pt x="20030" y="1370"/>
                    <a:pt x="19441" y="673"/>
                  </a:cubicBezTo>
                  <a:cubicBezTo>
                    <a:pt x="18852" y="-24"/>
                    <a:pt x="17673" y="-198"/>
                    <a:pt x="15219" y="237"/>
                  </a:cubicBezTo>
                  <a:cubicBezTo>
                    <a:pt x="12764" y="673"/>
                    <a:pt x="9033" y="1718"/>
                    <a:pt x="5990" y="4070"/>
                  </a:cubicBezTo>
                  <a:cubicBezTo>
                    <a:pt x="2946" y="6421"/>
                    <a:pt x="590" y="10079"/>
                    <a:pt x="99" y="13215"/>
                  </a:cubicBezTo>
                  <a:cubicBezTo>
                    <a:pt x="-392" y="16350"/>
                    <a:pt x="983" y="18963"/>
                    <a:pt x="3339" y="20183"/>
                  </a:cubicBezTo>
                  <a:cubicBezTo>
                    <a:pt x="5695" y="21402"/>
                    <a:pt x="9033" y="21228"/>
                    <a:pt x="12175" y="19660"/>
                  </a:cubicBezTo>
                  <a:cubicBezTo>
                    <a:pt x="15317" y="18092"/>
                    <a:pt x="18263" y="15131"/>
                    <a:pt x="19735" y="12431"/>
                  </a:cubicBezTo>
                  <a:cubicBezTo>
                    <a:pt x="21208" y="9731"/>
                    <a:pt x="21208" y="7292"/>
                    <a:pt x="20423" y="5637"/>
                  </a:cubicBezTo>
                  <a:cubicBezTo>
                    <a:pt x="19637" y="3983"/>
                    <a:pt x="18066" y="3112"/>
                    <a:pt x="16692" y="2850"/>
                  </a:cubicBezTo>
                  <a:cubicBezTo>
                    <a:pt x="15317" y="2589"/>
                    <a:pt x="14139" y="2937"/>
                    <a:pt x="12961" y="32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7" name="Line"/>
            <p:cNvSpPr/>
            <p:nvPr/>
          </p:nvSpPr>
          <p:spPr>
            <a:xfrm>
              <a:off x="3308350" y="3773840"/>
              <a:ext cx="11430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8" name="Line"/>
            <p:cNvSpPr/>
            <p:nvPr/>
          </p:nvSpPr>
          <p:spPr>
            <a:xfrm>
              <a:off x="4273550" y="3329340"/>
              <a:ext cx="12700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3187"/>
                    <a:pt x="7200" y="6374"/>
                    <a:pt x="10800" y="9974"/>
                  </a:cubicBezTo>
                  <a:cubicBezTo>
                    <a:pt x="14400" y="13574"/>
                    <a:pt x="18000" y="1758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9" name="Line"/>
            <p:cNvSpPr/>
            <p:nvPr/>
          </p:nvSpPr>
          <p:spPr>
            <a:xfrm>
              <a:off x="4362450" y="3570640"/>
              <a:ext cx="635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0" name="Line"/>
            <p:cNvSpPr/>
            <p:nvPr/>
          </p:nvSpPr>
          <p:spPr>
            <a:xfrm>
              <a:off x="4356099" y="3475390"/>
              <a:ext cx="127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1" name="Line"/>
            <p:cNvSpPr/>
            <p:nvPr/>
          </p:nvSpPr>
          <p:spPr>
            <a:xfrm>
              <a:off x="4432725" y="3500790"/>
              <a:ext cx="177375" cy="127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291" fill="norm" stroke="1" extrusionOk="0">
                  <a:moveTo>
                    <a:pt x="2262" y="0"/>
                  </a:moveTo>
                  <a:cubicBezTo>
                    <a:pt x="1491" y="5311"/>
                    <a:pt x="719" y="10623"/>
                    <a:pt x="334" y="14518"/>
                  </a:cubicBezTo>
                  <a:cubicBezTo>
                    <a:pt x="-52" y="18413"/>
                    <a:pt x="-52" y="20892"/>
                    <a:pt x="77" y="21246"/>
                  </a:cubicBezTo>
                  <a:cubicBezTo>
                    <a:pt x="205" y="21600"/>
                    <a:pt x="462" y="19830"/>
                    <a:pt x="848" y="18059"/>
                  </a:cubicBezTo>
                  <a:cubicBezTo>
                    <a:pt x="1234" y="16289"/>
                    <a:pt x="1748" y="14518"/>
                    <a:pt x="2391" y="12748"/>
                  </a:cubicBezTo>
                  <a:cubicBezTo>
                    <a:pt x="3034" y="10977"/>
                    <a:pt x="3805" y="9207"/>
                    <a:pt x="4705" y="8852"/>
                  </a:cubicBezTo>
                  <a:cubicBezTo>
                    <a:pt x="5605" y="8498"/>
                    <a:pt x="6634" y="9561"/>
                    <a:pt x="7791" y="9738"/>
                  </a:cubicBezTo>
                  <a:cubicBezTo>
                    <a:pt x="8948" y="9915"/>
                    <a:pt x="10234" y="9207"/>
                    <a:pt x="11391" y="8144"/>
                  </a:cubicBezTo>
                  <a:cubicBezTo>
                    <a:pt x="12548" y="7082"/>
                    <a:pt x="13577" y="5666"/>
                    <a:pt x="14862" y="4780"/>
                  </a:cubicBezTo>
                  <a:cubicBezTo>
                    <a:pt x="16148" y="3895"/>
                    <a:pt x="17691" y="3541"/>
                    <a:pt x="18719" y="5134"/>
                  </a:cubicBezTo>
                  <a:cubicBezTo>
                    <a:pt x="19748" y="6728"/>
                    <a:pt x="20262" y="10269"/>
                    <a:pt x="20648" y="12748"/>
                  </a:cubicBezTo>
                  <a:cubicBezTo>
                    <a:pt x="21034" y="15226"/>
                    <a:pt x="21291" y="16643"/>
                    <a:pt x="21548" y="180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2" name="Line"/>
            <p:cNvSpPr/>
            <p:nvPr/>
          </p:nvSpPr>
          <p:spPr>
            <a:xfrm>
              <a:off x="4051300" y="3884203"/>
              <a:ext cx="177800" cy="130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9" fill="norm" stroke="1" extrusionOk="0">
                  <a:moveTo>
                    <a:pt x="0" y="5780"/>
                  </a:moveTo>
                  <a:cubicBezTo>
                    <a:pt x="1029" y="6809"/>
                    <a:pt x="2057" y="7838"/>
                    <a:pt x="2829" y="10238"/>
                  </a:cubicBezTo>
                  <a:cubicBezTo>
                    <a:pt x="3600" y="12638"/>
                    <a:pt x="4114" y="16409"/>
                    <a:pt x="5014" y="15723"/>
                  </a:cubicBezTo>
                  <a:cubicBezTo>
                    <a:pt x="5914" y="15038"/>
                    <a:pt x="7200" y="9895"/>
                    <a:pt x="9257" y="6295"/>
                  </a:cubicBezTo>
                  <a:cubicBezTo>
                    <a:pt x="11314" y="2695"/>
                    <a:pt x="14143" y="638"/>
                    <a:pt x="16071" y="123"/>
                  </a:cubicBezTo>
                  <a:cubicBezTo>
                    <a:pt x="18000" y="-391"/>
                    <a:pt x="19029" y="638"/>
                    <a:pt x="19800" y="4409"/>
                  </a:cubicBezTo>
                  <a:cubicBezTo>
                    <a:pt x="20571" y="8180"/>
                    <a:pt x="21086" y="14695"/>
                    <a:pt x="21600" y="212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3" name="Line"/>
            <p:cNvSpPr/>
            <p:nvPr/>
          </p:nvSpPr>
          <p:spPr>
            <a:xfrm>
              <a:off x="4254500" y="3937135"/>
              <a:ext cx="330200" cy="58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46" fill="norm" stroke="1" extrusionOk="0">
                  <a:moveTo>
                    <a:pt x="0" y="20746"/>
                  </a:moveTo>
                  <a:cubicBezTo>
                    <a:pt x="3600" y="13298"/>
                    <a:pt x="7200" y="5849"/>
                    <a:pt x="10800" y="2498"/>
                  </a:cubicBezTo>
                  <a:cubicBezTo>
                    <a:pt x="14400" y="-854"/>
                    <a:pt x="18000" y="-109"/>
                    <a:pt x="21600" y="6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4" name="Line"/>
            <p:cNvSpPr/>
            <p:nvPr/>
          </p:nvSpPr>
          <p:spPr>
            <a:xfrm>
              <a:off x="4533900" y="3907190"/>
              <a:ext cx="45034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1" h="21600" fill="norm" stroke="1" extrusionOk="0">
                  <a:moveTo>
                    <a:pt x="0" y="0"/>
                  </a:moveTo>
                  <a:cubicBezTo>
                    <a:pt x="8452" y="3600"/>
                    <a:pt x="16904" y="7200"/>
                    <a:pt x="19252" y="10800"/>
                  </a:cubicBezTo>
                  <a:cubicBezTo>
                    <a:pt x="21600" y="14400"/>
                    <a:pt x="17843" y="18000"/>
                    <a:pt x="1408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5" name="Line"/>
            <p:cNvSpPr/>
            <p:nvPr/>
          </p:nvSpPr>
          <p:spPr>
            <a:xfrm>
              <a:off x="4643558" y="3894490"/>
              <a:ext cx="236658" cy="108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283" fill="norm" stroke="1" extrusionOk="0">
                  <a:moveTo>
                    <a:pt x="11784" y="2492"/>
                  </a:moveTo>
                  <a:cubicBezTo>
                    <a:pt x="9321" y="8308"/>
                    <a:pt x="6858" y="14123"/>
                    <a:pt x="5058" y="17446"/>
                  </a:cubicBezTo>
                  <a:cubicBezTo>
                    <a:pt x="3258" y="20769"/>
                    <a:pt x="2121" y="21600"/>
                    <a:pt x="1268" y="21185"/>
                  </a:cubicBezTo>
                  <a:cubicBezTo>
                    <a:pt x="415" y="20769"/>
                    <a:pt x="-153" y="19108"/>
                    <a:pt x="36" y="16408"/>
                  </a:cubicBezTo>
                  <a:cubicBezTo>
                    <a:pt x="226" y="13708"/>
                    <a:pt x="1173" y="9969"/>
                    <a:pt x="2500" y="7062"/>
                  </a:cubicBezTo>
                  <a:cubicBezTo>
                    <a:pt x="3826" y="4154"/>
                    <a:pt x="5531" y="2077"/>
                    <a:pt x="6858" y="1038"/>
                  </a:cubicBezTo>
                  <a:cubicBezTo>
                    <a:pt x="8184" y="0"/>
                    <a:pt x="9131" y="0"/>
                    <a:pt x="10268" y="2908"/>
                  </a:cubicBezTo>
                  <a:cubicBezTo>
                    <a:pt x="11405" y="5815"/>
                    <a:pt x="12731" y="11631"/>
                    <a:pt x="13773" y="15162"/>
                  </a:cubicBezTo>
                  <a:cubicBezTo>
                    <a:pt x="14815" y="18692"/>
                    <a:pt x="15573" y="19938"/>
                    <a:pt x="16805" y="19731"/>
                  </a:cubicBezTo>
                  <a:cubicBezTo>
                    <a:pt x="18036" y="19523"/>
                    <a:pt x="19742" y="17862"/>
                    <a:pt x="20594" y="15369"/>
                  </a:cubicBezTo>
                  <a:cubicBezTo>
                    <a:pt x="21447" y="12877"/>
                    <a:pt x="21447" y="9554"/>
                    <a:pt x="20121" y="6854"/>
                  </a:cubicBezTo>
                  <a:cubicBezTo>
                    <a:pt x="18794" y="4154"/>
                    <a:pt x="16142" y="2077"/>
                    <a:pt x="1348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6" name="Line"/>
            <p:cNvSpPr/>
            <p:nvPr/>
          </p:nvSpPr>
          <p:spPr>
            <a:xfrm>
              <a:off x="5391150" y="3242162"/>
              <a:ext cx="227289" cy="458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166" fill="norm" stroke="1" extrusionOk="0">
                  <a:moveTo>
                    <a:pt x="1767" y="506"/>
                  </a:moveTo>
                  <a:cubicBezTo>
                    <a:pt x="1375" y="2657"/>
                    <a:pt x="982" y="4807"/>
                    <a:pt x="884" y="7886"/>
                  </a:cubicBezTo>
                  <a:cubicBezTo>
                    <a:pt x="785" y="10964"/>
                    <a:pt x="982" y="14972"/>
                    <a:pt x="1178" y="17610"/>
                  </a:cubicBezTo>
                  <a:cubicBezTo>
                    <a:pt x="1375" y="20249"/>
                    <a:pt x="1571" y="21520"/>
                    <a:pt x="1571" y="21080"/>
                  </a:cubicBezTo>
                  <a:cubicBezTo>
                    <a:pt x="1571" y="20640"/>
                    <a:pt x="1375" y="18490"/>
                    <a:pt x="1276" y="15705"/>
                  </a:cubicBezTo>
                  <a:cubicBezTo>
                    <a:pt x="1178" y="12919"/>
                    <a:pt x="1178" y="9498"/>
                    <a:pt x="2062" y="6957"/>
                  </a:cubicBezTo>
                  <a:cubicBezTo>
                    <a:pt x="2945" y="4416"/>
                    <a:pt x="4713" y="2754"/>
                    <a:pt x="6676" y="1679"/>
                  </a:cubicBezTo>
                  <a:cubicBezTo>
                    <a:pt x="8640" y="604"/>
                    <a:pt x="10800" y="115"/>
                    <a:pt x="13058" y="18"/>
                  </a:cubicBezTo>
                  <a:cubicBezTo>
                    <a:pt x="15316" y="-80"/>
                    <a:pt x="17673" y="213"/>
                    <a:pt x="19244" y="946"/>
                  </a:cubicBezTo>
                  <a:cubicBezTo>
                    <a:pt x="20815" y="1679"/>
                    <a:pt x="21600" y="2852"/>
                    <a:pt x="20716" y="3976"/>
                  </a:cubicBezTo>
                  <a:cubicBezTo>
                    <a:pt x="19833" y="5100"/>
                    <a:pt x="17280" y="6175"/>
                    <a:pt x="13549" y="7201"/>
                  </a:cubicBezTo>
                  <a:cubicBezTo>
                    <a:pt x="9818" y="8228"/>
                    <a:pt x="4909" y="9205"/>
                    <a:pt x="0" y="101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7" name="Line"/>
            <p:cNvSpPr/>
            <p:nvPr/>
          </p:nvSpPr>
          <p:spPr>
            <a:xfrm>
              <a:off x="5537200" y="3437290"/>
              <a:ext cx="196850" cy="251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9" fill="norm" stroke="1" extrusionOk="0">
                  <a:moveTo>
                    <a:pt x="0" y="5940"/>
                  </a:moveTo>
                  <a:cubicBezTo>
                    <a:pt x="2787" y="5580"/>
                    <a:pt x="5574" y="5220"/>
                    <a:pt x="8477" y="6660"/>
                  </a:cubicBezTo>
                  <a:cubicBezTo>
                    <a:pt x="11381" y="8100"/>
                    <a:pt x="14400" y="11340"/>
                    <a:pt x="15794" y="13950"/>
                  </a:cubicBezTo>
                  <a:cubicBezTo>
                    <a:pt x="17187" y="16560"/>
                    <a:pt x="16955" y="18540"/>
                    <a:pt x="16374" y="19800"/>
                  </a:cubicBezTo>
                  <a:cubicBezTo>
                    <a:pt x="15794" y="21060"/>
                    <a:pt x="14865" y="21600"/>
                    <a:pt x="13471" y="21240"/>
                  </a:cubicBezTo>
                  <a:cubicBezTo>
                    <a:pt x="12077" y="20880"/>
                    <a:pt x="10219" y="19620"/>
                    <a:pt x="10335" y="16650"/>
                  </a:cubicBezTo>
                  <a:cubicBezTo>
                    <a:pt x="10452" y="13680"/>
                    <a:pt x="12542" y="9000"/>
                    <a:pt x="14748" y="5940"/>
                  </a:cubicBezTo>
                  <a:cubicBezTo>
                    <a:pt x="16955" y="2880"/>
                    <a:pt x="19277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8" name="Line"/>
            <p:cNvSpPr/>
            <p:nvPr/>
          </p:nvSpPr>
          <p:spPr>
            <a:xfrm>
              <a:off x="6084829" y="3130679"/>
              <a:ext cx="335022" cy="605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514" fill="norm" stroke="1" extrusionOk="0">
                  <a:moveTo>
                    <a:pt x="13185" y="968"/>
                  </a:moveTo>
                  <a:cubicBezTo>
                    <a:pt x="13319" y="591"/>
                    <a:pt x="13454" y="215"/>
                    <a:pt x="13185" y="65"/>
                  </a:cubicBezTo>
                  <a:cubicBezTo>
                    <a:pt x="12917" y="-86"/>
                    <a:pt x="12246" y="-11"/>
                    <a:pt x="10703" y="704"/>
                  </a:cubicBezTo>
                  <a:cubicBezTo>
                    <a:pt x="9160" y="1419"/>
                    <a:pt x="6746" y="2774"/>
                    <a:pt x="4666" y="4430"/>
                  </a:cubicBezTo>
                  <a:cubicBezTo>
                    <a:pt x="2587" y="6085"/>
                    <a:pt x="842" y="8042"/>
                    <a:pt x="239" y="10037"/>
                  </a:cubicBezTo>
                  <a:cubicBezTo>
                    <a:pt x="-365" y="12031"/>
                    <a:pt x="172" y="14063"/>
                    <a:pt x="1916" y="15869"/>
                  </a:cubicBezTo>
                  <a:cubicBezTo>
                    <a:pt x="3660" y="17676"/>
                    <a:pt x="6611" y="19256"/>
                    <a:pt x="10033" y="20159"/>
                  </a:cubicBezTo>
                  <a:cubicBezTo>
                    <a:pt x="13454" y="21062"/>
                    <a:pt x="17344" y="21288"/>
                    <a:pt x="21235" y="21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9" name="Line"/>
            <p:cNvSpPr/>
            <p:nvPr/>
          </p:nvSpPr>
          <p:spPr>
            <a:xfrm>
              <a:off x="6540500" y="3310290"/>
              <a:ext cx="368300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31" y="1296"/>
                    <a:pt x="5462" y="2592"/>
                    <a:pt x="8317" y="4896"/>
                  </a:cubicBezTo>
                  <a:cubicBezTo>
                    <a:pt x="11172" y="7200"/>
                    <a:pt x="14152" y="10512"/>
                    <a:pt x="16386" y="13464"/>
                  </a:cubicBezTo>
                  <a:cubicBezTo>
                    <a:pt x="18621" y="16416"/>
                    <a:pt x="20110" y="1900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0" name="Line"/>
            <p:cNvSpPr/>
            <p:nvPr/>
          </p:nvSpPr>
          <p:spPr>
            <a:xfrm>
              <a:off x="6743700" y="3259490"/>
              <a:ext cx="158750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720" y="787"/>
                    <a:pt x="15840" y="1575"/>
                    <a:pt x="12960" y="3769"/>
                  </a:cubicBezTo>
                  <a:cubicBezTo>
                    <a:pt x="10080" y="5962"/>
                    <a:pt x="7200" y="9563"/>
                    <a:pt x="5040" y="12769"/>
                  </a:cubicBezTo>
                  <a:cubicBezTo>
                    <a:pt x="2880" y="15975"/>
                    <a:pt x="1440" y="1878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1" name="Line"/>
            <p:cNvSpPr/>
            <p:nvPr/>
          </p:nvSpPr>
          <p:spPr>
            <a:xfrm>
              <a:off x="6934200" y="3519941"/>
              <a:ext cx="114300" cy="127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30" fill="norm" stroke="1" extrusionOk="0">
                  <a:moveTo>
                    <a:pt x="3600" y="5209"/>
                  </a:moveTo>
                  <a:cubicBezTo>
                    <a:pt x="2400" y="8693"/>
                    <a:pt x="1200" y="12177"/>
                    <a:pt x="600" y="15138"/>
                  </a:cubicBezTo>
                  <a:cubicBezTo>
                    <a:pt x="0" y="18100"/>
                    <a:pt x="0" y="20538"/>
                    <a:pt x="0" y="20887"/>
                  </a:cubicBezTo>
                  <a:cubicBezTo>
                    <a:pt x="0" y="21235"/>
                    <a:pt x="0" y="19493"/>
                    <a:pt x="1200" y="15835"/>
                  </a:cubicBezTo>
                  <a:cubicBezTo>
                    <a:pt x="2400" y="12177"/>
                    <a:pt x="4800" y="6603"/>
                    <a:pt x="7000" y="3467"/>
                  </a:cubicBezTo>
                  <a:cubicBezTo>
                    <a:pt x="9200" y="332"/>
                    <a:pt x="11200" y="-365"/>
                    <a:pt x="13000" y="158"/>
                  </a:cubicBezTo>
                  <a:cubicBezTo>
                    <a:pt x="14800" y="680"/>
                    <a:pt x="16400" y="2422"/>
                    <a:pt x="17800" y="5383"/>
                  </a:cubicBezTo>
                  <a:cubicBezTo>
                    <a:pt x="19200" y="8345"/>
                    <a:pt x="20400" y="12525"/>
                    <a:pt x="21600" y="167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2" name="Line"/>
            <p:cNvSpPr/>
            <p:nvPr/>
          </p:nvSpPr>
          <p:spPr>
            <a:xfrm>
              <a:off x="6521450" y="3205268"/>
              <a:ext cx="558800" cy="54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2" fill="norm" stroke="1" extrusionOk="0">
                  <a:moveTo>
                    <a:pt x="0" y="21282"/>
                  </a:moveTo>
                  <a:cubicBezTo>
                    <a:pt x="3355" y="14636"/>
                    <a:pt x="6709" y="7990"/>
                    <a:pt x="9777" y="4251"/>
                  </a:cubicBezTo>
                  <a:cubicBezTo>
                    <a:pt x="12845" y="513"/>
                    <a:pt x="15627" y="-318"/>
                    <a:pt x="17550" y="97"/>
                  </a:cubicBezTo>
                  <a:cubicBezTo>
                    <a:pt x="19473" y="513"/>
                    <a:pt x="20536" y="2174"/>
                    <a:pt x="21600" y="38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3" name="Line"/>
            <p:cNvSpPr/>
            <p:nvPr/>
          </p:nvSpPr>
          <p:spPr>
            <a:xfrm>
              <a:off x="6413500" y="3068990"/>
              <a:ext cx="196850" cy="958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394" y="1621"/>
                    <a:pt x="2787" y="3242"/>
                    <a:pt x="4529" y="4840"/>
                  </a:cubicBezTo>
                  <a:cubicBezTo>
                    <a:pt x="6271" y="6437"/>
                    <a:pt x="8361" y="8011"/>
                    <a:pt x="9755" y="9370"/>
                  </a:cubicBezTo>
                  <a:cubicBezTo>
                    <a:pt x="11148" y="10728"/>
                    <a:pt x="11845" y="11873"/>
                    <a:pt x="12774" y="13327"/>
                  </a:cubicBezTo>
                  <a:cubicBezTo>
                    <a:pt x="13703" y="14781"/>
                    <a:pt x="14865" y="16546"/>
                    <a:pt x="16142" y="17905"/>
                  </a:cubicBezTo>
                  <a:cubicBezTo>
                    <a:pt x="17419" y="19264"/>
                    <a:pt x="18813" y="20217"/>
                    <a:pt x="19742" y="20766"/>
                  </a:cubicBezTo>
                  <a:cubicBezTo>
                    <a:pt x="20671" y="21314"/>
                    <a:pt x="21135" y="2145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4" name="Line"/>
            <p:cNvSpPr/>
            <p:nvPr/>
          </p:nvSpPr>
          <p:spPr>
            <a:xfrm>
              <a:off x="7499350" y="3570640"/>
              <a:ext cx="3048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00" y="14400"/>
                    <a:pt x="8400" y="7200"/>
                    <a:pt x="12000" y="3600"/>
                  </a:cubicBezTo>
                  <a:cubicBezTo>
                    <a:pt x="15600" y="0"/>
                    <a:pt x="186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5" name="Line"/>
            <p:cNvSpPr/>
            <p:nvPr/>
          </p:nvSpPr>
          <p:spPr>
            <a:xfrm>
              <a:off x="7880350" y="3290980"/>
              <a:ext cx="361950" cy="393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9" fill="norm" stroke="1" extrusionOk="0">
                  <a:moveTo>
                    <a:pt x="0" y="21499"/>
                  </a:moveTo>
                  <a:cubicBezTo>
                    <a:pt x="505" y="20459"/>
                    <a:pt x="1011" y="19420"/>
                    <a:pt x="1895" y="17341"/>
                  </a:cubicBezTo>
                  <a:cubicBezTo>
                    <a:pt x="2779" y="15262"/>
                    <a:pt x="4042" y="12143"/>
                    <a:pt x="5116" y="9371"/>
                  </a:cubicBezTo>
                  <a:cubicBezTo>
                    <a:pt x="6189" y="6598"/>
                    <a:pt x="7074" y="4173"/>
                    <a:pt x="7516" y="2556"/>
                  </a:cubicBezTo>
                  <a:cubicBezTo>
                    <a:pt x="7958" y="939"/>
                    <a:pt x="7958" y="130"/>
                    <a:pt x="7705" y="15"/>
                  </a:cubicBezTo>
                  <a:cubicBezTo>
                    <a:pt x="7453" y="-101"/>
                    <a:pt x="6947" y="477"/>
                    <a:pt x="6505" y="2151"/>
                  </a:cubicBezTo>
                  <a:cubicBezTo>
                    <a:pt x="6063" y="3826"/>
                    <a:pt x="5684" y="6598"/>
                    <a:pt x="5621" y="8678"/>
                  </a:cubicBezTo>
                  <a:cubicBezTo>
                    <a:pt x="5558" y="10757"/>
                    <a:pt x="5811" y="12143"/>
                    <a:pt x="6126" y="13067"/>
                  </a:cubicBezTo>
                  <a:cubicBezTo>
                    <a:pt x="6442" y="13991"/>
                    <a:pt x="6821" y="14453"/>
                    <a:pt x="7326" y="14626"/>
                  </a:cubicBezTo>
                  <a:cubicBezTo>
                    <a:pt x="7832" y="14800"/>
                    <a:pt x="8463" y="14684"/>
                    <a:pt x="9600" y="13587"/>
                  </a:cubicBezTo>
                  <a:cubicBezTo>
                    <a:pt x="10737" y="12489"/>
                    <a:pt x="12379" y="10410"/>
                    <a:pt x="13642" y="8562"/>
                  </a:cubicBezTo>
                  <a:cubicBezTo>
                    <a:pt x="14905" y="6714"/>
                    <a:pt x="15789" y="5097"/>
                    <a:pt x="16421" y="3942"/>
                  </a:cubicBezTo>
                  <a:cubicBezTo>
                    <a:pt x="17053" y="2787"/>
                    <a:pt x="17432" y="2094"/>
                    <a:pt x="17558" y="2036"/>
                  </a:cubicBezTo>
                  <a:cubicBezTo>
                    <a:pt x="17684" y="1978"/>
                    <a:pt x="17558" y="2556"/>
                    <a:pt x="17621" y="3884"/>
                  </a:cubicBezTo>
                  <a:cubicBezTo>
                    <a:pt x="17684" y="5212"/>
                    <a:pt x="17937" y="7292"/>
                    <a:pt x="18316" y="8909"/>
                  </a:cubicBezTo>
                  <a:cubicBezTo>
                    <a:pt x="18695" y="10526"/>
                    <a:pt x="19200" y="11681"/>
                    <a:pt x="19768" y="12374"/>
                  </a:cubicBezTo>
                  <a:cubicBezTo>
                    <a:pt x="20337" y="13067"/>
                    <a:pt x="20968" y="13298"/>
                    <a:pt x="21600" y="135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6" name="Line"/>
            <p:cNvSpPr/>
            <p:nvPr/>
          </p:nvSpPr>
          <p:spPr>
            <a:xfrm>
              <a:off x="8369300" y="3037240"/>
              <a:ext cx="38100" cy="749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00" y="1647"/>
                    <a:pt x="2400" y="3295"/>
                    <a:pt x="6000" y="5095"/>
                  </a:cubicBezTo>
                  <a:cubicBezTo>
                    <a:pt x="9600" y="6895"/>
                    <a:pt x="15600" y="8847"/>
                    <a:pt x="18600" y="10892"/>
                  </a:cubicBezTo>
                  <a:cubicBezTo>
                    <a:pt x="21600" y="12936"/>
                    <a:pt x="21600" y="15071"/>
                    <a:pt x="21600" y="16871"/>
                  </a:cubicBezTo>
                  <a:cubicBezTo>
                    <a:pt x="21600" y="18671"/>
                    <a:pt x="21600" y="2013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7" name="Line"/>
            <p:cNvSpPr/>
            <p:nvPr/>
          </p:nvSpPr>
          <p:spPr>
            <a:xfrm>
              <a:off x="8762999" y="3272190"/>
              <a:ext cx="395818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8" y="1553"/>
                    <a:pt x="5775" y="3106"/>
                    <a:pt x="8836" y="4800"/>
                  </a:cubicBezTo>
                  <a:cubicBezTo>
                    <a:pt x="11897" y="6494"/>
                    <a:pt x="15132" y="8329"/>
                    <a:pt x="17095" y="9388"/>
                  </a:cubicBezTo>
                  <a:cubicBezTo>
                    <a:pt x="19059" y="10447"/>
                    <a:pt x="19752" y="10729"/>
                    <a:pt x="20387" y="11012"/>
                  </a:cubicBezTo>
                  <a:cubicBezTo>
                    <a:pt x="21022" y="11294"/>
                    <a:pt x="21600" y="11576"/>
                    <a:pt x="21600" y="11929"/>
                  </a:cubicBezTo>
                  <a:cubicBezTo>
                    <a:pt x="21600" y="12282"/>
                    <a:pt x="21022" y="12706"/>
                    <a:pt x="19290" y="13694"/>
                  </a:cubicBezTo>
                  <a:cubicBezTo>
                    <a:pt x="17557" y="14682"/>
                    <a:pt x="14670" y="16235"/>
                    <a:pt x="12879" y="17224"/>
                  </a:cubicBezTo>
                  <a:cubicBezTo>
                    <a:pt x="11089" y="18212"/>
                    <a:pt x="10396" y="18635"/>
                    <a:pt x="9818" y="19129"/>
                  </a:cubicBezTo>
                  <a:cubicBezTo>
                    <a:pt x="9241" y="19624"/>
                    <a:pt x="8779" y="20188"/>
                    <a:pt x="8836" y="20612"/>
                  </a:cubicBezTo>
                  <a:cubicBezTo>
                    <a:pt x="8894" y="21035"/>
                    <a:pt x="9472" y="21318"/>
                    <a:pt x="1004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8" name="Line"/>
            <p:cNvSpPr/>
            <p:nvPr/>
          </p:nvSpPr>
          <p:spPr>
            <a:xfrm>
              <a:off x="9341491" y="3273841"/>
              <a:ext cx="278759" cy="309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485" fill="norm" stroke="1" extrusionOk="0">
                  <a:moveTo>
                    <a:pt x="19439" y="2089"/>
                  </a:moveTo>
                  <a:cubicBezTo>
                    <a:pt x="19439" y="1354"/>
                    <a:pt x="19439" y="620"/>
                    <a:pt x="18871" y="252"/>
                  </a:cubicBezTo>
                  <a:cubicBezTo>
                    <a:pt x="18302" y="-115"/>
                    <a:pt x="17165" y="-115"/>
                    <a:pt x="15054" y="473"/>
                  </a:cubicBezTo>
                  <a:cubicBezTo>
                    <a:pt x="12943" y="1061"/>
                    <a:pt x="9857" y="2236"/>
                    <a:pt x="7583" y="3338"/>
                  </a:cubicBezTo>
                  <a:cubicBezTo>
                    <a:pt x="5310" y="4440"/>
                    <a:pt x="3848" y="5469"/>
                    <a:pt x="3117" y="6350"/>
                  </a:cubicBezTo>
                  <a:cubicBezTo>
                    <a:pt x="2386" y="7232"/>
                    <a:pt x="2386" y="7967"/>
                    <a:pt x="3523" y="8701"/>
                  </a:cubicBezTo>
                  <a:cubicBezTo>
                    <a:pt x="4660" y="9436"/>
                    <a:pt x="6934" y="10171"/>
                    <a:pt x="8477" y="10758"/>
                  </a:cubicBezTo>
                  <a:cubicBezTo>
                    <a:pt x="10020" y="11346"/>
                    <a:pt x="10832" y="11787"/>
                    <a:pt x="10832" y="12081"/>
                  </a:cubicBezTo>
                  <a:cubicBezTo>
                    <a:pt x="10832" y="12375"/>
                    <a:pt x="10020" y="12522"/>
                    <a:pt x="8152" y="13036"/>
                  </a:cubicBezTo>
                  <a:cubicBezTo>
                    <a:pt x="6284" y="13550"/>
                    <a:pt x="3361" y="14432"/>
                    <a:pt x="1737" y="15240"/>
                  </a:cubicBezTo>
                  <a:cubicBezTo>
                    <a:pt x="113" y="16048"/>
                    <a:pt x="-212" y="16783"/>
                    <a:pt x="113" y="17224"/>
                  </a:cubicBezTo>
                  <a:cubicBezTo>
                    <a:pt x="438" y="17665"/>
                    <a:pt x="1412" y="17812"/>
                    <a:pt x="4579" y="18326"/>
                  </a:cubicBezTo>
                  <a:cubicBezTo>
                    <a:pt x="7746" y="18840"/>
                    <a:pt x="13105" y="19722"/>
                    <a:pt x="16272" y="20309"/>
                  </a:cubicBezTo>
                  <a:cubicBezTo>
                    <a:pt x="19439" y="20897"/>
                    <a:pt x="20414" y="21191"/>
                    <a:pt x="21388" y="214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9" name="Line"/>
            <p:cNvSpPr/>
            <p:nvPr/>
          </p:nvSpPr>
          <p:spPr>
            <a:xfrm>
              <a:off x="9658349" y="3189640"/>
              <a:ext cx="167356" cy="467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4" h="21600" fill="norm" stroke="1" extrusionOk="0">
                  <a:moveTo>
                    <a:pt x="6400" y="0"/>
                  </a:moveTo>
                  <a:cubicBezTo>
                    <a:pt x="9067" y="1466"/>
                    <a:pt x="11733" y="2932"/>
                    <a:pt x="14533" y="4887"/>
                  </a:cubicBezTo>
                  <a:cubicBezTo>
                    <a:pt x="17333" y="6842"/>
                    <a:pt x="20267" y="9285"/>
                    <a:pt x="20933" y="11582"/>
                  </a:cubicBezTo>
                  <a:cubicBezTo>
                    <a:pt x="21600" y="13879"/>
                    <a:pt x="20000" y="16029"/>
                    <a:pt x="17200" y="17642"/>
                  </a:cubicBezTo>
                  <a:cubicBezTo>
                    <a:pt x="14400" y="19254"/>
                    <a:pt x="10400" y="20329"/>
                    <a:pt x="7600" y="20916"/>
                  </a:cubicBezTo>
                  <a:cubicBezTo>
                    <a:pt x="4800" y="21502"/>
                    <a:pt x="3200" y="21600"/>
                    <a:pt x="2133" y="21600"/>
                  </a:cubicBezTo>
                  <a:cubicBezTo>
                    <a:pt x="1067" y="21600"/>
                    <a:pt x="533" y="21502"/>
                    <a:pt x="0" y="214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0" name="Line"/>
            <p:cNvSpPr/>
            <p:nvPr/>
          </p:nvSpPr>
          <p:spPr>
            <a:xfrm>
              <a:off x="10083800" y="3434025"/>
              <a:ext cx="285750" cy="22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2" fill="norm" stroke="1" extrusionOk="0">
                  <a:moveTo>
                    <a:pt x="0" y="20702"/>
                  </a:moveTo>
                  <a:cubicBezTo>
                    <a:pt x="3520" y="10884"/>
                    <a:pt x="7040" y="1066"/>
                    <a:pt x="10640" y="84"/>
                  </a:cubicBezTo>
                  <a:cubicBezTo>
                    <a:pt x="14240" y="-898"/>
                    <a:pt x="17920" y="6957"/>
                    <a:pt x="21600" y="148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1" name="Line"/>
            <p:cNvSpPr/>
            <p:nvPr/>
          </p:nvSpPr>
          <p:spPr>
            <a:xfrm>
              <a:off x="10096499" y="3570640"/>
              <a:ext cx="3492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1440"/>
                    <a:pt x="8640" y="2880"/>
                    <a:pt x="12240" y="6480"/>
                  </a:cubicBezTo>
                  <a:cubicBezTo>
                    <a:pt x="15840" y="10080"/>
                    <a:pt x="18720" y="158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2" name="Line"/>
            <p:cNvSpPr/>
            <p:nvPr/>
          </p:nvSpPr>
          <p:spPr>
            <a:xfrm>
              <a:off x="10607882" y="3399190"/>
              <a:ext cx="241574" cy="272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521" fill="norm" stroke="1" extrusionOk="0">
                  <a:moveTo>
                    <a:pt x="17829" y="7033"/>
                  </a:moveTo>
                  <a:cubicBezTo>
                    <a:pt x="16731" y="5023"/>
                    <a:pt x="15632" y="3014"/>
                    <a:pt x="13802" y="2009"/>
                  </a:cubicBezTo>
                  <a:cubicBezTo>
                    <a:pt x="11971" y="1005"/>
                    <a:pt x="9409" y="1005"/>
                    <a:pt x="6846" y="2428"/>
                  </a:cubicBezTo>
                  <a:cubicBezTo>
                    <a:pt x="4283" y="3851"/>
                    <a:pt x="1721" y="6698"/>
                    <a:pt x="622" y="9712"/>
                  </a:cubicBezTo>
                  <a:cubicBezTo>
                    <a:pt x="-476" y="12726"/>
                    <a:pt x="-110" y="15907"/>
                    <a:pt x="1629" y="18084"/>
                  </a:cubicBezTo>
                  <a:cubicBezTo>
                    <a:pt x="3368" y="20260"/>
                    <a:pt x="6480" y="21433"/>
                    <a:pt x="9592" y="21516"/>
                  </a:cubicBezTo>
                  <a:cubicBezTo>
                    <a:pt x="12704" y="21600"/>
                    <a:pt x="15816" y="20595"/>
                    <a:pt x="17921" y="18084"/>
                  </a:cubicBezTo>
                  <a:cubicBezTo>
                    <a:pt x="20026" y="15572"/>
                    <a:pt x="21124" y="11553"/>
                    <a:pt x="20849" y="8288"/>
                  </a:cubicBezTo>
                  <a:cubicBezTo>
                    <a:pt x="20575" y="5023"/>
                    <a:pt x="18927" y="2512"/>
                    <a:pt x="17097" y="1256"/>
                  </a:cubicBezTo>
                  <a:cubicBezTo>
                    <a:pt x="15266" y="0"/>
                    <a:pt x="13253" y="0"/>
                    <a:pt x="1123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3" name="Line"/>
            <p:cNvSpPr/>
            <p:nvPr/>
          </p:nvSpPr>
          <p:spPr>
            <a:xfrm>
              <a:off x="11112500" y="3723040"/>
              <a:ext cx="635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4" name="Line"/>
            <p:cNvSpPr/>
            <p:nvPr/>
          </p:nvSpPr>
          <p:spPr>
            <a:xfrm>
              <a:off x="8235950" y="571324"/>
              <a:ext cx="285750" cy="332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0" y="19811"/>
                    <a:pt x="320" y="18023"/>
                    <a:pt x="800" y="15134"/>
                  </a:cubicBezTo>
                  <a:cubicBezTo>
                    <a:pt x="1280" y="12245"/>
                    <a:pt x="2080" y="8255"/>
                    <a:pt x="2560" y="5916"/>
                  </a:cubicBezTo>
                  <a:cubicBezTo>
                    <a:pt x="3040" y="3577"/>
                    <a:pt x="3200" y="2889"/>
                    <a:pt x="3280" y="2064"/>
                  </a:cubicBezTo>
                  <a:cubicBezTo>
                    <a:pt x="3360" y="1238"/>
                    <a:pt x="3360" y="275"/>
                    <a:pt x="3280" y="275"/>
                  </a:cubicBezTo>
                  <a:cubicBezTo>
                    <a:pt x="3200" y="275"/>
                    <a:pt x="3040" y="1238"/>
                    <a:pt x="2960" y="3371"/>
                  </a:cubicBezTo>
                  <a:cubicBezTo>
                    <a:pt x="2880" y="5503"/>
                    <a:pt x="2880" y="8805"/>
                    <a:pt x="3280" y="11625"/>
                  </a:cubicBezTo>
                  <a:cubicBezTo>
                    <a:pt x="3680" y="14446"/>
                    <a:pt x="4480" y="16785"/>
                    <a:pt x="5280" y="18023"/>
                  </a:cubicBezTo>
                  <a:cubicBezTo>
                    <a:pt x="6080" y="19261"/>
                    <a:pt x="6880" y="19399"/>
                    <a:pt x="7600" y="19261"/>
                  </a:cubicBezTo>
                  <a:cubicBezTo>
                    <a:pt x="8320" y="19124"/>
                    <a:pt x="8960" y="18711"/>
                    <a:pt x="10320" y="16647"/>
                  </a:cubicBezTo>
                  <a:cubicBezTo>
                    <a:pt x="11680" y="14583"/>
                    <a:pt x="13760" y="10869"/>
                    <a:pt x="15040" y="8048"/>
                  </a:cubicBezTo>
                  <a:cubicBezTo>
                    <a:pt x="16320" y="5228"/>
                    <a:pt x="16800" y="3302"/>
                    <a:pt x="16960" y="1995"/>
                  </a:cubicBezTo>
                  <a:cubicBezTo>
                    <a:pt x="17120" y="688"/>
                    <a:pt x="16960" y="0"/>
                    <a:pt x="16800" y="0"/>
                  </a:cubicBezTo>
                  <a:cubicBezTo>
                    <a:pt x="16640" y="0"/>
                    <a:pt x="16480" y="688"/>
                    <a:pt x="16400" y="2958"/>
                  </a:cubicBezTo>
                  <a:cubicBezTo>
                    <a:pt x="16320" y="5228"/>
                    <a:pt x="16320" y="9080"/>
                    <a:pt x="17200" y="12245"/>
                  </a:cubicBezTo>
                  <a:cubicBezTo>
                    <a:pt x="18080" y="15409"/>
                    <a:pt x="19840" y="17885"/>
                    <a:pt x="21600" y="203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5" name="Line"/>
            <p:cNvSpPr/>
            <p:nvPr/>
          </p:nvSpPr>
          <p:spPr>
            <a:xfrm>
              <a:off x="8610599" y="598840"/>
              <a:ext cx="1778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7" y="18600"/>
                    <a:pt x="514" y="15600"/>
                    <a:pt x="2186" y="12900"/>
                  </a:cubicBezTo>
                  <a:cubicBezTo>
                    <a:pt x="3857" y="10200"/>
                    <a:pt x="6943" y="7800"/>
                    <a:pt x="10414" y="5700"/>
                  </a:cubicBezTo>
                  <a:cubicBezTo>
                    <a:pt x="13886" y="3600"/>
                    <a:pt x="17743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6" name="Line"/>
            <p:cNvSpPr/>
            <p:nvPr/>
          </p:nvSpPr>
          <p:spPr>
            <a:xfrm>
              <a:off x="8718550" y="668690"/>
              <a:ext cx="177800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71" y="15600"/>
                    <a:pt x="12343" y="9600"/>
                    <a:pt x="15943" y="6000"/>
                  </a:cubicBezTo>
                  <a:cubicBezTo>
                    <a:pt x="19543" y="2400"/>
                    <a:pt x="20571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7" name="Line"/>
            <p:cNvSpPr/>
            <p:nvPr/>
          </p:nvSpPr>
          <p:spPr>
            <a:xfrm>
              <a:off x="9033187" y="284425"/>
              <a:ext cx="256863" cy="416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550" fill="norm" stroke="1" extrusionOk="0">
                  <a:moveTo>
                    <a:pt x="21311" y="827"/>
                  </a:moveTo>
                  <a:cubicBezTo>
                    <a:pt x="20784" y="389"/>
                    <a:pt x="20257" y="-50"/>
                    <a:pt x="18501" y="5"/>
                  </a:cubicBezTo>
                  <a:cubicBezTo>
                    <a:pt x="16745" y="60"/>
                    <a:pt x="13760" y="608"/>
                    <a:pt x="11038" y="1978"/>
                  </a:cubicBezTo>
                  <a:cubicBezTo>
                    <a:pt x="8316" y="3349"/>
                    <a:pt x="5857" y="5542"/>
                    <a:pt x="3926" y="7735"/>
                  </a:cubicBezTo>
                  <a:cubicBezTo>
                    <a:pt x="1994" y="9928"/>
                    <a:pt x="589" y="12121"/>
                    <a:pt x="150" y="14094"/>
                  </a:cubicBezTo>
                  <a:cubicBezTo>
                    <a:pt x="-289" y="16068"/>
                    <a:pt x="238" y="17822"/>
                    <a:pt x="1731" y="19193"/>
                  </a:cubicBezTo>
                  <a:cubicBezTo>
                    <a:pt x="3223" y="20563"/>
                    <a:pt x="5682" y="21550"/>
                    <a:pt x="8667" y="21550"/>
                  </a:cubicBezTo>
                  <a:cubicBezTo>
                    <a:pt x="11652" y="21550"/>
                    <a:pt x="15165" y="20563"/>
                    <a:pt x="18677" y="195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8" name="Line"/>
            <p:cNvSpPr/>
            <p:nvPr/>
          </p:nvSpPr>
          <p:spPr>
            <a:xfrm>
              <a:off x="9039954" y="465490"/>
              <a:ext cx="262797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600" fill="norm" stroke="1" extrusionOk="0">
                  <a:moveTo>
                    <a:pt x="1236" y="21600"/>
                  </a:moveTo>
                  <a:cubicBezTo>
                    <a:pt x="545" y="20571"/>
                    <a:pt x="-146" y="19543"/>
                    <a:pt x="27" y="18686"/>
                  </a:cubicBezTo>
                  <a:cubicBezTo>
                    <a:pt x="200" y="17829"/>
                    <a:pt x="1236" y="17143"/>
                    <a:pt x="3742" y="14914"/>
                  </a:cubicBezTo>
                  <a:cubicBezTo>
                    <a:pt x="6248" y="12686"/>
                    <a:pt x="10222" y="8914"/>
                    <a:pt x="13419" y="6171"/>
                  </a:cubicBezTo>
                  <a:cubicBezTo>
                    <a:pt x="16616" y="3429"/>
                    <a:pt x="19035" y="1714"/>
                    <a:pt x="2145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9" name="Line"/>
            <p:cNvSpPr/>
            <p:nvPr/>
          </p:nvSpPr>
          <p:spPr>
            <a:xfrm>
              <a:off x="9402354" y="217401"/>
              <a:ext cx="205197" cy="436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305" fill="norm" stroke="1" extrusionOk="0">
                  <a:moveTo>
                    <a:pt x="21367" y="2812"/>
                  </a:moveTo>
                  <a:cubicBezTo>
                    <a:pt x="20926" y="1882"/>
                    <a:pt x="20485" y="952"/>
                    <a:pt x="19714" y="435"/>
                  </a:cubicBezTo>
                  <a:cubicBezTo>
                    <a:pt x="18943" y="-82"/>
                    <a:pt x="17840" y="-185"/>
                    <a:pt x="15306" y="383"/>
                  </a:cubicBezTo>
                  <a:cubicBezTo>
                    <a:pt x="12771" y="952"/>
                    <a:pt x="8804" y="2192"/>
                    <a:pt x="6049" y="3329"/>
                  </a:cubicBezTo>
                  <a:cubicBezTo>
                    <a:pt x="3294" y="4466"/>
                    <a:pt x="1751" y="5499"/>
                    <a:pt x="1200" y="6894"/>
                  </a:cubicBezTo>
                  <a:cubicBezTo>
                    <a:pt x="649" y="8290"/>
                    <a:pt x="1089" y="10047"/>
                    <a:pt x="1089" y="12114"/>
                  </a:cubicBezTo>
                  <a:cubicBezTo>
                    <a:pt x="1089" y="14181"/>
                    <a:pt x="649" y="16558"/>
                    <a:pt x="318" y="18159"/>
                  </a:cubicBezTo>
                  <a:cubicBezTo>
                    <a:pt x="-13" y="19761"/>
                    <a:pt x="-233" y="20588"/>
                    <a:pt x="428" y="21002"/>
                  </a:cubicBezTo>
                  <a:cubicBezTo>
                    <a:pt x="1089" y="21415"/>
                    <a:pt x="2632" y="21415"/>
                    <a:pt x="5938" y="20950"/>
                  </a:cubicBezTo>
                  <a:cubicBezTo>
                    <a:pt x="9245" y="20485"/>
                    <a:pt x="14314" y="19555"/>
                    <a:pt x="19383" y="186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0" name="Line"/>
            <p:cNvSpPr/>
            <p:nvPr/>
          </p:nvSpPr>
          <p:spPr>
            <a:xfrm>
              <a:off x="9639299" y="321265"/>
              <a:ext cx="279401" cy="220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1" fill="norm" stroke="1" extrusionOk="0">
                  <a:moveTo>
                    <a:pt x="0" y="436"/>
                  </a:moveTo>
                  <a:cubicBezTo>
                    <a:pt x="818" y="29"/>
                    <a:pt x="1636" y="-379"/>
                    <a:pt x="3273" y="640"/>
                  </a:cubicBezTo>
                  <a:cubicBezTo>
                    <a:pt x="4909" y="1659"/>
                    <a:pt x="7364" y="4104"/>
                    <a:pt x="10145" y="6957"/>
                  </a:cubicBezTo>
                  <a:cubicBezTo>
                    <a:pt x="12927" y="9810"/>
                    <a:pt x="16036" y="13070"/>
                    <a:pt x="18000" y="15515"/>
                  </a:cubicBezTo>
                  <a:cubicBezTo>
                    <a:pt x="19964" y="17961"/>
                    <a:pt x="20782" y="19591"/>
                    <a:pt x="21600" y="212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1" name="Line"/>
            <p:cNvSpPr/>
            <p:nvPr/>
          </p:nvSpPr>
          <p:spPr>
            <a:xfrm>
              <a:off x="9752172" y="262290"/>
              <a:ext cx="147478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2" h="21600" fill="norm" stroke="1" extrusionOk="0">
                  <a:moveTo>
                    <a:pt x="20902" y="0"/>
                  </a:moveTo>
                  <a:cubicBezTo>
                    <a:pt x="19402" y="0"/>
                    <a:pt x="17902" y="0"/>
                    <a:pt x="16102" y="815"/>
                  </a:cubicBezTo>
                  <a:cubicBezTo>
                    <a:pt x="14302" y="1630"/>
                    <a:pt x="12202" y="3260"/>
                    <a:pt x="9202" y="5977"/>
                  </a:cubicBezTo>
                  <a:cubicBezTo>
                    <a:pt x="6202" y="8694"/>
                    <a:pt x="2302" y="12498"/>
                    <a:pt x="802" y="15283"/>
                  </a:cubicBezTo>
                  <a:cubicBezTo>
                    <a:pt x="-698" y="18068"/>
                    <a:pt x="202" y="19834"/>
                    <a:pt x="110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2" name="Line"/>
            <p:cNvSpPr/>
            <p:nvPr/>
          </p:nvSpPr>
          <p:spPr>
            <a:xfrm>
              <a:off x="9912350" y="139524"/>
              <a:ext cx="369514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fill="norm" stroke="1" extrusionOk="0">
                  <a:moveTo>
                    <a:pt x="0" y="3200"/>
                  </a:moveTo>
                  <a:cubicBezTo>
                    <a:pt x="1975" y="2286"/>
                    <a:pt x="3950" y="1371"/>
                    <a:pt x="5863" y="800"/>
                  </a:cubicBezTo>
                  <a:cubicBezTo>
                    <a:pt x="7776" y="229"/>
                    <a:pt x="9627" y="0"/>
                    <a:pt x="10862" y="0"/>
                  </a:cubicBezTo>
                  <a:cubicBezTo>
                    <a:pt x="12096" y="0"/>
                    <a:pt x="12713" y="229"/>
                    <a:pt x="13330" y="1257"/>
                  </a:cubicBezTo>
                  <a:cubicBezTo>
                    <a:pt x="13947" y="2286"/>
                    <a:pt x="14565" y="4114"/>
                    <a:pt x="15182" y="6343"/>
                  </a:cubicBezTo>
                  <a:cubicBezTo>
                    <a:pt x="15799" y="8571"/>
                    <a:pt x="16416" y="11200"/>
                    <a:pt x="17403" y="13143"/>
                  </a:cubicBezTo>
                  <a:cubicBezTo>
                    <a:pt x="18391" y="15086"/>
                    <a:pt x="19749" y="16343"/>
                    <a:pt x="20551" y="17257"/>
                  </a:cubicBezTo>
                  <a:cubicBezTo>
                    <a:pt x="21353" y="18171"/>
                    <a:pt x="21600" y="18743"/>
                    <a:pt x="21538" y="19257"/>
                  </a:cubicBezTo>
                  <a:cubicBezTo>
                    <a:pt x="21477" y="19771"/>
                    <a:pt x="21106" y="20229"/>
                    <a:pt x="19934" y="20686"/>
                  </a:cubicBezTo>
                  <a:cubicBezTo>
                    <a:pt x="18761" y="21143"/>
                    <a:pt x="16786" y="21600"/>
                    <a:pt x="15182" y="21600"/>
                  </a:cubicBezTo>
                  <a:cubicBezTo>
                    <a:pt x="13577" y="21600"/>
                    <a:pt x="12343" y="21143"/>
                    <a:pt x="11109" y="206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3" name="Line"/>
            <p:cNvSpPr/>
            <p:nvPr/>
          </p:nvSpPr>
          <p:spPr>
            <a:xfrm>
              <a:off x="2901950" y="1017940"/>
              <a:ext cx="1555750" cy="90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8" fill="norm" stroke="1" extrusionOk="0">
                  <a:moveTo>
                    <a:pt x="0" y="19591"/>
                  </a:moveTo>
                  <a:cubicBezTo>
                    <a:pt x="1058" y="20595"/>
                    <a:pt x="2116" y="21600"/>
                    <a:pt x="3233" y="21349"/>
                  </a:cubicBezTo>
                  <a:cubicBezTo>
                    <a:pt x="4349" y="21098"/>
                    <a:pt x="5525" y="19591"/>
                    <a:pt x="6715" y="17330"/>
                  </a:cubicBezTo>
                  <a:cubicBezTo>
                    <a:pt x="7905" y="15070"/>
                    <a:pt x="9110" y="12056"/>
                    <a:pt x="10300" y="9544"/>
                  </a:cubicBezTo>
                  <a:cubicBezTo>
                    <a:pt x="11491" y="7033"/>
                    <a:pt x="12666" y="5023"/>
                    <a:pt x="13871" y="3767"/>
                  </a:cubicBezTo>
                  <a:cubicBezTo>
                    <a:pt x="15076" y="2512"/>
                    <a:pt x="16310" y="2009"/>
                    <a:pt x="17544" y="1758"/>
                  </a:cubicBezTo>
                  <a:cubicBezTo>
                    <a:pt x="18779" y="1507"/>
                    <a:pt x="20013" y="1507"/>
                    <a:pt x="20689" y="1256"/>
                  </a:cubicBezTo>
                  <a:cubicBezTo>
                    <a:pt x="21365" y="1005"/>
                    <a:pt x="21482" y="50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4" name="Line"/>
            <p:cNvSpPr/>
            <p:nvPr/>
          </p:nvSpPr>
          <p:spPr>
            <a:xfrm>
              <a:off x="3530599" y="1138590"/>
              <a:ext cx="10668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71" y="17486"/>
                    <a:pt x="2743" y="13371"/>
                    <a:pt x="4264" y="10971"/>
                  </a:cubicBezTo>
                  <a:cubicBezTo>
                    <a:pt x="5786" y="8571"/>
                    <a:pt x="7457" y="7886"/>
                    <a:pt x="9086" y="7371"/>
                  </a:cubicBezTo>
                  <a:cubicBezTo>
                    <a:pt x="10714" y="6857"/>
                    <a:pt x="12300" y="6514"/>
                    <a:pt x="14143" y="5657"/>
                  </a:cubicBezTo>
                  <a:cubicBezTo>
                    <a:pt x="15986" y="4800"/>
                    <a:pt x="18086" y="3429"/>
                    <a:pt x="19371" y="2400"/>
                  </a:cubicBezTo>
                  <a:cubicBezTo>
                    <a:pt x="20657" y="1371"/>
                    <a:pt x="21129" y="6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5" name="Line"/>
            <p:cNvSpPr/>
            <p:nvPr/>
          </p:nvSpPr>
          <p:spPr>
            <a:xfrm>
              <a:off x="6203950" y="1062390"/>
              <a:ext cx="2857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40" y="18720"/>
                    <a:pt x="7680" y="15840"/>
                    <a:pt x="11280" y="12240"/>
                  </a:cubicBezTo>
                  <a:cubicBezTo>
                    <a:pt x="14880" y="8640"/>
                    <a:pt x="18240" y="43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6" name="Line"/>
            <p:cNvSpPr/>
            <p:nvPr/>
          </p:nvSpPr>
          <p:spPr>
            <a:xfrm>
              <a:off x="6299200" y="1151290"/>
              <a:ext cx="15240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00" y="15200"/>
                    <a:pt x="11400" y="8800"/>
                    <a:pt x="15000" y="5200"/>
                  </a:cubicBezTo>
                  <a:cubicBezTo>
                    <a:pt x="18600" y="1600"/>
                    <a:pt x="20100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7" name="Line"/>
            <p:cNvSpPr/>
            <p:nvPr/>
          </p:nvSpPr>
          <p:spPr>
            <a:xfrm>
              <a:off x="10388599" y="351190"/>
              <a:ext cx="1714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8" name="Line"/>
            <p:cNvSpPr/>
            <p:nvPr/>
          </p:nvSpPr>
          <p:spPr>
            <a:xfrm>
              <a:off x="10477499" y="459140"/>
              <a:ext cx="952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9" name="Line"/>
            <p:cNvSpPr/>
            <p:nvPr/>
          </p:nvSpPr>
          <p:spPr>
            <a:xfrm>
              <a:off x="10765366" y="67557"/>
              <a:ext cx="162984" cy="354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5" fill="norm" stroke="1" extrusionOk="0">
                  <a:moveTo>
                    <a:pt x="20758" y="1029"/>
                  </a:moveTo>
                  <a:cubicBezTo>
                    <a:pt x="18234" y="514"/>
                    <a:pt x="15709" y="0"/>
                    <a:pt x="13044" y="0"/>
                  </a:cubicBezTo>
                  <a:cubicBezTo>
                    <a:pt x="10379" y="0"/>
                    <a:pt x="7574" y="514"/>
                    <a:pt x="5470" y="1929"/>
                  </a:cubicBezTo>
                  <a:cubicBezTo>
                    <a:pt x="3366" y="3343"/>
                    <a:pt x="1964" y="5657"/>
                    <a:pt x="1122" y="8679"/>
                  </a:cubicBezTo>
                  <a:cubicBezTo>
                    <a:pt x="281" y="11700"/>
                    <a:pt x="0" y="15429"/>
                    <a:pt x="0" y="17614"/>
                  </a:cubicBezTo>
                  <a:cubicBezTo>
                    <a:pt x="0" y="19800"/>
                    <a:pt x="281" y="20443"/>
                    <a:pt x="1122" y="20893"/>
                  </a:cubicBezTo>
                  <a:cubicBezTo>
                    <a:pt x="1964" y="21343"/>
                    <a:pt x="3366" y="21600"/>
                    <a:pt x="5751" y="21471"/>
                  </a:cubicBezTo>
                  <a:cubicBezTo>
                    <a:pt x="8135" y="21343"/>
                    <a:pt x="11501" y="20829"/>
                    <a:pt x="14306" y="20121"/>
                  </a:cubicBezTo>
                  <a:cubicBezTo>
                    <a:pt x="17112" y="19414"/>
                    <a:pt x="19356" y="18514"/>
                    <a:pt x="21600" y="176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0" name="Line"/>
            <p:cNvSpPr/>
            <p:nvPr/>
          </p:nvSpPr>
          <p:spPr>
            <a:xfrm>
              <a:off x="10721242" y="262290"/>
              <a:ext cx="181708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600" fill="norm" stroke="1" extrusionOk="0">
                  <a:moveTo>
                    <a:pt x="12375" y="21600"/>
                  </a:moveTo>
                  <a:cubicBezTo>
                    <a:pt x="9396" y="21600"/>
                    <a:pt x="6416" y="21600"/>
                    <a:pt x="4182" y="21600"/>
                  </a:cubicBezTo>
                  <a:cubicBezTo>
                    <a:pt x="1947" y="21600"/>
                    <a:pt x="458" y="21600"/>
                    <a:pt x="85" y="20314"/>
                  </a:cubicBezTo>
                  <a:cubicBezTo>
                    <a:pt x="-287" y="19029"/>
                    <a:pt x="458" y="16457"/>
                    <a:pt x="4182" y="12857"/>
                  </a:cubicBezTo>
                  <a:cubicBezTo>
                    <a:pt x="7906" y="9257"/>
                    <a:pt x="14610" y="4629"/>
                    <a:pt x="2131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1" name="Line"/>
            <p:cNvSpPr/>
            <p:nvPr/>
          </p:nvSpPr>
          <p:spPr>
            <a:xfrm>
              <a:off x="10986411" y="-1"/>
              <a:ext cx="227690" cy="373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392" fill="norm" stroke="1" extrusionOk="0">
                  <a:moveTo>
                    <a:pt x="21514" y="1932"/>
                  </a:moveTo>
                  <a:cubicBezTo>
                    <a:pt x="20914" y="1325"/>
                    <a:pt x="20314" y="718"/>
                    <a:pt x="19514" y="354"/>
                  </a:cubicBezTo>
                  <a:cubicBezTo>
                    <a:pt x="18714" y="-10"/>
                    <a:pt x="17714" y="-131"/>
                    <a:pt x="15814" y="172"/>
                  </a:cubicBezTo>
                  <a:cubicBezTo>
                    <a:pt x="13914" y="476"/>
                    <a:pt x="11114" y="1204"/>
                    <a:pt x="8614" y="3145"/>
                  </a:cubicBezTo>
                  <a:cubicBezTo>
                    <a:pt x="6114" y="5087"/>
                    <a:pt x="3914" y="8242"/>
                    <a:pt x="2514" y="11033"/>
                  </a:cubicBezTo>
                  <a:cubicBezTo>
                    <a:pt x="1114" y="13824"/>
                    <a:pt x="514" y="16251"/>
                    <a:pt x="214" y="17768"/>
                  </a:cubicBezTo>
                  <a:cubicBezTo>
                    <a:pt x="-86" y="19285"/>
                    <a:pt x="-86" y="19891"/>
                    <a:pt x="314" y="20377"/>
                  </a:cubicBezTo>
                  <a:cubicBezTo>
                    <a:pt x="714" y="20862"/>
                    <a:pt x="1514" y="21226"/>
                    <a:pt x="3814" y="21348"/>
                  </a:cubicBezTo>
                  <a:cubicBezTo>
                    <a:pt x="6114" y="21469"/>
                    <a:pt x="9914" y="21348"/>
                    <a:pt x="13014" y="20923"/>
                  </a:cubicBezTo>
                  <a:cubicBezTo>
                    <a:pt x="16114" y="20498"/>
                    <a:pt x="18514" y="19770"/>
                    <a:pt x="20914" y="190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2" name="Line"/>
            <p:cNvSpPr/>
            <p:nvPr/>
          </p:nvSpPr>
          <p:spPr>
            <a:xfrm>
              <a:off x="11169599" y="130828"/>
              <a:ext cx="254051" cy="144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321" fill="norm" stroke="1" extrusionOk="0">
                  <a:moveTo>
                    <a:pt x="540" y="4417"/>
                  </a:moveTo>
                  <a:cubicBezTo>
                    <a:pt x="183" y="2851"/>
                    <a:pt x="-174" y="1286"/>
                    <a:pt x="94" y="504"/>
                  </a:cubicBezTo>
                  <a:cubicBezTo>
                    <a:pt x="362" y="-279"/>
                    <a:pt x="1254" y="-279"/>
                    <a:pt x="3396" y="1443"/>
                  </a:cubicBezTo>
                  <a:cubicBezTo>
                    <a:pt x="5538" y="3164"/>
                    <a:pt x="8930" y="6608"/>
                    <a:pt x="12143" y="10208"/>
                  </a:cubicBezTo>
                  <a:cubicBezTo>
                    <a:pt x="15357" y="13808"/>
                    <a:pt x="18391" y="17564"/>
                    <a:pt x="21426" y="213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3" name="Line"/>
            <p:cNvSpPr/>
            <p:nvPr/>
          </p:nvSpPr>
          <p:spPr>
            <a:xfrm>
              <a:off x="11326137" y="65440"/>
              <a:ext cx="103863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600" fill="norm" stroke="1" extrusionOk="0">
                  <a:moveTo>
                    <a:pt x="21198" y="0"/>
                  </a:moveTo>
                  <a:cubicBezTo>
                    <a:pt x="19038" y="126"/>
                    <a:pt x="16878" y="253"/>
                    <a:pt x="14502" y="1516"/>
                  </a:cubicBezTo>
                  <a:cubicBezTo>
                    <a:pt x="12126" y="2779"/>
                    <a:pt x="9534" y="5179"/>
                    <a:pt x="6942" y="8337"/>
                  </a:cubicBezTo>
                  <a:cubicBezTo>
                    <a:pt x="4350" y="11495"/>
                    <a:pt x="1758" y="15411"/>
                    <a:pt x="678" y="17747"/>
                  </a:cubicBezTo>
                  <a:cubicBezTo>
                    <a:pt x="-402" y="20084"/>
                    <a:pt x="30" y="20842"/>
                    <a:pt x="46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4" name="Line"/>
            <p:cNvSpPr/>
            <p:nvPr/>
          </p:nvSpPr>
          <p:spPr>
            <a:xfrm>
              <a:off x="11499849" y="325790"/>
              <a:ext cx="63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5" name="Line"/>
            <p:cNvSpPr/>
            <p:nvPr/>
          </p:nvSpPr>
          <p:spPr>
            <a:xfrm>
              <a:off x="11518900" y="173390"/>
              <a:ext cx="33953" cy="49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1" h="20898" fill="norm" stroke="1" extrusionOk="0">
                  <a:moveTo>
                    <a:pt x="11435" y="8100"/>
                  </a:moveTo>
                  <a:cubicBezTo>
                    <a:pt x="8894" y="12600"/>
                    <a:pt x="6353" y="17100"/>
                    <a:pt x="8259" y="19350"/>
                  </a:cubicBezTo>
                  <a:cubicBezTo>
                    <a:pt x="10165" y="21600"/>
                    <a:pt x="16518" y="21600"/>
                    <a:pt x="19059" y="18000"/>
                  </a:cubicBezTo>
                  <a:cubicBezTo>
                    <a:pt x="21600" y="14400"/>
                    <a:pt x="20329" y="7200"/>
                    <a:pt x="16518" y="3600"/>
                  </a:cubicBezTo>
                  <a:cubicBezTo>
                    <a:pt x="12706" y="0"/>
                    <a:pt x="6353" y="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6" name="Line"/>
            <p:cNvSpPr/>
            <p:nvPr/>
          </p:nvSpPr>
          <p:spPr>
            <a:xfrm>
              <a:off x="11576050" y="2474"/>
              <a:ext cx="178384" cy="380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7" h="21570" fill="norm" stroke="1" extrusionOk="0">
                  <a:moveTo>
                    <a:pt x="0" y="1770"/>
                  </a:moveTo>
                  <a:cubicBezTo>
                    <a:pt x="753" y="1290"/>
                    <a:pt x="1507" y="810"/>
                    <a:pt x="4019" y="510"/>
                  </a:cubicBezTo>
                  <a:cubicBezTo>
                    <a:pt x="6530" y="210"/>
                    <a:pt x="10800" y="90"/>
                    <a:pt x="13688" y="30"/>
                  </a:cubicBezTo>
                  <a:cubicBezTo>
                    <a:pt x="16577" y="-30"/>
                    <a:pt x="18084" y="-30"/>
                    <a:pt x="18837" y="330"/>
                  </a:cubicBezTo>
                  <a:cubicBezTo>
                    <a:pt x="19591" y="690"/>
                    <a:pt x="19591" y="1410"/>
                    <a:pt x="19088" y="3570"/>
                  </a:cubicBezTo>
                  <a:cubicBezTo>
                    <a:pt x="18586" y="5730"/>
                    <a:pt x="17581" y="9330"/>
                    <a:pt x="17581" y="12090"/>
                  </a:cubicBezTo>
                  <a:cubicBezTo>
                    <a:pt x="17581" y="14850"/>
                    <a:pt x="18586" y="16770"/>
                    <a:pt x="19591" y="18090"/>
                  </a:cubicBezTo>
                  <a:cubicBezTo>
                    <a:pt x="20595" y="19410"/>
                    <a:pt x="21600" y="20130"/>
                    <a:pt x="20972" y="20610"/>
                  </a:cubicBezTo>
                  <a:cubicBezTo>
                    <a:pt x="20344" y="21090"/>
                    <a:pt x="18084" y="21330"/>
                    <a:pt x="14819" y="21450"/>
                  </a:cubicBezTo>
                  <a:cubicBezTo>
                    <a:pt x="11553" y="21570"/>
                    <a:pt x="7284" y="21570"/>
                    <a:pt x="3014" y="215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147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323468" y="3881790"/>
              <a:ext cx="2533784" cy="377518"/>
            </a:xfrm>
            <a:prstGeom prst="rect">
              <a:avLst/>
            </a:prstGeom>
            <a:effectLst/>
          </p:spPr>
        </p:pic>
        <p:pic>
          <p:nvPicPr>
            <p:cNvPr id="3149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044700" y="2386990"/>
              <a:ext cx="697964" cy="259974"/>
            </a:xfrm>
            <a:prstGeom prst="rect">
              <a:avLst/>
            </a:prstGeom>
            <a:effectLst/>
          </p:spPr>
        </p:pic>
        <p:pic>
          <p:nvPicPr>
            <p:cNvPr id="3151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251485" y="2719740"/>
              <a:ext cx="2440015" cy="1619251"/>
            </a:xfrm>
            <a:prstGeom prst="rect">
              <a:avLst/>
            </a:prstGeom>
            <a:effectLst/>
          </p:spPr>
        </p:pic>
        <p:pic>
          <p:nvPicPr>
            <p:cNvPr id="3153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225893" y="2335321"/>
              <a:ext cx="3479855" cy="1830516"/>
            </a:xfrm>
            <a:prstGeom prst="rect">
              <a:avLst/>
            </a:prstGeom>
            <a:effectLst/>
          </p:spPr>
        </p:pic>
        <p:pic>
          <p:nvPicPr>
            <p:cNvPr id="3155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190855" y="2099365"/>
              <a:ext cx="4625066" cy="2188033"/>
            </a:xfrm>
            <a:prstGeom prst="rect">
              <a:avLst/>
            </a:prstGeom>
            <a:effectLst/>
          </p:spPr>
        </p:pic>
        <p:pic>
          <p:nvPicPr>
            <p:cNvPr id="3157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759200" y="2007323"/>
              <a:ext cx="6225945" cy="2490418"/>
            </a:xfrm>
            <a:prstGeom prst="rect">
              <a:avLst/>
            </a:prstGeom>
            <a:effectLst/>
          </p:spPr>
        </p:pic>
        <p:pic>
          <p:nvPicPr>
            <p:cNvPr id="3159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531394" y="1983140"/>
              <a:ext cx="7933813" cy="2532643"/>
            </a:xfrm>
            <a:prstGeom prst="rect">
              <a:avLst/>
            </a:prstGeom>
            <a:effectLst/>
          </p:spPr>
        </p:pic>
        <p:pic>
          <p:nvPicPr>
            <p:cNvPr id="3161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0179050" y="3952552"/>
              <a:ext cx="622300" cy="132439"/>
            </a:xfrm>
            <a:prstGeom prst="rect">
              <a:avLst/>
            </a:prstGeom>
            <a:effectLst/>
          </p:spPr>
        </p:pic>
        <p:pic>
          <p:nvPicPr>
            <p:cNvPr id="3163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0216044" y="4008790"/>
              <a:ext cx="699607" cy="120651"/>
            </a:xfrm>
            <a:prstGeom prst="rect">
              <a:avLst/>
            </a:prstGeom>
            <a:effectLst/>
          </p:spPr>
        </p:pic>
        <p:pic>
          <p:nvPicPr>
            <p:cNvPr id="3165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6494385" y="4078640"/>
              <a:ext cx="2436032" cy="301038"/>
            </a:xfrm>
            <a:prstGeom prst="rect">
              <a:avLst/>
            </a:prstGeom>
            <a:effectLst/>
          </p:spPr>
        </p:pic>
        <p:sp>
          <p:nvSpPr>
            <p:cNvPr id="3167" name="Line"/>
            <p:cNvSpPr/>
            <p:nvPr/>
          </p:nvSpPr>
          <p:spPr>
            <a:xfrm>
              <a:off x="4933950" y="4713640"/>
              <a:ext cx="2857500" cy="104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7" fill="norm" stroke="1" extrusionOk="0">
                  <a:moveTo>
                    <a:pt x="0" y="19440"/>
                  </a:moveTo>
                  <a:cubicBezTo>
                    <a:pt x="48" y="17712"/>
                    <a:pt x="96" y="15984"/>
                    <a:pt x="248" y="15768"/>
                  </a:cubicBezTo>
                  <a:cubicBezTo>
                    <a:pt x="400" y="15552"/>
                    <a:pt x="656" y="16848"/>
                    <a:pt x="1048" y="18144"/>
                  </a:cubicBezTo>
                  <a:cubicBezTo>
                    <a:pt x="1440" y="19440"/>
                    <a:pt x="1968" y="20736"/>
                    <a:pt x="2528" y="21168"/>
                  </a:cubicBezTo>
                  <a:cubicBezTo>
                    <a:pt x="3088" y="21600"/>
                    <a:pt x="3680" y="21168"/>
                    <a:pt x="4312" y="20736"/>
                  </a:cubicBezTo>
                  <a:cubicBezTo>
                    <a:pt x="4944" y="20304"/>
                    <a:pt x="5616" y="19872"/>
                    <a:pt x="6264" y="19872"/>
                  </a:cubicBezTo>
                  <a:cubicBezTo>
                    <a:pt x="6912" y="19872"/>
                    <a:pt x="7536" y="20304"/>
                    <a:pt x="8120" y="20304"/>
                  </a:cubicBezTo>
                  <a:cubicBezTo>
                    <a:pt x="8704" y="20304"/>
                    <a:pt x="9248" y="19872"/>
                    <a:pt x="9808" y="17928"/>
                  </a:cubicBezTo>
                  <a:cubicBezTo>
                    <a:pt x="10368" y="15984"/>
                    <a:pt x="10944" y="12528"/>
                    <a:pt x="11552" y="9936"/>
                  </a:cubicBezTo>
                  <a:cubicBezTo>
                    <a:pt x="12160" y="7344"/>
                    <a:pt x="12800" y="5616"/>
                    <a:pt x="13432" y="5184"/>
                  </a:cubicBezTo>
                  <a:cubicBezTo>
                    <a:pt x="14064" y="4752"/>
                    <a:pt x="14688" y="5616"/>
                    <a:pt x="15280" y="6480"/>
                  </a:cubicBezTo>
                  <a:cubicBezTo>
                    <a:pt x="15872" y="7344"/>
                    <a:pt x="16432" y="8208"/>
                    <a:pt x="17000" y="8208"/>
                  </a:cubicBezTo>
                  <a:cubicBezTo>
                    <a:pt x="17568" y="8208"/>
                    <a:pt x="18144" y="7344"/>
                    <a:pt x="18744" y="6048"/>
                  </a:cubicBezTo>
                  <a:cubicBezTo>
                    <a:pt x="19344" y="4752"/>
                    <a:pt x="19968" y="3024"/>
                    <a:pt x="20448" y="1944"/>
                  </a:cubicBezTo>
                  <a:cubicBezTo>
                    <a:pt x="20928" y="864"/>
                    <a:pt x="21264" y="43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8" name="Line"/>
            <p:cNvSpPr/>
            <p:nvPr/>
          </p:nvSpPr>
          <p:spPr>
            <a:xfrm>
              <a:off x="4582349" y="5153499"/>
              <a:ext cx="240773" cy="502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1451" fill="norm" stroke="1" extrusionOk="0">
                  <a:moveTo>
                    <a:pt x="3590" y="19719"/>
                  </a:moveTo>
                  <a:cubicBezTo>
                    <a:pt x="3026" y="20081"/>
                    <a:pt x="2463" y="20442"/>
                    <a:pt x="1805" y="20804"/>
                  </a:cubicBezTo>
                  <a:cubicBezTo>
                    <a:pt x="1148" y="21165"/>
                    <a:pt x="396" y="21527"/>
                    <a:pt x="115" y="21437"/>
                  </a:cubicBezTo>
                  <a:cubicBezTo>
                    <a:pt x="-167" y="21346"/>
                    <a:pt x="21" y="20804"/>
                    <a:pt x="1242" y="18816"/>
                  </a:cubicBezTo>
                  <a:cubicBezTo>
                    <a:pt x="2463" y="16827"/>
                    <a:pt x="4716" y="13393"/>
                    <a:pt x="7346" y="10365"/>
                  </a:cubicBezTo>
                  <a:cubicBezTo>
                    <a:pt x="9976" y="7338"/>
                    <a:pt x="12981" y="4717"/>
                    <a:pt x="14859" y="3135"/>
                  </a:cubicBezTo>
                  <a:cubicBezTo>
                    <a:pt x="16737" y="1554"/>
                    <a:pt x="17489" y="1012"/>
                    <a:pt x="18240" y="605"/>
                  </a:cubicBezTo>
                  <a:cubicBezTo>
                    <a:pt x="18991" y="198"/>
                    <a:pt x="19743" y="-73"/>
                    <a:pt x="20306" y="17"/>
                  </a:cubicBezTo>
                  <a:cubicBezTo>
                    <a:pt x="20870" y="108"/>
                    <a:pt x="21245" y="560"/>
                    <a:pt x="21339" y="2322"/>
                  </a:cubicBezTo>
                  <a:cubicBezTo>
                    <a:pt x="21433" y="4084"/>
                    <a:pt x="21245" y="7157"/>
                    <a:pt x="21245" y="10049"/>
                  </a:cubicBezTo>
                  <a:cubicBezTo>
                    <a:pt x="21245" y="12941"/>
                    <a:pt x="21433" y="15653"/>
                    <a:pt x="21339" y="17234"/>
                  </a:cubicBezTo>
                  <a:cubicBezTo>
                    <a:pt x="21245" y="18816"/>
                    <a:pt x="20870" y="19268"/>
                    <a:pt x="20494" y="197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9" name="Line"/>
            <p:cNvSpPr/>
            <p:nvPr/>
          </p:nvSpPr>
          <p:spPr>
            <a:xfrm>
              <a:off x="4637392" y="5488340"/>
              <a:ext cx="194959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600" fill="norm" stroke="1" extrusionOk="0">
                  <a:moveTo>
                    <a:pt x="3973" y="21600"/>
                  </a:moveTo>
                  <a:cubicBezTo>
                    <a:pt x="2115" y="16800"/>
                    <a:pt x="257" y="12000"/>
                    <a:pt x="24" y="9600"/>
                  </a:cubicBezTo>
                  <a:cubicBezTo>
                    <a:pt x="-208" y="7200"/>
                    <a:pt x="1186" y="7200"/>
                    <a:pt x="5018" y="6000"/>
                  </a:cubicBezTo>
                  <a:cubicBezTo>
                    <a:pt x="8850" y="4800"/>
                    <a:pt x="15121" y="2400"/>
                    <a:pt x="2139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0" name="Line"/>
            <p:cNvSpPr/>
            <p:nvPr/>
          </p:nvSpPr>
          <p:spPr>
            <a:xfrm>
              <a:off x="4882435" y="5394033"/>
              <a:ext cx="117693" cy="192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7" h="21358" fill="norm" stroke="1" extrusionOk="0">
                  <a:moveTo>
                    <a:pt x="20236" y="4825"/>
                  </a:moveTo>
                  <a:cubicBezTo>
                    <a:pt x="20609" y="3652"/>
                    <a:pt x="20981" y="2478"/>
                    <a:pt x="20422" y="1538"/>
                  </a:cubicBezTo>
                  <a:cubicBezTo>
                    <a:pt x="19864" y="599"/>
                    <a:pt x="18374" y="-105"/>
                    <a:pt x="15581" y="12"/>
                  </a:cubicBezTo>
                  <a:cubicBezTo>
                    <a:pt x="12788" y="130"/>
                    <a:pt x="8691" y="1069"/>
                    <a:pt x="5898" y="2008"/>
                  </a:cubicBezTo>
                  <a:cubicBezTo>
                    <a:pt x="3105" y="2947"/>
                    <a:pt x="1615" y="3886"/>
                    <a:pt x="684" y="4943"/>
                  </a:cubicBezTo>
                  <a:cubicBezTo>
                    <a:pt x="-247" y="5999"/>
                    <a:pt x="-619" y="7173"/>
                    <a:pt x="2174" y="9052"/>
                  </a:cubicBezTo>
                  <a:cubicBezTo>
                    <a:pt x="4967" y="10930"/>
                    <a:pt x="10926" y="13512"/>
                    <a:pt x="14091" y="15391"/>
                  </a:cubicBezTo>
                  <a:cubicBezTo>
                    <a:pt x="17257" y="17269"/>
                    <a:pt x="17629" y="18443"/>
                    <a:pt x="16698" y="19382"/>
                  </a:cubicBezTo>
                  <a:cubicBezTo>
                    <a:pt x="15767" y="20321"/>
                    <a:pt x="13533" y="21025"/>
                    <a:pt x="11298" y="21260"/>
                  </a:cubicBezTo>
                  <a:cubicBezTo>
                    <a:pt x="9064" y="21495"/>
                    <a:pt x="6829" y="21260"/>
                    <a:pt x="4595" y="210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1" name="Line"/>
            <p:cNvSpPr/>
            <p:nvPr/>
          </p:nvSpPr>
          <p:spPr>
            <a:xfrm>
              <a:off x="5328287" y="5384660"/>
              <a:ext cx="196213" cy="198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369" fill="norm" stroke="1" extrusionOk="0">
                  <a:moveTo>
                    <a:pt x="5504" y="7045"/>
                  </a:moveTo>
                  <a:cubicBezTo>
                    <a:pt x="3878" y="6590"/>
                    <a:pt x="2253" y="6135"/>
                    <a:pt x="1324" y="6476"/>
                  </a:cubicBezTo>
                  <a:cubicBezTo>
                    <a:pt x="395" y="6817"/>
                    <a:pt x="162" y="7954"/>
                    <a:pt x="46" y="10569"/>
                  </a:cubicBezTo>
                  <a:cubicBezTo>
                    <a:pt x="-70" y="13184"/>
                    <a:pt x="-70" y="17276"/>
                    <a:pt x="1324" y="16140"/>
                  </a:cubicBezTo>
                  <a:cubicBezTo>
                    <a:pt x="2717" y="15003"/>
                    <a:pt x="5504" y="8636"/>
                    <a:pt x="7362" y="5112"/>
                  </a:cubicBezTo>
                  <a:cubicBezTo>
                    <a:pt x="9220" y="1588"/>
                    <a:pt x="10149" y="906"/>
                    <a:pt x="11195" y="451"/>
                  </a:cubicBezTo>
                  <a:cubicBezTo>
                    <a:pt x="12240" y="-4"/>
                    <a:pt x="13401" y="-231"/>
                    <a:pt x="14098" y="337"/>
                  </a:cubicBezTo>
                  <a:cubicBezTo>
                    <a:pt x="14795" y="906"/>
                    <a:pt x="15027" y="2270"/>
                    <a:pt x="15259" y="4885"/>
                  </a:cubicBezTo>
                  <a:cubicBezTo>
                    <a:pt x="15491" y="7500"/>
                    <a:pt x="15724" y="11365"/>
                    <a:pt x="16769" y="14321"/>
                  </a:cubicBezTo>
                  <a:cubicBezTo>
                    <a:pt x="17814" y="17276"/>
                    <a:pt x="19672" y="19323"/>
                    <a:pt x="21530" y="213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2" name="Line"/>
            <p:cNvSpPr/>
            <p:nvPr/>
          </p:nvSpPr>
          <p:spPr>
            <a:xfrm>
              <a:off x="5567209" y="5443890"/>
              <a:ext cx="47799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600" fill="norm" stroke="1" extrusionOk="0">
                  <a:moveTo>
                    <a:pt x="649" y="21600"/>
                  </a:moveTo>
                  <a:cubicBezTo>
                    <a:pt x="269" y="19800"/>
                    <a:pt x="-112" y="18000"/>
                    <a:pt x="31" y="16200"/>
                  </a:cubicBezTo>
                  <a:cubicBezTo>
                    <a:pt x="173" y="14400"/>
                    <a:pt x="840" y="12600"/>
                    <a:pt x="2981" y="10200"/>
                  </a:cubicBezTo>
                  <a:cubicBezTo>
                    <a:pt x="5121" y="7800"/>
                    <a:pt x="8737" y="4800"/>
                    <a:pt x="12068" y="3000"/>
                  </a:cubicBezTo>
                  <a:cubicBezTo>
                    <a:pt x="15398" y="1200"/>
                    <a:pt x="18443" y="600"/>
                    <a:pt x="2148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3" name="Line"/>
            <p:cNvSpPr/>
            <p:nvPr/>
          </p:nvSpPr>
          <p:spPr>
            <a:xfrm>
              <a:off x="5895885" y="5385520"/>
              <a:ext cx="103923" cy="128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0" h="21450" fill="norm" stroke="1" extrusionOk="0">
                  <a:moveTo>
                    <a:pt x="9738" y="6578"/>
                  </a:moveTo>
                  <a:cubicBezTo>
                    <a:pt x="7578" y="6224"/>
                    <a:pt x="5418" y="5870"/>
                    <a:pt x="3474" y="4984"/>
                  </a:cubicBezTo>
                  <a:cubicBezTo>
                    <a:pt x="1530" y="4099"/>
                    <a:pt x="-198" y="2683"/>
                    <a:pt x="18" y="1620"/>
                  </a:cubicBezTo>
                  <a:cubicBezTo>
                    <a:pt x="234" y="558"/>
                    <a:pt x="2394" y="-150"/>
                    <a:pt x="5634" y="27"/>
                  </a:cubicBezTo>
                  <a:cubicBezTo>
                    <a:pt x="8874" y="204"/>
                    <a:pt x="13194" y="1266"/>
                    <a:pt x="16218" y="3391"/>
                  </a:cubicBezTo>
                  <a:cubicBezTo>
                    <a:pt x="19242" y="5516"/>
                    <a:pt x="20970" y="8702"/>
                    <a:pt x="21186" y="11889"/>
                  </a:cubicBezTo>
                  <a:cubicBezTo>
                    <a:pt x="21402" y="15076"/>
                    <a:pt x="20106" y="18263"/>
                    <a:pt x="18810" y="214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4" name="Line"/>
            <p:cNvSpPr/>
            <p:nvPr/>
          </p:nvSpPr>
          <p:spPr>
            <a:xfrm>
              <a:off x="6183317" y="5329040"/>
              <a:ext cx="272916" cy="169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0824" fill="norm" stroke="1" extrusionOk="0">
                  <a:moveTo>
                    <a:pt x="9940" y="3971"/>
                  </a:moveTo>
                  <a:cubicBezTo>
                    <a:pt x="10595" y="4752"/>
                    <a:pt x="11249" y="5533"/>
                    <a:pt x="11331" y="7224"/>
                  </a:cubicBezTo>
                  <a:cubicBezTo>
                    <a:pt x="11413" y="8916"/>
                    <a:pt x="10922" y="11518"/>
                    <a:pt x="9449" y="13990"/>
                  </a:cubicBezTo>
                  <a:cubicBezTo>
                    <a:pt x="7976" y="16463"/>
                    <a:pt x="5522" y="18805"/>
                    <a:pt x="3886" y="19976"/>
                  </a:cubicBezTo>
                  <a:cubicBezTo>
                    <a:pt x="2249" y="21147"/>
                    <a:pt x="1431" y="21147"/>
                    <a:pt x="776" y="19716"/>
                  </a:cubicBezTo>
                  <a:cubicBezTo>
                    <a:pt x="122" y="18284"/>
                    <a:pt x="-369" y="15422"/>
                    <a:pt x="367" y="12689"/>
                  </a:cubicBezTo>
                  <a:cubicBezTo>
                    <a:pt x="1104" y="9957"/>
                    <a:pt x="3067" y="7354"/>
                    <a:pt x="4867" y="6053"/>
                  </a:cubicBezTo>
                  <a:cubicBezTo>
                    <a:pt x="6667" y="4752"/>
                    <a:pt x="8304" y="4752"/>
                    <a:pt x="9613" y="6313"/>
                  </a:cubicBezTo>
                  <a:cubicBezTo>
                    <a:pt x="10922" y="7875"/>
                    <a:pt x="11904" y="10998"/>
                    <a:pt x="12640" y="13080"/>
                  </a:cubicBezTo>
                  <a:cubicBezTo>
                    <a:pt x="13376" y="15161"/>
                    <a:pt x="13867" y="16202"/>
                    <a:pt x="14931" y="16202"/>
                  </a:cubicBezTo>
                  <a:cubicBezTo>
                    <a:pt x="15995" y="16202"/>
                    <a:pt x="17631" y="15161"/>
                    <a:pt x="18858" y="13340"/>
                  </a:cubicBezTo>
                  <a:cubicBezTo>
                    <a:pt x="20086" y="11518"/>
                    <a:pt x="20904" y="8916"/>
                    <a:pt x="21067" y="6443"/>
                  </a:cubicBezTo>
                  <a:cubicBezTo>
                    <a:pt x="21231" y="3971"/>
                    <a:pt x="20740" y="1629"/>
                    <a:pt x="19676" y="588"/>
                  </a:cubicBezTo>
                  <a:cubicBezTo>
                    <a:pt x="18613" y="-453"/>
                    <a:pt x="16976" y="-193"/>
                    <a:pt x="15831" y="2019"/>
                  </a:cubicBezTo>
                  <a:cubicBezTo>
                    <a:pt x="14686" y="4231"/>
                    <a:pt x="14031" y="8395"/>
                    <a:pt x="13376" y="125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5" name="Line"/>
            <p:cNvSpPr/>
            <p:nvPr/>
          </p:nvSpPr>
          <p:spPr>
            <a:xfrm>
              <a:off x="6591300" y="5532790"/>
              <a:ext cx="101600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6" name="Line"/>
            <p:cNvSpPr/>
            <p:nvPr/>
          </p:nvSpPr>
          <p:spPr>
            <a:xfrm>
              <a:off x="7537450" y="5251148"/>
              <a:ext cx="406400" cy="370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5" fill="norm" stroke="1" extrusionOk="0">
                  <a:moveTo>
                    <a:pt x="0" y="1235"/>
                  </a:moveTo>
                  <a:cubicBezTo>
                    <a:pt x="338" y="744"/>
                    <a:pt x="675" y="253"/>
                    <a:pt x="1125" y="69"/>
                  </a:cubicBezTo>
                  <a:cubicBezTo>
                    <a:pt x="1575" y="-115"/>
                    <a:pt x="2138" y="8"/>
                    <a:pt x="3431" y="1235"/>
                  </a:cubicBezTo>
                  <a:cubicBezTo>
                    <a:pt x="4725" y="2462"/>
                    <a:pt x="6750" y="4794"/>
                    <a:pt x="9112" y="7310"/>
                  </a:cubicBezTo>
                  <a:cubicBezTo>
                    <a:pt x="11475" y="9826"/>
                    <a:pt x="14175" y="12526"/>
                    <a:pt x="16312" y="14919"/>
                  </a:cubicBezTo>
                  <a:cubicBezTo>
                    <a:pt x="18450" y="17312"/>
                    <a:pt x="20025" y="19399"/>
                    <a:pt x="21600" y="214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7" name="Line"/>
            <p:cNvSpPr/>
            <p:nvPr/>
          </p:nvSpPr>
          <p:spPr>
            <a:xfrm>
              <a:off x="7734384" y="5208940"/>
              <a:ext cx="177716" cy="46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600" fill="norm" stroke="1" extrusionOk="0">
                  <a:moveTo>
                    <a:pt x="21336" y="0"/>
                  </a:moveTo>
                  <a:cubicBezTo>
                    <a:pt x="18032" y="1282"/>
                    <a:pt x="14729" y="2564"/>
                    <a:pt x="11298" y="4586"/>
                  </a:cubicBezTo>
                  <a:cubicBezTo>
                    <a:pt x="7868" y="6608"/>
                    <a:pt x="4310" y="9370"/>
                    <a:pt x="2277" y="12181"/>
                  </a:cubicBezTo>
                  <a:cubicBezTo>
                    <a:pt x="244" y="14992"/>
                    <a:pt x="-264" y="17852"/>
                    <a:pt x="117" y="19430"/>
                  </a:cubicBezTo>
                  <a:cubicBezTo>
                    <a:pt x="498" y="21008"/>
                    <a:pt x="1769" y="21304"/>
                    <a:pt x="30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8" name="Line"/>
            <p:cNvSpPr/>
            <p:nvPr/>
          </p:nvSpPr>
          <p:spPr>
            <a:xfrm>
              <a:off x="7959952" y="5496807"/>
              <a:ext cx="155349" cy="118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600" fill="norm" stroke="1" extrusionOk="0">
                  <a:moveTo>
                    <a:pt x="3034" y="4243"/>
                  </a:moveTo>
                  <a:cubicBezTo>
                    <a:pt x="2158" y="8100"/>
                    <a:pt x="1282" y="11957"/>
                    <a:pt x="699" y="15043"/>
                  </a:cubicBezTo>
                  <a:cubicBezTo>
                    <a:pt x="115" y="18129"/>
                    <a:pt x="-177" y="20443"/>
                    <a:pt x="115" y="20443"/>
                  </a:cubicBezTo>
                  <a:cubicBezTo>
                    <a:pt x="407" y="20443"/>
                    <a:pt x="1282" y="18129"/>
                    <a:pt x="3034" y="14850"/>
                  </a:cubicBezTo>
                  <a:cubicBezTo>
                    <a:pt x="4785" y="11571"/>
                    <a:pt x="7412" y="7329"/>
                    <a:pt x="9455" y="4436"/>
                  </a:cubicBezTo>
                  <a:cubicBezTo>
                    <a:pt x="11499" y="1543"/>
                    <a:pt x="12958" y="0"/>
                    <a:pt x="14126" y="0"/>
                  </a:cubicBezTo>
                  <a:cubicBezTo>
                    <a:pt x="15293" y="0"/>
                    <a:pt x="16169" y="1543"/>
                    <a:pt x="17337" y="5400"/>
                  </a:cubicBezTo>
                  <a:cubicBezTo>
                    <a:pt x="18504" y="9257"/>
                    <a:pt x="19964" y="15429"/>
                    <a:pt x="2142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9" name="Line"/>
            <p:cNvSpPr/>
            <p:nvPr/>
          </p:nvSpPr>
          <p:spPr>
            <a:xfrm>
              <a:off x="7537450" y="5073474"/>
              <a:ext cx="381000" cy="40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20" fill="norm" stroke="1" extrusionOk="0">
                  <a:moveTo>
                    <a:pt x="0" y="20520"/>
                  </a:moveTo>
                  <a:cubicBezTo>
                    <a:pt x="4560" y="12960"/>
                    <a:pt x="9120" y="5400"/>
                    <a:pt x="12720" y="2160"/>
                  </a:cubicBezTo>
                  <a:cubicBezTo>
                    <a:pt x="16320" y="-1080"/>
                    <a:pt x="18960" y="0"/>
                    <a:pt x="21600" y="10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0" name="Line"/>
            <p:cNvSpPr/>
            <p:nvPr/>
          </p:nvSpPr>
          <p:spPr>
            <a:xfrm>
              <a:off x="8331200" y="5361340"/>
              <a:ext cx="914400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00" y="19600"/>
                    <a:pt x="3400" y="17600"/>
                    <a:pt x="5225" y="15400"/>
                  </a:cubicBezTo>
                  <a:cubicBezTo>
                    <a:pt x="7050" y="13200"/>
                    <a:pt x="9000" y="10800"/>
                    <a:pt x="10825" y="9000"/>
                  </a:cubicBezTo>
                  <a:cubicBezTo>
                    <a:pt x="12650" y="7200"/>
                    <a:pt x="14350" y="6000"/>
                    <a:pt x="16125" y="4600"/>
                  </a:cubicBezTo>
                  <a:cubicBezTo>
                    <a:pt x="17900" y="3200"/>
                    <a:pt x="19750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1" name="Line"/>
            <p:cNvSpPr/>
            <p:nvPr/>
          </p:nvSpPr>
          <p:spPr>
            <a:xfrm>
              <a:off x="9048749" y="5259740"/>
              <a:ext cx="170938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600" fill="norm" stroke="1" extrusionOk="0">
                  <a:moveTo>
                    <a:pt x="8693" y="0"/>
                  </a:moveTo>
                  <a:cubicBezTo>
                    <a:pt x="11327" y="369"/>
                    <a:pt x="13961" y="738"/>
                    <a:pt x="16332" y="1754"/>
                  </a:cubicBezTo>
                  <a:cubicBezTo>
                    <a:pt x="18702" y="2769"/>
                    <a:pt x="20810" y="4431"/>
                    <a:pt x="21205" y="6092"/>
                  </a:cubicBezTo>
                  <a:cubicBezTo>
                    <a:pt x="21600" y="7754"/>
                    <a:pt x="20283" y="9415"/>
                    <a:pt x="16859" y="11538"/>
                  </a:cubicBezTo>
                  <a:cubicBezTo>
                    <a:pt x="13434" y="13662"/>
                    <a:pt x="7902" y="16246"/>
                    <a:pt x="4741" y="18000"/>
                  </a:cubicBezTo>
                  <a:cubicBezTo>
                    <a:pt x="1580" y="19754"/>
                    <a:pt x="790" y="2067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2" name="Line"/>
            <p:cNvSpPr/>
            <p:nvPr/>
          </p:nvSpPr>
          <p:spPr>
            <a:xfrm>
              <a:off x="9372600" y="5206824"/>
              <a:ext cx="527050" cy="402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128" y="19213"/>
                    <a:pt x="2255" y="16825"/>
                    <a:pt x="3557" y="13869"/>
                  </a:cubicBezTo>
                  <a:cubicBezTo>
                    <a:pt x="4858" y="10914"/>
                    <a:pt x="6333" y="7389"/>
                    <a:pt x="7200" y="5173"/>
                  </a:cubicBezTo>
                  <a:cubicBezTo>
                    <a:pt x="8067" y="2956"/>
                    <a:pt x="8328" y="2046"/>
                    <a:pt x="8458" y="1307"/>
                  </a:cubicBezTo>
                  <a:cubicBezTo>
                    <a:pt x="8588" y="568"/>
                    <a:pt x="8588" y="0"/>
                    <a:pt x="8414" y="0"/>
                  </a:cubicBezTo>
                  <a:cubicBezTo>
                    <a:pt x="8241" y="0"/>
                    <a:pt x="7894" y="568"/>
                    <a:pt x="7417" y="2558"/>
                  </a:cubicBezTo>
                  <a:cubicBezTo>
                    <a:pt x="6940" y="4547"/>
                    <a:pt x="6333" y="7958"/>
                    <a:pt x="6159" y="10629"/>
                  </a:cubicBezTo>
                  <a:cubicBezTo>
                    <a:pt x="5986" y="13301"/>
                    <a:pt x="6246" y="15234"/>
                    <a:pt x="6549" y="16371"/>
                  </a:cubicBezTo>
                  <a:cubicBezTo>
                    <a:pt x="6853" y="17507"/>
                    <a:pt x="7200" y="17848"/>
                    <a:pt x="7677" y="18019"/>
                  </a:cubicBezTo>
                  <a:cubicBezTo>
                    <a:pt x="8154" y="18189"/>
                    <a:pt x="8761" y="18189"/>
                    <a:pt x="9629" y="17394"/>
                  </a:cubicBezTo>
                  <a:cubicBezTo>
                    <a:pt x="10496" y="16598"/>
                    <a:pt x="11624" y="15006"/>
                    <a:pt x="12665" y="12903"/>
                  </a:cubicBezTo>
                  <a:cubicBezTo>
                    <a:pt x="13706" y="10800"/>
                    <a:pt x="14660" y="8185"/>
                    <a:pt x="15224" y="6594"/>
                  </a:cubicBezTo>
                  <a:cubicBezTo>
                    <a:pt x="15788" y="5002"/>
                    <a:pt x="15961" y="4434"/>
                    <a:pt x="16135" y="3865"/>
                  </a:cubicBezTo>
                  <a:cubicBezTo>
                    <a:pt x="16308" y="3297"/>
                    <a:pt x="16482" y="2728"/>
                    <a:pt x="16569" y="2956"/>
                  </a:cubicBezTo>
                  <a:cubicBezTo>
                    <a:pt x="16655" y="3183"/>
                    <a:pt x="16655" y="4206"/>
                    <a:pt x="17306" y="6025"/>
                  </a:cubicBezTo>
                  <a:cubicBezTo>
                    <a:pt x="17957" y="7844"/>
                    <a:pt x="19258" y="10459"/>
                    <a:pt x="20082" y="11994"/>
                  </a:cubicBezTo>
                  <a:cubicBezTo>
                    <a:pt x="20906" y="13528"/>
                    <a:pt x="21253" y="13983"/>
                    <a:pt x="21600" y="144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3" name="Line"/>
            <p:cNvSpPr/>
            <p:nvPr/>
          </p:nvSpPr>
          <p:spPr>
            <a:xfrm>
              <a:off x="241300" y="6650390"/>
              <a:ext cx="3321050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2" y="21086"/>
                    <a:pt x="743" y="20571"/>
                    <a:pt x="1143" y="20443"/>
                  </a:cubicBezTo>
                  <a:cubicBezTo>
                    <a:pt x="1542" y="20314"/>
                    <a:pt x="1969" y="20571"/>
                    <a:pt x="2409" y="20443"/>
                  </a:cubicBezTo>
                  <a:cubicBezTo>
                    <a:pt x="2850" y="20314"/>
                    <a:pt x="3304" y="19800"/>
                    <a:pt x="3834" y="18900"/>
                  </a:cubicBezTo>
                  <a:cubicBezTo>
                    <a:pt x="4364" y="18000"/>
                    <a:pt x="4970" y="16714"/>
                    <a:pt x="5527" y="15429"/>
                  </a:cubicBezTo>
                  <a:cubicBezTo>
                    <a:pt x="6085" y="14143"/>
                    <a:pt x="6594" y="12857"/>
                    <a:pt x="7117" y="11571"/>
                  </a:cubicBezTo>
                  <a:cubicBezTo>
                    <a:pt x="7641" y="10286"/>
                    <a:pt x="8177" y="9000"/>
                    <a:pt x="8735" y="7843"/>
                  </a:cubicBezTo>
                  <a:cubicBezTo>
                    <a:pt x="9293" y="6686"/>
                    <a:pt x="9871" y="5657"/>
                    <a:pt x="10470" y="4629"/>
                  </a:cubicBezTo>
                  <a:cubicBezTo>
                    <a:pt x="11068" y="3600"/>
                    <a:pt x="11688" y="2571"/>
                    <a:pt x="12273" y="1800"/>
                  </a:cubicBezTo>
                  <a:cubicBezTo>
                    <a:pt x="12858" y="1029"/>
                    <a:pt x="13409" y="514"/>
                    <a:pt x="13946" y="257"/>
                  </a:cubicBezTo>
                  <a:cubicBezTo>
                    <a:pt x="14483" y="0"/>
                    <a:pt x="15006" y="0"/>
                    <a:pt x="15494" y="0"/>
                  </a:cubicBezTo>
                  <a:cubicBezTo>
                    <a:pt x="15983" y="0"/>
                    <a:pt x="16437" y="0"/>
                    <a:pt x="16981" y="257"/>
                  </a:cubicBezTo>
                  <a:cubicBezTo>
                    <a:pt x="17525" y="514"/>
                    <a:pt x="18158" y="1029"/>
                    <a:pt x="18833" y="2057"/>
                  </a:cubicBezTo>
                  <a:cubicBezTo>
                    <a:pt x="19507" y="3086"/>
                    <a:pt x="20223" y="4629"/>
                    <a:pt x="20691" y="5657"/>
                  </a:cubicBezTo>
                  <a:cubicBezTo>
                    <a:pt x="21159" y="6686"/>
                    <a:pt x="21380" y="7200"/>
                    <a:pt x="21600" y="77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4" name="Line"/>
            <p:cNvSpPr/>
            <p:nvPr/>
          </p:nvSpPr>
          <p:spPr>
            <a:xfrm>
              <a:off x="177800" y="5637477"/>
              <a:ext cx="2921000" cy="1190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2" fill="norm" stroke="1" extrusionOk="0">
                  <a:moveTo>
                    <a:pt x="0" y="21582"/>
                  </a:moveTo>
                  <a:cubicBezTo>
                    <a:pt x="470" y="21544"/>
                    <a:pt x="939" y="21505"/>
                    <a:pt x="1456" y="21409"/>
                  </a:cubicBezTo>
                  <a:cubicBezTo>
                    <a:pt x="1972" y="21313"/>
                    <a:pt x="2536" y="21160"/>
                    <a:pt x="3091" y="21007"/>
                  </a:cubicBezTo>
                  <a:cubicBezTo>
                    <a:pt x="3647" y="20853"/>
                    <a:pt x="4195" y="20700"/>
                    <a:pt x="4735" y="20584"/>
                  </a:cubicBezTo>
                  <a:cubicBezTo>
                    <a:pt x="5275" y="20469"/>
                    <a:pt x="5807" y="20393"/>
                    <a:pt x="6339" y="20297"/>
                  </a:cubicBezTo>
                  <a:cubicBezTo>
                    <a:pt x="6871" y="20201"/>
                    <a:pt x="7403" y="20086"/>
                    <a:pt x="7928" y="19951"/>
                  </a:cubicBezTo>
                  <a:cubicBezTo>
                    <a:pt x="8452" y="19817"/>
                    <a:pt x="8969" y="19664"/>
                    <a:pt x="9462" y="19491"/>
                  </a:cubicBezTo>
                  <a:cubicBezTo>
                    <a:pt x="9955" y="19318"/>
                    <a:pt x="10424" y="19127"/>
                    <a:pt x="10745" y="18877"/>
                  </a:cubicBezTo>
                  <a:cubicBezTo>
                    <a:pt x="11066" y="18628"/>
                    <a:pt x="11238" y="18321"/>
                    <a:pt x="11324" y="17861"/>
                  </a:cubicBezTo>
                  <a:cubicBezTo>
                    <a:pt x="11410" y="17400"/>
                    <a:pt x="11410" y="16786"/>
                    <a:pt x="11418" y="15904"/>
                  </a:cubicBezTo>
                  <a:cubicBezTo>
                    <a:pt x="11426" y="15021"/>
                    <a:pt x="11442" y="13870"/>
                    <a:pt x="11473" y="12700"/>
                  </a:cubicBezTo>
                  <a:cubicBezTo>
                    <a:pt x="11504" y="11530"/>
                    <a:pt x="11551" y="10341"/>
                    <a:pt x="11598" y="9209"/>
                  </a:cubicBezTo>
                  <a:cubicBezTo>
                    <a:pt x="11645" y="8077"/>
                    <a:pt x="11692" y="7003"/>
                    <a:pt x="11755" y="5871"/>
                  </a:cubicBezTo>
                  <a:cubicBezTo>
                    <a:pt x="11817" y="4739"/>
                    <a:pt x="11896" y="3550"/>
                    <a:pt x="11950" y="2725"/>
                  </a:cubicBezTo>
                  <a:cubicBezTo>
                    <a:pt x="12005" y="1900"/>
                    <a:pt x="12037" y="1440"/>
                    <a:pt x="12052" y="1114"/>
                  </a:cubicBezTo>
                  <a:cubicBezTo>
                    <a:pt x="12068" y="788"/>
                    <a:pt x="12068" y="596"/>
                    <a:pt x="12068" y="404"/>
                  </a:cubicBezTo>
                  <a:cubicBezTo>
                    <a:pt x="12068" y="212"/>
                    <a:pt x="12068" y="20"/>
                    <a:pt x="12044" y="1"/>
                  </a:cubicBezTo>
                  <a:cubicBezTo>
                    <a:pt x="12021" y="-18"/>
                    <a:pt x="11974" y="135"/>
                    <a:pt x="11943" y="404"/>
                  </a:cubicBezTo>
                  <a:cubicBezTo>
                    <a:pt x="11911" y="673"/>
                    <a:pt x="11896" y="1056"/>
                    <a:pt x="11872" y="1804"/>
                  </a:cubicBezTo>
                  <a:cubicBezTo>
                    <a:pt x="11849" y="2553"/>
                    <a:pt x="11817" y="3665"/>
                    <a:pt x="11794" y="4759"/>
                  </a:cubicBezTo>
                  <a:cubicBezTo>
                    <a:pt x="11770" y="5852"/>
                    <a:pt x="11755" y="6926"/>
                    <a:pt x="11708" y="8039"/>
                  </a:cubicBezTo>
                  <a:cubicBezTo>
                    <a:pt x="11661" y="9151"/>
                    <a:pt x="11583" y="10302"/>
                    <a:pt x="11497" y="11396"/>
                  </a:cubicBezTo>
                  <a:cubicBezTo>
                    <a:pt x="11410" y="12489"/>
                    <a:pt x="11317" y="13525"/>
                    <a:pt x="11223" y="14446"/>
                  </a:cubicBezTo>
                  <a:cubicBezTo>
                    <a:pt x="11129" y="15367"/>
                    <a:pt x="11035" y="16172"/>
                    <a:pt x="10964" y="16786"/>
                  </a:cubicBezTo>
                  <a:cubicBezTo>
                    <a:pt x="10894" y="17400"/>
                    <a:pt x="10847" y="17822"/>
                    <a:pt x="10800" y="18129"/>
                  </a:cubicBezTo>
                  <a:cubicBezTo>
                    <a:pt x="10753" y="18436"/>
                    <a:pt x="10706" y="18628"/>
                    <a:pt x="10722" y="18724"/>
                  </a:cubicBezTo>
                  <a:cubicBezTo>
                    <a:pt x="10737" y="18820"/>
                    <a:pt x="10816" y="18820"/>
                    <a:pt x="11121" y="18800"/>
                  </a:cubicBezTo>
                  <a:cubicBezTo>
                    <a:pt x="11426" y="18781"/>
                    <a:pt x="11958" y="18743"/>
                    <a:pt x="12569" y="18724"/>
                  </a:cubicBezTo>
                  <a:cubicBezTo>
                    <a:pt x="13179" y="18705"/>
                    <a:pt x="13868" y="18705"/>
                    <a:pt x="14549" y="18705"/>
                  </a:cubicBezTo>
                  <a:cubicBezTo>
                    <a:pt x="15230" y="18705"/>
                    <a:pt x="15903" y="18705"/>
                    <a:pt x="16529" y="18724"/>
                  </a:cubicBezTo>
                  <a:cubicBezTo>
                    <a:pt x="17155" y="18743"/>
                    <a:pt x="17734" y="18781"/>
                    <a:pt x="18313" y="18820"/>
                  </a:cubicBezTo>
                  <a:cubicBezTo>
                    <a:pt x="18892" y="18858"/>
                    <a:pt x="19471" y="18896"/>
                    <a:pt x="20019" y="18916"/>
                  </a:cubicBezTo>
                  <a:cubicBezTo>
                    <a:pt x="20567" y="18935"/>
                    <a:pt x="21083" y="18935"/>
                    <a:pt x="21600" y="189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5" name="Line"/>
            <p:cNvSpPr/>
            <p:nvPr/>
          </p:nvSpPr>
          <p:spPr>
            <a:xfrm>
              <a:off x="1504950" y="6878732"/>
              <a:ext cx="336550" cy="266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fill="norm" stroke="1" extrusionOk="0">
                  <a:moveTo>
                    <a:pt x="0" y="21451"/>
                  </a:moveTo>
                  <a:cubicBezTo>
                    <a:pt x="679" y="18220"/>
                    <a:pt x="1358" y="14988"/>
                    <a:pt x="2242" y="11842"/>
                  </a:cubicBezTo>
                  <a:cubicBezTo>
                    <a:pt x="3125" y="8695"/>
                    <a:pt x="4211" y="5634"/>
                    <a:pt x="4891" y="3508"/>
                  </a:cubicBezTo>
                  <a:cubicBezTo>
                    <a:pt x="5570" y="1382"/>
                    <a:pt x="5842" y="191"/>
                    <a:pt x="5977" y="21"/>
                  </a:cubicBezTo>
                  <a:cubicBezTo>
                    <a:pt x="6113" y="-149"/>
                    <a:pt x="6113" y="701"/>
                    <a:pt x="5977" y="3423"/>
                  </a:cubicBezTo>
                  <a:cubicBezTo>
                    <a:pt x="5842" y="6144"/>
                    <a:pt x="5570" y="10736"/>
                    <a:pt x="5434" y="13457"/>
                  </a:cubicBezTo>
                  <a:cubicBezTo>
                    <a:pt x="5298" y="16179"/>
                    <a:pt x="5298" y="17029"/>
                    <a:pt x="5298" y="18049"/>
                  </a:cubicBezTo>
                  <a:cubicBezTo>
                    <a:pt x="5298" y="19070"/>
                    <a:pt x="5298" y="20260"/>
                    <a:pt x="5638" y="20516"/>
                  </a:cubicBezTo>
                  <a:cubicBezTo>
                    <a:pt x="5977" y="20771"/>
                    <a:pt x="6657" y="20090"/>
                    <a:pt x="8083" y="17879"/>
                  </a:cubicBezTo>
                  <a:cubicBezTo>
                    <a:pt x="9509" y="15668"/>
                    <a:pt x="11683" y="11927"/>
                    <a:pt x="13313" y="9460"/>
                  </a:cubicBezTo>
                  <a:cubicBezTo>
                    <a:pt x="14943" y="6994"/>
                    <a:pt x="16030" y="5804"/>
                    <a:pt x="16574" y="5634"/>
                  </a:cubicBezTo>
                  <a:cubicBezTo>
                    <a:pt x="17117" y="5464"/>
                    <a:pt x="17117" y="6314"/>
                    <a:pt x="17457" y="8015"/>
                  </a:cubicBezTo>
                  <a:cubicBezTo>
                    <a:pt x="17796" y="9716"/>
                    <a:pt x="18475" y="12267"/>
                    <a:pt x="19223" y="13712"/>
                  </a:cubicBezTo>
                  <a:cubicBezTo>
                    <a:pt x="19970" y="15158"/>
                    <a:pt x="20785" y="15498"/>
                    <a:pt x="21600" y="158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6" name="Line"/>
            <p:cNvSpPr/>
            <p:nvPr/>
          </p:nvSpPr>
          <p:spPr>
            <a:xfrm>
              <a:off x="1727200" y="6076774"/>
              <a:ext cx="543013" cy="192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600" fill="norm" stroke="1" extrusionOk="0">
                  <a:moveTo>
                    <a:pt x="0" y="21600"/>
                  </a:moveTo>
                  <a:cubicBezTo>
                    <a:pt x="2605" y="18989"/>
                    <a:pt x="5211" y="16378"/>
                    <a:pt x="7606" y="13767"/>
                  </a:cubicBezTo>
                  <a:cubicBezTo>
                    <a:pt x="10002" y="11156"/>
                    <a:pt x="12187" y="8545"/>
                    <a:pt x="13447" y="6884"/>
                  </a:cubicBezTo>
                  <a:cubicBezTo>
                    <a:pt x="14708" y="5222"/>
                    <a:pt x="15044" y="4510"/>
                    <a:pt x="15044" y="3679"/>
                  </a:cubicBezTo>
                  <a:cubicBezTo>
                    <a:pt x="15044" y="2848"/>
                    <a:pt x="14708" y="1899"/>
                    <a:pt x="14918" y="1187"/>
                  </a:cubicBezTo>
                  <a:cubicBezTo>
                    <a:pt x="15128" y="475"/>
                    <a:pt x="15885" y="0"/>
                    <a:pt x="16977" y="0"/>
                  </a:cubicBezTo>
                  <a:cubicBezTo>
                    <a:pt x="18070" y="0"/>
                    <a:pt x="19499" y="475"/>
                    <a:pt x="20381" y="1068"/>
                  </a:cubicBezTo>
                  <a:cubicBezTo>
                    <a:pt x="21264" y="1662"/>
                    <a:pt x="21600" y="2374"/>
                    <a:pt x="21558" y="4035"/>
                  </a:cubicBezTo>
                  <a:cubicBezTo>
                    <a:pt x="21516" y="5697"/>
                    <a:pt x="21096" y="8308"/>
                    <a:pt x="20718" y="10088"/>
                  </a:cubicBezTo>
                  <a:cubicBezTo>
                    <a:pt x="20339" y="11868"/>
                    <a:pt x="20003" y="12818"/>
                    <a:pt x="19667" y="137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7" name="Line"/>
            <p:cNvSpPr/>
            <p:nvPr/>
          </p:nvSpPr>
          <p:spPr>
            <a:xfrm>
              <a:off x="2438400" y="5977290"/>
              <a:ext cx="304800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50" y="2700"/>
                    <a:pt x="5100" y="5400"/>
                    <a:pt x="7725" y="8400"/>
                  </a:cubicBezTo>
                  <a:cubicBezTo>
                    <a:pt x="10350" y="11400"/>
                    <a:pt x="13050" y="14700"/>
                    <a:pt x="15375" y="16950"/>
                  </a:cubicBezTo>
                  <a:cubicBezTo>
                    <a:pt x="17700" y="19200"/>
                    <a:pt x="19650" y="20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8" name="Line"/>
            <p:cNvSpPr/>
            <p:nvPr/>
          </p:nvSpPr>
          <p:spPr>
            <a:xfrm>
              <a:off x="2611503" y="5951890"/>
              <a:ext cx="138048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6" h="21600" fill="norm" stroke="1" extrusionOk="0">
                  <a:moveTo>
                    <a:pt x="21026" y="0"/>
                  </a:moveTo>
                  <a:cubicBezTo>
                    <a:pt x="19092" y="160"/>
                    <a:pt x="17157" y="320"/>
                    <a:pt x="15223" y="1280"/>
                  </a:cubicBezTo>
                  <a:cubicBezTo>
                    <a:pt x="13289" y="2240"/>
                    <a:pt x="11354" y="4000"/>
                    <a:pt x="8614" y="6720"/>
                  </a:cubicBezTo>
                  <a:cubicBezTo>
                    <a:pt x="5874" y="9440"/>
                    <a:pt x="2327" y="13120"/>
                    <a:pt x="877" y="15760"/>
                  </a:cubicBezTo>
                  <a:cubicBezTo>
                    <a:pt x="-574" y="18400"/>
                    <a:pt x="71" y="20000"/>
                    <a:pt x="71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9" name="Line"/>
            <p:cNvSpPr/>
            <p:nvPr/>
          </p:nvSpPr>
          <p:spPr>
            <a:xfrm>
              <a:off x="2792786" y="6067957"/>
              <a:ext cx="210764" cy="131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0658" fill="norm" stroke="1" extrusionOk="0">
                  <a:moveTo>
                    <a:pt x="1420" y="11686"/>
                  </a:moveTo>
                  <a:cubicBezTo>
                    <a:pt x="1420" y="13347"/>
                    <a:pt x="1420" y="15009"/>
                    <a:pt x="1096" y="16836"/>
                  </a:cubicBezTo>
                  <a:cubicBezTo>
                    <a:pt x="772" y="18664"/>
                    <a:pt x="124" y="20658"/>
                    <a:pt x="16" y="20658"/>
                  </a:cubicBezTo>
                  <a:cubicBezTo>
                    <a:pt x="-92" y="20658"/>
                    <a:pt x="340" y="18664"/>
                    <a:pt x="1744" y="15175"/>
                  </a:cubicBezTo>
                  <a:cubicBezTo>
                    <a:pt x="3148" y="11686"/>
                    <a:pt x="5524" y="6701"/>
                    <a:pt x="8008" y="3544"/>
                  </a:cubicBezTo>
                  <a:cubicBezTo>
                    <a:pt x="10492" y="387"/>
                    <a:pt x="13084" y="-942"/>
                    <a:pt x="15352" y="720"/>
                  </a:cubicBezTo>
                  <a:cubicBezTo>
                    <a:pt x="17620" y="2381"/>
                    <a:pt x="19564" y="7033"/>
                    <a:pt x="21508" y="116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0" name="Line"/>
            <p:cNvSpPr/>
            <p:nvPr/>
          </p:nvSpPr>
          <p:spPr>
            <a:xfrm>
              <a:off x="2393950" y="5786790"/>
              <a:ext cx="62230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82" y="19326"/>
                    <a:pt x="1763" y="17053"/>
                    <a:pt x="3673" y="14589"/>
                  </a:cubicBezTo>
                  <a:cubicBezTo>
                    <a:pt x="5584" y="12126"/>
                    <a:pt x="8522" y="9474"/>
                    <a:pt x="11682" y="7011"/>
                  </a:cubicBezTo>
                  <a:cubicBezTo>
                    <a:pt x="14841" y="4547"/>
                    <a:pt x="18220" y="227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191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96850" y="5753686"/>
              <a:ext cx="3575101" cy="1042755"/>
            </a:xfrm>
            <a:prstGeom prst="rect">
              <a:avLst/>
            </a:prstGeom>
            <a:effectLst/>
          </p:spPr>
        </p:pic>
        <p:pic>
          <p:nvPicPr>
            <p:cNvPr id="3193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345321" y="6231761"/>
              <a:ext cx="471029" cy="304330"/>
            </a:xfrm>
            <a:prstGeom prst="rect">
              <a:avLst/>
            </a:prstGeom>
            <a:effectLst/>
          </p:spPr>
        </p:pic>
        <p:pic>
          <p:nvPicPr>
            <p:cNvPr id="3195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841750" y="6186840"/>
              <a:ext cx="215900" cy="133351"/>
            </a:xfrm>
            <a:prstGeom prst="rect">
              <a:avLst/>
            </a:prstGeom>
            <a:effectLst/>
          </p:spPr>
        </p:pic>
        <p:pic>
          <p:nvPicPr>
            <p:cNvPr id="3197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3943350" y="6158996"/>
              <a:ext cx="133350" cy="243745"/>
            </a:xfrm>
            <a:prstGeom prst="rect">
              <a:avLst/>
            </a:prstGeom>
            <a:effectLst/>
          </p:spPr>
        </p:pic>
        <p:pic>
          <p:nvPicPr>
            <p:cNvPr id="3199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4054722" y="6274373"/>
              <a:ext cx="129928" cy="96618"/>
            </a:xfrm>
            <a:prstGeom prst="rect">
              <a:avLst/>
            </a:prstGeom>
            <a:effectLst/>
          </p:spPr>
        </p:pic>
        <p:pic>
          <p:nvPicPr>
            <p:cNvPr id="3201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3835400" y="6040790"/>
              <a:ext cx="254000" cy="10160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8" name="Drawing"/>
          <p:cNvGrpSpPr/>
          <p:nvPr/>
        </p:nvGrpSpPr>
        <p:grpSpPr>
          <a:xfrm>
            <a:off x="1136218" y="1238249"/>
            <a:ext cx="8880178" cy="6216651"/>
            <a:chOff x="0" y="0"/>
            <a:chExt cx="8880177" cy="6216650"/>
          </a:xfrm>
        </p:grpSpPr>
        <p:sp>
          <p:nvSpPr>
            <p:cNvPr id="306" name="Line"/>
            <p:cNvSpPr/>
            <p:nvPr/>
          </p:nvSpPr>
          <p:spPr>
            <a:xfrm>
              <a:off x="190000" y="735495"/>
              <a:ext cx="223182" cy="310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5" h="21286" fill="norm" stroke="1" extrusionOk="0">
                  <a:moveTo>
                    <a:pt x="1906" y="6599"/>
                  </a:moveTo>
                  <a:cubicBezTo>
                    <a:pt x="1300" y="6020"/>
                    <a:pt x="694" y="5440"/>
                    <a:pt x="291" y="4787"/>
                  </a:cubicBezTo>
                  <a:cubicBezTo>
                    <a:pt x="-113" y="4135"/>
                    <a:pt x="-315" y="3410"/>
                    <a:pt x="1199" y="2395"/>
                  </a:cubicBezTo>
                  <a:cubicBezTo>
                    <a:pt x="2713" y="1381"/>
                    <a:pt x="5943" y="76"/>
                    <a:pt x="8567" y="3"/>
                  </a:cubicBezTo>
                  <a:cubicBezTo>
                    <a:pt x="11192" y="-69"/>
                    <a:pt x="13210" y="1091"/>
                    <a:pt x="13311" y="3628"/>
                  </a:cubicBezTo>
                  <a:cubicBezTo>
                    <a:pt x="13412" y="6165"/>
                    <a:pt x="11595" y="10079"/>
                    <a:pt x="10182" y="12761"/>
                  </a:cubicBezTo>
                  <a:cubicBezTo>
                    <a:pt x="8769" y="15442"/>
                    <a:pt x="7760" y="16892"/>
                    <a:pt x="6952" y="18197"/>
                  </a:cubicBezTo>
                  <a:cubicBezTo>
                    <a:pt x="6145" y="19501"/>
                    <a:pt x="5539" y="20661"/>
                    <a:pt x="5842" y="21096"/>
                  </a:cubicBezTo>
                  <a:cubicBezTo>
                    <a:pt x="6145" y="21531"/>
                    <a:pt x="7356" y="21241"/>
                    <a:pt x="10081" y="20009"/>
                  </a:cubicBezTo>
                  <a:cubicBezTo>
                    <a:pt x="12806" y="18777"/>
                    <a:pt x="17046" y="16602"/>
                    <a:pt x="21285" y="144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" name="Line"/>
            <p:cNvSpPr/>
            <p:nvPr/>
          </p:nvSpPr>
          <p:spPr>
            <a:xfrm>
              <a:off x="-1" y="578213"/>
              <a:ext cx="642349" cy="635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127" fill="norm" stroke="1" extrusionOk="0">
                  <a:moveTo>
                    <a:pt x="12388" y="2521"/>
                  </a:moveTo>
                  <a:cubicBezTo>
                    <a:pt x="10570" y="1817"/>
                    <a:pt x="8753" y="1114"/>
                    <a:pt x="7075" y="1395"/>
                  </a:cubicBezTo>
                  <a:cubicBezTo>
                    <a:pt x="5397" y="1677"/>
                    <a:pt x="3859" y="2943"/>
                    <a:pt x="2601" y="4632"/>
                  </a:cubicBezTo>
                  <a:cubicBezTo>
                    <a:pt x="1343" y="6320"/>
                    <a:pt x="364" y="8431"/>
                    <a:pt x="85" y="10507"/>
                  </a:cubicBezTo>
                  <a:cubicBezTo>
                    <a:pt x="-195" y="12582"/>
                    <a:pt x="224" y="14623"/>
                    <a:pt x="1308" y="16452"/>
                  </a:cubicBezTo>
                  <a:cubicBezTo>
                    <a:pt x="2391" y="18281"/>
                    <a:pt x="4139" y="19899"/>
                    <a:pt x="5852" y="20638"/>
                  </a:cubicBezTo>
                  <a:cubicBezTo>
                    <a:pt x="7564" y="21377"/>
                    <a:pt x="9242" y="21236"/>
                    <a:pt x="11129" y="20498"/>
                  </a:cubicBezTo>
                  <a:cubicBezTo>
                    <a:pt x="13017" y="19759"/>
                    <a:pt x="15114" y="18422"/>
                    <a:pt x="16861" y="16733"/>
                  </a:cubicBezTo>
                  <a:cubicBezTo>
                    <a:pt x="18609" y="15045"/>
                    <a:pt x="20007" y="13004"/>
                    <a:pt x="20706" y="10929"/>
                  </a:cubicBezTo>
                  <a:cubicBezTo>
                    <a:pt x="21405" y="8853"/>
                    <a:pt x="21405" y="6742"/>
                    <a:pt x="20566" y="4843"/>
                  </a:cubicBezTo>
                  <a:cubicBezTo>
                    <a:pt x="19727" y="2943"/>
                    <a:pt x="18050" y="1255"/>
                    <a:pt x="15918" y="516"/>
                  </a:cubicBezTo>
                  <a:cubicBezTo>
                    <a:pt x="13786" y="-223"/>
                    <a:pt x="11199" y="-12"/>
                    <a:pt x="8613" y="1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" name="Line"/>
            <p:cNvSpPr/>
            <p:nvPr/>
          </p:nvSpPr>
          <p:spPr>
            <a:xfrm>
              <a:off x="1657781" y="277283"/>
              <a:ext cx="311151" cy="398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3" fill="norm" stroke="1" extrusionOk="0">
                  <a:moveTo>
                    <a:pt x="0" y="2857"/>
                  </a:moveTo>
                  <a:cubicBezTo>
                    <a:pt x="0" y="2286"/>
                    <a:pt x="0" y="1714"/>
                    <a:pt x="0" y="1143"/>
                  </a:cubicBezTo>
                  <a:cubicBezTo>
                    <a:pt x="0" y="571"/>
                    <a:pt x="0" y="0"/>
                    <a:pt x="73" y="0"/>
                  </a:cubicBezTo>
                  <a:cubicBezTo>
                    <a:pt x="147" y="0"/>
                    <a:pt x="294" y="571"/>
                    <a:pt x="1029" y="3086"/>
                  </a:cubicBezTo>
                  <a:cubicBezTo>
                    <a:pt x="1763" y="5600"/>
                    <a:pt x="3086" y="10057"/>
                    <a:pt x="4114" y="13314"/>
                  </a:cubicBezTo>
                  <a:cubicBezTo>
                    <a:pt x="5143" y="16571"/>
                    <a:pt x="5878" y="18629"/>
                    <a:pt x="6465" y="19886"/>
                  </a:cubicBezTo>
                  <a:cubicBezTo>
                    <a:pt x="7053" y="21143"/>
                    <a:pt x="7494" y="21600"/>
                    <a:pt x="7861" y="21486"/>
                  </a:cubicBezTo>
                  <a:cubicBezTo>
                    <a:pt x="8229" y="21371"/>
                    <a:pt x="8522" y="20686"/>
                    <a:pt x="8743" y="19314"/>
                  </a:cubicBezTo>
                  <a:cubicBezTo>
                    <a:pt x="8963" y="17943"/>
                    <a:pt x="9110" y="15886"/>
                    <a:pt x="9404" y="14400"/>
                  </a:cubicBezTo>
                  <a:cubicBezTo>
                    <a:pt x="9698" y="12914"/>
                    <a:pt x="10139" y="12000"/>
                    <a:pt x="10580" y="11771"/>
                  </a:cubicBezTo>
                  <a:cubicBezTo>
                    <a:pt x="11020" y="11543"/>
                    <a:pt x="11461" y="12000"/>
                    <a:pt x="11902" y="12857"/>
                  </a:cubicBezTo>
                  <a:cubicBezTo>
                    <a:pt x="12343" y="13714"/>
                    <a:pt x="12784" y="14971"/>
                    <a:pt x="13371" y="15829"/>
                  </a:cubicBezTo>
                  <a:cubicBezTo>
                    <a:pt x="13959" y="16686"/>
                    <a:pt x="14694" y="17143"/>
                    <a:pt x="15282" y="17086"/>
                  </a:cubicBezTo>
                  <a:cubicBezTo>
                    <a:pt x="15869" y="17029"/>
                    <a:pt x="16310" y="16457"/>
                    <a:pt x="16898" y="14629"/>
                  </a:cubicBezTo>
                  <a:cubicBezTo>
                    <a:pt x="17486" y="12800"/>
                    <a:pt x="18220" y="9714"/>
                    <a:pt x="18588" y="7886"/>
                  </a:cubicBezTo>
                  <a:cubicBezTo>
                    <a:pt x="18955" y="6057"/>
                    <a:pt x="18955" y="5486"/>
                    <a:pt x="19176" y="4800"/>
                  </a:cubicBezTo>
                  <a:cubicBezTo>
                    <a:pt x="19396" y="4114"/>
                    <a:pt x="19837" y="3314"/>
                    <a:pt x="20278" y="3371"/>
                  </a:cubicBezTo>
                  <a:cubicBezTo>
                    <a:pt x="20718" y="3429"/>
                    <a:pt x="21159" y="4343"/>
                    <a:pt x="21600" y="52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" name="Line"/>
            <p:cNvSpPr/>
            <p:nvPr/>
          </p:nvSpPr>
          <p:spPr>
            <a:xfrm>
              <a:off x="2013381" y="315383"/>
              <a:ext cx="303580" cy="295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211" fill="norm" stroke="1" extrusionOk="0">
                  <a:moveTo>
                    <a:pt x="0" y="15211"/>
                  </a:moveTo>
                  <a:cubicBezTo>
                    <a:pt x="750" y="15363"/>
                    <a:pt x="1500" y="15515"/>
                    <a:pt x="2325" y="15135"/>
                  </a:cubicBezTo>
                  <a:cubicBezTo>
                    <a:pt x="3150" y="14755"/>
                    <a:pt x="4050" y="13842"/>
                    <a:pt x="4575" y="13006"/>
                  </a:cubicBezTo>
                  <a:cubicBezTo>
                    <a:pt x="5100" y="12169"/>
                    <a:pt x="5250" y="11408"/>
                    <a:pt x="4950" y="11180"/>
                  </a:cubicBezTo>
                  <a:cubicBezTo>
                    <a:pt x="4650" y="10952"/>
                    <a:pt x="3900" y="11256"/>
                    <a:pt x="2925" y="12169"/>
                  </a:cubicBezTo>
                  <a:cubicBezTo>
                    <a:pt x="1950" y="13082"/>
                    <a:pt x="750" y="14603"/>
                    <a:pt x="450" y="16352"/>
                  </a:cubicBezTo>
                  <a:cubicBezTo>
                    <a:pt x="150" y="18101"/>
                    <a:pt x="750" y="20079"/>
                    <a:pt x="2250" y="20839"/>
                  </a:cubicBezTo>
                  <a:cubicBezTo>
                    <a:pt x="3750" y="21600"/>
                    <a:pt x="6150" y="21144"/>
                    <a:pt x="8550" y="19927"/>
                  </a:cubicBezTo>
                  <a:cubicBezTo>
                    <a:pt x="10950" y="18710"/>
                    <a:pt x="13350" y="16732"/>
                    <a:pt x="14775" y="15439"/>
                  </a:cubicBezTo>
                  <a:cubicBezTo>
                    <a:pt x="16200" y="14146"/>
                    <a:pt x="16650" y="13538"/>
                    <a:pt x="16500" y="13310"/>
                  </a:cubicBezTo>
                  <a:cubicBezTo>
                    <a:pt x="16350" y="13082"/>
                    <a:pt x="15600" y="13234"/>
                    <a:pt x="14550" y="14146"/>
                  </a:cubicBezTo>
                  <a:cubicBezTo>
                    <a:pt x="13500" y="15059"/>
                    <a:pt x="12150" y="16732"/>
                    <a:pt x="11325" y="18025"/>
                  </a:cubicBezTo>
                  <a:cubicBezTo>
                    <a:pt x="10500" y="19318"/>
                    <a:pt x="10200" y="20231"/>
                    <a:pt x="10500" y="20611"/>
                  </a:cubicBezTo>
                  <a:cubicBezTo>
                    <a:pt x="10800" y="20992"/>
                    <a:pt x="11700" y="20839"/>
                    <a:pt x="13050" y="19546"/>
                  </a:cubicBezTo>
                  <a:cubicBezTo>
                    <a:pt x="14400" y="18254"/>
                    <a:pt x="16200" y="15820"/>
                    <a:pt x="17700" y="12625"/>
                  </a:cubicBezTo>
                  <a:cubicBezTo>
                    <a:pt x="19200" y="9431"/>
                    <a:pt x="20400" y="5476"/>
                    <a:pt x="21000" y="3118"/>
                  </a:cubicBezTo>
                  <a:cubicBezTo>
                    <a:pt x="21600" y="761"/>
                    <a:pt x="21600" y="0"/>
                    <a:pt x="21375" y="0"/>
                  </a:cubicBezTo>
                  <a:cubicBezTo>
                    <a:pt x="21150" y="0"/>
                    <a:pt x="20700" y="761"/>
                    <a:pt x="20175" y="3270"/>
                  </a:cubicBezTo>
                  <a:cubicBezTo>
                    <a:pt x="19650" y="5780"/>
                    <a:pt x="19050" y="10039"/>
                    <a:pt x="19050" y="12854"/>
                  </a:cubicBezTo>
                  <a:cubicBezTo>
                    <a:pt x="19050" y="15668"/>
                    <a:pt x="19650" y="17037"/>
                    <a:pt x="20250" y="184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" name="Line"/>
            <p:cNvSpPr/>
            <p:nvPr/>
          </p:nvSpPr>
          <p:spPr>
            <a:xfrm>
              <a:off x="2426131" y="615950"/>
              <a:ext cx="88901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57" y="5760"/>
                    <a:pt x="11314" y="11520"/>
                    <a:pt x="7714" y="15120"/>
                  </a:cubicBezTo>
                  <a:cubicBezTo>
                    <a:pt x="4114" y="18720"/>
                    <a:pt x="2057" y="201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" name="Line"/>
            <p:cNvSpPr/>
            <p:nvPr/>
          </p:nvSpPr>
          <p:spPr>
            <a:xfrm>
              <a:off x="2908232" y="320385"/>
              <a:ext cx="193545" cy="305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0950" fill="norm" stroke="1" extrusionOk="0">
                  <a:moveTo>
                    <a:pt x="19153" y="2846"/>
                  </a:moveTo>
                  <a:cubicBezTo>
                    <a:pt x="18925" y="2121"/>
                    <a:pt x="18698" y="1397"/>
                    <a:pt x="18130" y="817"/>
                  </a:cubicBezTo>
                  <a:cubicBezTo>
                    <a:pt x="17561" y="237"/>
                    <a:pt x="16652" y="-198"/>
                    <a:pt x="14378" y="92"/>
                  </a:cubicBezTo>
                  <a:cubicBezTo>
                    <a:pt x="12104" y="382"/>
                    <a:pt x="8466" y="1397"/>
                    <a:pt x="5624" y="3644"/>
                  </a:cubicBezTo>
                  <a:cubicBezTo>
                    <a:pt x="2782" y="5891"/>
                    <a:pt x="736" y="9370"/>
                    <a:pt x="167" y="12487"/>
                  </a:cubicBezTo>
                  <a:cubicBezTo>
                    <a:pt x="-401" y="15603"/>
                    <a:pt x="508" y="18358"/>
                    <a:pt x="2441" y="19807"/>
                  </a:cubicBezTo>
                  <a:cubicBezTo>
                    <a:pt x="4374" y="21257"/>
                    <a:pt x="7330" y="21402"/>
                    <a:pt x="10626" y="19807"/>
                  </a:cubicBezTo>
                  <a:cubicBezTo>
                    <a:pt x="13923" y="18213"/>
                    <a:pt x="17561" y="14879"/>
                    <a:pt x="19380" y="12124"/>
                  </a:cubicBezTo>
                  <a:cubicBezTo>
                    <a:pt x="21199" y="9370"/>
                    <a:pt x="21199" y="7195"/>
                    <a:pt x="19721" y="5383"/>
                  </a:cubicBezTo>
                  <a:cubicBezTo>
                    <a:pt x="18243" y="3571"/>
                    <a:pt x="15287" y="2121"/>
                    <a:pt x="13241" y="1542"/>
                  </a:cubicBezTo>
                  <a:cubicBezTo>
                    <a:pt x="11195" y="962"/>
                    <a:pt x="10058" y="1252"/>
                    <a:pt x="9262" y="1904"/>
                  </a:cubicBezTo>
                  <a:cubicBezTo>
                    <a:pt x="8466" y="2556"/>
                    <a:pt x="8012" y="3571"/>
                    <a:pt x="7557" y="45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" name="Line"/>
            <p:cNvSpPr/>
            <p:nvPr/>
          </p:nvSpPr>
          <p:spPr>
            <a:xfrm>
              <a:off x="3176380" y="431527"/>
              <a:ext cx="189552" cy="149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201" fill="norm" stroke="1" extrusionOk="0">
                  <a:moveTo>
                    <a:pt x="21492" y="2739"/>
                  </a:moveTo>
                  <a:cubicBezTo>
                    <a:pt x="17652" y="1239"/>
                    <a:pt x="13812" y="-261"/>
                    <a:pt x="10572" y="39"/>
                  </a:cubicBezTo>
                  <a:cubicBezTo>
                    <a:pt x="7332" y="339"/>
                    <a:pt x="4692" y="2439"/>
                    <a:pt x="2892" y="5889"/>
                  </a:cubicBezTo>
                  <a:cubicBezTo>
                    <a:pt x="1092" y="9339"/>
                    <a:pt x="132" y="14139"/>
                    <a:pt x="12" y="17139"/>
                  </a:cubicBezTo>
                  <a:cubicBezTo>
                    <a:pt x="-108" y="20139"/>
                    <a:pt x="612" y="21339"/>
                    <a:pt x="3492" y="21189"/>
                  </a:cubicBezTo>
                  <a:cubicBezTo>
                    <a:pt x="6372" y="21039"/>
                    <a:pt x="11412" y="19539"/>
                    <a:pt x="16452" y="180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" name="Line"/>
            <p:cNvSpPr/>
            <p:nvPr/>
          </p:nvSpPr>
          <p:spPr>
            <a:xfrm>
              <a:off x="3425956" y="212639"/>
              <a:ext cx="66976" cy="387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1" h="21477" fill="norm" stroke="1" extrusionOk="0">
                  <a:moveTo>
                    <a:pt x="14820" y="1237"/>
                  </a:moveTo>
                  <a:cubicBezTo>
                    <a:pt x="15475" y="650"/>
                    <a:pt x="16129" y="63"/>
                    <a:pt x="15475" y="5"/>
                  </a:cubicBezTo>
                  <a:cubicBezTo>
                    <a:pt x="14820" y="-54"/>
                    <a:pt x="12856" y="416"/>
                    <a:pt x="9584" y="2353"/>
                  </a:cubicBezTo>
                  <a:cubicBezTo>
                    <a:pt x="6311" y="4289"/>
                    <a:pt x="1729" y="7694"/>
                    <a:pt x="420" y="10981"/>
                  </a:cubicBezTo>
                  <a:cubicBezTo>
                    <a:pt x="-889" y="14268"/>
                    <a:pt x="1075" y="17437"/>
                    <a:pt x="3366" y="19198"/>
                  </a:cubicBezTo>
                  <a:cubicBezTo>
                    <a:pt x="5656" y="20959"/>
                    <a:pt x="8275" y="21311"/>
                    <a:pt x="11220" y="21429"/>
                  </a:cubicBezTo>
                  <a:cubicBezTo>
                    <a:pt x="14166" y="21546"/>
                    <a:pt x="17438" y="21429"/>
                    <a:pt x="20711" y="213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" name="Line"/>
            <p:cNvSpPr/>
            <p:nvPr/>
          </p:nvSpPr>
          <p:spPr>
            <a:xfrm>
              <a:off x="3392328" y="387350"/>
              <a:ext cx="227604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600" fill="norm" stroke="1" extrusionOk="0">
                  <a:moveTo>
                    <a:pt x="2306" y="21600"/>
                  </a:moveTo>
                  <a:cubicBezTo>
                    <a:pt x="1106" y="21600"/>
                    <a:pt x="-94" y="21600"/>
                    <a:pt x="6" y="19800"/>
                  </a:cubicBezTo>
                  <a:cubicBezTo>
                    <a:pt x="106" y="18000"/>
                    <a:pt x="1506" y="14400"/>
                    <a:pt x="5306" y="10800"/>
                  </a:cubicBezTo>
                  <a:cubicBezTo>
                    <a:pt x="9106" y="7200"/>
                    <a:pt x="15306" y="3600"/>
                    <a:pt x="2150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" name="Line"/>
            <p:cNvSpPr/>
            <p:nvPr/>
          </p:nvSpPr>
          <p:spPr>
            <a:xfrm>
              <a:off x="4143494" y="225165"/>
              <a:ext cx="148530" cy="378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1" h="21554" fill="norm" stroke="1" extrusionOk="0">
                  <a:moveTo>
                    <a:pt x="1394" y="2729"/>
                  </a:moveTo>
                  <a:cubicBezTo>
                    <a:pt x="494" y="2247"/>
                    <a:pt x="-406" y="1764"/>
                    <a:pt x="194" y="1402"/>
                  </a:cubicBezTo>
                  <a:cubicBezTo>
                    <a:pt x="794" y="1040"/>
                    <a:pt x="2894" y="799"/>
                    <a:pt x="5894" y="557"/>
                  </a:cubicBezTo>
                  <a:cubicBezTo>
                    <a:pt x="8894" y="316"/>
                    <a:pt x="12794" y="75"/>
                    <a:pt x="15494" y="14"/>
                  </a:cubicBezTo>
                  <a:cubicBezTo>
                    <a:pt x="18194" y="-46"/>
                    <a:pt x="19694" y="75"/>
                    <a:pt x="20444" y="437"/>
                  </a:cubicBezTo>
                  <a:cubicBezTo>
                    <a:pt x="21194" y="799"/>
                    <a:pt x="21194" y="1402"/>
                    <a:pt x="20744" y="3333"/>
                  </a:cubicBezTo>
                  <a:cubicBezTo>
                    <a:pt x="20294" y="5263"/>
                    <a:pt x="19394" y="8522"/>
                    <a:pt x="18494" y="11478"/>
                  </a:cubicBezTo>
                  <a:cubicBezTo>
                    <a:pt x="17594" y="14434"/>
                    <a:pt x="16694" y="17089"/>
                    <a:pt x="15944" y="18718"/>
                  </a:cubicBezTo>
                  <a:cubicBezTo>
                    <a:pt x="15194" y="20347"/>
                    <a:pt x="14594" y="20951"/>
                    <a:pt x="13994" y="215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" name="Line"/>
            <p:cNvSpPr/>
            <p:nvPr/>
          </p:nvSpPr>
          <p:spPr>
            <a:xfrm>
              <a:off x="4134281" y="387350"/>
              <a:ext cx="18415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21" y="16615"/>
                    <a:pt x="8441" y="11631"/>
                    <a:pt x="12041" y="8031"/>
                  </a:cubicBezTo>
                  <a:cubicBezTo>
                    <a:pt x="15641" y="4431"/>
                    <a:pt x="18621" y="221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" name="Line"/>
            <p:cNvSpPr/>
            <p:nvPr/>
          </p:nvSpPr>
          <p:spPr>
            <a:xfrm>
              <a:off x="4407265" y="0"/>
              <a:ext cx="266767" cy="295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350" fill="norm" stroke="1" extrusionOk="0">
                  <a:moveTo>
                    <a:pt x="5618" y="0"/>
                  </a:moveTo>
                  <a:cubicBezTo>
                    <a:pt x="4597" y="1532"/>
                    <a:pt x="3577" y="3064"/>
                    <a:pt x="2981" y="5668"/>
                  </a:cubicBezTo>
                  <a:cubicBezTo>
                    <a:pt x="2386" y="8272"/>
                    <a:pt x="2216" y="11949"/>
                    <a:pt x="2386" y="14630"/>
                  </a:cubicBezTo>
                  <a:cubicBezTo>
                    <a:pt x="2556" y="17311"/>
                    <a:pt x="3066" y="18996"/>
                    <a:pt x="3662" y="20068"/>
                  </a:cubicBezTo>
                  <a:cubicBezTo>
                    <a:pt x="4257" y="21140"/>
                    <a:pt x="4937" y="21600"/>
                    <a:pt x="5107" y="21217"/>
                  </a:cubicBezTo>
                  <a:cubicBezTo>
                    <a:pt x="5278" y="20834"/>
                    <a:pt x="4937" y="19609"/>
                    <a:pt x="4172" y="17540"/>
                  </a:cubicBezTo>
                  <a:cubicBezTo>
                    <a:pt x="3407" y="15472"/>
                    <a:pt x="2216" y="12562"/>
                    <a:pt x="1536" y="10647"/>
                  </a:cubicBezTo>
                  <a:cubicBezTo>
                    <a:pt x="855" y="8732"/>
                    <a:pt x="685" y="7813"/>
                    <a:pt x="430" y="6970"/>
                  </a:cubicBezTo>
                  <a:cubicBezTo>
                    <a:pt x="175" y="6128"/>
                    <a:pt x="-165" y="5362"/>
                    <a:pt x="90" y="4902"/>
                  </a:cubicBezTo>
                  <a:cubicBezTo>
                    <a:pt x="345" y="4443"/>
                    <a:pt x="1196" y="4289"/>
                    <a:pt x="2471" y="4289"/>
                  </a:cubicBezTo>
                  <a:cubicBezTo>
                    <a:pt x="3747" y="4289"/>
                    <a:pt x="5448" y="4443"/>
                    <a:pt x="6723" y="4366"/>
                  </a:cubicBezTo>
                  <a:cubicBezTo>
                    <a:pt x="7999" y="4289"/>
                    <a:pt x="8849" y="3983"/>
                    <a:pt x="9700" y="3906"/>
                  </a:cubicBezTo>
                  <a:cubicBezTo>
                    <a:pt x="10550" y="3830"/>
                    <a:pt x="11400" y="3983"/>
                    <a:pt x="11826" y="4519"/>
                  </a:cubicBezTo>
                  <a:cubicBezTo>
                    <a:pt x="12251" y="5055"/>
                    <a:pt x="12251" y="5974"/>
                    <a:pt x="12081" y="7506"/>
                  </a:cubicBezTo>
                  <a:cubicBezTo>
                    <a:pt x="11911" y="9038"/>
                    <a:pt x="11570" y="11183"/>
                    <a:pt x="11145" y="13098"/>
                  </a:cubicBezTo>
                  <a:cubicBezTo>
                    <a:pt x="10720" y="15013"/>
                    <a:pt x="10210" y="16698"/>
                    <a:pt x="10040" y="17157"/>
                  </a:cubicBezTo>
                  <a:cubicBezTo>
                    <a:pt x="9870" y="17617"/>
                    <a:pt x="10040" y="16851"/>
                    <a:pt x="10890" y="15396"/>
                  </a:cubicBezTo>
                  <a:cubicBezTo>
                    <a:pt x="11741" y="13940"/>
                    <a:pt x="13271" y="11796"/>
                    <a:pt x="14632" y="10417"/>
                  </a:cubicBezTo>
                  <a:cubicBezTo>
                    <a:pt x="15992" y="9038"/>
                    <a:pt x="17183" y="8426"/>
                    <a:pt x="17863" y="8579"/>
                  </a:cubicBezTo>
                  <a:cubicBezTo>
                    <a:pt x="18544" y="8732"/>
                    <a:pt x="18714" y="9651"/>
                    <a:pt x="18799" y="11336"/>
                  </a:cubicBezTo>
                  <a:cubicBezTo>
                    <a:pt x="18884" y="13021"/>
                    <a:pt x="18884" y="15472"/>
                    <a:pt x="19309" y="17157"/>
                  </a:cubicBezTo>
                  <a:cubicBezTo>
                    <a:pt x="19734" y="18843"/>
                    <a:pt x="20585" y="19762"/>
                    <a:pt x="21435" y="206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" name="Line"/>
            <p:cNvSpPr/>
            <p:nvPr/>
          </p:nvSpPr>
          <p:spPr>
            <a:xfrm>
              <a:off x="4845481" y="615950"/>
              <a:ext cx="190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" name="Line"/>
            <p:cNvSpPr/>
            <p:nvPr/>
          </p:nvSpPr>
          <p:spPr>
            <a:xfrm>
              <a:off x="5700299" y="356771"/>
              <a:ext cx="224683" cy="302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278" fill="norm" stroke="1" extrusionOk="0">
                  <a:moveTo>
                    <a:pt x="2654" y="7515"/>
                  </a:moveTo>
                  <a:cubicBezTo>
                    <a:pt x="2654" y="5877"/>
                    <a:pt x="2654" y="4238"/>
                    <a:pt x="3563" y="2897"/>
                  </a:cubicBezTo>
                  <a:cubicBezTo>
                    <a:pt x="4471" y="1557"/>
                    <a:pt x="6288" y="514"/>
                    <a:pt x="8206" y="141"/>
                  </a:cubicBezTo>
                  <a:cubicBezTo>
                    <a:pt x="10123" y="-231"/>
                    <a:pt x="12142" y="67"/>
                    <a:pt x="12647" y="1855"/>
                  </a:cubicBezTo>
                  <a:cubicBezTo>
                    <a:pt x="13151" y="3642"/>
                    <a:pt x="12142" y="6919"/>
                    <a:pt x="10022" y="9973"/>
                  </a:cubicBezTo>
                  <a:cubicBezTo>
                    <a:pt x="7903" y="13027"/>
                    <a:pt x="4673" y="15857"/>
                    <a:pt x="2654" y="17719"/>
                  </a:cubicBezTo>
                  <a:cubicBezTo>
                    <a:pt x="635" y="19581"/>
                    <a:pt x="-172" y="20475"/>
                    <a:pt x="30" y="20922"/>
                  </a:cubicBezTo>
                  <a:cubicBezTo>
                    <a:pt x="232" y="21369"/>
                    <a:pt x="1443" y="21369"/>
                    <a:pt x="4067" y="21071"/>
                  </a:cubicBezTo>
                  <a:cubicBezTo>
                    <a:pt x="6692" y="20773"/>
                    <a:pt x="10729" y="20177"/>
                    <a:pt x="13858" y="19581"/>
                  </a:cubicBezTo>
                  <a:cubicBezTo>
                    <a:pt x="16987" y="18986"/>
                    <a:pt x="19207" y="18390"/>
                    <a:pt x="21428" y="177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" name="Line"/>
            <p:cNvSpPr/>
            <p:nvPr/>
          </p:nvSpPr>
          <p:spPr>
            <a:xfrm>
              <a:off x="5975781" y="414196"/>
              <a:ext cx="57151" cy="52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52" fill="norm" stroke="1" extrusionOk="0">
                  <a:moveTo>
                    <a:pt x="21600" y="9401"/>
                  </a:moveTo>
                  <a:cubicBezTo>
                    <a:pt x="17600" y="10232"/>
                    <a:pt x="13600" y="11063"/>
                    <a:pt x="11200" y="13555"/>
                  </a:cubicBezTo>
                  <a:cubicBezTo>
                    <a:pt x="8800" y="16047"/>
                    <a:pt x="8000" y="20201"/>
                    <a:pt x="8800" y="20617"/>
                  </a:cubicBezTo>
                  <a:cubicBezTo>
                    <a:pt x="9600" y="21032"/>
                    <a:pt x="12000" y="17709"/>
                    <a:pt x="13200" y="13555"/>
                  </a:cubicBezTo>
                  <a:cubicBezTo>
                    <a:pt x="14400" y="9401"/>
                    <a:pt x="14400" y="4417"/>
                    <a:pt x="12400" y="1924"/>
                  </a:cubicBezTo>
                  <a:cubicBezTo>
                    <a:pt x="10400" y="-568"/>
                    <a:pt x="6400" y="-568"/>
                    <a:pt x="4000" y="1509"/>
                  </a:cubicBezTo>
                  <a:cubicBezTo>
                    <a:pt x="1600" y="3586"/>
                    <a:pt x="800" y="7740"/>
                    <a:pt x="400" y="10232"/>
                  </a:cubicBezTo>
                  <a:cubicBezTo>
                    <a:pt x="0" y="12724"/>
                    <a:pt x="0" y="13555"/>
                    <a:pt x="0" y="143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" name="Line"/>
            <p:cNvSpPr/>
            <p:nvPr/>
          </p:nvSpPr>
          <p:spPr>
            <a:xfrm>
              <a:off x="5994559" y="609600"/>
              <a:ext cx="51073" cy="18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7" h="20533" fill="norm" stroke="1" extrusionOk="0">
                  <a:moveTo>
                    <a:pt x="7887" y="7200"/>
                  </a:moveTo>
                  <a:cubicBezTo>
                    <a:pt x="3567" y="7200"/>
                    <a:pt x="-753" y="7200"/>
                    <a:pt x="111" y="10800"/>
                  </a:cubicBezTo>
                  <a:cubicBezTo>
                    <a:pt x="975" y="14400"/>
                    <a:pt x="7023" y="21600"/>
                    <a:pt x="11343" y="20400"/>
                  </a:cubicBezTo>
                  <a:cubicBezTo>
                    <a:pt x="15663" y="19200"/>
                    <a:pt x="18255" y="9600"/>
                    <a:pt x="2084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" name="Line"/>
            <p:cNvSpPr/>
            <p:nvPr/>
          </p:nvSpPr>
          <p:spPr>
            <a:xfrm>
              <a:off x="6145151" y="360818"/>
              <a:ext cx="160831" cy="259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388" fill="norm" stroke="1" extrusionOk="0">
                  <a:moveTo>
                    <a:pt x="12058" y="1661"/>
                  </a:moveTo>
                  <a:cubicBezTo>
                    <a:pt x="12338" y="790"/>
                    <a:pt x="12619" y="-81"/>
                    <a:pt x="12479" y="6"/>
                  </a:cubicBezTo>
                  <a:cubicBezTo>
                    <a:pt x="12338" y="93"/>
                    <a:pt x="11777" y="1138"/>
                    <a:pt x="10094" y="3838"/>
                  </a:cubicBezTo>
                  <a:cubicBezTo>
                    <a:pt x="8411" y="6538"/>
                    <a:pt x="5606" y="10893"/>
                    <a:pt x="3783" y="13593"/>
                  </a:cubicBezTo>
                  <a:cubicBezTo>
                    <a:pt x="1959" y="16293"/>
                    <a:pt x="1118" y="17338"/>
                    <a:pt x="557" y="18384"/>
                  </a:cubicBezTo>
                  <a:cubicBezTo>
                    <a:pt x="-4" y="19429"/>
                    <a:pt x="-285" y="20474"/>
                    <a:pt x="416" y="20996"/>
                  </a:cubicBezTo>
                  <a:cubicBezTo>
                    <a:pt x="1118" y="21519"/>
                    <a:pt x="2801" y="21519"/>
                    <a:pt x="6447" y="20996"/>
                  </a:cubicBezTo>
                  <a:cubicBezTo>
                    <a:pt x="10094" y="20474"/>
                    <a:pt x="15705" y="19429"/>
                    <a:pt x="21315" y="183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" name="Line"/>
            <p:cNvSpPr/>
            <p:nvPr/>
          </p:nvSpPr>
          <p:spPr>
            <a:xfrm>
              <a:off x="6247609" y="539750"/>
              <a:ext cx="13923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0"/>
                  </a:moveTo>
                  <a:cubicBezTo>
                    <a:pt x="4868" y="3300"/>
                    <a:pt x="-1303" y="6600"/>
                    <a:pt x="240" y="10200"/>
                  </a:cubicBezTo>
                  <a:cubicBezTo>
                    <a:pt x="1783" y="13800"/>
                    <a:pt x="11040" y="17700"/>
                    <a:pt x="2029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" name="Line"/>
            <p:cNvSpPr/>
            <p:nvPr/>
          </p:nvSpPr>
          <p:spPr>
            <a:xfrm>
              <a:off x="6358336" y="413745"/>
              <a:ext cx="161197" cy="248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090" fill="norm" stroke="1" extrusionOk="0">
                  <a:moveTo>
                    <a:pt x="16412" y="455"/>
                  </a:moveTo>
                  <a:cubicBezTo>
                    <a:pt x="15028" y="95"/>
                    <a:pt x="13643" y="-265"/>
                    <a:pt x="11843" y="275"/>
                  </a:cubicBezTo>
                  <a:cubicBezTo>
                    <a:pt x="10043" y="815"/>
                    <a:pt x="7828" y="2255"/>
                    <a:pt x="5751" y="5405"/>
                  </a:cubicBezTo>
                  <a:cubicBezTo>
                    <a:pt x="3674" y="8555"/>
                    <a:pt x="1735" y="13415"/>
                    <a:pt x="766" y="16295"/>
                  </a:cubicBezTo>
                  <a:cubicBezTo>
                    <a:pt x="-203" y="19175"/>
                    <a:pt x="-203" y="20075"/>
                    <a:pt x="489" y="20615"/>
                  </a:cubicBezTo>
                  <a:cubicBezTo>
                    <a:pt x="1182" y="21155"/>
                    <a:pt x="2566" y="21335"/>
                    <a:pt x="5474" y="20615"/>
                  </a:cubicBezTo>
                  <a:cubicBezTo>
                    <a:pt x="8382" y="19895"/>
                    <a:pt x="12812" y="18275"/>
                    <a:pt x="15859" y="15215"/>
                  </a:cubicBezTo>
                  <a:cubicBezTo>
                    <a:pt x="18905" y="12155"/>
                    <a:pt x="20566" y="7655"/>
                    <a:pt x="20982" y="5045"/>
                  </a:cubicBezTo>
                  <a:cubicBezTo>
                    <a:pt x="21397" y="2435"/>
                    <a:pt x="20566" y="1715"/>
                    <a:pt x="19320" y="1445"/>
                  </a:cubicBezTo>
                  <a:cubicBezTo>
                    <a:pt x="18074" y="1175"/>
                    <a:pt x="16412" y="1355"/>
                    <a:pt x="15166" y="1985"/>
                  </a:cubicBezTo>
                  <a:cubicBezTo>
                    <a:pt x="13920" y="2615"/>
                    <a:pt x="13089" y="3695"/>
                    <a:pt x="12259" y="47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" name="Line"/>
            <p:cNvSpPr/>
            <p:nvPr/>
          </p:nvSpPr>
          <p:spPr>
            <a:xfrm>
              <a:off x="6547281" y="443220"/>
              <a:ext cx="127338" cy="544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6" h="21444" fill="norm" stroke="1" extrusionOk="0">
                  <a:moveTo>
                    <a:pt x="5143" y="16564"/>
                  </a:moveTo>
                  <a:cubicBezTo>
                    <a:pt x="4114" y="17731"/>
                    <a:pt x="3086" y="18899"/>
                    <a:pt x="2229" y="19816"/>
                  </a:cubicBezTo>
                  <a:cubicBezTo>
                    <a:pt x="1371" y="20733"/>
                    <a:pt x="686" y="21401"/>
                    <a:pt x="343" y="21442"/>
                  </a:cubicBezTo>
                  <a:cubicBezTo>
                    <a:pt x="0" y="21484"/>
                    <a:pt x="0" y="20900"/>
                    <a:pt x="0" y="18815"/>
                  </a:cubicBezTo>
                  <a:cubicBezTo>
                    <a:pt x="0" y="16730"/>
                    <a:pt x="0" y="13144"/>
                    <a:pt x="1200" y="10059"/>
                  </a:cubicBezTo>
                  <a:cubicBezTo>
                    <a:pt x="2400" y="6973"/>
                    <a:pt x="4800" y="4387"/>
                    <a:pt x="7029" y="2761"/>
                  </a:cubicBezTo>
                  <a:cubicBezTo>
                    <a:pt x="9257" y="1135"/>
                    <a:pt x="11314" y="468"/>
                    <a:pt x="13371" y="176"/>
                  </a:cubicBezTo>
                  <a:cubicBezTo>
                    <a:pt x="15429" y="-116"/>
                    <a:pt x="17486" y="-33"/>
                    <a:pt x="19029" y="343"/>
                  </a:cubicBezTo>
                  <a:cubicBezTo>
                    <a:pt x="20571" y="718"/>
                    <a:pt x="21600" y="1385"/>
                    <a:pt x="19200" y="2678"/>
                  </a:cubicBezTo>
                  <a:cubicBezTo>
                    <a:pt x="16800" y="3970"/>
                    <a:pt x="10971" y="5889"/>
                    <a:pt x="5143" y="78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" name="Line"/>
            <p:cNvSpPr/>
            <p:nvPr/>
          </p:nvSpPr>
          <p:spPr>
            <a:xfrm>
              <a:off x="6763181" y="457200"/>
              <a:ext cx="247651" cy="172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7" fill="norm" stroke="1" extrusionOk="0">
                  <a:moveTo>
                    <a:pt x="0" y="0"/>
                  </a:moveTo>
                  <a:cubicBezTo>
                    <a:pt x="738" y="4741"/>
                    <a:pt x="1477" y="9483"/>
                    <a:pt x="1846" y="12512"/>
                  </a:cubicBezTo>
                  <a:cubicBezTo>
                    <a:pt x="2215" y="15541"/>
                    <a:pt x="2215" y="16859"/>
                    <a:pt x="1938" y="18307"/>
                  </a:cubicBezTo>
                  <a:cubicBezTo>
                    <a:pt x="1662" y="19756"/>
                    <a:pt x="1108" y="21337"/>
                    <a:pt x="923" y="21468"/>
                  </a:cubicBezTo>
                  <a:cubicBezTo>
                    <a:pt x="738" y="21600"/>
                    <a:pt x="923" y="20283"/>
                    <a:pt x="1754" y="16990"/>
                  </a:cubicBezTo>
                  <a:cubicBezTo>
                    <a:pt x="2585" y="13698"/>
                    <a:pt x="4062" y="8429"/>
                    <a:pt x="5262" y="5532"/>
                  </a:cubicBezTo>
                  <a:cubicBezTo>
                    <a:pt x="6462" y="2634"/>
                    <a:pt x="7385" y="2107"/>
                    <a:pt x="7846" y="2502"/>
                  </a:cubicBezTo>
                  <a:cubicBezTo>
                    <a:pt x="8308" y="2898"/>
                    <a:pt x="8308" y="4215"/>
                    <a:pt x="8308" y="5532"/>
                  </a:cubicBezTo>
                  <a:cubicBezTo>
                    <a:pt x="8308" y="6849"/>
                    <a:pt x="8308" y="8166"/>
                    <a:pt x="8308" y="9483"/>
                  </a:cubicBezTo>
                  <a:cubicBezTo>
                    <a:pt x="8308" y="10800"/>
                    <a:pt x="8308" y="12117"/>
                    <a:pt x="8677" y="12249"/>
                  </a:cubicBezTo>
                  <a:cubicBezTo>
                    <a:pt x="9046" y="12380"/>
                    <a:pt x="9785" y="11327"/>
                    <a:pt x="10892" y="9746"/>
                  </a:cubicBezTo>
                  <a:cubicBezTo>
                    <a:pt x="12000" y="8166"/>
                    <a:pt x="13477" y="6059"/>
                    <a:pt x="14769" y="4873"/>
                  </a:cubicBezTo>
                  <a:cubicBezTo>
                    <a:pt x="16062" y="3688"/>
                    <a:pt x="17169" y="3424"/>
                    <a:pt x="17908" y="3951"/>
                  </a:cubicBezTo>
                  <a:cubicBezTo>
                    <a:pt x="18646" y="4478"/>
                    <a:pt x="19015" y="5795"/>
                    <a:pt x="19569" y="8824"/>
                  </a:cubicBezTo>
                  <a:cubicBezTo>
                    <a:pt x="20123" y="11854"/>
                    <a:pt x="20862" y="16595"/>
                    <a:pt x="21600" y="213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" name="Line"/>
            <p:cNvSpPr/>
            <p:nvPr/>
          </p:nvSpPr>
          <p:spPr>
            <a:xfrm>
              <a:off x="4547031" y="1314414"/>
              <a:ext cx="327080" cy="165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1331" fill="norm" stroke="1" extrusionOk="0">
                  <a:moveTo>
                    <a:pt x="0" y="17230"/>
                  </a:moveTo>
                  <a:cubicBezTo>
                    <a:pt x="4459" y="15589"/>
                    <a:pt x="8919" y="13949"/>
                    <a:pt x="11915" y="12992"/>
                  </a:cubicBezTo>
                  <a:cubicBezTo>
                    <a:pt x="14911" y="12035"/>
                    <a:pt x="16444" y="11761"/>
                    <a:pt x="17628" y="11351"/>
                  </a:cubicBezTo>
                  <a:cubicBezTo>
                    <a:pt x="18813" y="10941"/>
                    <a:pt x="19649" y="10394"/>
                    <a:pt x="20276" y="9574"/>
                  </a:cubicBezTo>
                  <a:cubicBezTo>
                    <a:pt x="20903" y="8754"/>
                    <a:pt x="21321" y="7660"/>
                    <a:pt x="21321" y="6566"/>
                  </a:cubicBezTo>
                  <a:cubicBezTo>
                    <a:pt x="21321" y="5473"/>
                    <a:pt x="20903" y="4379"/>
                    <a:pt x="20415" y="3422"/>
                  </a:cubicBezTo>
                  <a:cubicBezTo>
                    <a:pt x="19928" y="2465"/>
                    <a:pt x="19370" y="1645"/>
                    <a:pt x="18674" y="961"/>
                  </a:cubicBezTo>
                  <a:cubicBezTo>
                    <a:pt x="17977" y="278"/>
                    <a:pt x="17141" y="-269"/>
                    <a:pt x="17210" y="141"/>
                  </a:cubicBezTo>
                  <a:cubicBezTo>
                    <a:pt x="17280" y="551"/>
                    <a:pt x="18255" y="1918"/>
                    <a:pt x="19301" y="3696"/>
                  </a:cubicBezTo>
                  <a:cubicBezTo>
                    <a:pt x="20346" y="5473"/>
                    <a:pt x="21461" y="7660"/>
                    <a:pt x="21530" y="10668"/>
                  </a:cubicBezTo>
                  <a:cubicBezTo>
                    <a:pt x="21600" y="13675"/>
                    <a:pt x="20625" y="17503"/>
                    <a:pt x="19649" y="213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" name="Line"/>
            <p:cNvSpPr/>
            <p:nvPr/>
          </p:nvSpPr>
          <p:spPr>
            <a:xfrm>
              <a:off x="5336768" y="1303233"/>
              <a:ext cx="150064" cy="238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9" h="21362" fill="norm" stroke="1" extrusionOk="0">
                  <a:moveTo>
                    <a:pt x="2369" y="4983"/>
                  </a:moveTo>
                  <a:cubicBezTo>
                    <a:pt x="2069" y="3846"/>
                    <a:pt x="1769" y="2709"/>
                    <a:pt x="2219" y="1856"/>
                  </a:cubicBezTo>
                  <a:cubicBezTo>
                    <a:pt x="2669" y="1004"/>
                    <a:pt x="3869" y="435"/>
                    <a:pt x="6119" y="151"/>
                  </a:cubicBezTo>
                  <a:cubicBezTo>
                    <a:pt x="8369" y="-133"/>
                    <a:pt x="11669" y="-133"/>
                    <a:pt x="13919" y="1193"/>
                  </a:cubicBezTo>
                  <a:cubicBezTo>
                    <a:pt x="16169" y="2520"/>
                    <a:pt x="17369" y="5172"/>
                    <a:pt x="15719" y="8109"/>
                  </a:cubicBezTo>
                  <a:cubicBezTo>
                    <a:pt x="14069" y="11046"/>
                    <a:pt x="9569" y="14267"/>
                    <a:pt x="6719" y="16162"/>
                  </a:cubicBezTo>
                  <a:cubicBezTo>
                    <a:pt x="3869" y="18056"/>
                    <a:pt x="2669" y="18625"/>
                    <a:pt x="1619" y="19288"/>
                  </a:cubicBezTo>
                  <a:cubicBezTo>
                    <a:pt x="569" y="19951"/>
                    <a:pt x="-331" y="20709"/>
                    <a:pt x="119" y="21088"/>
                  </a:cubicBezTo>
                  <a:cubicBezTo>
                    <a:pt x="569" y="21467"/>
                    <a:pt x="2369" y="21467"/>
                    <a:pt x="6119" y="20993"/>
                  </a:cubicBezTo>
                  <a:cubicBezTo>
                    <a:pt x="9869" y="20520"/>
                    <a:pt x="15569" y="19572"/>
                    <a:pt x="21269" y="186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" name="Line"/>
            <p:cNvSpPr/>
            <p:nvPr/>
          </p:nvSpPr>
          <p:spPr>
            <a:xfrm>
              <a:off x="5628648" y="1309984"/>
              <a:ext cx="4234" cy="36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21600" y="13332"/>
                  </a:moveTo>
                  <a:cubicBezTo>
                    <a:pt x="10800" y="6132"/>
                    <a:pt x="0" y="-1068"/>
                    <a:pt x="0" y="132"/>
                  </a:cubicBezTo>
                  <a:cubicBezTo>
                    <a:pt x="0" y="1332"/>
                    <a:pt x="10800" y="10932"/>
                    <a:pt x="21600" y="20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" name="Line"/>
            <p:cNvSpPr/>
            <p:nvPr/>
          </p:nvSpPr>
          <p:spPr>
            <a:xfrm>
              <a:off x="5639231" y="1466850"/>
              <a:ext cx="127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" name="Line"/>
            <p:cNvSpPr/>
            <p:nvPr/>
          </p:nvSpPr>
          <p:spPr>
            <a:xfrm>
              <a:off x="5756455" y="1280255"/>
              <a:ext cx="105027" cy="250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447" fill="norm" stroke="1" extrusionOk="0">
                  <a:moveTo>
                    <a:pt x="11067" y="210"/>
                  </a:moveTo>
                  <a:cubicBezTo>
                    <a:pt x="8907" y="29"/>
                    <a:pt x="6747" y="-153"/>
                    <a:pt x="5235" y="210"/>
                  </a:cubicBezTo>
                  <a:cubicBezTo>
                    <a:pt x="3723" y="573"/>
                    <a:pt x="2859" y="1481"/>
                    <a:pt x="1995" y="2751"/>
                  </a:cubicBezTo>
                  <a:cubicBezTo>
                    <a:pt x="1131" y="4022"/>
                    <a:pt x="267" y="5655"/>
                    <a:pt x="51" y="6926"/>
                  </a:cubicBezTo>
                  <a:cubicBezTo>
                    <a:pt x="-165" y="8197"/>
                    <a:pt x="267" y="9104"/>
                    <a:pt x="1995" y="9649"/>
                  </a:cubicBezTo>
                  <a:cubicBezTo>
                    <a:pt x="3723" y="10193"/>
                    <a:pt x="6747" y="10375"/>
                    <a:pt x="9339" y="10193"/>
                  </a:cubicBezTo>
                  <a:cubicBezTo>
                    <a:pt x="11931" y="10012"/>
                    <a:pt x="14091" y="9467"/>
                    <a:pt x="16035" y="9558"/>
                  </a:cubicBezTo>
                  <a:cubicBezTo>
                    <a:pt x="17979" y="9649"/>
                    <a:pt x="19707" y="10375"/>
                    <a:pt x="20355" y="12008"/>
                  </a:cubicBezTo>
                  <a:cubicBezTo>
                    <a:pt x="21003" y="13642"/>
                    <a:pt x="20571" y="16183"/>
                    <a:pt x="20571" y="17908"/>
                  </a:cubicBezTo>
                  <a:cubicBezTo>
                    <a:pt x="20571" y="19632"/>
                    <a:pt x="21003" y="20539"/>
                    <a:pt x="21435" y="214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" name="Line"/>
            <p:cNvSpPr/>
            <p:nvPr/>
          </p:nvSpPr>
          <p:spPr>
            <a:xfrm>
              <a:off x="5933674" y="1282699"/>
              <a:ext cx="85764" cy="226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8" h="21377" fill="norm" stroke="1" extrusionOk="0">
                  <a:moveTo>
                    <a:pt x="19488" y="0"/>
                  </a:moveTo>
                  <a:cubicBezTo>
                    <a:pt x="17945" y="800"/>
                    <a:pt x="16402" y="1600"/>
                    <a:pt x="16917" y="1800"/>
                  </a:cubicBezTo>
                  <a:cubicBezTo>
                    <a:pt x="17431" y="2000"/>
                    <a:pt x="20002" y="1600"/>
                    <a:pt x="20002" y="1500"/>
                  </a:cubicBezTo>
                  <a:cubicBezTo>
                    <a:pt x="20002" y="1400"/>
                    <a:pt x="17431" y="1600"/>
                    <a:pt x="14860" y="1700"/>
                  </a:cubicBezTo>
                  <a:cubicBezTo>
                    <a:pt x="12288" y="1800"/>
                    <a:pt x="9717" y="1800"/>
                    <a:pt x="6888" y="2600"/>
                  </a:cubicBezTo>
                  <a:cubicBezTo>
                    <a:pt x="4060" y="3400"/>
                    <a:pt x="974" y="5000"/>
                    <a:pt x="202" y="6300"/>
                  </a:cubicBezTo>
                  <a:cubicBezTo>
                    <a:pt x="-569" y="7600"/>
                    <a:pt x="974" y="8600"/>
                    <a:pt x="3031" y="9100"/>
                  </a:cubicBezTo>
                  <a:cubicBezTo>
                    <a:pt x="5088" y="9600"/>
                    <a:pt x="7660" y="9600"/>
                    <a:pt x="10231" y="9700"/>
                  </a:cubicBezTo>
                  <a:cubicBezTo>
                    <a:pt x="12802" y="9800"/>
                    <a:pt x="15374" y="10000"/>
                    <a:pt x="17174" y="10600"/>
                  </a:cubicBezTo>
                  <a:cubicBezTo>
                    <a:pt x="18974" y="11200"/>
                    <a:pt x="20002" y="12200"/>
                    <a:pt x="20517" y="13200"/>
                  </a:cubicBezTo>
                  <a:cubicBezTo>
                    <a:pt x="21031" y="14200"/>
                    <a:pt x="21031" y="15200"/>
                    <a:pt x="19745" y="16400"/>
                  </a:cubicBezTo>
                  <a:cubicBezTo>
                    <a:pt x="18460" y="17600"/>
                    <a:pt x="15888" y="19000"/>
                    <a:pt x="13574" y="20000"/>
                  </a:cubicBezTo>
                  <a:cubicBezTo>
                    <a:pt x="11260" y="21000"/>
                    <a:pt x="9202" y="21600"/>
                    <a:pt x="7145" y="21300"/>
                  </a:cubicBezTo>
                  <a:cubicBezTo>
                    <a:pt x="5088" y="21000"/>
                    <a:pt x="3031" y="19800"/>
                    <a:pt x="974" y="18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" name="Line"/>
            <p:cNvSpPr/>
            <p:nvPr/>
          </p:nvSpPr>
          <p:spPr>
            <a:xfrm>
              <a:off x="6013881" y="1275127"/>
              <a:ext cx="146051" cy="1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5322" y="11040"/>
                    <a:pt x="10643" y="1783"/>
                    <a:pt x="14243" y="240"/>
                  </a:cubicBezTo>
                  <a:cubicBezTo>
                    <a:pt x="17843" y="-1303"/>
                    <a:pt x="19722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" name="Line"/>
            <p:cNvSpPr/>
            <p:nvPr/>
          </p:nvSpPr>
          <p:spPr>
            <a:xfrm>
              <a:off x="6183024" y="1328853"/>
              <a:ext cx="116013" cy="354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1385" fill="norm" stroke="1" extrusionOk="0">
                  <a:moveTo>
                    <a:pt x="8520" y="7949"/>
                  </a:moveTo>
                  <a:cubicBezTo>
                    <a:pt x="6978" y="10889"/>
                    <a:pt x="5435" y="13828"/>
                    <a:pt x="4663" y="15746"/>
                  </a:cubicBezTo>
                  <a:cubicBezTo>
                    <a:pt x="3892" y="17663"/>
                    <a:pt x="3892" y="18557"/>
                    <a:pt x="3313" y="19452"/>
                  </a:cubicBezTo>
                  <a:cubicBezTo>
                    <a:pt x="2735" y="20347"/>
                    <a:pt x="1578" y="21241"/>
                    <a:pt x="806" y="21369"/>
                  </a:cubicBezTo>
                  <a:cubicBezTo>
                    <a:pt x="35" y="21497"/>
                    <a:pt x="-351" y="20858"/>
                    <a:pt x="420" y="18749"/>
                  </a:cubicBezTo>
                  <a:cubicBezTo>
                    <a:pt x="1192" y="16640"/>
                    <a:pt x="3120" y="13061"/>
                    <a:pt x="5242" y="10058"/>
                  </a:cubicBezTo>
                  <a:cubicBezTo>
                    <a:pt x="7363" y="7054"/>
                    <a:pt x="9678" y="4626"/>
                    <a:pt x="11413" y="3156"/>
                  </a:cubicBezTo>
                  <a:cubicBezTo>
                    <a:pt x="13149" y="1686"/>
                    <a:pt x="14306" y="1175"/>
                    <a:pt x="15656" y="728"/>
                  </a:cubicBezTo>
                  <a:cubicBezTo>
                    <a:pt x="17006" y="280"/>
                    <a:pt x="18549" y="-103"/>
                    <a:pt x="19513" y="25"/>
                  </a:cubicBezTo>
                  <a:cubicBezTo>
                    <a:pt x="20478" y="153"/>
                    <a:pt x="20863" y="792"/>
                    <a:pt x="21056" y="1431"/>
                  </a:cubicBezTo>
                  <a:cubicBezTo>
                    <a:pt x="21249" y="2070"/>
                    <a:pt x="21249" y="2709"/>
                    <a:pt x="19513" y="3412"/>
                  </a:cubicBezTo>
                  <a:cubicBezTo>
                    <a:pt x="17778" y="4115"/>
                    <a:pt x="14306" y="4882"/>
                    <a:pt x="10835" y="56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" name="Line"/>
            <p:cNvSpPr/>
            <p:nvPr/>
          </p:nvSpPr>
          <p:spPr>
            <a:xfrm>
              <a:off x="6356781" y="1333500"/>
              <a:ext cx="165101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108" y="3429"/>
                    <a:pt x="2215" y="6857"/>
                    <a:pt x="2631" y="9600"/>
                  </a:cubicBezTo>
                  <a:cubicBezTo>
                    <a:pt x="3046" y="12343"/>
                    <a:pt x="2769" y="14400"/>
                    <a:pt x="2492" y="16286"/>
                  </a:cubicBezTo>
                  <a:cubicBezTo>
                    <a:pt x="2215" y="18171"/>
                    <a:pt x="1938" y="19886"/>
                    <a:pt x="1938" y="19886"/>
                  </a:cubicBezTo>
                  <a:cubicBezTo>
                    <a:pt x="1938" y="19886"/>
                    <a:pt x="2215" y="18171"/>
                    <a:pt x="3185" y="15600"/>
                  </a:cubicBezTo>
                  <a:cubicBezTo>
                    <a:pt x="4154" y="13029"/>
                    <a:pt x="5815" y="9600"/>
                    <a:pt x="7062" y="7200"/>
                  </a:cubicBezTo>
                  <a:cubicBezTo>
                    <a:pt x="8308" y="4800"/>
                    <a:pt x="9138" y="3429"/>
                    <a:pt x="9692" y="3600"/>
                  </a:cubicBezTo>
                  <a:cubicBezTo>
                    <a:pt x="10246" y="3771"/>
                    <a:pt x="10523" y="5486"/>
                    <a:pt x="10523" y="7200"/>
                  </a:cubicBezTo>
                  <a:cubicBezTo>
                    <a:pt x="10523" y="8914"/>
                    <a:pt x="10246" y="10629"/>
                    <a:pt x="10662" y="10800"/>
                  </a:cubicBezTo>
                  <a:cubicBezTo>
                    <a:pt x="11077" y="10971"/>
                    <a:pt x="12185" y="9600"/>
                    <a:pt x="13431" y="8571"/>
                  </a:cubicBezTo>
                  <a:cubicBezTo>
                    <a:pt x="14677" y="7543"/>
                    <a:pt x="16062" y="6857"/>
                    <a:pt x="17169" y="7200"/>
                  </a:cubicBezTo>
                  <a:cubicBezTo>
                    <a:pt x="18277" y="7543"/>
                    <a:pt x="19108" y="8914"/>
                    <a:pt x="19800" y="11486"/>
                  </a:cubicBezTo>
                  <a:cubicBezTo>
                    <a:pt x="20492" y="14057"/>
                    <a:pt x="21046" y="1782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" name="Line"/>
            <p:cNvSpPr/>
            <p:nvPr/>
          </p:nvSpPr>
          <p:spPr>
            <a:xfrm>
              <a:off x="6908964" y="1203093"/>
              <a:ext cx="146318" cy="325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142" fill="norm" stroke="1" extrusionOk="0">
                  <a:moveTo>
                    <a:pt x="21330" y="634"/>
                  </a:moveTo>
                  <a:cubicBezTo>
                    <a:pt x="19787" y="359"/>
                    <a:pt x="18244" y="84"/>
                    <a:pt x="16701" y="15"/>
                  </a:cubicBezTo>
                  <a:cubicBezTo>
                    <a:pt x="15159" y="-54"/>
                    <a:pt x="13616" y="84"/>
                    <a:pt x="11610" y="1047"/>
                  </a:cubicBezTo>
                  <a:cubicBezTo>
                    <a:pt x="9604" y="2010"/>
                    <a:pt x="7136" y="3798"/>
                    <a:pt x="4821" y="6343"/>
                  </a:cubicBezTo>
                  <a:cubicBezTo>
                    <a:pt x="2507" y="8889"/>
                    <a:pt x="347" y="12191"/>
                    <a:pt x="39" y="14942"/>
                  </a:cubicBezTo>
                  <a:cubicBezTo>
                    <a:pt x="-270" y="17694"/>
                    <a:pt x="1273" y="19895"/>
                    <a:pt x="3896" y="20721"/>
                  </a:cubicBezTo>
                  <a:cubicBezTo>
                    <a:pt x="6519" y="21546"/>
                    <a:pt x="10221" y="20996"/>
                    <a:pt x="13924" y="204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" name="Line"/>
            <p:cNvSpPr/>
            <p:nvPr/>
          </p:nvSpPr>
          <p:spPr>
            <a:xfrm>
              <a:off x="7017652" y="1368336"/>
              <a:ext cx="132880" cy="136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131" fill="norm" stroke="1" extrusionOk="0">
                  <a:moveTo>
                    <a:pt x="4038" y="3450"/>
                  </a:moveTo>
                  <a:cubicBezTo>
                    <a:pt x="4381" y="1814"/>
                    <a:pt x="4724" y="177"/>
                    <a:pt x="4210" y="14"/>
                  </a:cubicBezTo>
                  <a:cubicBezTo>
                    <a:pt x="3695" y="-150"/>
                    <a:pt x="2324" y="1159"/>
                    <a:pt x="1467" y="3450"/>
                  </a:cubicBezTo>
                  <a:cubicBezTo>
                    <a:pt x="610" y="5741"/>
                    <a:pt x="267" y="9014"/>
                    <a:pt x="95" y="11468"/>
                  </a:cubicBezTo>
                  <a:cubicBezTo>
                    <a:pt x="-76" y="13923"/>
                    <a:pt x="-76" y="15559"/>
                    <a:pt x="610" y="16868"/>
                  </a:cubicBezTo>
                  <a:cubicBezTo>
                    <a:pt x="1295" y="18177"/>
                    <a:pt x="2667" y="19159"/>
                    <a:pt x="4038" y="18995"/>
                  </a:cubicBezTo>
                  <a:cubicBezTo>
                    <a:pt x="5410" y="18832"/>
                    <a:pt x="6781" y="17523"/>
                    <a:pt x="7981" y="15886"/>
                  </a:cubicBezTo>
                  <a:cubicBezTo>
                    <a:pt x="9181" y="14250"/>
                    <a:pt x="10210" y="12286"/>
                    <a:pt x="11238" y="10650"/>
                  </a:cubicBezTo>
                  <a:cubicBezTo>
                    <a:pt x="12267" y="9014"/>
                    <a:pt x="13295" y="7705"/>
                    <a:pt x="13981" y="7868"/>
                  </a:cubicBezTo>
                  <a:cubicBezTo>
                    <a:pt x="14667" y="8032"/>
                    <a:pt x="15010" y="9668"/>
                    <a:pt x="15181" y="11468"/>
                  </a:cubicBezTo>
                  <a:cubicBezTo>
                    <a:pt x="15353" y="13268"/>
                    <a:pt x="15353" y="15232"/>
                    <a:pt x="15524" y="17032"/>
                  </a:cubicBezTo>
                  <a:cubicBezTo>
                    <a:pt x="15695" y="18832"/>
                    <a:pt x="16038" y="20468"/>
                    <a:pt x="17067" y="20959"/>
                  </a:cubicBezTo>
                  <a:cubicBezTo>
                    <a:pt x="18095" y="21450"/>
                    <a:pt x="19810" y="20795"/>
                    <a:pt x="21524" y="201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" name="Line"/>
            <p:cNvSpPr/>
            <p:nvPr/>
          </p:nvSpPr>
          <p:spPr>
            <a:xfrm>
              <a:off x="7184398" y="1376427"/>
              <a:ext cx="111176" cy="156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231" fill="norm" stroke="1" extrusionOk="0">
                  <a:moveTo>
                    <a:pt x="6928" y="5391"/>
                  </a:moveTo>
                  <a:cubicBezTo>
                    <a:pt x="4891" y="9711"/>
                    <a:pt x="2853" y="14031"/>
                    <a:pt x="1630" y="16911"/>
                  </a:cubicBezTo>
                  <a:cubicBezTo>
                    <a:pt x="408" y="19791"/>
                    <a:pt x="0" y="21231"/>
                    <a:pt x="0" y="21231"/>
                  </a:cubicBezTo>
                  <a:cubicBezTo>
                    <a:pt x="0" y="21231"/>
                    <a:pt x="408" y="19791"/>
                    <a:pt x="2242" y="16767"/>
                  </a:cubicBezTo>
                  <a:cubicBezTo>
                    <a:pt x="4075" y="13743"/>
                    <a:pt x="7336" y="9135"/>
                    <a:pt x="9781" y="6111"/>
                  </a:cubicBezTo>
                  <a:cubicBezTo>
                    <a:pt x="12226" y="3087"/>
                    <a:pt x="13857" y="1647"/>
                    <a:pt x="15691" y="783"/>
                  </a:cubicBezTo>
                  <a:cubicBezTo>
                    <a:pt x="17525" y="-81"/>
                    <a:pt x="19562" y="-369"/>
                    <a:pt x="20581" y="639"/>
                  </a:cubicBezTo>
                  <a:cubicBezTo>
                    <a:pt x="21600" y="1647"/>
                    <a:pt x="21600" y="3951"/>
                    <a:pt x="20989" y="6975"/>
                  </a:cubicBezTo>
                  <a:cubicBezTo>
                    <a:pt x="20377" y="9999"/>
                    <a:pt x="19155" y="13743"/>
                    <a:pt x="17932" y="174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" name="Line"/>
            <p:cNvSpPr/>
            <p:nvPr/>
          </p:nvSpPr>
          <p:spPr>
            <a:xfrm>
              <a:off x="7336698" y="1386407"/>
              <a:ext cx="118634" cy="143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0984" fill="norm" stroke="1" extrusionOk="0">
                  <a:moveTo>
                    <a:pt x="18965" y="5247"/>
                  </a:moveTo>
                  <a:cubicBezTo>
                    <a:pt x="18207" y="3704"/>
                    <a:pt x="17450" y="2161"/>
                    <a:pt x="16123" y="1081"/>
                  </a:cubicBezTo>
                  <a:cubicBezTo>
                    <a:pt x="14797" y="1"/>
                    <a:pt x="12902" y="-616"/>
                    <a:pt x="10060" y="927"/>
                  </a:cubicBezTo>
                  <a:cubicBezTo>
                    <a:pt x="7218" y="2470"/>
                    <a:pt x="3428" y="6173"/>
                    <a:pt x="1534" y="9104"/>
                  </a:cubicBezTo>
                  <a:cubicBezTo>
                    <a:pt x="-361" y="12035"/>
                    <a:pt x="-361" y="14195"/>
                    <a:pt x="776" y="14967"/>
                  </a:cubicBezTo>
                  <a:cubicBezTo>
                    <a:pt x="1913" y="15738"/>
                    <a:pt x="4186" y="15121"/>
                    <a:pt x="6081" y="14350"/>
                  </a:cubicBezTo>
                  <a:cubicBezTo>
                    <a:pt x="7976" y="13578"/>
                    <a:pt x="9492" y="12653"/>
                    <a:pt x="11576" y="11727"/>
                  </a:cubicBezTo>
                  <a:cubicBezTo>
                    <a:pt x="13660" y="10801"/>
                    <a:pt x="16313" y="9875"/>
                    <a:pt x="17828" y="10647"/>
                  </a:cubicBezTo>
                  <a:cubicBezTo>
                    <a:pt x="19344" y="11418"/>
                    <a:pt x="19723" y="13887"/>
                    <a:pt x="20102" y="15893"/>
                  </a:cubicBezTo>
                  <a:cubicBezTo>
                    <a:pt x="20481" y="17898"/>
                    <a:pt x="20860" y="19441"/>
                    <a:pt x="21239" y="209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" name="Line"/>
            <p:cNvSpPr/>
            <p:nvPr/>
          </p:nvSpPr>
          <p:spPr>
            <a:xfrm>
              <a:off x="7537881" y="1377950"/>
              <a:ext cx="139701" cy="165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9" fill="norm" stroke="1" extrusionOk="0">
                  <a:moveTo>
                    <a:pt x="0" y="5670"/>
                  </a:moveTo>
                  <a:cubicBezTo>
                    <a:pt x="982" y="8100"/>
                    <a:pt x="1964" y="10530"/>
                    <a:pt x="2782" y="12420"/>
                  </a:cubicBezTo>
                  <a:cubicBezTo>
                    <a:pt x="3600" y="14310"/>
                    <a:pt x="4255" y="15660"/>
                    <a:pt x="4745" y="17010"/>
                  </a:cubicBezTo>
                  <a:cubicBezTo>
                    <a:pt x="5236" y="18360"/>
                    <a:pt x="5564" y="19710"/>
                    <a:pt x="6545" y="20520"/>
                  </a:cubicBezTo>
                  <a:cubicBezTo>
                    <a:pt x="7527" y="21330"/>
                    <a:pt x="9164" y="21600"/>
                    <a:pt x="11127" y="18765"/>
                  </a:cubicBezTo>
                  <a:cubicBezTo>
                    <a:pt x="13091" y="15930"/>
                    <a:pt x="15382" y="9990"/>
                    <a:pt x="17182" y="6345"/>
                  </a:cubicBezTo>
                  <a:cubicBezTo>
                    <a:pt x="18982" y="2700"/>
                    <a:pt x="20291" y="135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" name="Line"/>
            <p:cNvSpPr/>
            <p:nvPr/>
          </p:nvSpPr>
          <p:spPr>
            <a:xfrm>
              <a:off x="7708812" y="1415547"/>
              <a:ext cx="184670" cy="125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039" fill="norm" stroke="1" extrusionOk="0">
                  <a:moveTo>
                    <a:pt x="11842" y="3271"/>
                  </a:moveTo>
                  <a:cubicBezTo>
                    <a:pt x="11106" y="1855"/>
                    <a:pt x="10370" y="438"/>
                    <a:pt x="8774" y="84"/>
                  </a:cubicBezTo>
                  <a:cubicBezTo>
                    <a:pt x="7179" y="-270"/>
                    <a:pt x="4724" y="438"/>
                    <a:pt x="3006" y="3271"/>
                  </a:cubicBezTo>
                  <a:cubicBezTo>
                    <a:pt x="1288" y="6104"/>
                    <a:pt x="306" y="11061"/>
                    <a:pt x="60" y="14425"/>
                  </a:cubicBezTo>
                  <a:cubicBezTo>
                    <a:pt x="-185" y="17789"/>
                    <a:pt x="306" y="19560"/>
                    <a:pt x="1779" y="20445"/>
                  </a:cubicBezTo>
                  <a:cubicBezTo>
                    <a:pt x="3251" y="21330"/>
                    <a:pt x="5706" y="21330"/>
                    <a:pt x="7670" y="19737"/>
                  </a:cubicBezTo>
                  <a:cubicBezTo>
                    <a:pt x="9633" y="18143"/>
                    <a:pt x="11106" y="14956"/>
                    <a:pt x="12210" y="11946"/>
                  </a:cubicBezTo>
                  <a:cubicBezTo>
                    <a:pt x="13315" y="8937"/>
                    <a:pt x="14051" y="6104"/>
                    <a:pt x="14297" y="5573"/>
                  </a:cubicBezTo>
                  <a:cubicBezTo>
                    <a:pt x="14542" y="5041"/>
                    <a:pt x="14297" y="6812"/>
                    <a:pt x="14174" y="9114"/>
                  </a:cubicBezTo>
                  <a:cubicBezTo>
                    <a:pt x="14051" y="11415"/>
                    <a:pt x="14051" y="14248"/>
                    <a:pt x="15279" y="16196"/>
                  </a:cubicBezTo>
                  <a:cubicBezTo>
                    <a:pt x="16506" y="18143"/>
                    <a:pt x="18960" y="19205"/>
                    <a:pt x="21415" y="202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" name="Line"/>
            <p:cNvSpPr/>
            <p:nvPr/>
          </p:nvSpPr>
          <p:spPr>
            <a:xfrm>
              <a:off x="7944281" y="1460500"/>
              <a:ext cx="1270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" name="Line"/>
            <p:cNvSpPr/>
            <p:nvPr/>
          </p:nvSpPr>
          <p:spPr>
            <a:xfrm>
              <a:off x="8020481" y="1333500"/>
              <a:ext cx="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" name="Line"/>
            <p:cNvSpPr/>
            <p:nvPr/>
          </p:nvSpPr>
          <p:spPr>
            <a:xfrm>
              <a:off x="8090331" y="1240142"/>
              <a:ext cx="33832" cy="315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8" h="21471" fill="norm" stroke="1" extrusionOk="0">
                  <a:moveTo>
                    <a:pt x="7624" y="2463"/>
                  </a:moveTo>
                  <a:cubicBezTo>
                    <a:pt x="11435" y="1311"/>
                    <a:pt x="15247" y="159"/>
                    <a:pt x="17788" y="15"/>
                  </a:cubicBezTo>
                  <a:cubicBezTo>
                    <a:pt x="20329" y="-129"/>
                    <a:pt x="21600" y="735"/>
                    <a:pt x="18424" y="3039"/>
                  </a:cubicBezTo>
                  <a:cubicBezTo>
                    <a:pt x="15247" y="5343"/>
                    <a:pt x="7624" y="9087"/>
                    <a:pt x="3812" y="12399"/>
                  </a:cubicBezTo>
                  <a:cubicBezTo>
                    <a:pt x="0" y="15711"/>
                    <a:pt x="0" y="18591"/>
                    <a:pt x="0" y="214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" name="Line"/>
            <p:cNvSpPr/>
            <p:nvPr/>
          </p:nvSpPr>
          <p:spPr>
            <a:xfrm>
              <a:off x="8155011" y="1475015"/>
              <a:ext cx="144871" cy="87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0666" fill="norm" stroke="1" extrusionOk="0">
                  <a:moveTo>
                    <a:pt x="8278" y="7104"/>
                  </a:moveTo>
                  <a:cubicBezTo>
                    <a:pt x="8278" y="4592"/>
                    <a:pt x="8278" y="2081"/>
                    <a:pt x="7496" y="825"/>
                  </a:cubicBezTo>
                  <a:cubicBezTo>
                    <a:pt x="6713" y="-431"/>
                    <a:pt x="5148" y="-431"/>
                    <a:pt x="3739" y="2081"/>
                  </a:cubicBezTo>
                  <a:cubicBezTo>
                    <a:pt x="2330" y="4592"/>
                    <a:pt x="1078" y="9616"/>
                    <a:pt x="452" y="13383"/>
                  </a:cubicBezTo>
                  <a:cubicBezTo>
                    <a:pt x="-174" y="17150"/>
                    <a:pt x="-174" y="19662"/>
                    <a:pt x="609" y="20416"/>
                  </a:cubicBezTo>
                  <a:cubicBezTo>
                    <a:pt x="1391" y="21169"/>
                    <a:pt x="2956" y="20164"/>
                    <a:pt x="4991" y="18155"/>
                  </a:cubicBezTo>
                  <a:cubicBezTo>
                    <a:pt x="7026" y="16146"/>
                    <a:pt x="9530" y="13132"/>
                    <a:pt x="11565" y="12881"/>
                  </a:cubicBezTo>
                  <a:cubicBezTo>
                    <a:pt x="13600" y="12629"/>
                    <a:pt x="15165" y="15141"/>
                    <a:pt x="16730" y="16146"/>
                  </a:cubicBezTo>
                  <a:cubicBezTo>
                    <a:pt x="18296" y="17150"/>
                    <a:pt x="19861" y="16648"/>
                    <a:pt x="21426" y="161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" name="Line"/>
            <p:cNvSpPr/>
            <p:nvPr/>
          </p:nvSpPr>
          <p:spPr>
            <a:xfrm>
              <a:off x="8370067" y="1244599"/>
              <a:ext cx="104684" cy="301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6" h="21504" fill="norm" stroke="1" extrusionOk="0">
                  <a:moveTo>
                    <a:pt x="11368" y="0"/>
                  </a:moveTo>
                  <a:cubicBezTo>
                    <a:pt x="10097" y="3776"/>
                    <a:pt x="8827" y="7552"/>
                    <a:pt x="7344" y="10271"/>
                  </a:cubicBezTo>
                  <a:cubicBezTo>
                    <a:pt x="5862" y="12990"/>
                    <a:pt x="4168" y="14652"/>
                    <a:pt x="3109" y="15860"/>
                  </a:cubicBezTo>
                  <a:cubicBezTo>
                    <a:pt x="2050" y="17069"/>
                    <a:pt x="1627" y="17824"/>
                    <a:pt x="991" y="18579"/>
                  </a:cubicBezTo>
                  <a:cubicBezTo>
                    <a:pt x="356" y="19334"/>
                    <a:pt x="-491" y="20090"/>
                    <a:pt x="356" y="19636"/>
                  </a:cubicBezTo>
                  <a:cubicBezTo>
                    <a:pt x="1203" y="19183"/>
                    <a:pt x="3744" y="17522"/>
                    <a:pt x="5650" y="16389"/>
                  </a:cubicBezTo>
                  <a:cubicBezTo>
                    <a:pt x="7556" y="15256"/>
                    <a:pt x="8827" y="14652"/>
                    <a:pt x="10521" y="14199"/>
                  </a:cubicBezTo>
                  <a:cubicBezTo>
                    <a:pt x="12215" y="13745"/>
                    <a:pt x="14333" y="13443"/>
                    <a:pt x="15815" y="13670"/>
                  </a:cubicBezTo>
                  <a:cubicBezTo>
                    <a:pt x="17297" y="13897"/>
                    <a:pt x="18144" y="14652"/>
                    <a:pt x="18991" y="15558"/>
                  </a:cubicBezTo>
                  <a:cubicBezTo>
                    <a:pt x="19838" y="16464"/>
                    <a:pt x="20685" y="17522"/>
                    <a:pt x="20897" y="18503"/>
                  </a:cubicBezTo>
                  <a:cubicBezTo>
                    <a:pt x="21109" y="19485"/>
                    <a:pt x="20685" y="20392"/>
                    <a:pt x="18568" y="20920"/>
                  </a:cubicBezTo>
                  <a:cubicBezTo>
                    <a:pt x="16450" y="21449"/>
                    <a:pt x="12638" y="21600"/>
                    <a:pt x="9674" y="21449"/>
                  </a:cubicBezTo>
                  <a:cubicBezTo>
                    <a:pt x="6709" y="21298"/>
                    <a:pt x="4591" y="20845"/>
                    <a:pt x="3533" y="20090"/>
                  </a:cubicBezTo>
                  <a:cubicBezTo>
                    <a:pt x="2474" y="19334"/>
                    <a:pt x="2474" y="18277"/>
                    <a:pt x="2474" y="172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" name="Line"/>
            <p:cNvSpPr/>
            <p:nvPr/>
          </p:nvSpPr>
          <p:spPr>
            <a:xfrm>
              <a:off x="8577255" y="1270000"/>
              <a:ext cx="192527" cy="242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521" fill="norm" stroke="1" extrusionOk="0">
                  <a:moveTo>
                    <a:pt x="6564" y="0"/>
                  </a:moveTo>
                  <a:cubicBezTo>
                    <a:pt x="4451" y="3569"/>
                    <a:pt x="2338" y="7137"/>
                    <a:pt x="1281" y="9391"/>
                  </a:cubicBezTo>
                  <a:cubicBezTo>
                    <a:pt x="225" y="11645"/>
                    <a:pt x="225" y="12584"/>
                    <a:pt x="107" y="13523"/>
                  </a:cubicBezTo>
                  <a:cubicBezTo>
                    <a:pt x="-10" y="14463"/>
                    <a:pt x="-245" y="15402"/>
                    <a:pt x="812" y="15965"/>
                  </a:cubicBezTo>
                  <a:cubicBezTo>
                    <a:pt x="1868" y="16529"/>
                    <a:pt x="4216" y="16717"/>
                    <a:pt x="5859" y="16529"/>
                  </a:cubicBezTo>
                  <a:cubicBezTo>
                    <a:pt x="7503" y="16341"/>
                    <a:pt x="8442" y="15777"/>
                    <a:pt x="9498" y="14932"/>
                  </a:cubicBezTo>
                  <a:cubicBezTo>
                    <a:pt x="10555" y="14087"/>
                    <a:pt x="11729" y="12960"/>
                    <a:pt x="11846" y="12678"/>
                  </a:cubicBezTo>
                  <a:cubicBezTo>
                    <a:pt x="11964" y="12397"/>
                    <a:pt x="11025" y="12960"/>
                    <a:pt x="10203" y="13711"/>
                  </a:cubicBezTo>
                  <a:cubicBezTo>
                    <a:pt x="9381" y="14463"/>
                    <a:pt x="8677" y="15402"/>
                    <a:pt x="8325" y="16529"/>
                  </a:cubicBezTo>
                  <a:cubicBezTo>
                    <a:pt x="7972" y="17656"/>
                    <a:pt x="7972" y="18970"/>
                    <a:pt x="8442" y="19910"/>
                  </a:cubicBezTo>
                  <a:cubicBezTo>
                    <a:pt x="8912" y="20849"/>
                    <a:pt x="9851" y="21412"/>
                    <a:pt x="12081" y="21506"/>
                  </a:cubicBezTo>
                  <a:cubicBezTo>
                    <a:pt x="14312" y="21600"/>
                    <a:pt x="17833" y="21224"/>
                    <a:pt x="21355" y="208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" name="Line"/>
            <p:cNvSpPr/>
            <p:nvPr/>
          </p:nvSpPr>
          <p:spPr>
            <a:xfrm>
              <a:off x="8788831" y="1244600"/>
              <a:ext cx="91347" cy="33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600" fill="norm" stroke="1" extrusionOk="0">
                  <a:moveTo>
                    <a:pt x="17673" y="0"/>
                  </a:moveTo>
                  <a:cubicBezTo>
                    <a:pt x="19636" y="3532"/>
                    <a:pt x="21600" y="7064"/>
                    <a:pt x="21109" y="10257"/>
                  </a:cubicBezTo>
                  <a:cubicBezTo>
                    <a:pt x="20618" y="13449"/>
                    <a:pt x="17673" y="16302"/>
                    <a:pt x="13745" y="18136"/>
                  </a:cubicBezTo>
                  <a:cubicBezTo>
                    <a:pt x="9818" y="19970"/>
                    <a:pt x="4909" y="2078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" name="Line"/>
            <p:cNvSpPr/>
            <p:nvPr/>
          </p:nvSpPr>
          <p:spPr>
            <a:xfrm>
              <a:off x="2343581" y="2413000"/>
              <a:ext cx="44451" cy="349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57" y="3927"/>
                    <a:pt x="4114" y="7855"/>
                    <a:pt x="4629" y="11062"/>
                  </a:cubicBezTo>
                  <a:cubicBezTo>
                    <a:pt x="5143" y="14269"/>
                    <a:pt x="4114" y="16756"/>
                    <a:pt x="4114" y="18327"/>
                  </a:cubicBezTo>
                  <a:cubicBezTo>
                    <a:pt x="4114" y="19898"/>
                    <a:pt x="5143" y="20553"/>
                    <a:pt x="8229" y="20945"/>
                  </a:cubicBezTo>
                  <a:cubicBezTo>
                    <a:pt x="11314" y="21338"/>
                    <a:pt x="16457" y="2146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" name="Line"/>
            <p:cNvSpPr/>
            <p:nvPr/>
          </p:nvSpPr>
          <p:spPr>
            <a:xfrm>
              <a:off x="2642023" y="2384606"/>
              <a:ext cx="228609" cy="376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472" fill="norm" stroke="1" extrusionOk="0">
                  <a:moveTo>
                    <a:pt x="21403" y="2704"/>
                  </a:moveTo>
                  <a:cubicBezTo>
                    <a:pt x="21403" y="2101"/>
                    <a:pt x="21403" y="1498"/>
                    <a:pt x="21007" y="1015"/>
                  </a:cubicBezTo>
                  <a:cubicBezTo>
                    <a:pt x="20610" y="532"/>
                    <a:pt x="19818" y="170"/>
                    <a:pt x="17539" y="50"/>
                  </a:cubicBezTo>
                  <a:cubicBezTo>
                    <a:pt x="15260" y="-71"/>
                    <a:pt x="11495" y="50"/>
                    <a:pt x="9117" y="170"/>
                  </a:cubicBezTo>
                  <a:cubicBezTo>
                    <a:pt x="6739" y="291"/>
                    <a:pt x="5748" y="412"/>
                    <a:pt x="5253" y="774"/>
                  </a:cubicBezTo>
                  <a:cubicBezTo>
                    <a:pt x="4757" y="1136"/>
                    <a:pt x="4757" y="1739"/>
                    <a:pt x="4658" y="2946"/>
                  </a:cubicBezTo>
                  <a:cubicBezTo>
                    <a:pt x="4559" y="4152"/>
                    <a:pt x="4361" y="5963"/>
                    <a:pt x="4064" y="7290"/>
                  </a:cubicBezTo>
                  <a:cubicBezTo>
                    <a:pt x="3766" y="8617"/>
                    <a:pt x="3370" y="9462"/>
                    <a:pt x="3766" y="9824"/>
                  </a:cubicBezTo>
                  <a:cubicBezTo>
                    <a:pt x="4163" y="10186"/>
                    <a:pt x="5352" y="10065"/>
                    <a:pt x="6541" y="10005"/>
                  </a:cubicBezTo>
                  <a:cubicBezTo>
                    <a:pt x="7730" y="9945"/>
                    <a:pt x="8919" y="9945"/>
                    <a:pt x="10207" y="10246"/>
                  </a:cubicBezTo>
                  <a:cubicBezTo>
                    <a:pt x="11495" y="10548"/>
                    <a:pt x="12882" y="11151"/>
                    <a:pt x="13675" y="12237"/>
                  </a:cubicBezTo>
                  <a:cubicBezTo>
                    <a:pt x="14467" y="13323"/>
                    <a:pt x="14665" y="14892"/>
                    <a:pt x="13972" y="16340"/>
                  </a:cubicBezTo>
                  <a:cubicBezTo>
                    <a:pt x="13278" y="17788"/>
                    <a:pt x="11693" y="19116"/>
                    <a:pt x="9810" y="19960"/>
                  </a:cubicBezTo>
                  <a:cubicBezTo>
                    <a:pt x="7928" y="20805"/>
                    <a:pt x="5748" y="21167"/>
                    <a:pt x="4163" y="21348"/>
                  </a:cubicBezTo>
                  <a:cubicBezTo>
                    <a:pt x="2577" y="21529"/>
                    <a:pt x="1586" y="21529"/>
                    <a:pt x="893" y="21227"/>
                  </a:cubicBezTo>
                  <a:cubicBezTo>
                    <a:pt x="199" y="20926"/>
                    <a:pt x="-197" y="20322"/>
                    <a:pt x="100" y="19779"/>
                  </a:cubicBezTo>
                  <a:cubicBezTo>
                    <a:pt x="397" y="19236"/>
                    <a:pt x="1388" y="18754"/>
                    <a:pt x="2379" y="182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" name="Line"/>
            <p:cNvSpPr/>
            <p:nvPr/>
          </p:nvSpPr>
          <p:spPr>
            <a:xfrm>
              <a:off x="3565719" y="2344239"/>
              <a:ext cx="244713" cy="368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262" fill="norm" stroke="1" extrusionOk="0">
                  <a:moveTo>
                    <a:pt x="17618" y="4696"/>
                  </a:moveTo>
                  <a:cubicBezTo>
                    <a:pt x="17618" y="3720"/>
                    <a:pt x="17618" y="2744"/>
                    <a:pt x="17152" y="2256"/>
                  </a:cubicBezTo>
                  <a:cubicBezTo>
                    <a:pt x="16687" y="1768"/>
                    <a:pt x="15756" y="1768"/>
                    <a:pt x="13894" y="2317"/>
                  </a:cubicBezTo>
                  <a:cubicBezTo>
                    <a:pt x="12031" y="2866"/>
                    <a:pt x="9238" y="3964"/>
                    <a:pt x="6911" y="5978"/>
                  </a:cubicBezTo>
                  <a:cubicBezTo>
                    <a:pt x="4583" y="7991"/>
                    <a:pt x="2721" y="10920"/>
                    <a:pt x="1604" y="13239"/>
                  </a:cubicBezTo>
                  <a:cubicBezTo>
                    <a:pt x="487" y="15557"/>
                    <a:pt x="114" y="17266"/>
                    <a:pt x="21" y="18425"/>
                  </a:cubicBezTo>
                  <a:cubicBezTo>
                    <a:pt x="-72" y="19584"/>
                    <a:pt x="114" y="20195"/>
                    <a:pt x="1231" y="20683"/>
                  </a:cubicBezTo>
                  <a:cubicBezTo>
                    <a:pt x="2349" y="21171"/>
                    <a:pt x="4397" y="21537"/>
                    <a:pt x="7004" y="20988"/>
                  </a:cubicBezTo>
                  <a:cubicBezTo>
                    <a:pt x="9611" y="20439"/>
                    <a:pt x="12776" y="18974"/>
                    <a:pt x="14918" y="16595"/>
                  </a:cubicBezTo>
                  <a:cubicBezTo>
                    <a:pt x="17059" y="14215"/>
                    <a:pt x="18176" y="10920"/>
                    <a:pt x="18642" y="8357"/>
                  </a:cubicBezTo>
                  <a:cubicBezTo>
                    <a:pt x="19107" y="5795"/>
                    <a:pt x="18921" y="3964"/>
                    <a:pt x="17897" y="2683"/>
                  </a:cubicBezTo>
                  <a:cubicBezTo>
                    <a:pt x="16873" y="1401"/>
                    <a:pt x="15011" y="669"/>
                    <a:pt x="13428" y="303"/>
                  </a:cubicBezTo>
                  <a:cubicBezTo>
                    <a:pt x="11845" y="-63"/>
                    <a:pt x="10542" y="-63"/>
                    <a:pt x="9518" y="120"/>
                  </a:cubicBezTo>
                  <a:cubicBezTo>
                    <a:pt x="8494" y="303"/>
                    <a:pt x="7749" y="669"/>
                    <a:pt x="7283" y="1584"/>
                  </a:cubicBezTo>
                  <a:cubicBezTo>
                    <a:pt x="6818" y="2500"/>
                    <a:pt x="6631" y="3964"/>
                    <a:pt x="7935" y="5856"/>
                  </a:cubicBezTo>
                  <a:cubicBezTo>
                    <a:pt x="9238" y="7747"/>
                    <a:pt x="12031" y="10066"/>
                    <a:pt x="14266" y="12445"/>
                  </a:cubicBezTo>
                  <a:cubicBezTo>
                    <a:pt x="16500" y="14825"/>
                    <a:pt x="18176" y="17266"/>
                    <a:pt x="19014" y="18791"/>
                  </a:cubicBezTo>
                  <a:cubicBezTo>
                    <a:pt x="19852" y="20317"/>
                    <a:pt x="19852" y="20927"/>
                    <a:pt x="20131" y="20988"/>
                  </a:cubicBezTo>
                  <a:cubicBezTo>
                    <a:pt x="20411" y="21049"/>
                    <a:pt x="20969" y="20561"/>
                    <a:pt x="21528" y="200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" name="Line"/>
            <p:cNvSpPr/>
            <p:nvPr/>
          </p:nvSpPr>
          <p:spPr>
            <a:xfrm>
              <a:off x="3953059" y="2490208"/>
              <a:ext cx="117723" cy="189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6" h="21486" fill="norm" stroke="1" extrusionOk="0">
                  <a:moveTo>
                    <a:pt x="21076" y="3486"/>
                  </a:moveTo>
                  <a:cubicBezTo>
                    <a:pt x="20318" y="2286"/>
                    <a:pt x="19560" y="1086"/>
                    <a:pt x="18044" y="486"/>
                  </a:cubicBezTo>
                  <a:cubicBezTo>
                    <a:pt x="16529" y="-114"/>
                    <a:pt x="14255" y="-114"/>
                    <a:pt x="11413" y="246"/>
                  </a:cubicBezTo>
                  <a:cubicBezTo>
                    <a:pt x="8571" y="606"/>
                    <a:pt x="5160" y="1326"/>
                    <a:pt x="2887" y="2886"/>
                  </a:cubicBezTo>
                  <a:cubicBezTo>
                    <a:pt x="613" y="4446"/>
                    <a:pt x="-524" y="6846"/>
                    <a:pt x="234" y="9006"/>
                  </a:cubicBezTo>
                  <a:cubicBezTo>
                    <a:pt x="992" y="11166"/>
                    <a:pt x="3644" y="13086"/>
                    <a:pt x="5729" y="14526"/>
                  </a:cubicBezTo>
                  <a:cubicBezTo>
                    <a:pt x="7813" y="15966"/>
                    <a:pt x="9329" y="16926"/>
                    <a:pt x="9897" y="18006"/>
                  </a:cubicBezTo>
                  <a:cubicBezTo>
                    <a:pt x="10465" y="19086"/>
                    <a:pt x="10087" y="20286"/>
                    <a:pt x="9708" y="214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" name="Line"/>
            <p:cNvSpPr/>
            <p:nvPr/>
          </p:nvSpPr>
          <p:spPr>
            <a:xfrm>
              <a:off x="4185081" y="2730499"/>
              <a:ext cx="698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" name="Line"/>
            <p:cNvSpPr/>
            <p:nvPr/>
          </p:nvSpPr>
          <p:spPr>
            <a:xfrm>
              <a:off x="4989487" y="2324100"/>
              <a:ext cx="186195" cy="322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484" fill="norm" stroke="1" extrusionOk="0">
                  <a:moveTo>
                    <a:pt x="17709" y="0"/>
                  </a:moveTo>
                  <a:cubicBezTo>
                    <a:pt x="14068" y="4235"/>
                    <a:pt x="10428" y="8471"/>
                    <a:pt x="7515" y="11718"/>
                  </a:cubicBezTo>
                  <a:cubicBezTo>
                    <a:pt x="4603" y="14965"/>
                    <a:pt x="2419" y="17224"/>
                    <a:pt x="1205" y="18706"/>
                  </a:cubicBezTo>
                  <a:cubicBezTo>
                    <a:pt x="-8" y="20188"/>
                    <a:pt x="-251" y="20894"/>
                    <a:pt x="234" y="21247"/>
                  </a:cubicBezTo>
                  <a:cubicBezTo>
                    <a:pt x="720" y="21600"/>
                    <a:pt x="1933" y="21600"/>
                    <a:pt x="5574" y="20965"/>
                  </a:cubicBezTo>
                  <a:cubicBezTo>
                    <a:pt x="9214" y="20329"/>
                    <a:pt x="15282" y="19059"/>
                    <a:pt x="21349" y="177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" name="Line"/>
            <p:cNvSpPr/>
            <p:nvPr/>
          </p:nvSpPr>
          <p:spPr>
            <a:xfrm>
              <a:off x="5141414" y="2520949"/>
              <a:ext cx="34268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0" h="21600" fill="norm" stroke="1" extrusionOk="0">
                  <a:moveTo>
                    <a:pt x="12946" y="0"/>
                  </a:moveTo>
                  <a:cubicBezTo>
                    <a:pt x="7864" y="5574"/>
                    <a:pt x="2782" y="11148"/>
                    <a:pt x="876" y="14516"/>
                  </a:cubicBezTo>
                  <a:cubicBezTo>
                    <a:pt x="-1030" y="17884"/>
                    <a:pt x="241" y="19045"/>
                    <a:pt x="4052" y="19858"/>
                  </a:cubicBezTo>
                  <a:cubicBezTo>
                    <a:pt x="7864" y="20671"/>
                    <a:pt x="14217" y="21135"/>
                    <a:pt x="2057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" name="Line"/>
            <p:cNvSpPr/>
            <p:nvPr/>
          </p:nvSpPr>
          <p:spPr>
            <a:xfrm>
              <a:off x="5296331" y="2383566"/>
              <a:ext cx="165101" cy="325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7" fill="norm" stroke="1" extrusionOk="0">
                  <a:moveTo>
                    <a:pt x="21600" y="3132"/>
                  </a:moveTo>
                  <a:cubicBezTo>
                    <a:pt x="21600" y="2448"/>
                    <a:pt x="21600" y="1765"/>
                    <a:pt x="19938" y="1081"/>
                  </a:cubicBezTo>
                  <a:cubicBezTo>
                    <a:pt x="18277" y="398"/>
                    <a:pt x="14954" y="-286"/>
                    <a:pt x="12323" y="124"/>
                  </a:cubicBezTo>
                  <a:cubicBezTo>
                    <a:pt x="9692" y="534"/>
                    <a:pt x="7754" y="2038"/>
                    <a:pt x="7338" y="4089"/>
                  </a:cubicBezTo>
                  <a:cubicBezTo>
                    <a:pt x="6923" y="6139"/>
                    <a:pt x="8031" y="8737"/>
                    <a:pt x="9554" y="11266"/>
                  </a:cubicBezTo>
                  <a:cubicBezTo>
                    <a:pt x="11077" y="13795"/>
                    <a:pt x="13015" y="16256"/>
                    <a:pt x="13846" y="17828"/>
                  </a:cubicBezTo>
                  <a:cubicBezTo>
                    <a:pt x="14677" y="19400"/>
                    <a:pt x="14400" y="20084"/>
                    <a:pt x="13292" y="20562"/>
                  </a:cubicBezTo>
                  <a:cubicBezTo>
                    <a:pt x="12185" y="21041"/>
                    <a:pt x="10246" y="21314"/>
                    <a:pt x="7892" y="20425"/>
                  </a:cubicBezTo>
                  <a:cubicBezTo>
                    <a:pt x="5538" y="19537"/>
                    <a:pt x="2769" y="17486"/>
                    <a:pt x="0" y="154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" name="Line"/>
            <p:cNvSpPr/>
            <p:nvPr/>
          </p:nvSpPr>
          <p:spPr>
            <a:xfrm>
              <a:off x="5334431" y="2385604"/>
              <a:ext cx="311151" cy="46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07" fill="norm" stroke="1" extrusionOk="0">
                  <a:moveTo>
                    <a:pt x="0" y="20607"/>
                  </a:moveTo>
                  <a:cubicBezTo>
                    <a:pt x="1763" y="13094"/>
                    <a:pt x="3527" y="5581"/>
                    <a:pt x="7127" y="2294"/>
                  </a:cubicBezTo>
                  <a:cubicBezTo>
                    <a:pt x="10727" y="-993"/>
                    <a:pt x="16163" y="-54"/>
                    <a:pt x="21600" y="8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" name="Line"/>
            <p:cNvSpPr/>
            <p:nvPr/>
          </p:nvSpPr>
          <p:spPr>
            <a:xfrm>
              <a:off x="5925776" y="2514627"/>
              <a:ext cx="168540" cy="188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168" fill="norm" stroke="1" extrusionOk="0">
                  <a:moveTo>
                    <a:pt x="4759" y="709"/>
                  </a:moveTo>
                  <a:cubicBezTo>
                    <a:pt x="5029" y="5694"/>
                    <a:pt x="5299" y="10679"/>
                    <a:pt x="5164" y="13883"/>
                  </a:cubicBezTo>
                  <a:cubicBezTo>
                    <a:pt x="5029" y="17087"/>
                    <a:pt x="4489" y="18512"/>
                    <a:pt x="3544" y="19580"/>
                  </a:cubicBezTo>
                  <a:cubicBezTo>
                    <a:pt x="2599" y="20648"/>
                    <a:pt x="1249" y="21360"/>
                    <a:pt x="574" y="21123"/>
                  </a:cubicBezTo>
                  <a:cubicBezTo>
                    <a:pt x="-101" y="20885"/>
                    <a:pt x="-101" y="19698"/>
                    <a:pt x="169" y="17087"/>
                  </a:cubicBezTo>
                  <a:cubicBezTo>
                    <a:pt x="439" y="14476"/>
                    <a:pt x="979" y="10441"/>
                    <a:pt x="1789" y="7356"/>
                  </a:cubicBezTo>
                  <a:cubicBezTo>
                    <a:pt x="2599" y="4270"/>
                    <a:pt x="3679" y="2134"/>
                    <a:pt x="4894" y="1065"/>
                  </a:cubicBezTo>
                  <a:cubicBezTo>
                    <a:pt x="6109" y="-3"/>
                    <a:pt x="7459" y="-3"/>
                    <a:pt x="8539" y="1184"/>
                  </a:cubicBezTo>
                  <a:cubicBezTo>
                    <a:pt x="9619" y="2371"/>
                    <a:pt x="10429" y="4745"/>
                    <a:pt x="10969" y="6525"/>
                  </a:cubicBezTo>
                  <a:cubicBezTo>
                    <a:pt x="11509" y="8305"/>
                    <a:pt x="11779" y="9492"/>
                    <a:pt x="12049" y="9373"/>
                  </a:cubicBezTo>
                  <a:cubicBezTo>
                    <a:pt x="12319" y="9255"/>
                    <a:pt x="12589" y="7830"/>
                    <a:pt x="13399" y="6169"/>
                  </a:cubicBezTo>
                  <a:cubicBezTo>
                    <a:pt x="14209" y="4507"/>
                    <a:pt x="15559" y="2608"/>
                    <a:pt x="16909" y="1422"/>
                  </a:cubicBezTo>
                  <a:cubicBezTo>
                    <a:pt x="18259" y="235"/>
                    <a:pt x="19609" y="-240"/>
                    <a:pt x="20419" y="116"/>
                  </a:cubicBezTo>
                  <a:cubicBezTo>
                    <a:pt x="21229" y="472"/>
                    <a:pt x="21499" y="1659"/>
                    <a:pt x="21499" y="5101"/>
                  </a:cubicBezTo>
                  <a:cubicBezTo>
                    <a:pt x="21499" y="8542"/>
                    <a:pt x="21229" y="14239"/>
                    <a:pt x="20959" y="199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" name="Line"/>
            <p:cNvSpPr/>
            <p:nvPr/>
          </p:nvSpPr>
          <p:spPr>
            <a:xfrm>
              <a:off x="6191681" y="2571750"/>
              <a:ext cx="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" name="Line"/>
            <p:cNvSpPr/>
            <p:nvPr/>
          </p:nvSpPr>
          <p:spPr>
            <a:xfrm>
              <a:off x="6185331" y="2476500"/>
              <a:ext cx="6351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" name="Line"/>
            <p:cNvSpPr/>
            <p:nvPr/>
          </p:nvSpPr>
          <p:spPr>
            <a:xfrm>
              <a:off x="6256403" y="2482850"/>
              <a:ext cx="138479" cy="167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3738" y="0"/>
                  </a:moveTo>
                  <a:cubicBezTo>
                    <a:pt x="3411" y="6289"/>
                    <a:pt x="3084" y="12577"/>
                    <a:pt x="2429" y="16405"/>
                  </a:cubicBezTo>
                  <a:cubicBezTo>
                    <a:pt x="1775" y="20233"/>
                    <a:pt x="793" y="21600"/>
                    <a:pt x="302" y="21600"/>
                  </a:cubicBezTo>
                  <a:cubicBezTo>
                    <a:pt x="-189" y="21600"/>
                    <a:pt x="-189" y="20233"/>
                    <a:pt x="1120" y="17225"/>
                  </a:cubicBezTo>
                  <a:cubicBezTo>
                    <a:pt x="2429" y="14218"/>
                    <a:pt x="5047" y="9570"/>
                    <a:pt x="7011" y="6562"/>
                  </a:cubicBezTo>
                  <a:cubicBezTo>
                    <a:pt x="8975" y="3554"/>
                    <a:pt x="10284" y="2187"/>
                    <a:pt x="11920" y="1504"/>
                  </a:cubicBezTo>
                  <a:cubicBezTo>
                    <a:pt x="13556" y="820"/>
                    <a:pt x="15520" y="820"/>
                    <a:pt x="16829" y="2871"/>
                  </a:cubicBezTo>
                  <a:cubicBezTo>
                    <a:pt x="18138" y="4922"/>
                    <a:pt x="18793" y="9023"/>
                    <a:pt x="19447" y="12030"/>
                  </a:cubicBezTo>
                  <a:cubicBezTo>
                    <a:pt x="20102" y="15038"/>
                    <a:pt x="20756" y="16952"/>
                    <a:pt x="21411" y="188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" name="Line"/>
            <p:cNvSpPr/>
            <p:nvPr/>
          </p:nvSpPr>
          <p:spPr>
            <a:xfrm>
              <a:off x="6407581" y="2478591"/>
              <a:ext cx="133351" cy="222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4" fill="norm" stroke="1" extrusionOk="0">
                  <a:moveTo>
                    <a:pt x="21600" y="4040"/>
                  </a:moveTo>
                  <a:cubicBezTo>
                    <a:pt x="21600" y="2627"/>
                    <a:pt x="21600" y="1214"/>
                    <a:pt x="20571" y="508"/>
                  </a:cubicBezTo>
                  <a:cubicBezTo>
                    <a:pt x="19543" y="-199"/>
                    <a:pt x="17486" y="-199"/>
                    <a:pt x="15600" y="709"/>
                  </a:cubicBezTo>
                  <a:cubicBezTo>
                    <a:pt x="13714" y="1618"/>
                    <a:pt x="12000" y="3435"/>
                    <a:pt x="11829" y="5857"/>
                  </a:cubicBezTo>
                  <a:cubicBezTo>
                    <a:pt x="11657" y="8280"/>
                    <a:pt x="13029" y="11308"/>
                    <a:pt x="14057" y="13326"/>
                  </a:cubicBezTo>
                  <a:cubicBezTo>
                    <a:pt x="15086" y="15345"/>
                    <a:pt x="15771" y="16354"/>
                    <a:pt x="16286" y="17465"/>
                  </a:cubicBezTo>
                  <a:cubicBezTo>
                    <a:pt x="16800" y="18575"/>
                    <a:pt x="17143" y="19786"/>
                    <a:pt x="16457" y="20493"/>
                  </a:cubicBezTo>
                  <a:cubicBezTo>
                    <a:pt x="15771" y="21199"/>
                    <a:pt x="14057" y="21401"/>
                    <a:pt x="11143" y="21098"/>
                  </a:cubicBezTo>
                  <a:cubicBezTo>
                    <a:pt x="8229" y="20795"/>
                    <a:pt x="4114" y="19988"/>
                    <a:pt x="0" y="191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" name="Line"/>
            <p:cNvSpPr/>
            <p:nvPr/>
          </p:nvSpPr>
          <p:spPr>
            <a:xfrm>
              <a:off x="5010581" y="3016514"/>
              <a:ext cx="793751" cy="56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0" fill="norm" stroke="1" extrusionOk="0">
                  <a:moveTo>
                    <a:pt x="0" y="21500"/>
                  </a:moveTo>
                  <a:cubicBezTo>
                    <a:pt x="1901" y="15100"/>
                    <a:pt x="3802" y="8700"/>
                    <a:pt x="5789" y="5100"/>
                  </a:cubicBezTo>
                  <a:cubicBezTo>
                    <a:pt x="7776" y="1500"/>
                    <a:pt x="9850" y="700"/>
                    <a:pt x="12154" y="300"/>
                  </a:cubicBezTo>
                  <a:cubicBezTo>
                    <a:pt x="14458" y="-100"/>
                    <a:pt x="16992" y="-100"/>
                    <a:pt x="18605" y="300"/>
                  </a:cubicBezTo>
                  <a:cubicBezTo>
                    <a:pt x="20218" y="700"/>
                    <a:pt x="20909" y="1500"/>
                    <a:pt x="21600" y="23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" name="Line"/>
            <p:cNvSpPr/>
            <p:nvPr/>
          </p:nvSpPr>
          <p:spPr>
            <a:xfrm>
              <a:off x="5187686" y="3089502"/>
              <a:ext cx="737296" cy="21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0407" fill="norm" stroke="1" extrusionOk="0">
                  <a:moveTo>
                    <a:pt x="1502" y="20407"/>
                  </a:moveTo>
                  <a:cubicBezTo>
                    <a:pt x="823" y="20407"/>
                    <a:pt x="144" y="20407"/>
                    <a:pt x="20" y="20407"/>
                  </a:cubicBezTo>
                  <a:cubicBezTo>
                    <a:pt x="-103" y="20407"/>
                    <a:pt x="329" y="20407"/>
                    <a:pt x="1532" y="17462"/>
                  </a:cubicBezTo>
                  <a:cubicBezTo>
                    <a:pt x="2736" y="14516"/>
                    <a:pt x="4711" y="8625"/>
                    <a:pt x="6902" y="4698"/>
                  </a:cubicBezTo>
                  <a:cubicBezTo>
                    <a:pt x="9092" y="771"/>
                    <a:pt x="11499" y="-1193"/>
                    <a:pt x="13968" y="771"/>
                  </a:cubicBezTo>
                  <a:cubicBezTo>
                    <a:pt x="16436" y="2734"/>
                    <a:pt x="18967" y="8625"/>
                    <a:pt x="21497" y="145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" name="Line"/>
            <p:cNvSpPr/>
            <p:nvPr/>
          </p:nvSpPr>
          <p:spPr>
            <a:xfrm>
              <a:off x="2044002" y="4016999"/>
              <a:ext cx="549952" cy="22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439" fill="norm" stroke="1" extrusionOk="0">
                  <a:moveTo>
                    <a:pt x="2508" y="16594"/>
                  </a:moveTo>
                  <a:cubicBezTo>
                    <a:pt x="2015" y="15787"/>
                    <a:pt x="1522" y="14979"/>
                    <a:pt x="1030" y="14475"/>
                  </a:cubicBezTo>
                  <a:cubicBezTo>
                    <a:pt x="537" y="13970"/>
                    <a:pt x="44" y="13768"/>
                    <a:pt x="3" y="13869"/>
                  </a:cubicBezTo>
                  <a:cubicBezTo>
                    <a:pt x="-38" y="13970"/>
                    <a:pt x="373" y="14374"/>
                    <a:pt x="1810" y="13869"/>
                  </a:cubicBezTo>
                  <a:cubicBezTo>
                    <a:pt x="3247" y="13364"/>
                    <a:pt x="5711" y="11951"/>
                    <a:pt x="8421" y="10639"/>
                  </a:cubicBezTo>
                  <a:cubicBezTo>
                    <a:pt x="11132" y="9327"/>
                    <a:pt x="14088" y="8116"/>
                    <a:pt x="16100" y="7510"/>
                  </a:cubicBezTo>
                  <a:cubicBezTo>
                    <a:pt x="18113" y="6904"/>
                    <a:pt x="19180" y="6904"/>
                    <a:pt x="19878" y="6602"/>
                  </a:cubicBezTo>
                  <a:cubicBezTo>
                    <a:pt x="20576" y="6299"/>
                    <a:pt x="20905" y="5693"/>
                    <a:pt x="20905" y="4987"/>
                  </a:cubicBezTo>
                  <a:cubicBezTo>
                    <a:pt x="20905" y="4280"/>
                    <a:pt x="20576" y="3473"/>
                    <a:pt x="19960" y="2665"/>
                  </a:cubicBezTo>
                  <a:cubicBezTo>
                    <a:pt x="19345" y="1858"/>
                    <a:pt x="18441" y="1050"/>
                    <a:pt x="17702" y="546"/>
                  </a:cubicBezTo>
                  <a:cubicBezTo>
                    <a:pt x="16963" y="41"/>
                    <a:pt x="16388" y="-161"/>
                    <a:pt x="16306" y="142"/>
                  </a:cubicBezTo>
                  <a:cubicBezTo>
                    <a:pt x="16224" y="445"/>
                    <a:pt x="16634" y="1252"/>
                    <a:pt x="17538" y="2665"/>
                  </a:cubicBezTo>
                  <a:cubicBezTo>
                    <a:pt x="18441" y="4078"/>
                    <a:pt x="19837" y="6097"/>
                    <a:pt x="20618" y="8217"/>
                  </a:cubicBezTo>
                  <a:cubicBezTo>
                    <a:pt x="21398" y="10336"/>
                    <a:pt x="21562" y="12557"/>
                    <a:pt x="21028" y="14777"/>
                  </a:cubicBezTo>
                  <a:cubicBezTo>
                    <a:pt x="20494" y="16998"/>
                    <a:pt x="19262" y="19218"/>
                    <a:pt x="18030" y="214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" name="Line"/>
            <p:cNvSpPr/>
            <p:nvPr/>
          </p:nvSpPr>
          <p:spPr>
            <a:xfrm>
              <a:off x="2967057" y="3982870"/>
              <a:ext cx="187209" cy="478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231" fill="norm" stroke="1" extrusionOk="0">
                  <a:moveTo>
                    <a:pt x="13547" y="3036"/>
                  </a:moveTo>
                  <a:cubicBezTo>
                    <a:pt x="13547" y="2566"/>
                    <a:pt x="13547" y="2097"/>
                    <a:pt x="13547" y="1627"/>
                  </a:cubicBezTo>
                  <a:cubicBezTo>
                    <a:pt x="13547" y="1158"/>
                    <a:pt x="13547" y="688"/>
                    <a:pt x="12107" y="360"/>
                  </a:cubicBezTo>
                  <a:cubicBezTo>
                    <a:pt x="10667" y="31"/>
                    <a:pt x="7787" y="-157"/>
                    <a:pt x="5627" y="172"/>
                  </a:cubicBezTo>
                  <a:cubicBezTo>
                    <a:pt x="3467" y="500"/>
                    <a:pt x="2027" y="1346"/>
                    <a:pt x="1067" y="2379"/>
                  </a:cubicBezTo>
                  <a:cubicBezTo>
                    <a:pt x="107" y="3412"/>
                    <a:pt x="-373" y="4633"/>
                    <a:pt x="347" y="5431"/>
                  </a:cubicBezTo>
                  <a:cubicBezTo>
                    <a:pt x="1067" y="6229"/>
                    <a:pt x="2987" y="6605"/>
                    <a:pt x="5627" y="6276"/>
                  </a:cubicBezTo>
                  <a:cubicBezTo>
                    <a:pt x="8267" y="5947"/>
                    <a:pt x="11627" y="4914"/>
                    <a:pt x="13547" y="4069"/>
                  </a:cubicBezTo>
                  <a:cubicBezTo>
                    <a:pt x="15467" y="3224"/>
                    <a:pt x="15947" y="2566"/>
                    <a:pt x="16067" y="2473"/>
                  </a:cubicBezTo>
                  <a:cubicBezTo>
                    <a:pt x="16187" y="2379"/>
                    <a:pt x="15947" y="2848"/>
                    <a:pt x="16427" y="4398"/>
                  </a:cubicBezTo>
                  <a:cubicBezTo>
                    <a:pt x="16907" y="5947"/>
                    <a:pt x="18107" y="8577"/>
                    <a:pt x="19187" y="11206"/>
                  </a:cubicBezTo>
                  <a:cubicBezTo>
                    <a:pt x="20267" y="13836"/>
                    <a:pt x="21227" y="16466"/>
                    <a:pt x="21227" y="18109"/>
                  </a:cubicBezTo>
                  <a:cubicBezTo>
                    <a:pt x="21227" y="19753"/>
                    <a:pt x="20267" y="20410"/>
                    <a:pt x="19187" y="20833"/>
                  </a:cubicBezTo>
                  <a:cubicBezTo>
                    <a:pt x="18107" y="21255"/>
                    <a:pt x="16907" y="21443"/>
                    <a:pt x="15107" y="20880"/>
                  </a:cubicBezTo>
                  <a:cubicBezTo>
                    <a:pt x="13307" y="20316"/>
                    <a:pt x="10907" y="19001"/>
                    <a:pt x="9707" y="17968"/>
                  </a:cubicBezTo>
                  <a:cubicBezTo>
                    <a:pt x="8507" y="16935"/>
                    <a:pt x="8507" y="16184"/>
                    <a:pt x="8507" y="154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" name="Line"/>
            <p:cNvSpPr/>
            <p:nvPr/>
          </p:nvSpPr>
          <p:spPr>
            <a:xfrm>
              <a:off x="3226231" y="3992930"/>
              <a:ext cx="139701" cy="200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4" fill="norm" stroke="1" extrusionOk="0">
                  <a:moveTo>
                    <a:pt x="0" y="3542"/>
                  </a:moveTo>
                  <a:cubicBezTo>
                    <a:pt x="3600" y="8771"/>
                    <a:pt x="7200" y="14001"/>
                    <a:pt x="9000" y="17184"/>
                  </a:cubicBezTo>
                  <a:cubicBezTo>
                    <a:pt x="10800" y="20367"/>
                    <a:pt x="10800" y="21504"/>
                    <a:pt x="10309" y="21504"/>
                  </a:cubicBezTo>
                  <a:cubicBezTo>
                    <a:pt x="9818" y="21504"/>
                    <a:pt x="8836" y="20367"/>
                    <a:pt x="7855" y="17298"/>
                  </a:cubicBezTo>
                  <a:cubicBezTo>
                    <a:pt x="6873" y="14228"/>
                    <a:pt x="5891" y="9226"/>
                    <a:pt x="5400" y="6157"/>
                  </a:cubicBezTo>
                  <a:cubicBezTo>
                    <a:pt x="4909" y="3087"/>
                    <a:pt x="4909" y="1950"/>
                    <a:pt x="6709" y="1155"/>
                  </a:cubicBezTo>
                  <a:cubicBezTo>
                    <a:pt x="8509" y="359"/>
                    <a:pt x="12109" y="-96"/>
                    <a:pt x="14891" y="18"/>
                  </a:cubicBezTo>
                  <a:cubicBezTo>
                    <a:pt x="17673" y="131"/>
                    <a:pt x="19636" y="813"/>
                    <a:pt x="21600" y="1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" name="Line"/>
            <p:cNvSpPr/>
            <p:nvPr/>
          </p:nvSpPr>
          <p:spPr>
            <a:xfrm>
              <a:off x="3363110" y="4014386"/>
              <a:ext cx="199672" cy="118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0833" fill="norm" stroke="1" extrusionOk="0">
                  <a:moveTo>
                    <a:pt x="14627" y="7612"/>
                  </a:moveTo>
                  <a:cubicBezTo>
                    <a:pt x="12581" y="4260"/>
                    <a:pt x="10534" y="909"/>
                    <a:pt x="8147" y="164"/>
                  </a:cubicBezTo>
                  <a:cubicBezTo>
                    <a:pt x="5760" y="-581"/>
                    <a:pt x="3031" y="1281"/>
                    <a:pt x="1553" y="4447"/>
                  </a:cubicBezTo>
                  <a:cubicBezTo>
                    <a:pt x="75" y="7612"/>
                    <a:pt x="-152" y="12081"/>
                    <a:pt x="75" y="15060"/>
                  </a:cubicBezTo>
                  <a:cubicBezTo>
                    <a:pt x="303" y="18040"/>
                    <a:pt x="985" y="19529"/>
                    <a:pt x="2576" y="20274"/>
                  </a:cubicBezTo>
                  <a:cubicBezTo>
                    <a:pt x="4168" y="21019"/>
                    <a:pt x="6669" y="21019"/>
                    <a:pt x="8374" y="20274"/>
                  </a:cubicBezTo>
                  <a:cubicBezTo>
                    <a:pt x="10080" y="19529"/>
                    <a:pt x="10989" y="18040"/>
                    <a:pt x="11899" y="17853"/>
                  </a:cubicBezTo>
                  <a:cubicBezTo>
                    <a:pt x="12808" y="17667"/>
                    <a:pt x="13717" y="18785"/>
                    <a:pt x="15309" y="19157"/>
                  </a:cubicBezTo>
                  <a:cubicBezTo>
                    <a:pt x="16901" y="19529"/>
                    <a:pt x="19174" y="19157"/>
                    <a:pt x="21448" y="187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" name="Line"/>
            <p:cNvSpPr/>
            <p:nvPr/>
          </p:nvSpPr>
          <p:spPr>
            <a:xfrm>
              <a:off x="3588239" y="3698149"/>
              <a:ext cx="552393" cy="468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446" fill="norm" stroke="1" extrusionOk="0">
                  <a:moveTo>
                    <a:pt x="5933" y="16451"/>
                  </a:moveTo>
                  <a:cubicBezTo>
                    <a:pt x="4944" y="16161"/>
                    <a:pt x="3955" y="15870"/>
                    <a:pt x="3007" y="15967"/>
                  </a:cubicBezTo>
                  <a:cubicBezTo>
                    <a:pt x="2059" y="16064"/>
                    <a:pt x="1152" y="16548"/>
                    <a:pt x="616" y="17468"/>
                  </a:cubicBezTo>
                  <a:cubicBezTo>
                    <a:pt x="80" y="18388"/>
                    <a:pt x="-85" y="19745"/>
                    <a:pt x="39" y="20519"/>
                  </a:cubicBezTo>
                  <a:cubicBezTo>
                    <a:pt x="162" y="21294"/>
                    <a:pt x="575" y="21488"/>
                    <a:pt x="946" y="21440"/>
                  </a:cubicBezTo>
                  <a:cubicBezTo>
                    <a:pt x="1317" y="21391"/>
                    <a:pt x="1646" y="21101"/>
                    <a:pt x="2265" y="19841"/>
                  </a:cubicBezTo>
                  <a:cubicBezTo>
                    <a:pt x="2883" y="18582"/>
                    <a:pt x="3790" y="16354"/>
                    <a:pt x="4326" y="13981"/>
                  </a:cubicBezTo>
                  <a:cubicBezTo>
                    <a:pt x="4862" y="11608"/>
                    <a:pt x="5026" y="9090"/>
                    <a:pt x="5109" y="7588"/>
                  </a:cubicBezTo>
                  <a:cubicBezTo>
                    <a:pt x="5191" y="6087"/>
                    <a:pt x="5191" y="5603"/>
                    <a:pt x="5068" y="5700"/>
                  </a:cubicBezTo>
                  <a:cubicBezTo>
                    <a:pt x="4944" y="5797"/>
                    <a:pt x="4697" y="6475"/>
                    <a:pt x="4491" y="8266"/>
                  </a:cubicBezTo>
                  <a:cubicBezTo>
                    <a:pt x="4284" y="10058"/>
                    <a:pt x="4120" y="12964"/>
                    <a:pt x="4243" y="14950"/>
                  </a:cubicBezTo>
                  <a:cubicBezTo>
                    <a:pt x="4367" y="16936"/>
                    <a:pt x="4779" y="18001"/>
                    <a:pt x="5439" y="18679"/>
                  </a:cubicBezTo>
                  <a:cubicBezTo>
                    <a:pt x="6098" y="19357"/>
                    <a:pt x="7005" y="19648"/>
                    <a:pt x="7830" y="19502"/>
                  </a:cubicBezTo>
                  <a:cubicBezTo>
                    <a:pt x="8654" y="19357"/>
                    <a:pt x="9396" y="18776"/>
                    <a:pt x="9891" y="18001"/>
                  </a:cubicBezTo>
                  <a:cubicBezTo>
                    <a:pt x="10385" y="17226"/>
                    <a:pt x="10633" y="16258"/>
                    <a:pt x="10715" y="15531"/>
                  </a:cubicBezTo>
                  <a:cubicBezTo>
                    <a:pt x="10797" y="14805"/>
                    <a:pt x="10715" y="14320"/>
                    <a:pt x="10426" y="14175"/>
                  </a:cubicBezTo>
                  <a:cubicBezTo>
                    <a:pt x="10138" y="14030"/>
                    <a:pt x="9643" y="14223"/>
                    <a:pt x="9313" y="14659"/>
                  </a:cubicBezTo>
                  <a:cubicBezTo>
                    <a:pt x="8984" y="15095"/>
                    <a:pt x="8819" y="15773"/>
                    <a:pt x="8778" y="16354"/>
                  </a:cubicBezTo>
                  <a:cubicBezTo>
                    <a:pt x="8736" y="16936"/>
                    <a:pt x="8819" y="17420"/>
                    <a:pt x="9272" y="17856"/>
                  </a:cubicBezTo>
                  <a:cubicBezTo>
                    <a:pt x="9726" y="18292"/>
                    <a:pt x="10550" y="18679"/>
                    <a:pt x="11746" y="18679"/>
                  </a:cubicBezTo>
                  <a:cubicBezTo>
                    <a:pt x="12941" y="18679"/>
                    <a:pt x="14507" y="18292"/>
                    <a:pt x="15497" y="17953"/>
                  </a:cubicBezTo>
                  <a:cubicBezTo>
                    <a:pt x="16486" y="17614"/>
                    <a:pt x="16898" y="17323"/>
                    <a:pt x="17228" y="16936"/>
                  </a:cubicBezTo>
                  <a:cubicBezTo>
                    <a:pt x="17558" y="16548"/>
                    <a:pt x="17805" y="16064"/>
                    <a:pt x="17681" y="15918"/>
                  </a:cubicBezTo>
                  <a:cubicBezTo>
                    <a:pt x="17558" y="15773"/>
                    <a:pt x="17063" y="15967"/>
                    <a:pt x="16486" y="16451"/>
                  </a:cubicBezTo>
                  <a:cubicBezTo>
                    <a:pt x="15909" y="16936"/>
                    <a:pt x="15249" y="17710"/>
                    <a:pt x="14920" y="18340"/>
                  </a:cubicBezTo>
                  <a:cubicBezTo>
                    <a:pt x="14590" y="18970"/>
                    <a:pt x="14590" y="19454"/>
                    <a:pt x="14796" y="19696"/>
                  </a:cubicBezTo>
                  <a:cubicBezTo>
                    <a:pt x="15002" y="19938"/>
                    <a:pt x="15414" y="19938"/>
                    <a:pt x="16239" y="18824"/>
                  </a:cubicBezTo>
                  <a:cubicBezTo>
                    <a:pt x="17063" y="17710"/>
                    <a:pt x="18300" y="15483"/>
                    <a:pt x="19207" y="12722"/>
                  </a:cubicBezTo>
                  <a:cubicBezTo>
                    <a:pt x="20113" y="9962"/>
                    <a:pt x="20691" y="6668"/>
                    <a:pt x="20979" y="4683"/>
                  </a:cubicBezTo>
                  <a:cubicBezTo>
                    <a:pt x="21268" y="2697"/>
                    <a:pt x="21268" y="2019"/>
                    <a:pt x="21268" y="1389"/>
                  </a:cubicBezTo>
                  <a:cubicBezTo>
                    <a:pt x="21268" y="760"/>
                    <a:pt x="21268" y="179"/>
                    <a:pt x="21062" y="33"/>
                  </a:cubicBezTo>
                  <a:cubicBezTo>
                    <a:pt x="20855" y="-112"/>
                    <a:pt x="20443" y="179"/>
                    <a:pt x="20031" y="1728"/>
                  </a:cubicBezTo>
                  <a:cubicBezTo>
                    <a:pt x="19619" y="3278"/>
                    <a:pt x="19207" y="6087"/>
                    <a:pt x="19454" y="8799"/>
                  </a:cubicBezTo>
                  <a:cubicBezTo>
                    <a:pt x="19701" y="11511"/>
                    <a:pt x="20608" y="14127"/>
                    <a:pt x="21515" y="167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" name="Line"/>
            <p:cNvSpPr/>
            <p:nvPr/>
          </p:nvSpPr>
          <p:spPr>
            <a:xfrm>
              <a:off x="4929956" y="3988742"/>
              <a:ext cx="86976" cy="187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2" h="21028" fill="norm" stroke="1" extrusionOk="0">
                  <a:moveTo>
                    <a:pt x="21132" y="1318"/>
                  </a:moveTo>
                  <a:cubicBezTo>
                    <a:pt x="19075" y="606"/>
                    <a:pt x="17018" y="-106"/>
                    <a:pt x="14961" y="13"/>
                  </a:cubicBezTo>
                  <a:cubicBezTo>
                    <a:pt x="12903" y="131"/>
                    <a:pt x="10846" y="1081"/>
                    <a:pt x="8275" y="3810"/>
                  </a:cubicBezTo>
                  <a:cubicBezTo>
                    <a:pt x="5703" y="6540"/>
                    <a:pt x="2618" y="11050"/>
                    <a:pt x="1075" y="14136"/>
                  </a:cubicBezTo>
                  <a:cubicBezTo>
                    <a:pt x="-468" y="17221"/>
                    <a:pt x="-468" y="18883"/>
                    <a:pt x="1846" y="19951"/>
                  </a:cubicBezTo>
                  <a:cubicBezTo>
                    <a:pt x="4161" y="21019"/>
                    <a:pt x="8789" y="21494"/>
                    <a:pt x="12132" y="20426"/>
                  </a:cubicBezTo>
                  <a:cubicBezTo>
                    <a:pt x="15475" y="19358"/>
                    <a:pt x="17532" y="16747"/>
                    <a:pt x="18046" y="14254"/>
                  </a:cubicBezTo>
                  <a:cubicBezTo>
                    <a:pt x="18561" y="11762"/>
                    <a:pt x="17532" y="9389"/>
                    <a:pt x="15732" y="7964"/>
                  </a:cubicBezTo>
                  <a:cubicBezTo>
                    <a:pt x="13932" y="6540"/>
                    <a:pt x="11361" y="6065"/>
                    <a:pt x="9818" y="5828"/>
                  </a:cubicBezTo>
                  <a:cubicBezTo>
                    <a:pt x="8275" y="5591"/>
                    <a:pt x="7761" y="5591"/>
                    <a:pt x="7246" y="55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" name="Line"/>
            <p:cNvSpPr/>
            <p:nvPr/>
          </p:nvSpPr>
          <p:spPr>
            <a:xfrm>
              <a:off x="5099481" y="3984889"/>
              <a:ext cx="152068" cy="176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0" h="21187" fill="norm" stroke="1" extrusionOk="0">
                  <a:moveTo>
                    <a:pt x="0" y="4923"/>
                  </a:moveTo>
                  <a:cubicBezTo>
                    <a:pt x="0" y="9498"/>
                    <a:pt x="0" y="14072"/>
                    <a:pt x="0" y="16994"/>
                  </a:cubicBezTo>
                  <a:cubicBezTo>
                    <a:pt x="0" y="19916"/>
                    <a:pt x="0" y="21187"/>
                    <a:pt x="0" y="21187"/>
                  </a:cubicBezTo>
                  <a:cubicBezTo>
                    <a:pt x="0" y="21187"/>
                    <a:pt x="0" y="19916"/>
                    <a:pt x="876" y="17121"/>
                  </a:cubicBezTo>
                  <a:cubicBezTo>
                    <a:pt x="1751" y="14326"/>
                    <a:pt x="3503" y="10006"/>
                    <a:pt x="5692" y="6575"/>
                  </a:cubicBezTo>
                  <a:cubicBezTo>
                    <a:pt x="7881" y="3145"/>
                    <a:pt x="10508" y="603"/>
                    <a:pt x="13427" y="95"/>
                  </a:cubicBezTo>
                  <a:cubicBezTo>
                    <a:pt x="16346" y="-413"/>
                    <a:pt x="19557" y="1112"/>
                    <a:pt x="20578" y="4669"/>
                  </a:cubicBezTo>
                  <a:cubicBezTo>
                    <a:pt x="21600" y="8227"/>
                    <a:pt x="20432" y="13818"/>
                    <a:pt x="19265" y="194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" name="Line"/>
            <p:cNvSpPr/>
            <p:nvPr/>
          </p:nvSpPr>
          <p:spPr>
            <a:xfrm>
              <a:off x="5747687" y="3990991"/>
              <a:ext cx="247145" cy="166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0979" fill="norm" stroke="1" extrusionOk="0">
                  <a:moveTo>
                    <a:pt x="14356" y="6798"/>
                  </a:moveTo>
                  <a:cubicBezTo>
                    <a:pt x="13064" y="4398"/>
                    <a:pt x="11771" y="1998"/>
                    <a:pt x="10664" y="798"/>
                  </a:cubicBezTo>
                  <a:cubicBezTo>
                    <a:pt x="9556" y="-402"/>
                    <a:pt x="8633" y="-402"/>
                    <a:pt x="6971" y="1865"/>
                  </a:cubicBezTo>
                  <a:cubicBezTo>
                    <a:pt x="5310" y="4131"/>
                    <a:pt x="2910" y="8665"/>
                    <a:pt x="1618" y="11598"/>
                  </a:cubicBezTo>
                  <a:cubicBezTo>
                    <a:pt x="325" y="14531"/>
                    <a:pt x="141" y="15865"/>
                    <a:pt x="48" y="17198"/>
                  </a:cubicBezTo>
                  <a:cubicBezTo>
                    <a:pt x="-44" y="18531"/>
                    <a:pt x="-44" y="19865"/>
                    <a:pt x="418" y="20531"/>
                  </a:cubicBezTo>
                  <a:cubicBezTo>
                    <a:pt x="879" y="21198"/>
                    <a:pt x="1802" y="21198"/>
                    <a:pt x="3833" y="19998"/>
                  </a:cubicBezTo>
                  <a:cubicBezTo>
                    <a:pt x="5864" y="18798"/>
                    <a:pt x="9002" y="16398"/>
                    <a:pt x="11033" y="15198"/>
                  </a:cubicBezTo>
                  <a:cubicBezTo>
                    <a:pt x="13064" y="13998"/>
                    <a:pt x="13987" y="13998"/>
                    <a:pt x="15556" y="15065"/>
                  </a:cubicBezTo>
                  <a:cubicBezTo>
                    <a:pt x="17125" y="16131"/>
                    <a:pt x="19341" y="18265"/>
                    <a:pt x="21556" y="203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" name="Line"/>
            <p:cNvSpPr/>
            <p:nvPr/>
          </p:nvSpPr>
          <p:spPr>
            <a:xfrm>
              <a:off x="6387330" y="3994306"/>
              <a:ext cx="153602" cy="226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9" h="21233" fill="norm" stroke="1" extrusionOk="0">
                  <a:moveTo>
                    <a:pt x="20899" y="2363"/>
                  </a:moveTo>
                  <a:cubicBezTo>
                    <a:pt x="19747" y="1372"/>
                    <a:pt x="18595" y="381"/>
                    <a:pt x="16579" y="84"/>
                  </a:cubicBezTo>
                  <a:cubicBezTo>
                    <a:pt x="14563" y="-213"/>
                    <a:pt x="11683" y="183"/>
                    <a:pt x="8515" y="2759"/>
                  </a:cubicBezTo>
                  <a:cubicBezTo>
                    <a:pt x="5347" y="5336"/>
                    <a:pt x="1891" y="10092"/>
                    <a:pt x="595" y="13559"/>
                  </a:cubicBezTo>
                  <a:cubicBezTo>
                    <a:pt x="-701" y="17027"/>
                    <a:pt x="163" y="19207"/>
                    <a:pt x="2755" y="20297"/>
                  </a:cubicBezTo>
                  <a:cubicBezTo>
                    <a:pt x="5347" y="21387"/>
                    <a:pt x="9667" y="21387"/>
                    <a:pt x="12547" y="20991"/>
                  </a:cubicBezTo>
                  <a:cubicBezTo>
                    <a:pt x="15427" y="20594"/>
                    <a:pt x="16867" y="19802"/>
                    <a:pt x="18307" y="190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" name="Line"/>
            <p:cNvSpPr/>
            <p:nvPr/>
          </p:nvSpPr>
          <p:spPr>
            <a:xfrm>
              <a:off x="6577232" y="4025900"/>
              <a:ext cx="173250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1" h="21600" fill="norm" stroke="1" extrusionOk="0">
                  <a:moveTo>
                    <a:pt x="8029" y="0"/>
                  </a:moveTo>
                  <a:cubicBezTo>
                    <a:pt x="6467" y="0"/>
                    <a:pt x="4906" y="0"/>
                    <a:pt x="3605" y="1565"/>
                  </a:cubicBezTo>
                  <a:cubicBezTo>
                    <a:pt x="2303" y="3130"/>
                    <a:pt x="1262" y="6261"/>
                    <a:pt x="612" y="8609"/>
                  </a:cubicBezTo>
                  <a:cubicBezTo>
                    <a:pt x="-39" y="10957"/>
                    <a:pt x="-299" y="12522"/>
                    <a:pt x="482" y="14243"/>
                  </a:cubicBezTo>
                  <a:cubicBezTo>
                    <a:pt x="1262" y="15965"/>
                    <a:pt x="3084" y="17843"/>
                    <a:pt x="5687" y="17374"/>
                  </a:cubicBezTo>
                  <a:cubicBezTo>
                    <a:pt x="8289" y="16904"/>
                    <a:pt x="11672" y="14087"/>
                    <a:pt x="13754" y="12052"/>
                  </a:cubicBezTo>
                  <a:cubicBezTo>
                    <a:pt x="15836" y="10017"/>
                    <a:pt x="16617" y="8765"/>
                    <a:pt x="16877" y="9548"/>
                  </a:cubicBezTo>
                  <a:cubicBezTo>
                    <a:pt x="17137" y="10330"/>
                    <a:pt x="16877" y="13148"/>
                    <a:pt x="17528" y="15496"/>
                  </a:cubicBezTo>
                  <a:cubicBezTo>
                    <a:pt x="18178" y="17843"/>
                    <a:pt x="19740" y="19722"/>
                    <a:pt x="2130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" name="Line"/>
            <p:cNvSpPr/>
            <p:nvPr/>
          </p:nvSpPr>
          <p:spPr>
            <a:xfrm>
              <a:off x="6833031" y="4025900"/>
              <a:ext cx="120651" cy="172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7" fill="norm" stroke="1" extrusionOk="0">
                  <a:moveTo>
                    <a:pt x="0" y="3951"/>
                  </a:moveTo>
                  <a:cubicBezTo>
                    <a:pt x="0" y="2634"/>
                    <a:pt x="0" y="1317"/>
                    <a:pt x="758" y="1317"/>
                  </a:cubicBezTo>
                  <a:cubicBezTo>
                    <a:pt x="1516" y="1317"/>
                    <a:pt x="3032" y="2634"/>
                    <a:pt x="5116" y="5663"/>
                  </a:cubicBezTo>
                  <a:cubicBezTo>
                    <a:pt x="7200" y="8693"/>
                    <a:pt x="9853" y="13434"/>
                    <a:pt x="10800" y="16595"/>
                  </a:cubicBezTo>
                  <a:cubicBezTo>
                    <a:pt x="11747" y="19756"/>
                    <a:pt x="10989" y="21337"/>
                    <a:pt x="10421" y="21468"/>
                  </a:cubicBezTo>
                  <a:cubicBezTo>
                    <a:pt x="9853" y="21600"/>
                    <a:pt x="9474" y="20283"/>
                    <a:pt x="10421" y="16990"/>
                  </a:cubicBezTo>
                  <a:cubicBezTo>
                    <a:pt x="11368" y="13698"/>
                    <a:pt x="13642" y="8429"/>
                    <a:pt x="15726" y="5268"/>
                  </a:cubicBezTo>
                  <a:cubicBezTo>
                    <a:pt x="17811" y="2107"/>
                    <a:pt x="19705" y="105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" name="Line"/>
            <p:cNvSpPr/>
            <p:nvPr/>
          </p:nvSpPr>
          <p:spPr>
            <a:xfrm>
              <a:off x="6972731" y="4013199"/>
              <a:ext cx="152401" cy="152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2" fill="norm" stroke="1" extrusionOk="0">
                  <a:moveTo>
                    <a:pt x="0" y="0"/>
                  </a:moveTo>
                  <a:cubicBezTo>
                    <a:pt x="1200" y="4438"/>
                    <a:pt x="2400" y="8877"/>
                    <a:pt x="3150" y="11984"/>
                  </a:cubicBezTo>
                  <a:cubicBezTo>
                    <a:pt x="3900" y="15090"/>
                    <a:pt x="4200" y="16866"/>
                    <a:pt x="4650" y="18493"/>
                  </a:cubicBezTo>
                  <a:cubicBezTo>
                    <a:pt x="5100" y="20121"/>
                    <a:pt x="5700" y="21600"/>
                    <a:pt x="6600" y="21304"/>
                  </a:cubicBezTo>
                  <a:cubicBezTo>
                    <a:pt x="7500" y="21008"/>
                    <a:pt x="8700" y="18937"/>
                    <a:pt x="11250" y="15238"/>
                  </a:cubicBezTo>
                  <a:cubicBezTo>
                    <a:pt x="13800" y="11540"/>
                    <a:pt x="17700" y="6214"/>
                    <a:pt x="21600" y="8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" name="Line"/>
            <p:cNvSpPr/>
            <p:nvPr/>
          </p:nvSpPr>
          <p:spPr>
            <a:xfrm>
              <a:off x="7163625" y="4027854"/>
              <a:ext cx="158357" cy="182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7" h="21371" fill="norm" stroke="1" extrusionOk="0">
                  <a:moveTo>
                    <a:pt x="790" y="10199"/>
                  </a:moveTo>
                  <a:cubicBezTo>
                    <a:pt x="3875" y="8957"/>
                    <a:pt x="6961" y="7716"/>
                    <a:pt x="8925" y="6599"/>
                  </a:cubicBezTo>
                  <a:cubicBezTo>
                    <a:pt x="10888" y="5481"/>
                    <a:pt x="11730" y="4488"/>
                    <a:pt x="12151" y="3371"/>
                  </a:cubicBezTo>
                  <a:cubicBezTo>
                    <a:pt x="12571" y="2254"/>
                    <a:pt x="12571" y="1012"/>
                    <a:pt x="11870" y="392"/>
                  </a:cubicBezTo>
                  <a:cubicBezTo>
                    <a:pt x="11169" y="-229"/>
                    <a:pt x="9766" y="-229"/>
                    <a:pt x="7662" y="1261"/>
                  </a:cubicBezTo>
                  <a:cubicBezTo>
                    <a:pt x="5558" y="2750"/>
                    <a:pt x="2753" y="5730"/>
                    <a:pt x="1210" y="8833"/>
                  </a:cubicBezTo>
                  <a:cubicBezTo>
                    <a:pt x="-332" y="11937"/>
                    <a:pt x="-613" y="15164"/>
                    <a:pt x="1631" y="17274"/>
                  </a:cubicBezTo>
                  <a:cubicBezTo>
                    <a:pt x="3875" y="19385"/>
                    <a:pt x="8644" y="20378"/>
                    <a:pt x="12291" y="20874"/>
                  </a:cubicBezTo>
                  <a:cubicBezTo>
                    <a:pt x="15938" y="21371"/>
                    <a:pt x="18462" y="21371"/>
                    <a:pt x="20987" y="213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" name="Line"/>
            <p:cNvSpPr/>
            <p:nvPr/>
          </p:nvSpPr>
          <p:spPr>
            <a:xfrm>
              <a:off x="7493431" y="4197350"/>
              <a:ext cx="127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" name="Line"/>
            <p:cNvSpPr/>
            <p:nvPr/>
          </p:nvSpPr>
          <p:spPr>
            <a:xfrm>
              <a:off x="336981" y="5233579"/>
              <a:ext cx="132408" cy="269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320" fill="norm" stroke="1" extrusionOk="0">
                  <a:moveTo>
                    <a:pt x="0" y="4930"/>
                  </a:moveTo>
                  <a:cubicBezTo>
                    <a:pt x="0" y="4093"/>
                    <a:pt x="0" y="3256"/>
                    <a:pt x="2400" y="2419"/>
                  </a:cubicBezTo>
                  <a:cubicBezTo>
                    <a:pt x="4800" y="1581"/>
                    <a:pt x="9600" y="744"/>
                    <a:pt x="12857" y="326"/>
                  </a:cubicBezTo>
                  <a:cubicBezTo>
                    <a:pt x="16114" y="-93"/>
                    <a:pt x="17829" y="-93"/>
                    <a:pt x="19200" y="242"/>
                  </a:cubicBezTo>
                  <a:cubicBezTo>
                    <a:pt x="20571" y="577"/>
                    <a:pt x="21600" y="1247"/>
                    <a:pt x="21429" y="2084"/>
                  </a:cubicBezTo>
                  <a:cubicBezTo>
                    <a:pt x="21257" y="2921"/>
                    <a:pt x="19886" y="3926"/>
                    <a:pt x="17486" y="5098"/>
                  </a:cubicBezTo>
                  <a:cubicBezTo>
                    <a:pt x="15086" y="6270"/>
                    <a:pt x="11657" y="7609"/>
                    <a:pt x="9257" y="8530"/>
                  </a:cubicBezTo>
                  <a:cubicBezTo>
                    <a:pt x="6857" y="9451"/>
                    <a:pt x="5486" y="9954"/>
                    <a:pt x="6000" y="10540"/>
                  </a:cubicBezTo>
                  <a:cubicBezTo>
                    <a:pt x="6514" y="11126"/>
                    <a:pt x="8914" y="11795"/>
                    <a:pt x="11486" y="12800"/>
                  </a:cubicBezTo>
                  <a:cubicBezTo>
                    <a:pt x="14057" y="13805"/>
                    <a:pt x="16800" y="15144"/>
                    <a:pt x="18343" y="16484"/>
                  </a:cubicBezTo>
                  <a:cubicBezTo>
                    <a:pt x="19886" y="17823"/>
                    <a:pt x="20229" y="19163"/>
                    <a:pt x="18171" y="20084"/>
                  </a:cubicBezTo>
                  <a:cubicBezTo>
                    <a:pt x="16114" y="21005"/>
                    <a:pt x="11657" y="21507"/>
                    <a:pt x="9086" y="21256"/>
                  </a:cubicBezTo>
                  <a:cubicBezTo>
                    <a:pt x="6514" y="21005"/>
                    <a:pt x="5829" y="20000"/>
                    <a:pt x="5143" y="189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" name="Line"/>
            <p:cNvSpPr/>
            <p:nvPr/>
          </p:nvSpPr>
          <p:spPr>
            <a:xfrm>
              <a:off x="133781" y="5105399"/>
              <a:ext cx="357718" cy="525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9" fill="norm" stroke="1" extrusionOk="0">
                  <a:moveTo>
                    <a:pt x="19938" y="0"/>
                  </a:moveTo>
                  <a:cubicBezTo>
                    <a:pt x="16871" y="0"/>
                    <a:pt x="13804" y="0"/>
                    <a:pt x="10864" y="771"/>
                  </a:cubicBezTo>
                  <a:cubicBezTo>
                    <a:pt x="7924" y="1543"/>
                    <a:pt x="5112" y="3086"/>
                    <a:pt x="3131" y="5400"/>
                  </a:cubicBezTo>
                  <a:cubicBezTo>
                    <a:pt x="1150" y="7714"/>
                    <a:pt x="0" y="10800"/>
                    <a:pt x="0" y="13457"/>
                  </a:cubicBezTo>
                  <a:cubicBezTo>
                    <a:pt x="0" y="16114"/>
                    <a:pt x="1150" y="18343"/>
                    <a:pt x="3067" y="19714"/>
                  </a:cubicBezTo>
                  <a:cubicBezTo>
                    <a:pt x="4985" y="21086"/>
                    <a:pt x="7669" y="21600"/>
                    <a:pt x="10544" y="21129"/>
                  </a:cubicBezTo>
                  <a:cubicBezTo>
                    <a:pt x="13420" y="20657"/>
                    <a:pt x="16488" y="19200"/>
                    <a:pt x="18533" y="17186"/>
                  </a:cubicBezTo>
                  <a:cubicBezTo>
                    <a:pt x="20578" y="15171"/>
                    <a:pt x="21600" y="12600"/>
                    <a:pt x="21600" y="10371"/>
                  </a:cubicBezTo>
                  <a:cubicBezTo>
                    <a:pt x="21600" y="8143"/>
                    <a:pt x="20578" y="6257"/>
                    <a:pt x="18469" y="4971"/>
                  </a:cubicBezTo>
                  <a:cubicBezTo>
                    <a:pt x="16360" y="3686"/>
                    <a:pt x="13164" y="3000"/>
                    <a:pt x="9969" y="23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" name="Line"/>
            <p:cNvSpPr/>
            <p:nvPr/>
          </p:nvSpPr>
          <p:spPr>
            <a:xfrm>
              <a:off x="1078800" y="5095787"/>
              <a:ext cx="267832" cy="477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556" fill="norm" stroke="1" extrusionOk="0">
                  <a:moveTo>
                    <a:pt x="10806" y="5021"/>
                  </a:moveTo>
                  <a:cubicBezTo>
                    <a:pt x="8935" y="5117"/>
                    <a:pt x="7064" y="5213"/>
                    <a:pt x="5534" y="5260"/>
                  </a:cubicBezTo>
                  <a:cubicBezTo>
                    <a:pt x="4003" y="5308"/>
                    <a:pt x="2812" y="5308"/>
                    <a:pt x="1792" y="5260"/>
                  </a:cubicBezTo>
                  <a:cubicBezTo>
                    <a:pt x="771" y="5213"/>
                    <a:pt x="-79" y="5117"/>
                    <a:pt x="6" y="4352"/>
                  </a:cubicBezTo>
                  <a:cubicBezTo>
                    <a:pt x="91" y="3588"/>
                    <a:pt x="1112" y="2154"/>
                    <a:pt x="2217" y="1246"/>
                  </a:cubicBezTo>
                  <a:cubicBezTo>
                    <a:pt x="3323" y="338"/>
                    <a:pt x="4513" y="-44"/>
                    <a:pt x="5278" y="4"/>
                  </a:cubicBezTo>
                  <a:cubicBezTo>
                    <a:pt x="6044" y="52"/>
                    <a:pt x="6384" y="529"/>
                    <a:pt x="6639" y="2393"/>
                  </a:cubicBezTo>
                  <a:cubicBezTo>
                    <a:pt x="6894" y="4257"/>
                    <a:pt x="7064" y="7506"/>
                    <a:pt x="6809" y="10565"/>
                  </a:cubicBezTo>
                  <a:cubicBezTo>
                    <a:pt x="6554" y="13623"/>
                    <a:pt x="5874" y="16491"/>
                    <a:pt x="5449" y="18163"/>
                  </a:cubicBezTo>
                  <a:cubicBezTo>
                    <a:pt x="5023" y="19836"/>
                    <a:pt x="4853" y="20314"/>
                    <a:pt x="4343" y="20744"/>
                  </a:cubicBezTo>
                  <a:cubicBezTo>
                    <a:pt x="3833" y="21174"/>
                    <a:pt x="2982" y="21556"/>
                    <a:pt x="2302" y="21556"/>
                  </a:cubicBezTo>
                  <a:cubicBezTo>
                    <a:pt x="1622" y="21556"/>
                    <a:pt x="1112" y="21174"/>
                    <a:pt x="1112" y="20409"/>
                  </a:cubicBezTo>
                  <a:cubicBezTo>
                    <a:pt x="1112" y="19644"/>
                    <a:pt x="1622" y="18498"/>
                    <a:pt x="3408" y="17207"/>
                  </a:cubicBezTo>
                  <a:cubicBezTo>
                    <a:pt x="5193" y="15917"/>
                    <a:pt x="8255" y="14483"/>
                    <a:pt x="10211" y="13671"/>
                  </a:cubicBezTo>
                  <a:cubicBezTo>
                    <a:pt x="12167" y="12859"/>
                    <a:pt x="13017" y="12668"/>
                    <a:pt x="13782" y="12429"/>
                  </a:cubicBezTo>
                  <a:cubicBezTo>
                    <a:pt x="14548" y="12190"/>
                    <a:pt x="15228" y="11903"/>
                    <a:pt x="15313" y="11998"/>
                  </a:cubicBezTo>
                  <a:cubicBezTo>
                    <a:pt x="15398" y="12094"/>
                    <a:pt x="14888" y="12572"/>
                    <a:pt x="14548" y="13432"/>
                  </a:cubicBezTo>
                  <a:cubicBezTo>
                    <a:pt x="14208" y="14292"/>
                    <a:pt x="14038" y="15535"/>
                    <a:pt x="13782" y="16395"/>
                  </a:cubicBezTo>
                  <a:cubicBezTo>
                    <a:pt x="13527" y="17255"/>
                    <a:pt x="13187" y="17733"/>
                    <a:pt x="13017" y="17733"/>
                  </a:cubicBezTo>
                  <a:cubicBezTo>
                    <a:pt x="12847" y="17733"/>
                    <a:pt x="12847" y="17255"/>
                    <a:pt x="13612" y="16299"/>
                  </a:cubicBezTo>
                  <a:cubicBezTo>
                    <a:pt x="14378" y="15344"/>
                    <a:pt x="15908" y="13910"/>
                    <a:pt x="17099" y="13050"/>
                  </a:cubicBezTo>
                  <a:cubicBezTo>
                    <a:pt x="18290" y="12190"/>
                    <a:pt x="19140" y="11903"/>
                    <a:pt x="19735" y="11998"/>
                  </a:cubicBezTo>
                  <a:cubicBezTo>
                    <a:pt x="20330" y="12094"/>
                    <a:pt x="20671" y="12572"/>
                    <a:pt x="20926" y="13767"/>
                  </a:cubicBezTo>
                  <a:cubicBezTo>
                    <a:pt x="21181" y="14961"/>
                    <a:pt x="21351" y="16873"/>
                    <a:pt x="21521" y="187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" name="Line"/>
            <p:cNvSpPr/>
            <p:nvPr/>
          </p:nvSpPr>
          <p:spPr>
            <a:xfrm>
              <a:off x="1418863" y="5321300"/>
              <a:ext cx="86519" cy="18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1600" fill="norm" stroke="1" extrusionOk="0">
                  <a:moveTo>
                    <a:pt x="21021" y="0"/>
                  </a:moveTo>
                  <a:cubicBezTo>
                    <a:pt x="14850" y="248"/>
                    <a:pt x="8678" y="497"/>
                    <a:pt x="4821" y="1117"/>
                  </a:cubicBezTo>
                  <a:cubicBezTo>
                    <a:pt x="964" y="1738"/>
                    <a:pt x="-579" y="2731"/>
                    <a:pt x="192" y="4593"/>
                  </a:cubicBezTo>
                  <a:cubicBezTo>
                    <a:pt x="964" y="6455"/>
                    <a:pt x="4050" y="9186"/>
                    <a:pt x="6878" y="11917"/>
                  </a:cubicBezTo>
                  <a:cubicBezTo>
                    <a:pt x="9707" y="14648"/>
                    <a:pt x="12278" y="17379"/>
                    <a:pt x="12535" y="19117"/>
                  </a:cubicBezTo>
                  <a:cubicBezTo>
                    <a:pt x="12792" y="20855"/>
                    <a:pt x="10735" y="21600"/>
                    <a:pt x="8678" y="21600"/>
                  </a:cubicBezTo>
                  <a:cubicBezTo>
                    <a:pt x="6621" y="21600"/>
                    <a:pt x="4564" y="20855"/>
                    <a:pt x="2507" y="201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" name="Line"/>
            <p:cNvSpPr/>
            <p:nvPr/>
          </p:nvSpPr>
          <p:spPr>
            <a:xfrm>
              <a:off x="1560374" y="5130799"/>
              <a:ext cx="97408" cy="314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534" fill="norm" stroke="1" extrusionOk="0">
                  <a:moveTo>
                    <a:pt x="21149" y="0"/>
                  </a:moveTo>
                  <a:cubicBezTo>
                    <a:pt x="17013" y="1015"/>
                    <a:pt x="12877" y="2030"/>
                    <a:pt x="9430" y="4421"/>
                  </a:cubicBezTo>
                  <a:cubicBezTo>
                    <a:pt x="5983" y="6813"/>
                    <a:pt x="3226" y="10583"/>
                    <a:pt x="1617" y="13409"/>
                  </a:cubicBezTo>
                  <a:cubicBezTo>
                    <a:pt x="9" y="16236"/>
                    <a:pt x="-451" y="18121"/>
                    <a:pt x="468" y="19426"/>
                  </a:cubicBezTo>
                  <a:cubicBezTo>
                    <a:pt x="1387" y="20730"/>
                    <a:pt x="3685" y="21455"/>
                    <a:pt x="6902" y="21528"/>
                  </a:cubicBezTo>
                  <a:cubicBezTo>
                    <a:pt x="10119" y="21600"/>
                    <a:pt x="14255" y="21020"/>
                    <a:pt x="18392" y="20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" name="Line"/>
            <p:cNvSpPr/>
            <p:nvPr/>
          </p:nvSpPr>
          <p:spPr>
            <a:xfrm>
              <a:off x="1451777" y="5281826"/>
              <a:ext cx="282205" cy="160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221" fill="norm" stroke="1" extrusionOk="0">
                  <a:moveTo>
                    <a:pt x="3092" y="10281"/>
                  </a:moveTo>
                  <a:cubicBezTo>
                    <a:pt x="1812" y="10000"/>
                    <a:pt x="532" y="9720"/>
                    <a:pt x="132" y="9018"/>
                  </a:cubicBezTo>
                  <a:cubicBezTo>
                    <a:pt x="-268" y="8317"/>
                    <a:pt x="212" y="7195"/>
                    <a:pt x="1972" y="5792"/>
                  </a:cubicBezTo>
                  <a:cubicBezTo>
                    <a:pt x="3732" y="4390"/>
                    <a:pt x="6772" y="2707"/>
                    <a:pt x="8692" y="1725"/>
                  </a:cubicBezTo>
                  <a:cubicBezTo>
                    <a:pt x="10612" y="743"/>
                    <a:pt x="11412" y="463"/>
                    <a:pt x="12212" y="182"/>
                  </a:cubicBezTo>
                  <a:cubicBezTo>
                    <a:pt x="13012" y="-98"/>
                    <a:pt x="13812" y="-379"/>
                    <a:pt x="14612" y="2005"/>
                  </a:cubicBezTo>
                  <a:cubicBezTo>
                    <a:pt x="15412" y="4390"/>
                    <a:pt x="16212" y="9439"/>
                    <a:pt x="16612" y="12805"/>
                  </a:cubicBezTo>
                  <a:cubicBezTo>
                    <a:pt x="17012" y="16172"/>
                    <a:pt x="17012" y="17855"/>
                    <a:pt x="16692" y="19117"/>
                  </a:cubicBezTo>
                  <a:cubicBezTo>
                    <a:pt x="16372" y="20379"/>
                    <a:pt x="15732" y="21221"/>
                    <a:pt x="15092" y="21221"/>
                  </a:cubicBezTo>
                  <a:cubicBezTo>
                    <a:pt x="14452" y="21221"/>
                    <a:pt x="13812" y="20379"/>
                    <a:pt x="13652" y="19117"/>
                  </a:cubicBezTo>
                  <a:cubicBezTo>
                    <a:pt x="13492" y="17855"/>
                    <a:pt x="13812" y="16172"/>
                    <a:pt x="15172" y="13927"/>
                  </a:cubicBezTo>
                  <a:cubicBezTo>
                    <a:pt x="16532" y="11683"/>
                    <a:pt x="18932" y="8878"/>
                    <a:pt x="21332" y="60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" name="Line"/>
            <p:cNvSpPr/>
            <p:nvPr/>
          </p:nvSpPr>
          <p:spPr>
            <a:xfrm>
              <a:off x="1746681" y="5321300"/>
              <a:ext cx="152401" cy="98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9" fill="norm" stroke="1" extrusionOk="0">
                  <a:moveTo>
                    <a:pt x="0" y="0"/>
                  </a:moveTo>
                  <a:cubicBezTo>
                    <a:pt x="300" y="4500"/>
                    <a:pt x="600" y="9000"/>
                    <a:pt x="1050" y="12825"/>
                  </a:cubicBezTo>
                  <a:cubicBezTo>
                    <a:pt x="1500" y="16650"/>
                    <a:pt x="2100" y="19800"/>
                    <a:pt x="3150" y="20700"/>
                  </a:cubicBezTo>
                  <a:cubicBezTo>
                    <a:pt x="4200" y="21600"/>
                    <a:pt x="5700" y="20250"/>
                    <a:pt x="6900" y="18675"/>
                  </a:cubicBezTo>
                  <a:cubicBezTo>
                    <a:pt x="8100" y="17100"/>
                    <a:pt x="9000" y="15300"/>
                    <a:pt x="10050" y="13500"/>
                  </a:cubicBezTo>
                  <a:cubicBezTo>
                    <a:pt x="11100" y="11700"/>
                    <a:pt x="12300" y="9900"/>
                    <a:pt x="12900" y="10125"/>
                  </a:cubicBezTo>
                  <a:cubicBezTo>
                    <a:pt x="13500" y="10350"/>
                    <a:pt x="13500" y="12600"/>
                    <a:pt x="14100" y="14400"/>
                  </a:cubicBezTo>
                  <a:cubicBezTo>
                    <a:pt x="14700" y="16200"/>
                    <a:pt x="15900" y="17550"/>
                    <a:pt x="17250" y="18450"/>
                  </a:cubicBezTo>
                  <a:cubicBezTo>
                    <a:pt x="18600" y="19350"/>
                    <a:pt x="20100" y="19800"/>
                    <a:pt x="21600" y="202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" name="Line"/>
            <p:cNvSpPr/>
            <p:nvPr/>
          </p:nvSpPr>
          <p:spPr>
            <a:xfrm>
              <a:off x="1919580" y="5322245"/>
              <a:ext cx="106502" cy="126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0" h="21439" fill="norm" stroke="1" extrusionOk="0">
                  <a:moveTo>
                    <a:pt x="13686" y="3079"/>
                  </a:moveTo>
                  <a:cubicBezTo>
                    <a:pt x="12416" y="1639"/>
                    <a:pt x="11145" y="199"/>
                    <a:pt x="9451" y="19"/>
                  </a:cubicBezTo>
                  <a:cubicBezTo>
                    <a:pt x="7757" y="-161"/>
                    <a:pt x="5639" y="919"/>
                    <a:pt x="3945" y="3439"/>
                  </a:cubicBezTo>
                  <a:cubicBezTo>
                    <a:pt x="2251" y="5959"/>
                    <a:pt x="981" y="9919"/>
                    <a:pt x="345" y="12799"/>
                  </a:cubicBezTo>
                  <a:cubicBezTo>
                    <a:pt x="-290" y="15679"/>
                    <a:pt x="-290" y="17479"/>
                    <a:pt x="2463" y="18919"/>
                  </a:cubicBezTo>
                  <a:cubicBezTo>
                    <a:pt x="5216" y="20359"/>
                    <a:pt x="10722" y="21439"/>
                    <a:pt x="14322" y="21439"/>
                  </a:cubicBezTo>
                  <a:cubicBezTo>
                    <a:pt x="17922" y="21439"/>
                    <a:pt x="19616" y="20359"/>
                    <a:pt x="21310" y="192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" name="Line"/>
            <p:cNvSpPr/>
            <p:nvPr/>
          </p:nvSpPr>
          <p:spPr>
            <a:xfrm>
              <a:off x="2080238" y="5118100"/>
              <a:ext cx="72844" cy="311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9" h="21600" fill="norm" stroke="1" extrusionOk="0">
                  <a:moveTo>
                    <a:pt x="20649" y="0"/>
                  </a:moveTo>
                  <a:cubicBezTo>
                    <a:pt x="17649" y="294"/>
                    <a:pt x="14649" y="588"/>
                    <a:pt x="11649" y="2131"/>
                  </a:cubicBezTo>
                  <a:cubicBezTo>
                    <a:pt x="8649" y="3673"/>
                    <a:pt x="5649" y="6465"/>
                    <a:pt x="3249" y="9404"/>
                  </a:cubicBezTo>
                  <a:cubicBezTo>
                    <a:pt x="849" y="12343"/>
                    <a:pt x="-951" y="15429"/>
                    <a:pt x="549" y="17486"/>
                  </a:cubicBezTo>
                  <a:cubicBezTo>
                    <a:pt x="2049" y="19543"/>
                    <a:pt x="6849" y="20571"/>
                    <a:pt x="10749" y="21086"/>
                  </a:cubicBezTo>
                  <a:cubicBezTo>
                    <a:pt x="14649" y="21600"/>
                    <a:pt x="17649" y="21600"/>
                    <a:pt x="2064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" name="Line"/>
            <p:cNvSpPr/>
            <p:nvPr/>
          </p:nvSpPr>
          <p:spPr>
            <a:xfrm>
              <a:off x="2018256" y="5303148"/>
              <a:ext cx="231206" cy="113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042" fill="norm" stroke="1" extrusionOk="0">
                  <a:moveTo>
                    <a:pt x="4222" y="2189"/>
                  </a:moveTo>
                  <a:cubicBezTo>
                    <a:pt x="2276" y="2582"/>
                    <a:pt x="330" y="2975"/>
                    <a:pt x="38" y="3171"/>
                  </a:cubicBezTo>
                  <a:cubicBezTo>
                    <a:pt x="-254" y="3368"/>
                    <a:pt x="1108" y="3368"/>
                    <a:pt x="4611" y="3171"/>
                  </a:cubicBezTo>
                  <a:cubicBezTo>
                    <a:pt x="8114" y="2975"/>
                    <a:pt x="13757" y="2582"/>
                    <a:pt x="17065" y="1993"/>
                  </a:cubicBezTo>
                  <a:cubicBezTo>
                    <a:pt x="20373" y="1404"/>
                    <a:pt x="21346" y="618"/>
                    <a:pt x="21249" y="226"/>
                  </a:cubicBezTo>
                  <a:cubicBezTo>
                    <a:pt x="21151" y="-167"/>
                    <a:pt x="19984" y="-167"/>
                    <a:pt x="18622" y="1208"/>
                  </a:cubicBezTo>
                  <a:cubicBezTo>
                    <a:pt x="17260" y="2582"/>
                    <a:pt x="15703" y="5331"/>
                    <a:pt x="14730" y="7688"/>
                  </a:cubicBezTo>
                  <a:cubicBezTo>
                    <a:pt x="13757" y="10044"/>
                    <a:pt x="13368" y="12008"/>
                    <a:pt x="13173" y="13971"/>
                  </a:cubicBezTo>
                  <a:cubicBezTo>
                    <a:pt x="12978" y="15935"/>
                    <a:pt x="12978" y="17898"/>
                    <a:pt x="13757" y="19273"/>
                  </a:cubicBezTo>
                  <a:cubicBezTo>
                    <a:pt x="14535" y="20648"/>
                    <a:pt x="16092" y="21433"/>
                    <a:pt x="16968" y="20844"/>
                  </a:cubicBezTo>
                  <a:cubicBezTo>
                    <a:pt x="17843" y="20255"/>
                    <a:pt x="18038" y="18291"/>
                    <a:pt x="18135" y="16328"/>
                  </a:cubicBezTo>
                  <a:cubicBezTo>
                    <a:pt x="18232" y="14364"/>
                    <a:pt x="18232" y="12400"/>
                    <a:pt x="18232" y="104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" name="Line"/>
            <p:cNvSpPr/>
            <p:nvPr/>
          </p:nvSpPr>
          <p:spPr>
            <a:xfrm>
              <a:off x="2203881" y="5257800"/>
              <a:ext cx="241301" cy="175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7027"/>
                  </a:moveTo>
                  <a:cubicBezTo>
                    <a:pt x="2084" y="5986"/>
                    <a:pt x="4168" y="4945"/>
                    <a:pt x="6063" y="4814"/>
                  </a:cubicBezTo>
                  <a:cubicBezTo>
                    <a:pt x="7958" y="4684"/>
                    <a:pt x="9663" y="5465"/>
                    <a:pt x="10895" y="8067"/>
                  </a:cubicBezTo>
                  <a:cubicBezTo>
                    <a:pt x="12126" y="10670"/>
                    <a:pt x="12884" y="15094"/>
                    <a:pt x="12884" y="17827"/>
                  </a:cubicBezTo>
                  <a:cubicBezTo>
                    <a:pt x="12884" y="20559"/>
                    <a:pt x="12126" y="21600"/>
                    <a:pt x="11368" y="21600"/>
                  </a:cubicBezTo>
                  <a:cubicBezTo>
                    <a:pt x="10611" y="21600"/>
                    <a:pt x="9853" y="20559"/>
                    <a:pt x="9474" y="18607"/>
                  </a:cubicBezTo>
                  <a:cubicBezTo>
                    <a:pt x="9095" y="16655"/>
                    <a:pt x="9095" y="13793"/>
                    <a:pt x="11179" y="10540"/>
                  </a:cubicBezTo>
                  <a:cubicBezTo>
                    <a:pt x="13263" y="7287"/>
                    <a:pt x="17432" y="364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" name="Line"/>
            <p:cNvSpPr/>
            <p:nvPr/>
          </p:nvSpPr>
          <p:spPr>
            <a:xfrm>
              <a:off x="2877708" y="5283200"/>
              <a:ext cx="189774" cy="154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353" fill="norm" stroke="1" extrusionOk="0">
                  <a:moveTo>
                    <a:pt x="1358" y="0"/>
                  </a:moveTo>
                  <a:cubicBezTo>
                    <a:pt x="878" y="4962"/>
                    <a:pt x="398" y="9924"/>
                    <a:pt x="158" y="13135"/>
                  </a:cubicBezTo>
                  <a:cubicBezTo>
                    <a:pt x="-82" y="16346"/>
                    <a:pt x="-82" y="17805"/>
                    <a:pt x="398" y="18973"/>
                  </a:cubicBezTo>
                  <a:cubicBezTo>
                    <a:pt x="878" y="20141"/>
                    <a:pt x="1838" y="21016"/>
                    <a:pt x="2678" y="20870"/>
                  </a:cubicBezTo>
                  <a:cubicBezTo>
                    <a:pt x="3518" y="20724"/>
                    <a:pt x="4238" y="19557"/>
                    <a:pt x="4958" y="18389"/>
                  </a:cubicBezTo>
                  <a:cubicBezTo>
                    <a:pt x="5678" y="17222"/>
                    <a:pt x="6398" y="16054"/>
                    <a:pt x="6878" y="16200"/>
                  </a:cubicBezTo>
                  <a:cubicBezTo>
                    <a:pt x="7358" y="16346"/>
                    <a:pt x="7598" y="17805"/>
                    <a:pt x="8318" y="19119"/>
                  </a:cubicBezTo>
                  <a:cubicBezTo>
                    <a:pt x="9038" y="20432"/>
                    <a:pt x="10238" y="21600"/>
                    <a:pt x="11918" y="21308"/>
                  </a:cubicBezTo>
                  <a:cubicBezTo>
                    <a:pt x="13598" y="21016"/>
                    <a:pt x="15758" y="19265"/>
                    <a:pt x="17438" y="16054"/>
                  </a:cubicBezTo>
                  <a:cubicBezTo>
                    <a:pt x="19118" y="12843"/>
                    <a:pt x="20318" y="8173"/>
                    <a:pt x="21518" y="3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" name="Line"/>
            <p:cNvSpPr/>
            <p:nvPr/>
          </p:nvSpPr>
          <p:spPr>
            <a:xfrm>
              <a:off x="3067481" y="5321300"/>
              <a:ext cx="3810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" name="Line"/>
            <p:cNvSpPr/>
            <p:nvPr/>
          </p:nvSpPr>
          <p:spPr>
            <a:xfrm>
              <a:off x="3124631" y="5219700"/>
              <a:ext cx="127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" name="Line"/>
            <p:cNvSpPr/>
            <p:nvPr/>
          </p:nvSpPr>
          <p:spPr>
            <a:xfrm>
              <a:off x="3200268" y="5118100"/>
              <a:ext cx="19614" cy="330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4431"/>
                    <a:pt x="2735" y="8862"/>
                    <a:pt x="575" y="12462"/>
                  </a:cubicBezTo>
                  <a:cubicBezTo>
                    <a:pt x="-1585" y="16062"/>
                    <a:pt x="2735" y="18831"/>
                    <a:pt x="70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" name="Line"/>
            <p:cNvSpPr/>
            <p:nvPr/>
          </p:nvSpPr>
          <p:spPr>
            <a:xfrm>
              <a:off x="3335123" y="5143500"/>
              <a:ext cx="18109" cy="26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332" y="0"/>
                  </a:moveTo>
                  <a:cubicBezTo>
                    <a:pt x="6132" y="5143"/>
                    <a:pt x="-1068" y="10286"/>
                    <a:pt x="132" y="13886"/>
                  </a:cubicBezTo>
                  <a:cubicBezTo>
                    <a:pt x="1332" y="17486"/>
                    <a:pt x="10932" y="19543"/>
                    <a:pt x="2053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" name="Line"/>
            <p:cNvSpPr/>
            <p:nvPr/>
          </p:nvSpPr>
          <p:spPr>
            <a:xfrm>
              <a:off x="3905681" y="5118100"/>
              <a:ext cx="107266" cy="311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600" fill="norm" stroke="1" extrusionOk="0">
                  <a:moveTo>
                    <a:pt x="15247" y="0"/>
                  </a:moveTo>
                  <a:cubicBezTo>
                    <a:pt x="13129" y="3380"/>
                    <a:pt x="11012" y="6759"/>
                    <a:pt x="9529" y="9404"/>
                  </a:cubicBezTo>
                  <a:cubicBezTo>
                    <a:pt x="8047" y="12049"/>
                    <a:pt x="7200" y="13959"/>
                    <a:pt x="6353" y="15355"/>
                  </a:cubicBezTo>
                  <a:cubicBezTo>
                    <a:pt x="5506" y="16751"/>
                    <a:pt x="4659" y="17633"/>
                    <a:pt x="4024" y="18441"/>
                  </a:cubicBezTo>
                  <a:cubicBezTo>
                    <a:pt x="3388" y="19249"/>
                    <a:pt x="2965" y="19984"/>
                    <a:pt x="3176" y="19984"/>
                  </a:cubicBezTo>
                  <a:cubicBezTo>
                    <a:pt x="3388" y="19984"/>
                    <a:pt x="4235" y="19249"/>
                    <a:pt x="6141" y="18147"/>
                  </a:cubicBezTo>
                  <a:cubicBezTo>
                    <a:pt x="8047" y="17045"/>
                    <a:pt x="11012" y="15576"/>
                    <a:pt x="13553" y="14620"/>
                  </a:cubicBezTo>
                  <a:cubicBezTo>
                    <a:pt x="16094" y="13665"/>
                    <a:pt x="18212" y="13224"/>
                    <a:pt x="19482" y="13371"/>
                  </a:cubicBezTo>
                  <a:cubicBezTo>
                    <a:pt x="20753" y="13518"/>
                    <a:pt x="21176" y="14253"/>
                    <a:pt x="21388" y="15208"/>
                  </a:cubicBezTo>
                  <a:cubicBezTo>
                    <a:pt x="21600" y="16163"/>
                    <a:pt x="21600" y="17339"/>
                    <a:pt x="18000" y="18441"/>
                  </a:cubicBezTo>
                  <a:cubicBezTo>
                    <a:pt x="14400" y="19543"/>
                    <a:pt x="7200" y="205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" name="Line"/>
            <p:cNvSpPr/>
            <p:nvPr/>
          </p:nvSpPr>
          <p:spPr>
            <a:xfrm>
              <a:off x="4066892" y="5234354"/>
              <a:ext cx="162640" cy="175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9" h="21363" fill="norm" stroke="1" extrusionOk="0">
                  <a:moveTo>
                    <a:pt x="1323" y="12106"/>
                  </a:moveTo>
                  <a:cubicBezTo>
                    <a:pt x="4877" y="9277"/>
                    <a:pt x="8432" y="6449"/>
                    <a:pt x="10482" y="4392"/>
                  </a:cubicBezTo>
                  <a:cubicBezTo>
                    <a:pt x="12533" y="2334"/>
                    <a:pt x="13080" y="1049"/>
                    <a:pt x="12260" y="406"/>
                  </a:cubicBezTo>
                  <a:cubicBezTo>
                    <a:pt x="11439" y="-237"/>
                    <a:pt x="9252" y="-237"/>
                    <a:pt x="6655" y="1306"/>
                  </a:cubicBezTo>
                  <a:cubicBezTo>
                    <a:pt x="4057" y="2849"/>
                    <a:pt x="1050" y="5934"/>
                    <a:pt x="229" y="8892"/>
                  </a:cubicBezTo>
                  <a:cubicBezTo>
                    <a:pt x="-591" y="11849"/>
                    <a:pt x="776" y="14677"/>
                    <a:pt x="4604" y="16734"/>
                  </a:cubicBezTo>
                  <a:cubicBezTo>
                    <a:pt x="8432" y="18792"/>
                    <a:pt x="14720" y="20077"/>
                    <a:pt x="21009" y="213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" name="Line"/>
            <p:cNvSpPr/>
            <p:nvPr/>
          </p:nvSpPr>
          <p:spPr>
            <a:xfrm>
              <a:off x="4541626" y="5286286"/>
              <a:ext cx="132406" cy="137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0973" fill="norm" stroke="1" extrusionOk="0">
                  <a:moveTo>
                    <a:pt x="21447" y="3398"/>
                  </a:moveTo>
                  <a:cubicBezTo>
                    <a:pt x="18361" y="1786"/>
                    <a:pt x="15276" y="174"/>
                    <a:pt x="12018" y="13"/>
                  </a:cubicBezTo>
                  <a:cubicBezTo>
                    <a:pt x="8761" y="-148"/>
                    <a:pt x="5333" y="1142"/>
                    <a:pt x="3104" y="3721"/>
                  </a:cubicBezTo>
                  <a:cubicBezTo>
                    <a:pt x="876" y="6300"/>
                    <a:pt x="-153" y="10168"/>
                    <a:pt x="18" y="13392"/>
                  </a:cubicBezTo>
                  <a:cubicBezTo>
                    <a:pt x="190" y="16616"/>
                    <a:pt x="1561" y="19195"/>
                    <a:pt x="3961" y="20324"/>
                  </a:cubicBezTo>
                  <a:cubicBezTo>
                    <a:pt x="6361" y="21452"/>
                    <a:pt x="9790" y="21130"/>
                    <a:pt x="12361" y="19195"/>
                  </a:cubicBezTo>
                  <a:cubicBezTo>
                    <a:pt x="14933" y="17261"/>
                    <a:pt x="16647" y="13715"/>
                    <a:pt x="16818" y="11297"/>
                  </a:cubicBezTo>
                  <a:cubicBezTo>
                    <a:pt x="16990" y="8879"/>
                    <a:pt x="15618" y="7589"/>
                    <a:pt x="14418" y="6300"/>
                  </a:cubicBezTo>
                  <a:cubicBezTo>
                    <a:pt x="13218" y="5010"/>
                    <a:pt x="12190" y="3721"/>
                    <a:pt x="12018" y="2915"/>
                  </a:cubicBezTo>
                  <a:cubicBezTo>
                    <a:pt x="11847" y="2109"/>
                    <a:pt x="12533" y="1786"/>
                    <a:pt x="13218" y="14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" name="Line"/>
            <p:cNvSpPr/>
            <p:nvPr/>
          </p:nvSpPr>
          <p:spPr>
            <a:xfrm>
              <a:off x="4707230" y="5232812"/>
              <a:ext cx="150952" cy="215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349" fill="norm" stroke="1" extrusionOk="0">
                  <a:moveTo>
                    <a:pt x="695" y="4363"/>
                  </a:moveTo>
                  <a:cubicBezTo>
                    <a:pt x="2195" y="4572"/>
                    <a:pt x="3695" y="4782"/>
                    <a:pt x="4595" y="5516"/>
                  </a:cubicBezTo>
                  <a:cubicBezTo>
                    <a:pt x="5495" y="6250"/>
                    <a:pt x="5795" y="7508"/>
                    <a:pt x="5345" y="9605"/>
                  </a:cubicBezTo>
                  <a:cubicBezTo>
                    <a:pt x="4895" y="11702"/>
                    <a:pt x="3695" y="14638"/>
                    <a:pt x="2645" y="16526"/>
                  </a:cubicBezTo>
                  <a:cubicBezTo>
                    <a:pt x="1595" y="18413"/>
                    <a:pt x="695" y="19252"/>
                    <a:pt x="245" y="19042"/>
                  </a:cubicBezTo>
                  <a:cubicBezTo>
                    <a:pt x="-205" y="18832"/>
                    <a:pt x="-205" y="17574"/>
                    <a:pt x="1745" y="14743"/>
                  </a:cubicBezTo>
                  <a:cubicBezTo>
                    <a:pt x="3695" y="11912"/>
                    <a:pt x="7595" y="7508"/>
                    <a:pt x="9995" y="4887"/>
                  </a:cubicBezTo>
                  <a:cubicBezTo>
                    <a:pt x="12395" y="2266"/>
                    <a:pt x="13295" y="1427"/>
                    <a:pt x="14495" y="798"/>
                  </a:cubicBezTo>
                  <a:cubicBezTo>
                    <a:pt x="15695" y="168"/>
                    <a:pt x="17195" y="-251"/>
                    <a:pt x="18245" y="168"/>
                  </a:cubicBezTo>
                  <a:cubicBezTo>
                    <a:pt x="19295" y="588"/>
                    <a:pt x="19895" y="1846"/>
                    <a:pt x="20045" y="4887"/>
                  </a:cubicBezTo>
                  <a:cubicBezTo>
                    <a:pt x="20195" y="7928"/>
                    <a:pt x="19895" y="12751"/>
                    <a:pt x="20045" y="15792"/>
                  </a:cubicBezTo>
                  <a:cubicBezTo>
                    <a:pt x="20195" y="18832"/>
                    <a:pt x="20795" y="20091"/>
                    <a:pt x="21395" y="213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" name="Line"/>
            <p:cNvSpPr/>
            <p:nvPr/>
          </p:nvSpPr>
          <p:spPr>
            <a:xfrm>
              <a:off x="5334431" y="5257791"/>
              <a:ext cx="209551" cy="171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8" fill="norm" stroke="1" extrusionOk="0">
                  <a:moveTo>
                    <a:pt x="0" y="3162"/>
                  </a:moveTo>
                  <a:cubicBezTo>
                    <a:pt x="3709" y="1845"/>
                    <a:pt x="7418" y="528"/>
                    <a:pt x="10364" y="133"/>
                  </a:cubicBezTo>
                  <a:cubicBezTo>
                    <a:pt x="13309" y="-262"/>
                    <a:pt x="15491" y="265"/>
                    <a:pt x="16800" y="1187"/>
                  </a:cubicBezTo>
                  <a:cubicBezTo>
                    <a:pt x="18109" y="2109"/>
                    <a:pt x="18545" y="3426"/>
                    <a:pt x="17236" y="5665"/>
                  </a:cubicBezTo>
                  <a:cubicBezTo>
                    <a:pt x="15927" y="7904"/>
                    <a:pt x="12873" y="11065"/>
                    <a:pt x="10036" y="13304"/>
                  </a:cubicBezTo>
                  <a:cubicBezTo>
                    <a:pt x="7200" y="15543"/>
                    <a:pt x="4582" y="16860"/>
                    <a:pt x="2836" y="17914"/>
                  </a:cubicBezTo>
                  <a:cubicBezTo>
                    <a:pt x="1091" y="18967"/>
                    <a:pt x="218" y="19758"/>
                    <a:pt x="436" y="20153"/>
                  </a:cubicBezTo>
                  <a:cubicBezTo>
                    <a:pt x="655" y="20548"/>
                    <a:pt x="1964" y="20548"/>
                    <a:pt x="5673" y="20679"/>
                  </a:cubicBezTo>
                  <a:cubicBezTo>
                    <a:pt x="9382" y="20811"/>
                    <a:pt x="15491" y="21075"/>
                    <a:pt x="21600" y="213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" name="Line"/>
            <p:cNvSpPr/>
            <p:nvPr/>
          </p:nvSpPr>
          <p:spPr>
            <a:xfrm>
              <a:off x="5588423" y="5308600"/>
              <a:ext cx="89180" cy="108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3" h="20884" fill="norm" stroke="1" extrusionOk="0">
                  <a:moveTo>
                    <a:pt x="14729" y="2445"/>
                  </a:moveTo>
                  <a:cubicBezTo>
                    <a:pt x="12766" y="1223"/>
                    <a:pt x="10802" y="0"/>
                    <a:pt x="8593" y="0"/>
                  </a:cubicBezTo>
                  <a:cubicBezTo>
                    <a:pt x="6384" y="0"/>
                    <a:pt x="3929" y="1223"/>
                    <a:pt x="2211" y="2853"/>
                  </a:cubicBezTo>
                  <a:cubicBezTo>
                    <a:pt x="493" y="4483"/>
                    <a:pt x="-489" y="6521"/>
                    <a:pt x="247" y="9577"/>
                  </a:cubicBezTo>
                  <a:cubicBezTo>
                    <a:pt x="984" y="12634"/>
                    <a:pt x="3438" y="16709"/>
                    <a:pt x="6384" y="18951"/>
                  </a:cubicBezTo>
                  <a:cubicBezTo>
                    <a:pt x="9329" y="21192"/>
                    <a:pt x="12766" y="21600"/>
                    <a:pt x="15711" y="19562"/>
                  </a:cubicBezTo>
                  <a:cubicBezTo>
                    <a:pt x="18656" y="17525"/>
                    <a:pt x="21111" y="13042"/>
                    <a:pt x="20620" y="9374"/>
                  </a:cubicBezTo>
                  <a:cubicBezTo>
                    <a:pt x="20129" y="5706"/>
                    <a:pt x="16693" y="2853"/>
                    <a:pt x="13747" y="1426"/>
                  </a:cubicBezTo>
                  <a:cubicBezTo>
                    <a:pt x="10802" y="0"/>
                    <a:pt x="8347" y="0"/>
                    <a:pt x="8102" y="815"/>
                  </a:cubicBezTo>
                  <a:cubicBezTo>
                    <a:pt x="7856" y="1630"/>
                    <a:pt x="9820" y="3260"/>
                    <a:pt x="12275" y="4483"/>
                  </a:cubicBezTo>
                  <a:cubicBezTo>
                    <a:pt x="14729" y="5706"/>
                    <a:pt x="17675" y="6521"/>
                    <a:pt x="20620" y="73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" name="Line"/>
            <p:cNvSpPr/>
            <p:nvPr/>
          </p:nvSpPr>
          <p:spPr>
            <a:xfrm>
              <a:off x="5723855" y="5333991"/>
              <a:ext cx="129571" cy="78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8" h="20505" fill="norm" stroke="1" extrusionOk="0">
                  <a:moveTo>
                    <a:pt x="10978" y="4986"/>
                  </a:moveTo>
                  <a:cubicBezTo>
                    <a:pt x="8921" y="3325"/>
                    <a:pt x="6864" y="1663"/>
                    <a:pt x="4978" y="1663"/>
                  </a:cubicBezTo>
                  <a:cubicBezTo>
                    <a:pt x="3093" y="1663"/>
                    <a:pt x="1378" y="3325"/>
                    <a:pt x="521" y="5540"/>
                  </a:cubicBezTo>
                  <a:cubicBezTo>
                    <a:pt x="-336" y="7756"/>
                    <a:pt x="-336" y="10525"/>
                    <a:pt x="2064" y="13294"/>
                  </a:cubicBezTo>
                  <a:cubicBezTo>
                    <a:pt x="4464" y="16063"/>
                    <a:pt x="9264" y="18833"/>
                    <a:pt x="12521" y="19940"/>
                  </a:cubicBezTo>
                  <a:cubicBezTo>
                    <a:pt x="15778" y="21048"/>
                    <a:pt x="17493" y="20494"/>
                    <a:pt x="18864" y="18556"/>
                  </a:cubicBezTo>
                  <a:cubicBezTo>
                    <a:pt x="20235" y="16617"/>
                    <a:pt x="21264" y="13294"/>
                    <a:pt x="20921" y="10248"/>
                  </a:cubicBezTo>
                  <a:cubicBezTo>
                    <a:pt x="20578" y="7202"/>
                    <a:pt x="18864" y="4433"/>
                    <a:pt x="16635" y="2494"/>
                  </a:cubicBezTo>
                  <a:cubicBezTo>
                    <a:pt x="14407" y="556"/>
                    <a:pt x="11664" y="-552"/>
                    <a:pt x="10978" y="279"/>
                  </a:cubicBezTo>
                  <a:cubicBezTo>
                    <a:pt x="10293" y="1110"/>
                    <a:pt x="11664" y="3879"/>
                    <a:pt x="13035" y="66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" name="Line"/>
            <p:cNvSpPr/>
            <p:nvPr/>
          </p:nvSpPr>
          <p:spPr>
            <a:xfrm>
              <a:off x="5915638" y="5323012"/>
              <a:ext cx="256994" cy="109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084" fill="norm" stroke="1" extrusionOk="0">
                  <a:moveTo>
                    <a:pt x="250" y="5783"/>
                  </a:moveTo>
                  <a:cubicBezTo>
                    <a:pt x="73" y="3745"/>
                    <a:pt x="-104" y="1708"/>
                    <a:pt x="73" y="1708"/>
                  </a:cubicBezTo>
                  <a:cubicBezTo>
                    <a:pt x="250" y="1708"/>
                    <a:pt x="781" y="3745"/>
                    <a:pt x="1047" y="6598"/>
                  </a:cubicBezTo>
                  <a:cubicBezTo>
                    <a:pt x="1312" y="9451"/>
                    <a:pt x="1312" y="13119"/>
                    <a:pt x="1312" y="15972"/>
                  </a:cubicBezTo>
                  <a:cubicBezTo>
                    <a:pt x="1312" y="18825"/>
                    <a:pt x="1312" y="20862"/>
                    <a:pt x="1578" y="21066"/>
                  </a:cubicBezTo>
                  <a:cubicBezTo>
                    <a:pt x="1844" y="21270"/>
                    <a:pt x="2375" y="19640"/>
                    <a:pt x="3348" y="16787"/>
                  </a:cubicBezTo>
                  <a:cubicBezTo>
                    <a:pt x="4322" y="13934"/>
                    <a:pt x="5739" y="9859"/>
                    <a:pt x="6801" y="7006"/>
                  </a:cubicBezTo>
                  <a:cubicBezTo>
                    <a:pt x="7863" y="4153"/>
                    <a:pt x="8571" y="2523"/>
                    <a:pt x="9103" y="2727"/>
                  </a:cubicBezTo>
                  <a:cubicBezTo>
                    <a:pt x="9634" y="2930"/>
                    <a:pt x="9988" y="4968"/>
                    <a:pt x="10253" y="7413"/>
                  </a:cubicBezTo>
                  <a:cubicBezTo>
                    <a:pt x="10519" y="9859"/>
                    <a:pt x="10696" y="12712"/>
                    <a:pt x="11227" y="12915"/>
                  </a:cubicBezTo>
                  <a:cubicBezTo>
                    <a:pt x="11758" y="13119"/>
                    <a:pt x="12644" y="10674"/>
                    <a:pt x="13794" y="8025"/>
                  </a:cubicBezTo>
                  <a:cubicBezTo>
                    <a:pt x="14945" y="5376"/>
                    <a:pt x="16362" y="2523"/>
                    <a:pt x="17512" y="1096"/>
                  </a:cubicBezTo>
                  <a:cubicBezTo>
                    <a:pt x="18663" y="-330"/>
                    <a:pt x="19548" y="-330"/>
                    <a:pt x="20168" y="893"/>
                  </a:cubicBezTo>
                  <a:cubicBezTo>
                    <a:pt x="20788" y="2115"/>
                    <a:pt x="21142" y="4561"/>
                    <a:pt x="21319" y="8025"/>
                  </a:cubicBezTo>
                  <a:cubicBezTo>
                    <a:pt x="21496" y="11489"/>
                    <a:pt x="21496" y="15972"/>
                    <a:pt x="21496" y="204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" name="Line"/>
            <p:cNvSpPr/>
            <p:nvPr/>
          </p:nvSpPr>
          <p:spPr>
            <a:xfrm>
              <a:off x="6558373" y="5095788"/>
              <a:ext cx="211159" cy="389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5" h="21350" fill="norm" stroke="1" extrusionOk="0">
                  <a:moveTo>
                    <a:pt x="19410" y="16205"/>
                  </a:moveTo>
                  <a:cubicBezTo>
                    <a:pt x="19410" y="15624"/>
                    <a:pt x="19410" y="15044"/>
                    <a:pt x="17485" y="14521"/>
                  </a:cubicBezTo>
                  <a:cubicBezTo>
                    <a:pt x="15561" y="13999"/>
                    <a:pt x="11711" y="13534"/>
                    <a:pt x="8503" y="14289"/>
                  </a:cubicBezTo>
                  <a:cubicBezTo>
                    <a:pt x="5295" y="15044"/>
                    <a:pt x="2729" y="17018"/>
                    <a:pt x="1339" y="18353"/>
                  </a:cubicBezTo>
                  <a:cubicBezTo>
                    <a:pt x="-51" y="19689"/>
                    <a:pt x="-265" y="20386"/>
                    <a:pt x="270" y="20850"/>
                  </a:cubicBezTo>
                  <a:cubicBezTo>
                    <a:pt x="804" y="21315"/>
                    <a:pt x="2087" y="21547"/>
                    <a:pt x="4226" y="21141"/>
                  </a:cubicBezTo>
                  <a:cubicBezTo>
                    <a:pt x="6365" y="20734"/>
                    <a:pt x="9359" y="19689"/>
                    <a:pt x="12032" y="17424"/>
                  </a:cubicBezTo>
                  <a:cubicBezTo>
                    <a:pt x="14705" y="15160"/>
                    <a:pt x="17058" y="11676"/>
                    <a:pt x="18448" y="8773"/>
                  </a:cubicBezTo>
                  <a:cubicBezTo>
                    <a:pt x="19838" y="5870"/>
                    <a:pt x="20266" y="3547"/>
                    <a:pt x="20266" y="2095"/>
                  </a:cubicBezTo>
                  <a:cubicBezTo>
                    <a:pt x="20266" y="644"/>
                    <a:pt x="19838" y="63"/>
                    <a:pt x="19196" y="5"/>
                  </a:cubicBezTo>
                  <a:cubicBezTo>
                    <a:pt x="18555" y="-53"/>
                    <a:pt x="17699" y="412"/>
                    <a:pt x="16737" y="2095"/>
                  </a:cubicBezTo>
                  <a:cubicBezTo>
                    <a:pt x="15775" y="3779"/>
                    <a:pt x="14705" y="6682"/>
                    <a:pt x="14491" y="9412"/>
                  </a:cubicBezTo>
                  <a:cubicBezTo>
                    <a:pt x="14278" y="12141"/>
                    <a:pt x="14919" y="14695"/>
                    <a:pt x="16202" y="16553"/>
                  </a:cubicBezTo>
                  <a:cubicBezTo>
                    <a:pt x="17485" y="18412"/>
                    <a:pt x="19410" y="19573"/>
                    <a:pt x="21335" y="207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" name="Line"/>
            <p:cNvSpPr/>
            <p:nvPr/>
          </p:nvSpPr>
          <p:spPr>
            <a:xfrm>
              <a:off x="6807631" y="5319183"/>
              <a:ext cx="254001" cy="132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0" fill="norm" stroke="1" extrusionOk="0">
                  <a:moveTo>
                    <a:pt x="0" y="337"/>
                  </a:moveTo>
                  <a:cubicBezTo>
                    <a:pt x="720" y="6750"/>
                    <a:pt x="1440" y="13162"/>
                    <a:pt x="2250" y="16875"/>
                  </a:cubicBezTo>
                  <a:cubicBezTo>
                    <a:pt x="3060" y="20588"/>
                    <a:pt x="3960" y="21600"/>
                    <a:pt x="5130" y="20925"/>
                  </a:cubicBezTo>
                  <a:cubicBezTo>
                    <a:pt x="6300" y="20250"/>
                    <a:pt x="7740" y="17887"/>
                    <a:pt x="9360" y="14681"/>
                  </a:cubicBezTo>
                  <a:cubicBezTo>
                    <a:pt x="10980" y="11475"/>
                    <a:pt x="12780" y="7425"/>
                    <a:pt x="13860" y="4556"/>
                  </a:cubicBezTo>
                  <a:cubicBezTo>
                    <a:pt x="14940" y="1687"/>
                    <a:pt x="15300" y="0"/>
                    <a:pt x="15120" y="0"/>
                  </a:cubicBezTo>
                  <a:cubicBezTo>
                    <a:pt x="14940" y="0"/>
                    <a:pt x="14220" y="1687"/>
                    <a:pt x="13770" y="4556"/>
                  </a:cubicBezTo>
                  <a:cubicBezTo>
                    <a:pt x="13320" y="7425"/>
                    <a:pt x="13140" y="11475"/>
                    <a:pt x="13230" y="14344"/>
                  </a:cubicBezTo>
                  <a:cubicBezTo>
                    <a:pt x="13320" y="17212"/>
                    <a:pt x="13680" y="18900"/>
                    <a:pt x="14400" y="19912"/>
                  </a:cubicBezTo>
                  <a:cubicBezTo>
                    <a:pt x="15120" y="20925"/>
                    <a:pt x="16200" y="21262"/>
                    <a:pt x="17460" y="20419"/>
                  </a:cubicBezTo>
                  <a:cubicBezTo>
                    <a:pt x="18720" y="19575"/>
                    <a:pt x="20160" y="17550"/>
                    <a:pt x="21600" y="15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" name="Line"/>
            <p:cNvSpPr/>
            <p:nvPr/>
          </p:nvSpPr>
          <p:spPr>
            <a:xfrm>
              <a:off x="7093381" y="5270863"/>
              <a:ext cx="174187" cy="163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127" fill="norm" stroke="1" extrusionOk="0">
                  <a:moveTo>
                    <a:pt x="0" y="5695"/>
                  </a:moveTo>
                  <a:cubicBezTo>
                    <a:pt x="0" y="4328"/>
                    <a:pt x="0" y="2961"/>
                    <a:pt x="781" y="2004"/>
                  </a:cubicBezTo>
                  <a:cubicBezTo>
                    <a:pt x="1561" y="1047"/>
                    <a:pt x="3123" y="500"/>
                    <a:pt x="4424" y="637"/>
                  </a:cubicBezTo>
                  <a:cubicBezTo>
                    <a:pt x="5725" y="774"/>
                    <a:pt x="6766" y="1594"/>
                    <a:pt x="7937" y="4602"/>
                  </a:cubicBezTo>
                  <a:cubicBezTo>
                    <a:pt x="9108" y="7609"/>
                    <a:pt x="10410" y="12804"/>
                    <a:pt x="10670" y="15948"/>
                  </a:cubicBezTo>
                  <a:cubicBezTo>
                    <a:pt x="10930" y="19093"/>
                    <a:pt x="10149" y="20186"/>
                    <a:pt x="9108" y="20733"/>
                  </a:cubicBezTo>
                  <a:cubicBezTo>
                    <a:pt x="8067" y="21280"/>
                    <a:pt x="6766" y="21280"/>
                    <a:pt x="5855" y="20596"/>
                  </a:cubicBezTo>
                  <a:cubicBezTo>
                    <a:pt x="4945" y="19913"/>
                    <a:pt x="4424" y="18546"/>
                    <a:pt x="5725" y="15402"/>
                  </a:cubicBezTo>
                  <a:cubicBezTo>
                    <a:pt x="7027" y="12257"/>
                    <a:pt x="10149" y="7336"/>
                    <a:pt x="12361" y="4602"/>
                  </a:cubicBezTo>
                  <a:cubicBezTo>
                    <a:pt x="14573" y="1867"/>
                    <a:pt x="15875" y="1321"/>
                    <a:pt x="17176" y="774"/>
                  </a:cubicBezTo>
                  <a:cubicBezTo>
                    <a:pt x="18477" y="227"/>
                    <a:pt x="19778" y="-320"/>
                    <a:pt x="20429" y="227"/>
                  </a:cubicBezTo>
                  <a:cubicBezTo>
                    <a:pt x="21080" y="774"/>
                    <a:pt x="21080" y="2414"/>
                    <a:pt x="21210" y="4875"/>
                  </a:cubicBezTo>
                  <a:cubicBezTo>
                    <a:pt x="21340" y="7336"/>
                    <a:pt x="21600" y="10617"/>
                    <a:pt x="21210" y="12667"/>
                  </a:cubicBezTo>
                  <a:cubicBezTo>
                    <a:pt x="20819" y="14718"/>
                    <a:pt x="19778" y="15538"/>
                    <a:pt x="18737" y="16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" name="Line"/>
            <p:cNvSpPr/>
            <p:nvPr/>
          </p:nvSpPr>
          <p:spPr>
            <a:xfrm>
              <a:off x="7264831" y="5226050"/>
              <a:ext cx="3175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" name="Line"/>
            <p:cNvSpPr/>
            <p:nvPr/>
          </p:nvSpPr>
          <p:spPr>
            <a:xfrm>
              <a:off x="7307661" y="5227332"/>
              <a:ext cx="254338" cy="327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430" fill="norm" stroke="1" extrusionOk="0">
                  <a:moveTo>
                    <a:pt x="135" y="747"/>
                  </a:moveTo>
                  <a:cubicBezTo>
                    <a:pt x="1020" y="1162"/>
                    <a:pt x="1906" y="1578"/>
                    <a:pt x="2348" y="2478"/>
                  </a:cubicBezTo>
                  <a:cubicBezTo>
                    <a:pt x="2791" y="3378"/>
                    <a:pt x="2791" y="4762"/>
                    <a:pt x="2702" y="5801"/>
                  </a:cubicBezTo>
                  <a:cubicBezTo>
                    <a:pt x="2614" y="6839"/>
                    <a:pt x="2437" y="7531"/>
                    <a:pt x="1994" y="8154"/>
                  </a:cubicBezTo>
                  <a:cubicBezTo>
                    <a:pt x="1551" y="8778"/>
                    <a:pt x="843" y="9331"/>
                    <a:pt x="401" y="9262"/>
                  </a:cubicBezTo>
                  <a:cubicBezTo>
                    <a:pt x="-42" y="9193"/>
                    <a:pt x="-219" y="8501"/>
                    <a:pt x="401" y="7393"/>
                  </a:cubicBezTo>
                  <a:cubicBezTo>
                    <a:pt x="1020" y="6285"/>
                    <a:pt x="2437" y="4762"/>
                    <a:pt x="3588" y="3793"/>
                  </a:cubicBezTo>
                  <a:cubicBezTo>
                    <a:pt x="4738" y="2824"/>
                    <a:pt x="5624" y="2408"/>
                    <a:pt x="6509" y="2131"/>
                  </a:cubicBezTo>
                  <a:cubicBezTo>
                    <a:pt x="7394" y="1854"/>
                    <a:pt x="8279" y="1716"/>
                    <a:pt x="8811" y="2062"/>
                  </a:cubicBezTo>
                  <a:cubicBezTo>
                    <a:pt x="9342" y="2408"/>
                    <a:pt x="9519" y="3239"/>
                    <a:pt x="9607" y="4347"/>
                  </a:cubicBezTo>
                  <a:cubicBezTo>
                    <a:pt x="9696" y="5454"/>
                    <a:pt x="9696" y="6839"/>
                    <a:pt x="9873" y="7878"/>
                  </a:cubicBezTo>
                  <a:cubicBezTo>
                    <a:pt x="10050" y="8916"/>
                    <a:pt x="10404" y="9608"/>
                    <a:pt x="11024" y="9885"/>
                  </a:cubicBezTo>
                  <a:cubicBezTo>
                    <a:pt x="11643" y="10162"/>
                    <a:pt x="12529" y="10024"/>
                    <a:pt x="13945" y="9054"/>
                  </a:cubicBezTo>
                  <a:cubicBezTo>
                    <a:pt x="15361" y="8085"/>
                    <a:pt x="17309" y="6285"/>
                    <a:pt x="18371" y="5039"/>
                  </a:cubicBezTo>
                  <a:cubicBezTo>
                    <a:pt x="19433" y="3793"/>
                    <a:pt x="19611" y="3101"/>
                    <a:pt x="19788" y="2339"/>
                  </a:cubicBezTo>
                  <a:cubicBezTo>
                    <a:pt x="19965" y="1578"/>
                    <a:pt x="20142" y="747"/>
                    <a:pt x="19788" y="331"/>
                  </a:cubicBezTo>
                  <a:cubicBezTo>
                    <a:pt x="19433" y="-84"/>
                    <a:pt x="18548" y="-84"/>
                    <a:pt x="17840" y="193"/>
                  </a:cubicBezTo>
                  <a:cubicBezTo>
                    <a:pt x="17132" y="470"/>
                    <a:pt x="16601" y="1024"/>
                    <a:pt x="16247" y="2062"/>
                  </a:cubicBezTo>
                  <a:cubicBezTo>
                    <a:pt x="15892" y="3101"/>
                    <a:pt x="15715" y="4624"/>
                    <a:pt x="16070" y="5593"/>
                  </a:cubicBezTo>
                  <a:cubicBezTo>
                    <a:pt x="16424" y="6562"/>
                    <a:pt x="17309" y="6978"/>
                    <a:pt x="18283" y="7185"/>
                  </a:cubicBezTo>
                  <a:cubicBezTo>
                    <a:pt x="19256" y="7393"/>
                    <a:pt x="20319" y="7393"/>
                    <a:pt x="20850" y="7739"/>
                  </a:cubicBezTo>
                  <a:cubicBezTo>
                    <a:pt x="21381" y="8085"/>
                    <a:pt x="21381" y="8778"/>
                    <a:pt x="21027" y="10785"/>
                  </a:cubicBezTo>
                  <a:cubicBezTo>
                    <a:pt x="20673" y="12793"/>
                    <a:pt x="19965" y="16116"/>
                    <a:pt x="19256" y="18124"/>
                  </a:cubicBezTo>
                  <a:cubicBezTo>
                    <a:pt x="18548" y="20131"/>
                    <a:pt x="17840" y="20824"/>
                    <a:pt x="17043" y="21170"/>
                  </a:cubicBezTo>
                  <a:cubicBezTo>
                    <a:pt x="16247" y="21516"/>
                    <a:pt x="15361" y="21516"/>
                    <a:pt x="14211" y="21170"/>
                  </a:cubicBezTo>
                  <a:cubicBezTo>
                    <a:pt x="13060" y="20824"/>
                    <a:pt x="11643" y="20131"/>
                    <a:pt x="11112" y="19301"/>
                  </a:cubicBezTo>
                  <a:cubicBezTo>
                    <a:pt x="10581" y="18470"/>
                    <a:pt x="10935" y="17501"/>
                    <a:pt x="11289" y="165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" name="Line"/>
            <p:cNvSpPr/>
            <p:nvPr/>
          </p:nvSpPr>
          <p:spPr>
            <a:xfrm>
              <a:off x="8045881" y="5105132"/>
              <a:ext cx="355238" cy="362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490" fill="norm" stroke="1" extrusionOk="0">
                  <a:moveTo>
                    <a:pt x="0" y="21490"/>
                  </a:moveTo>
                  <a:cubicBezTo>
                    <a:pt x="895" y="18602"/>
                    <a:pt x="1789" y="15713"/>
                    <a:pt x="3195" y="12448"/>
                  </a:cubicBezTo>
                  <a:cubicBezTo>
                    <a:pt x="4601" y="9183"/>
                    <a:pt x="6518" y="5541"/>
                    <a:pt x="7860" y="3281"/>
                  </a:cubicBezTo>
                  <a:cubicBezTo>
                    <a:pt x="9202" y="1020"/>
                    <a:pt x="9969" y="141"/>
                    <a:pt x="10353" y="16"/>
                  </a:cubicBezTo>
                  <a:cubicBezTo>
                    <a:pt x="10736" y="-110"/>
                    <a:pt x="10736" y="518"/>
                    <a:pt x="10672" y="1585"/>
                  </a:cubicBezTo>
                  <a:cubicBezTo>
                    <a:pt x="10608" y="2653"/>
                    <a:pt x="10480" y="4160"/>
                    <a:pt x="10417" y="5227"/>
                  </a:cubicBezTo>
                  <a:cubicBezTo>
                    <a:pt x="10353" y="6295"/>
                    <a:pt x="10353" y="6923"/>
                    <a:pt x="10608" y="7425"/>
                  </a:cubicBezTo>
                  <a:cubicBezTo>
                    <a:pt x="10864" y="7927"/>
                    <a:pt x="11375" y="8304"/>
                    <a:pt x="12270" y="8178"/>
                  </a:cubicBezTo>
                  <a:cubicBezTo>
                    <a:pt x="13164" y="8053"/>
                    <a:pt x="14443" y="7425"/>
                    <a:pt x="15721" y="6609"/>
                  </a:cubicBezTo>
                  <a:cubicBezTo>
                    <a:pt x="16999" y="5792"/>
                    <a:pt x="18277" y="4788"/>
                    <a:pt x="19299" y="4160"/>
                  </a:cubicBezTo>
                  <a:cubicBezTo>
                    <a:pt x="20322" y="3532"/>
                    <a:pt x="21089" y="3281"/>
                    <a:pt x="21344" y="3846"/>
                  </a:cubicBezTo>
                  <a:cubicBezTo>
                    <a:pt x="21600" y="4411"/>
                    <a:pt x="21344" y="5792"/>
                    <a:pt x="21089" y="8053"/>
                  </a:cubicBezTo>
                  <a:cubicBezTo>
                    <a:pt x="20833" y="10313"/>
                    <a:pt x="20578" y="13453"/>
                    <a:pt x="20386" y="15399"/>
                  </a:cubicBezTo>
                  <a:cubicBezTo>
                    <a:pt x="20194" y="17346"/>
                    <a:pt x="20066" y="18099"/>
                    <a:pt x="19938" y="188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" name="Line"/>
            <p:cNvSpPr/>
            <p:nvPr/>
          </p:nvSpPr>
          <p:spPr>
            <a:xfrm>
              <a:off x="8553881" y="5187950"/>
              <a:ext cx="107951" cy="311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365" y="3820"/>
                    <a:pt x="13129" y="7641"/>
                    <a:pt x="9529" y="11241"/>
                  </a:cubicBezTo>
                  <a:cubicBezTo>
                    <a:pt x="5929" y="14841"/>
                    <a:pt x="2965" y="182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" name="Line"/>
            <p:cNvSpPr/>
            <p:nvPr/>
          </p:nvSpPr>
          <p:spPr>
            <a:xfrm>
              <a:off x="3515887" y="6026150"/>
              <a:ext cx="529495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600" fill="norm" stroke="1" extrusionOk="0">
                  <a:moveTo>
                    <a:pt x="1906" y="21600"/>
                  </a:moveTo>
                  <a:cubicBezTo>
                    <a:pt x="1476" y="20160"/>
                    <a:pt x="1046" y="18720"/>
                    <a:pt x="658" y="16920"/>
                  </a:cubicBezTo>
                  <a:cubicBezTo>
                    <a:pt x="271" y="15120"/>
                    <a:pt x="-73" y="12960"/>
                    <a:pt x="13" y="11160"/>
                  </a:cubicBezTo>
                  <a:cubicBezTo>
                    <a:pt x="99" y="9360"/>
                    <a:pt x="615" y="7920"/>
                    <a:pt x="2423" y="6120"/>
                  </a:cubicBezTo>
                  <a:cubicBezTo>
                    <a:pt x="4230" y="4320"/>
                    <a:pt x="7328" y="2160"/>
                    <a:pt x="10727" y="1080"/>
                  </a:cubicBezTo>
                  <a:cubicBezTo>
                    <a:pt x="14126" y="0"/>
                    <a:pt x="17827" y="0"/>
                    <a:pt x="2152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" name="Line"/>
            <p:cNvSpPr/>
            <p:nvPr/>
          </p:nvSpPr>
          <p:spPr>
            <a:xfrm>
              <a:off x="3988231" y="5885319"/>
              <a:ext cx="84872" cy="248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4" h="21515" fill="norm" stroke="1" extrusionOk="0">
                  <a:moveTo>
                    <a:pt x="7902" y="2295"/>
                  </a:moveTo>
                  <a:cubicBezTo>
                    <a:pt x="7902" y="1196"/>
                    <a:pt x="7902" y="98"/>
                    <a:pt x="8956" y="7"/>
                  </a:cubicBezTo>
                  <a:cubicBezTo>
                    <a:pt x="10010" y="-85"/>
                    <a:pt x="12117" y="830"/>
                    <a:pt x="15015" y="2844"/>
                  </a:cubicBezTo>
                  <a:cubicBezTo>
                    <a:pt x="17912" y="4857"/>
                    <a:pt x="21600" y="7969"/>
                    <a:pt x="21073" y="10898"/>
                  </a:cubicBezTo>
                  <a:cubicBezTo>
                    <a:pt x="20546" y="13827"/>
                    <a:pt x="15805" y="16573"/>
                    <a:pt x="11590" y="18312"/>
                  </a:cubicBezTo>
                  <a:cubicBezTo>
                    <a:pt x="7376" y="20051"/>
                    <a:pt x="3688" y="20783"/>
                    <a:pt x="0" y="215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" name="Line"/>
            <p:cNvSpPr/>
            <p:nvPr/>
          </p:nvSpPr>
          <p:spPr>
            <a:xfrm>
              <a:off x="4712131" y="5867399"/>
              <a:ext cx="174026" cy="269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1496" fill="norm" stroke="1" extrusionOk="0">
                  <a:moveTo>
                    <a:pt x="0" y="5569"/>
                  </a:moveTo>
                  <a:cubicBezTo>
                    <a:pt x="1029" y="4050"/>
                    <a:pt x="2057" y="2531"/>
                    <a:pt x="4371" y="1519"/>
                  </a:cubicBezTo>
                  <a:cubicBezTo>
                    <a:pt x="6686" y="506"/>
                    <a:pt x="10286" y="0"/>
                    <a:pt x="13371" y="0"/>
                  </a:cubicBezTo>
                  <a:cubicBezTo>
                    <a:pt x="16457" y="0"/>
                    <a:pt x="19029" y="506"/>
                    <a:pt x="20314" y="1603"/>
                  </a:cubicBezTo>
                  <a:cubicBezTo>
                    <a:pt x="21600" y="2700"/>
                    <a:pt x="21600" y="4387"/>
                    <a:pt x="18771" y="6328"/>
                  </a:cubicBezTo>
                  <a:cubicBezTo>
                    <a:pt x="15943" y="8269"/>
                    <a:pt x="10286" y="10462"/>
                    <a:pt x="6814" y="11644"/>
                  </a:cubicBezTo>
                  <a:cubicBezTo>
                    <a:pt x="3343" y="12825"/>
                    <a:pt x="2057" y="12994"/>
                    <a:pt x="2186" y="12994"/>
                  </a:cubicBezTo>
                  <a:cubicBezTo>
                    <a:pt x="2314" y="12994"/>
                    <a:pt x="3857" y="12825"/>
                    <a:pt x="6171" y="12741"/>
                  </a:cubicBezTo>
                  <a:cubicBezTo>
                    <a:pt x="8486" y="12656"/>
                    <a:pt x="11571" y="12656"/>
                    <a:pt x="14143" y="13162"/>
                  </a:cubicBezTo>
                  <a:cubicBezTo>
                    <a:pt x="16714" y="13669"/>
                    <a:pt x="18771" y="14681"/>
                    <a:pt x="19929" y="15694"/>
                  </a:cubicBezTo>
                  <a:cubicBezTo>
                    <a:pt x="21086" y="16706"/>
                    <a:pt x="21343" y="17719"/>
                    <a:pt x="20957" y="18478"/>
                  </a:cubicBezTo>
                  <a:cubicBezTo>
                    <a:pt x="20571" y="19237"/>
                    <a:pt x="19543" y="19744"/>
                    <a:pt x="16971" y="20250"/>
                  </a:cubicBezTo>
                  <a:cubicBezTo>
                    <a:pt x="14400" y="20756"/>
                    <a:pt x="10286" y="21262"/>
                    <a:pt x="7457" y="21431"/>
                  </a:cubicBezTo>
                  <a:cubicBezTo>
                    <a:pt x="4629" y="21600"/>
                    <a:pt x="3086" y="21431"/>
                    <a:pt x="3086" y="21009"/>
                  </a:cubicBezTo>
                  <a:cubicBezTo>
                    <a:pt x="3086" y="20588"/>
                    <a:pt x="4629" y="19912"/>
                    <a:pt x="6171" y="192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" name="Line"/>
            <p:cNvSpPr/>
            <p:nvPr/>
          </p:nvSpPr>
          <p:spPr>
            <a:xfrm>
              <a:off x="4959731" y="5874692"/>
              <a:ext cx="235001" cy="280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337" fill="norm" stroke="1" extrusionOk="0">
                  <a:moveTo>
                    <a:pt x="21412" y="1379"/>
                  </a:moveTo>
                  <a:cubicBezTo>
                    <a:pt x="19291" y="734"/>
                    <a:pt x="17169" y="89"/>
                    <a:pt x="14373" y="9"/>
                  </a:cubicBezTo>
                  <a:cubicBezTo>
                    <a:pt x="11576" y="-72"/>
                    <a:pt x="8105" y="412"/>
                    <a:pt x="5983" y="895"/>
                  </a:cubicBezTo>
                  <a:cubicBezTo>
                    <a:pt x="3862" y="1379"/>
                    <a:pt x="3091" y="1862"/>
                    <a:pt x="2608" y="2910"/>
                  </a:cubicBezTo>
                  <a:cubicBezTo>
                    <a:pt x="2126" y="3958"/>
                    <a:pt x="1933" y="5570"/>
                    <a:pt x="1644" y="6779"/>
                  </a:cubicBezTo>
                  <a:cubicBezTo>
                    <a:pt x="1355" y="7988"/>
                    <a:pt x="969" y="8794"/>
                    <a:pt x="1258" y="9358"/>
                  </a:cubicBezTo>
                  <a:cubicBezTo>
                    <a:pt x="1548" y="9922"/>
                    <a:pt x="2512" y="10244"/>
                    <a:pt x="3476" y="10244"/>
                  </a:cubicBezTo>
                  <a:cubicBezTo>
                    <a:pt x="4441" y="10244"/>
                    <a:pt x="5405" y="9922"/>
                    <a:pt x="6369" y="9761"/>
                  </a:cubicBezTo>
                  <a:cubicBezTo>
                    <a:pt x="7333" y="9600"/>
                    <a:pt x="8298" y="9600"/>
                    <a:pt x="9455" y="10486"/>
                  </a:cubicBezTo>
                  <a:cubicBezTo>
                    <a:pt x="10612" y="11373"/>
                    <a:pt x="11962" y="13146"/>
                    <a:pt x="12637" y="14597"/>
                  </a:cubicBezTo>
                  <a:cubicBezTo>
                    <a:pt x="13312" y="16047"/>
                    <a:pt x="13312" y="17176"/>
                    <a:pt x="11480" y="18304"/>
                  </a:cubicBezTo>
                  <a:cubicBezTo>
                    <a:pt x="9648" y="19432"/>
                    <a:pt x="5983" y="20561"/>
                    <a:pt x="3669" y="21044"/>
                  </a:cubicBezTo>
                  <a:cubicBezTo>
                    <a:pt x="1355" y="21528"/>
                    <a:pt x="391" y="21367"/>
                    <a:pt x="101" y="20883"/>
                  </a:cubicBezTo>
                  <a:cubicBezTo>
                    <a:pt x="-188" y="20400"/>
                    <a:pt x="198" y="19594"/>
                    <a:pt x="583" y="187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" name="Line"/>
            <p:cNvSpPr/>
            <p:nvPr/>
          </p:nvSpPr>
          <p:spPr>
            <a:xfrm>
              <a:off x="5294526" y="5850721"/>
              <a:ext cx="155280" cy="365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0" h="21461" fill="norm" stroke="1" extrusionOk="0">
                  <a:moveTo>
                    <a:pt x="242" y="3585"/>
                  </a:moveTo>
                  <a:cubicBezTo>
                    <a:pt x="-42" y="2964"/>
                    <a:pt x="-326" y="2344"/>
                    <a:pt x="953" y="1661"/>
                  </a:cubicBezTo>
                  <a:cubicBezTo>
                    <a:pt x="2232" y="978"/>
                    <a:pt x="5074" y="233"/>
                    <a:pt x="8342" y="47"/>
                  </a:cubicBezTo>
                  <a:cubicBezTo>
                    <a:pt x="11611" y="-139"/>
                    <a:pt x="15306" y="233"/>
                    <a:pt x="17721" y="1040"/>
                  </a:cubicBezTo>
                  <a:cubicBezTo>
                    <a:pt x="20137" y="1847"/>
                    <a:pt x="21274" y="3089"/>
                    <a:pt x="20706" y="5075"/>
                  </a:cubicBezTo>
                  <a:cubicBezTo>
                    <a:pt x="20137" y="7061"/>
                    <a:pt x="17863" y="9792"/>
                    <a:pt x="14879" y="12647"/>
                  </a:cubicBezTo>
                  <a:cubicBezTo>
                    <a:pt x="11895" y="15502"/>
                    <a:pt x="8200" y="18482"/>
                    <a:pt x="4506" y="214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" name="Line"/>
            <p:cNvSpPr/>
            <p:nvPr/>
          </p:nvSpPr>
          <p:spPr>
            <a:xfrm>
              <a:off x="5277231" y="6006536"/>
              <a:ext cx="304851" cy="70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134" fill="norm" stroke="1" extrusionOk="0">
                  <a:moveTo>
                    <a:pt x="451" y="21134"/>
                  </a:moveTo>
                  <a:cubicBezTo>
                    <a:pt x="153" y="17958"/>
                    <a:pt x="-145" y="14781"/>
                    <a:pt x="78" y="12240"/>
                  </a:cubicBezTo>
                  <a:cubicBezTo>
                    <a:pt x="302" y="9699"/>
                    <a:pt x="1047" y="7793"/>
                    <a:pt x="3654" y="5569"/>
                  </a:cubicBezTo>
                  <a:cubicBezTo>
                    <a:pt x="6261" y="3346"/>
                    <a:pt x="10729" y="805"/>
                    <a:pt x="14007" y="169"/>
                  </a:cubicBezTo>
                  <a:cubicBezTo>
                    <a:pt x="17284" y="-466"/>
                    <a:pt x="19369" y="805"/>
                    <a:pt x="21455" y="20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" name="Line"/>
            <p:cNvSpPr/>
            <p:nvPr/>
          </p:nvSpPr>
          <p:spPr>
            <a:xfrm>
              <a:off x="6014829" y="5888440"/>
              <a:ext cx="196540" cy="271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2" h="20682" fill="norm" stroke="1" extrusionOk="0">
                  <a:moveTo>
                    <a:pt x="20149" y="816"/>
                  </a:moveTo>
                  <a:cubicBezTo>
                    <a:pt x="17224" y="171"/>
                    <a:pt x="14299" y="-474"/>
                    <a:pt x="11261" y="493"/>
                  </a:cubicBezTo>
                  <a:cubicBezTo>
                    <a:pt x="8224" y="1460"/>
                    <a:pt x="5074" y="4039"/>
                    <a:pt x="3049" y="6780"/>
                  </a:cubicBezTo>
                  <a:cubicBezTo>
                    <a:pt x="1024" y="9520"/>
                    <a:pt x="124" y="12422"/>
                    <a:pt x="11" y="14678"/>
                  </a:cubicBezTo>
                  <a:cubicBezTo>
                    <a:pt x="-101" y="16935"/>
                    <a:pt x="574" y="18547"/>
                    <a:pt x="2936" y="19595"/>
                  </a:cubicBezTo>
                  <a:cubicBezTo>
                    <a:pt x="5299" y="20642"/>
                    <a:pt x="9349" y="21126"/>
                    <a:pt x="12949" y="20159"/>
                  </a:cubicBezTo>
                  <a:cubicBezTo>
                    <a:pt x="16549" y="19192"/>
                    <a:pt x="19699" y="16774"/>
                    <a:pt x="20599" y="14114"/>
                  </a:cubicBezTo>
                  <a:cubicBezTo>
                    <a:pt x="21499" y="11454"/>
                    <a:pt x="20149" y="8553"/>
                    <a:pt x="18911" y="6860"/>
                  </a:cubicBezTo>
                  <a:cubicBezTo>
                    <a:pt x="17674" y="5168"/>
                    <a:pt x="16549" y="4684"/>
                    <a:pt x="15874" y="4523"/>
                  </a:cubicBezTo>
                  <a:cubicBezTo>
                    <a:pt x="15199" y="4362"/>
                    <a:pt x="14974" y="4523"/>
                    <a:pt x="14749" y="46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" name="Line"/>
            <p:cNvSpPr/>
            <p:nvPr/>
          </p:nvSpPr>
          <p:spPr>
            <a:xfrm>
              <a:off x="6284561" y="5829800"/>
              <a:ext cx="278253" cy="34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436" fill="norm" stroke="1" extrusionOk="0">
                  <a:moveTo>
                    <a:pt x="7977" y="366"/>
                  </a:moveTo>
                  <a:cubicBezTo>
                    <a:pt x="6840" y="2221"/>
                    <a:pt x="5704" y="4076"/>
                    <a:pt x="4892" y="6727"/>
                  </a:cubicBezTo>
                  <a:cubicBezTo>
                    <a:pt x="4080" y="9377"/>
                    <a:pt x="3592" y="12823"/>
                    <a:pt x="3268" y="14876"/>
                  </a:cubicBezTo>
                  <a:cubicBezTo>
                    <a:pt x="2943" y="16930"/>
                    <a:pt x="2780" y="17593"/>
                    <a:pt x="2455" y="18189"/>
                  </a:cubicBezTo>
                  <a:cubicBezTo>
                    <a:pt x="2131" y="18786"/>
                    <a:pt x="1643" y="19316"/>
                    <a:pt x="1237" y="19183"/>
                  </a:cubicBezTo>
                  <a:cubicBezTo>
                    <a:pt x="831" y="19051"/>
                    <a:pt x="507" y="18256"/>
                    <a:pt x="263" y="17196"/>
                  </a:cubicBezTo>
                  <a:cubicBezTo>
                    <a:pt x="19" y="16135"/>
                    <a:pt x="-143" y="14810"/>
                    <a:pt x="182" y="14015"/>
                  </a:cubicBezTo>
                  <a:cubicBezTo>
                    <a:pt x="507" y="13220"/>
                    <a:pt x="1319" y="12955"/>
                    <a:pt x="3998" y="11762"/>
                  </a:cubicBezTo>
                  <a:cubicBezTo>
                    <a:pt x="6678" y="10570"/>
                    <a:pt x="11225" y="8449"/>
                    <a:pt x="14392" y="6528"/>
                  </a:cubicBezTo>
                  <a:cubicBezTo>
                    <a:pt x="17559" y="4607"/>
                    <a:pt x="19346" y="2884"/>
                    <a:pt x="20320" y="1691"/>
                  </a:cubicBezTo>
                  <a:cubicBezTo>
                    <a:pt x="21295" y="499"/>
                    <a:pt x="21457" y="-164"/>
                    <a:pt x="21295" y="35"/>
                  </a:cubicBezTo>
                  <a:cubicBezTo>
                    <a:pt x="21132" y="234"/>
                    <a:pt x="20645" y="1294"/>
                    <a:pt x="19833" y="4076"/>
                  </a:cubicBezTo>
                  <a:cubicBezTo>
                    <a:pt x="19021" y="6859"/>
                    <a:pt x="17884" y="11365"/>
                    <a:pt x="17397" y="14545"/>
                  </a:cubicBezTo>
                  <a:cubicBezTo>
                    <a:pt x="16910" y="17726"/>
                    <a:pt x="17072" y="19581"/>
                    <a:pt x="17234" y="214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8" name="Drawing"/>
          <p:cNvGrpSpPr/>
          <p:nvPr/>
        </p:nvGrpSpPr>
        <p:grpSpPr>
          <a:xfrm>
            <a:off x="1460500" y="1722966"/>
            <a:ext cx="9575801" cy="6855884"/>
            <a:chOff x="0" y="0"/>
            <a:chExt cx="9575800" cy="6855883"/>
          </a:xfrm>
        </p:grpSpPr>
        <p:sp>
          <p:nvSpPr>
            <p:cNvPr id="420" name="Line"/>
            <p:cNvSpPr/>
            <p:nvPr/>
          </p:nvSpPr>
          <p:spPr>
            <a:xfrm>
              <a:off x="188455" y="130975"/>
              <a:ext cx="159787" cy="336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6" h="21481" fill="norm" stroke="1" extrusionOk="0">
                  <a:moveTo>
                    <a:pt x="9528" y="2041"/>
                  </a:moveTo>
                  <a:cubicBezTo>
                    <a:pt x="10089" y="1096"/>
                    <a:pt x="10650" y="151"/>
                    <a:pt x="10370" y="16"/>
                  </a:cubicBezTo>
                  <a:cubicBezTo>
                    <a:pt x="10089" y="-119"/>
                    <a:pt x="8967" y="556"/>
                    <a:pt x="7144" y="2783"/>
                  </a:cubicBezTo>
                  <a:cubicBezTo>
                    <a:pt x="5320" y="5011"/>
                    <a:pt x="2796" y="8791"/>
                    <a:pt x="1393" y="11086"/>
                  </a:cubicBezTo>
                  <a:cubicBezTo>
                    <a:pt x="-9" y="13381"/>
                    <a:pt x="-290" y="14191"/>
                    <a:pt x="271" y="14663"/>
                  </a:cubicBezTo>
                  <a:cubicBezTo>
                    <a:pt x="832" y="15136"/>
                    <a:pt x="2235" y="15271"/>
                    <a:pt x="4479" y="14731"/>
                  </a:cubicBezTo>
                  <a:cubicBezTo>
                    <a:pt x="6723" y="14191"/>
                    <a:pt x="9809" y="12976"/>
                    <a:pt x="12053" y="12166"/>
                  </a:cubicBezTo>
                  <a:cubicBezTo>
                    <a:pt x="14297" y="11356"/>
                    <a:pt x="15700" y="10951"/>
                    <a:pt x="17102" y="10614"/>
                  </a:cubicBezTo>
                  <a:cubicBezTo>
                    <a:pt x="18505" y="10276"/>
                    <a:pt x="19907" y="10006"/>
                    <a:pt x="20609" y="10343"/>
                  </a:cubicBezTo>
                  <a:cubicBezTo>
                    <a:pt x="21310" y="10681"/>
                    <a:pt x="21310" y="11626"/>
                    <a:pt x="20889" y="13313"/>
                  </a:cubicBezTo>
                  <a:cubicBezTo>
                    <a:pt x="20468" y="15001"/>
                    <a:pt x="19627" y="17431"/>
                    <a:pt x="18785" y="19051"/>
                  </a:cubicBezTo>
                  <a:cubicBezTo>
                    <a:pt x="17944" y="20671"/>
                    <a:pt x="17102" y="21481"/>
                    <a:pt x="17102" y="21481"/>
                  </a:cubicBezTo>
                  <a:cubicBezTo>
                    <a:pt x="17102" y="21481"/>
                    <a:pt x="17944" y="20671"/>
                    <a:pt x="18785" y="198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" name="Line"/>
            <p:cNvSpPr/>
            <p:nvPr/>
          </p:nvSpPr>
          <p:spPr>
            <a:xfrm>
              <a:off x="16716" y="0"/>
              <a:ext cx="432653" cy="548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6" h="21460" fill="norm" stroke="1" extrusionOk="0">
                  <a:moveTo>
                    <a:pt x="16938" y="1655"/>
                  </a:moveTo>
                  <a:cubicBezTo>
                    <a:pt x="15172" y="910"/>
                    <a:pt x="13407" y="166"/>
                    <a:pt x="11590" y="83"/>
                  </a:cubicBezTo>
                  <a:cubicBezTo>
                    <a:pt x="9772" y="0"/>
                    <a:pt x="7903" y="579"/>
                    <a:pt x="6034" y="1986"/>
                  </a:cubicBezTo>
                  <a:cubicBezTo>
                    <a:pt x="4165" y="3393"/>
                    <a:pt x="2295" y="5628"/>
                    <a:pt x="1205" y="8028"/>
                  </a:cubicBezTo>
                  <a:cubicBezTo>
                    <a:pt x="115" y="10428"/>
                    <a:pt x="-197" y="12993"/>
                    <a:pt x="115" y="15062"/>
                  </a:cubicBezTo>
                  <a:cubicBezTo>
                    <a:pt x="426" y="17131"/>
                    <a:pt x="1361" y="18703"/>
                    <a:pt x="3282" y="19821"/>
                  </a:cubicBezTo>
                  <a:cubicBezTo>
                    <a:pt x="5203" y="20938"/>
                    <a:pt x="8111" y="21600"/>
                    <a:pt x="11018" y="21434"/>
                  </a:cubicBezTo>
                  <a:cubicBezTo>
                    <a:pt x="13926" y="21269"/>
                    <a:pt x="16834" y="20276"/>
                    <a:pt x="18703" y="18455"/>
                  </a:cubicBezTo>
                  <a:cubicBezTo>
                    <a:pt x="20572" y="16634"/>
                    <a:pt x="21403" y="13986"/>
                    <a:pt x="21195" y="11214"/>
                  </a:cubicBezTo>
                  <a:cubicBezTo>
                    <a:pt x="20988" y="8441"/>
                    <a:pt x="19741" y="5545"/>
                    <a:pt x="18443" y="3434"/>
                  </a:cubicBezTo>
                  <a:cubicBezTo>
                    <a:pt x="17145" y="1324"/>
                    <a:pt x="15795" y="0"/>
                    <a:pt x="14082" y="0"/>
                  </a:cubicBezTo>
                  <a:cubicBezTo>
                    <a:pt x="12368" y="0"/>
                    <a:pt x="10291" y="1324"/>
                    <a:pt x="8993" y="2566"/>
                  </a:cubicBezTo>
                  <a:cubicBezTo>
                    <a:pt x="7695" y="3807"/>
                    <a:pt x="7176" y="4966"/>
                    <a:pt x="6657" y="61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" name="Line"/>
            <p:cNvSpPr/>
            <p:nvPr/>
          </p:nvSpPr>
          <p:spPr>
            <a:xfrm>
              <a:off x="1155441" y="512658"/>
              <a:ext cx="445888" cy="18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118" fill="norm" stroke="1" extrusionOk="0">
                  <a:moveTo>
                    <a:pt x="1541" y="21118"/>
                  </a:moveTo>
                  <a:cubicBezTo>
                    <a:pt x="828" y="16318"/>
                    <a:pt x="115" y="11518"/>
                    <a:pt x="13" y="11518"/>
                  </a:cubicBezTo>
                  <a:cubicBezTo>
                    <a:pt x="-89" y="11518"/>
                    <a:pt x="420" y="16318"/>
                    <a:pt x="2102" y="16318"/>
                  </a:cubicBezTo>
                  <a:cubicBezTo>
                    <a:pt x="3783" y="16318"/>
                    <a:pt x="6636" y="11518"/>
                    <a:pt x="9896" y="7918"/>
                  </a:cubicBezTo>
                  <a:cubicBezTo>
                    <a:pt x="13156" y="4318"/>
                    <a:pt x="16824" y="1918"/>
                    <a:pt x="18913" y="718"/>
                  </a:cubicBezTo>
                  <a:cubicBezTo>
                    <a:pt x="21002" y="-482"/>
                    <a:pt x="21511" y="-482"/>
                    <a:pt x="21460" y="3118"/>
                  </a:cubicBezTo>
                  <a:cubicBezTo>
                    <a:pt x="21409" y="6718"/>
                    <a:pt x="20798" y="13918"/>
                    <a:pt x="20186" y="211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" name="Line"/>
            <p:cNvSpPr/>
            <p:nvPr/>
          </p:nvSpPr>
          <p:spPr>
            <a:xfrm>
              <a:off x="1816100" y="446289"/>
              <a:ext cx="57150" cy="93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53" fill="norm" stroke="1" extrusionOk="0">
                  <a:moveTo>
                    <a:pt x="21600" y="542"/>
                  </a:moveTo>
                  <a:cubicBezTo>
                    <a:pt x="17600" y="73"/>
                    <a:pt x="13600" y="-397"/>
                    <a:pt x="10400" y="542"/>
                  </a:cubicBezTo>
                  <a:cubicBezTo>
                    <a:pt x="7200" y="1481"/>
                    <a:pt x="4800" y="3829"/>
                    <a:pt x="3600" y="6177"/>
                  </a:cubicBezTo>
                  <a:cubicBezTo>
                    <a:pt x="2400" y="8525"/>
                    <a:pt x="2400" y="10873"/>
                    <a:pt x="2400" y="13220"/>
                  </a:cubicBezTo>
                  <a:cubicBezTo>
                    <a:pt x="2400" y="15568"/>
                    <a:pt x="2400" y="17916"/>
                    <a:pt x="4400" y="19325"/>
                  </a:cubicBezTo>
                  <a:cubicBezTo>
                    <a:pt x="6400" y="20733"/>
                    <a:pt x="10400" y="21203"/>
                    <a:pt x="13200" y="20264"/>
                  </a:cubicBezTo>
                  <a:cubicBezTo>
                    <a:pt x="16000" y="19325"/>
                    <a:pt x="17600" y="16977"/>
                    <a:pt x="18000" y="14629"/>
                  </a:cubicBezTo>
                  <a:cubicBezTo>
                    <a:pt x="18400" y="12281"/>
                    <a:pt x="17600" y="9933"/>
                    <a:pt x="15200" y="8994"/>
                  </a:cubicBezTo>
                  <a:cubicBezTo>
                    <a:pt x="12800" y="8055"/>
                    <a:pt x="8800" y="8525"/>
                    <a:pt x="5600" y="9699"/>
                  </a:cubicBezTo>
                  <a:cubicBezTo>
                    <a:pt x="2400" y="10873"/>
                    <a:pt x="0" y="12751"/>
                    <a:pt x="800" y="13690"/>
                  </a:cubicBezTo>
                  <a:cubicBezTo>
                    <a:pt x="1600" y="14629"/>
                    <a:pt x="5600" y="14629"/>
                    <a:pt x="9600" y="14160"/>
                  </a:cubicBezTo>
                  <a:cubicBezTo>
                    <a:pt x="13600" y="13690"/>
                    <a:pt x="17600" y="12751"/>
                    <a:pt x="18000" y="11577"/>
                  </a:cubicBezTo>
                  <a:cubicBezTo>
                    <a:pt x="18400" y="10403"/>
                    <a:pt x="15200" y="8994"/>
                    <a:pt x="11600" y="8760"/>
                  </a:cubicBezTo>
                  <a:cubicBezTo>
                    <a:pt x="8000" y="8525"/>
                    <a:pt x="4000" y="9464"/>
                    <a:pt x="2000" y="10638"/>
                  </a:cubicBezTo>
                  <a:cubicBezTo>
                    <a:pt x="0" y="11812"/>
                    <a:pt x="0" y="13220"/>
                    <a:pt x="0" y="146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" name="Line"/>
            <p:cNvSpPr/>
            <p:nvPr/>
          </p:nvSpPr>
          <p:spPr>
            <a:xfrm>
              <a:off x="2290233" y="547655"/>
              <a:ext cx="497418" cy="72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6" fill="norm" stroke="1" extrusionOk="0">
                  <a:moveTo>
                    <a:pt x="1471" y="21146"/>
                  </a:moveTo>
                  <a:cubicBezTo>
                    <a:pt x="735" y="18677"/>
                    <a:pt x="0" y="16209"/>
                    <a:pt x="0" y="14975"/>
                  </a:cubicBezTo>
                  <a:cubicBezTo>
                    <a:pt x="0" y="13740"/>
                    <a:pt x="735" y="13740"/>
                    <a:pt x="2390" y="12506"/>
                  </a:cubicBezTo>
                  <a:cubicBezTo>
                    <a:pt x="4044" y="11272"/>
                    <a:pt x="6618" y="8803"/>
                    <a:pt x="9283" y="6335"/>
                  </a:cubicBezTo>
                  <a:cubicBezTo>
                    <a:pt x="11949" y="3866"/>
                    <a:pt x="14706" y="1397"/>
                    <a:pt x="16774" y="472"/>
                  </a:cubicBezTo>
                  <a:cubicBezTo>
                    <a:pt x="18843" y="-454"/>
                    <a:pt x="20221" y="163"/>
                    <a:pt x="21600" y="7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" name="Line"/>
            <p:cNvSpPr/>
            <p:nvPr/>
          </p:nvSpPr>
          <p:spPr>
            <a:xfrm>
              <a:off x="3016250" y="524933"/>
              <a:ext cx="3683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48" y="17280"/>
                    <a:pt x="7697" y="12960"/>
                    <a:pt x="11297" y="9360"/>
                  </a:cubicBezTo>
                  <a:cubicBezTo>
                    <a:pt x="14897" y="5760"/>
                    <a:pt x="18248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" name="Line"/>
            <p:cNvSpPr/>
            <p:nvPr/>
          </p:nvSpPr>
          <p:spPr>
            <a:xfrm>
              <a:off x="3625850" y="556683"/>
              <a:ext cx="37465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07" y="17280"/>
                    <a:pt x="5614" y="12960"/>
                    <a:pt x="9214" y="9360"/>
                  </a:cubicBezTo>
                  <a:cubicBezTo>
                    <a:pt x="12814" y="5760"/>
                    <a:pt x="17207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" name="Line"/>
            <p:cNvSpPr/>
            <p:nvPr/>
          </p:nvSpPr>
          <p:spPr>
            <a:xfrm>
              <a:off x="2578100" y="868776"/>
              <a:ext cx="1162050" cy="79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42" fill="norm" stroke="1" extrusionOk="0">
                  <a:moveTo>
                    <a:pt x="0" y="1415"/>
                  </a:moveTo>
                  <a:cubicBezTo>
                    <a:pt x="748" y="8061"/>
                    <a:pt x="1495" y="14707"/>
                    <a:pt x="2616" y="18030"/>
                  </a:cubicBezTo>
                  <a:cubicBezTo>
                    <a:pt x="3738" y="21353"/>
                    <a:pt x="5233" y="21353"/>
                    <a:pt x="6570" y="19968"/>
                  </a:cubicBezTo>
                  <a:cubicBezTo>
                    <a:pt x="7908" y="18584"/>
                    <a:pt x="9089" y="15815"/>
                    <a:pt x="10367" y="14153"/>
                  </a:cubicBezTo>
                  <a:cubicBezTo>
                    <a:pt x="11646" y="12491"/>
                    <a:pt x="13023" y="11938"/>
                    <a:pt x="14184" y="10276"/>
                  </a:cubicBezTo>
                  <a:cubicBezTo>
                    <a:pt x="15344" y="8615"/>
                    <a:pt x="16289" y="5845"/>
                    <a:pt x="17410" y="3630"/>
                  </a:cubicBezTo>
                  <a:cubicBezTo>
                    <a:pt x="18531" y="1415"/>
                    <a:pt x="19830" y="-247"/>
                    <a:pt x="20557" y="30"/>
                  </a:cubicBezTo>
                  <a:cubicBezTo>
                    <a:pt x="21285" y="307"/>
                    <a:pt x="21443" y="2522"/>
                    <a:pt x="21600" y="47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" name="Line"/>
            <p:cNvSpPr/>
            <p:nvPr/>
          </p:nvSpPr>
          <p:spPr>
            <a:xfrm>
              <a:off x="3079749" y="1217553"/>
              <a:ext cx="182597" cy="22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440" fill="norm" stroke="1" extrusionOk="0">
                  <a:moveTo>
                    <a:pt x="0" y="2423"/>
                  </a:moveTo>
                  <a:cubicBezTo>
                    <a:pt x="2234" y="1600"/>
                    <a:pt x="4469" y="777"/>
                    <a:pt x="6579" y="365"/>
                  </a:cubicBezTo>
                  <a:cubicBezTo>
                    <a:pt x="8690" y="-46"/>
                    <a:pt x="10676" y="-46"/>
                    <a:pt x="12290" y="57"/>
                  </a:cubicBezTo>
                  <a:cubicBezTo>
                    <a:pt x="13903" y="160"/>
                    <a:pt x="15145" y="365"/>
                    <a:pt x="15641" y="1497"/>
                  </a:cubicBezTo>
                  <a:cubicBezTo>
                    <a:pt x="16138" y="2628"/>
                    <a:pt x="15890" y="4685"/>
                    <a:pt x="15393" y="6125"/>
                  </a:cubicBezTo>
                  <a:cubicBezTo>
                    <a:pt x="14897" y="7565"/>
                    <a:pt x="14152" y="8388"/>
                    <a:pt x="14276" y="9211"/>
                  </a:cubicBezTo>
                  <a:cubicBezTo>
                    <a:pt x="14400" y="10034"/>
                    <a:pt x="15393" y="10857"/>
                    <a:pt x="16759" y="11988"/>
                  </a:cubicBezTo>
                  <a:cubicBezTo>
                    <a:pt x="18124" y="13120"/>
                    <a:pt x="19862" y="14560"/>
                    <a:pt x="20731" y="15794"/>
                  </a:cubicBezTo>
                  <a:cubicBezTo>
                    <a:pt x="21600" y="17028"/>
                    <a:pt x="21600" y="18057"/>
                    <a:pt x="20979" y="18983"/>
                  </a:cubicBezTo>
                  <a:cubicBezTo>
                    <a:pt x="20359" y="19908"/>
                    <a:pt x="19117" y="20731"/>
                    <a:pt x="17752" y="21143"/>
                  </a:cubicBezTo>
                  <a:cubicBezTo>
                    <a:pt x="16386" y="21554"/>
                    <a:pt x="14897" y="21554"/>
                    <a:pt x="13903" y="21040"/>
                  </a:cubicBezTo>
                  <a:cubicBezTo>
                    <a:pt x="12910" y="20525"/>
                    <a:pt x="12414" y="19497"/>
                    <a:pt x="11917" y="184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" name="Line"/>
            <p:cNvSpPr/>
            <p:nvPr/>
          </p:nvSpPr>
          <p:spPr>
            <a:xfrm>
              <a:off x="3449801" y="1094738"/>
              <a:ext cx="207799" cy="349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384" fill="norm" stroke="1" extrusionOk="0">
                  <a:moveTo>
                    <a:pt x="21419" y="14461"/>
                  </a:moveTo>
                  <a:cubicBezTo>
                    <a:pt x="19237" y="13814"/>
                    <a:pt x="17055" y="13167"/>
                    <a:pt x="13892" y="13491"/>
                  </a:cubicBezTo>
                  <a:cubicBezTo>
                    <a:pt x="10728" y="13814"/>
                    <a:pt x="6583" y="15107"/>
                    <a:pt x="4074" y="16271"/>
                  </a:cubicBezTo>
                  <a:cubicBezTo>
                    <a:pt x="1564" y="17435"/>
                    <a:pt x="692" y="18470"/>
                    <a:pt x="255" y="19440"/>
                  </a:cubicBezTo>
                  <a:cubicBezTo>
                    <a:pt x="-181" y="20410"/>
                    <a:pt x="-181" y="21316"/>
                    <a:pt x="1237" y="21380"/>
                  </a:cubicBezTo>
                  <a:cubicBezTo>
                    <a:pt x="2655" y="21445"/>
                    <a:pt x="5492" y="20669"/>
                    <a:pt x="8001" y="18405"/>
                  </a:cubicBezTo>
                  <a:cubicBezTo>
                    <a:pt x="10510" y="16142"/>
                    <a:pt x="12692" y="12391"/>
                    <a:pt x="13783" y="9222"/>
                  </a:cubicBezTo>
                  <a:cubicBezTo>
                    <a:pt x="14874" y="6053"/>
                    <a:pt x="14874" y="3467"/>
                    <a:pt x="14437" y="1914"/>
                  </a:cubicBezTo>
                  <a:cubicBezTo>
                    <a:pt x="14001" y="362"/>
                    <a:pt x="13128" y="-155"/>
                    <a:pt x="12364" y="39"/>
                  </a:cubicBezTo>
                  <a:cubicBezTo>
                    <a:pt x="11601" y="233"/>
                    <a:pt x="10946" y="1138"/>
                    <a:pt x="10619" y="3725"/>
                  </a:cubicBezTo>
                  <a:cubicBezTo>
                    <a:pt x="10292" y="6312"/>
                    <a:pt x="10292" y="10580"/>
                    <a:pt x="11383" y="13555"/>
                  </a:cubicBezTo>
                  <a:cubicBezTo>
                    <a:pt x="12474" y="16530"/>
                    <a:pt x="14655" y="18211"/>
                    <a:pt x="16837" y="198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" name="Line"/>
            <p:cNvSpPr/>
            <p:nvPr/>
          </p:nvSpPr>
          <p:spPr>
            <a:xfrm>
              <a:off x="3633746" y="1272221"/>
              <a:ext cx="108135" cy="135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0" h="20937" fill="norm" stroke="1" extrusionOk="0">
                  <a:moveTo>
                    <a:pt x="9483" y="10130"/>
                  </a:moveTo>
                  <a:cubicBezTo>
                    <a:pt x="13151" y="8166"/>
                    <a:pt x="16819" y="6202"/>
                    <a:pt x="18857" y="4402"/>
                  </a:cubicBezTo>
                  <a:cubicBezTo>
                    <a:pt x="20894" y="2602"/>
                    <a:pt x="21302" y="966"/>
                    <a:pt x="20283" y="312"/>
                  </a:cubicBezTo>
                  <a:cubicBezTo>
                    <a:pt x="19264" y="-343"/>
                    <a:pt x="16819" y="-16"/>
                    <a:pt x="13762" y="1784"/>
                  </a:cubicBezTo>
                  <a:cubicBezTo>
                    <a:pt x="10706" y="3584"/>
                    <a:pt x="7038" y="6857"/>
                    <a:pt x="4593" y="9639"/>
                  </a:cubicBezTo>
                  <a:cubicBezTo>
                    <a:pt x="2147" y="12421"/>
                    <a:pt x="925" y="14712"/>
                    <a:pt x="313" y="16675"/>
                  </a:cubicBezTo>
                  <a:cubicBezTo>
                    <a:pt x="-298" y="18639"/>
                    <a:pt x="-298" y="20275"/>
                    <a:pt x="2962" y="20766"/>
                  </a:cubicBezTo>
                  <a:cubicBezTo>
                    <a:pt x="6223" y="21257"/>
                    <a:pt x="12744" y="20602"/>
                    <a:pt x="19264" y="199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" name="Line"/>
            <p:cNvSpPr/>
            <p:nvPr/>
          </p:nvSpPr>
          <p:spPr>
            <a:xfrm>
              <a:off x="3796169" y="1272340"/>
              <a:ext cx="109082" cy="117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0748" fill="norm" stroke="1" extrusionOk="0">
                  <a:moveTo>
                    <a:pt x="20161" y="333"/>
                  </a:moveTo>
                  <a:cubicBezTo>
                    <a:pt x="15176" y="-40"/>
                    <a:pt x="10192" y="-412"/>
                    <a:pt x="6453" y="1078"/>
                  </a:cubicBezTo>
                  <a:cubicBezTo>
                    <a:pt x="2715" y="2567"/>
                    <a:pt x="222" y="5919"/>
                    <a:pt x="15" y="9643"/>
                  </a:cubicBezTo>
                  <a:cubicBezTo>
                    <a:pt x="-193" y="13367"/>
                    <a:pt x="1884" y="17464"/>
                    <a:pt x="5830" y="19326"/>
                  </a:cubicBezTo>
                  <a:cubicBezTo>
                    <a:pt x="9776" y="21188"/>
                    <a:pt x="15592" y="20816"/>
                    <a:pt x="21407" y="204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" name="Line"/>
            <p:cNvSpPr/>
            <p:nvPr/>
          </p:nvSpPr>
          <p:spPr>
            <a:xfrm>
              <a:off x="3949700" y="1318683"/>
              <a:ext cx="1270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" name="Line"/>
            <p:cNvSpPr/>
            <p:nvPr/>
          </p:nvSpPr>
          <p:spPr>
            <a:xfrm>
              <a:off x="3968749" y="1217083"/>
              <a:ext cx="127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" name="Line"/>
            <p:cNvSpPr/>
            <p:nvPr/>
          </p:nvSpPr>
          <p:spPr>
            <a:xfrm>
              <a:off x="4051663" y="1248560"/>
              <a:ext cx="215538" cy="106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231" fill="norm" stroke="1" extrusionOk="0">
                  <a:moveTo>
                    <a:pt x="1235" y="1325"/>
                  </a:moveTo>
                  <a:cubicBezTo>
                    <a:pt x="811" y="5984"/>
                    <a:pt x="388" y="10643"/>
                    <a:pt x="176" y="14455"/>
                  </a:cubicBezTo>
                  <a:cubicBezTo>
                    <a:pt x="-36" y="18266"/>
                    <a:pt x="-36" y="21231"/>
                    <a:pt x="70" y="21231"/>
                  </a:cubicBezTo>
                  <a:cubicBezTo>
                    <a:pt x="176" y="21231"/>
                    <a:pt x="388" y="18266"/>
                    <a:pt x="705" y="15302"/>
                  </a:cubicBezTo>
                  <a:cubicBezTo>
                    <a:pt x="1023" y="12337"/>
                    <a:pt x="1446" y="9372"/>
                    <a:pt x="1870" y="6407"/>
                  </a:cubicBezTo>
                  <a:cubicBezTo>
                    <a:pt x="2293" y="3443"/>
                    <a:pt x="2717" y="478"/>
                    <a:pt x="3140" y="55"/>
                  </a:cubicBezTo>
                  <a:cubicBezTo>
                    <a:pt x="3564" y="-369"/>
                    <a:pt x="3988" y="1749"/>
                    <a:pt x="4199" y="3866"/>
                  </a:cubicBezTo>
                  <a:cubicBezTo>
                    <a:pt x="4411" y="5984"/>
                    <a:pt x="4411" y="8102"/>
                    <a:pt x="4940" y="8525"/>
                  </a:cubicBezTo>
                  <a:cubicBezTo>
                    <a:pt x="5470" y="8949"/>
                    <a:pt x="6529" y="7678"/>
                    <a:pt x="7588" y="6196"/>
                  </a:cubicBezTo>
                  <a:cubicBezTo>
                    <a:pt x="8646" y="4713"/>
                    <a:pt x="9705" y="3019"/>
                    <a:pt x="10764" y="1960"/>
                  </a:cubicBezTo>
                  <a:cubicBezTo>
                    <a:pt x="11823" y="902"/>
                    <a:pt x="12882" y="478"/>
                    <a:pt x="14152" y="2596"/>
                  </a:cubicBezTo>
                  <a:cubicBezTo>
                    <a:pt x="15423" y="4713"/>
                    <a:pt x="16905" y="9372"/>
                    <a:pt x="18176" y="12125"/>
                  </a:cubicBezTo>
                  <a:cubicBezTo>
                    <a:pt x="19446" y="14878"/>
                    <a:pt x="20505" y="15725"/>
                    <a:pt x="21564" y="165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" name="Line"/>
            <p:cNvSpPr/>
            <p:nvPr/>
          </p:nvSpPr>
          <p:spPr>
            <a:xfrm>
              <a:off x="4292591" y="992411"/>
              <a:ext cx="241310" cy="323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306" fill="norm" stroke="1" extrusionOk="0">
                  <a:moveTo>
                    <a:pt x="5636" y="18555"/>
                  </a:moveTo>
                  <a:cubicBezTo>
                    <a:pt x="5823" y="17858"/>
                    <a:pt x="6011" y="17161"/>
                    <a:pt x="5636" y="16743"/>
                  </a:cubicBezTo>
                  <a:cubicBezTo>
                    <a:pt x="5260" y="16325"/>
                    <a:pt x="4321" y="16186"/>
                    <a:pt x="3382" y="16325"/>
                  </a:cubicBezTo>
                  <a:cubicBezTo>
                    <a:pt x="2443" y="16464"/>
                    <a:pt x="1503" y="16882"/>
                    <a:pt x="846" y="17649"/>
                  </a:cubicBezTo>
                  <a:cubicBezTo>
                    <a:pt x="189" y="18415"/>
                    <a:pt x="-187" y="19530"/>
                    <a:pt x="95" y="19948"/>
                  </a:cubicBezTo>
                  <a:cubicBezTo>
                    <a:pt x="376" y="20366"/>
                    <a:pt x="1316" y="20087"/>
                    <a:pt x="2161" y="19669"/>
                  </a:cubicBezTo>
                  <a:cubicBezTo>
                    <a:pt x="3006" y="19251"/>
                    <a:pt x="3757" y="18694"/>
                    <a:pt x="4415" y="18973"/>
                  </a:cubicBezTo>
                  <a:cubicBezTo>
                    <a:pt x="5072" y="19251"/>
                    <a:pt x="5636" y="20366"/>
                    <a:pt x="6387" y="20924"/>
                  </a:cubicBezTo>
                  <a:cubicBezTo>
                    <a:pt x="7138" y="21481"/>
                    <a:pt x="8077" y="21481"/>
                    <a:pt x="9392" y="20575"/>
                  </a:cubicBezTo>
                  <a:cubicBezTo>
                    <a:pt x="10707" y="19669"/>
                    <a:pt x="12397" y="17858"/>
                    <a:pt x="13994" y="15001"/>
                  </a:cubicBezTo>
                  <a:cubicBezTo>
                    <a:pt x="15590" y="12144"/>
                    <a:pt x="17093" y="8242"/>
                    <a:pt x="17938" y="5873"/>
                  </a:cubicBezTo>
                  <a:cubicBezTo>
                    <a:pt x="18783" y="3504"/>
                    <a:pt x="18971" y="2668"/>
                    <a:pt x="18971" y="1832"/>
                  </a:cubicBezTo>
                  <a:cubicBezTo>
                    <a:pt x="18971" y="996"/>
                    <a:pt x="18783" y="160"/>
                    <a:pt x="18314" y="20"/>
                  </a:cubicBezTo>
                  <a:cubicBezTo>
                    <a:pt x="17844" y="-119"/>
                    <a:pt x="17093" y="438"/>
                    <a:pt x="16717" y="2598"/>
                  </a:cubicBezTo>
                  <a:cubicBezTo>
                    <a:pt x="16342" y="4758"/>
                    <a:pt x="16342" y="8521"/>
                    <a:pt x="17187" y="11587"/>
                  </a:cubicBezTo>
                  <a:cubicBezTo>
                    <a:pt x="18032" y="14653"/>
                    <a:pt x="19723" y="17022"/>
                    <a:pt x="21413" y="193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" name="Line"/>
            <p:cNvSpPr/>
            <p:nvPr/>
          </p:nvSpPr>
          <p:spPr>
            <a:xfrm>
              <a:off x="1510085" y="2188996"/>
              <a:ext cx="204416" cy="225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145" fill="norm" stroke="1" extrusionOk="0">
                  <a:moveTo>
                    <a:pt x="1464" y="10073"/>
                  </a:moveTo>
                  <a:cubicBezTo>
                    <a:pt x="796" y="8685"/>
                    <a:pt x="128" y="7298"/>
                    <a:pt x="16" y="6109"/>
                  </a:cubicBezTo>
                  <a:cubicBezTo>
                    <a:pt x="-95" y="4920"/>
                    <a:pt x="350" y="3929"/>
                    <a:pt x="1686" y="3731"/>
                  </a:cubicBezTo>
                  <a:cubicBezTo>
                    <a:pt x="3023" y="3533"/>
                    <a:pt x="5249" y="4128"/>
                    <a:pt x="7921" y="6506"/>
                  </a:cubicBezTo>
                  <a:cubicBezTo>
                    <a:pt x="10594" y="8884"/>
                    <a:pt x="13711" y="13045"/>
                    <a:pt x="15270" y="15819"/>
                  </a:cubicBezTo>
                  <a:cubicBezTo>
                    <a:pt x="16829" y="18594"/>
                    <a:pt x="16829" y="19981"/>
                    <a:pt x="16272" y="20674"/>
                  </a:cubicBezTo>
                  <a:cubicBezTo>
                    <a:pt x="15715" y="21368"/>
                    <a:pt x="14602" y="21368"/>
                    <a:pt x="13489" y="20179"/>
                  </a:cubicBezTo>
                  <a:cubicBezTo>
                    <a:pt x="12375" y="18990"/>
                    <a:pt x="11262" y="16612"/>
                    <a:pt x="10594" y="13540"/>
                  </a:cubicBezTo>
                  <a:cubicBezTo>
                    <a:pt x="9926" y="10469"/>
                    <a:pt x="9703" y="6704"/>
                    <a:pt x="9814" y="4227"/>
                  </a:cubicBezTo>
                  <a:cubicBezTo>
                    <a:pt x="9926" y="1750"/>
                    <a:pt x="10371" y="561"/>
                    <a:pt x="12375" y="164"/>
                  </a:cubicBezTo>
                  <a:cubicBezTo>
                    <a:pt x="14379" y="-232"/>
                    <a:pt x="17942" y="164"/>
                    <a:pt x="21505" y="5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" name="Line"/>
            <p:cNvSpPr/>
            <p:nvPr/>
          </p:nvSpPr>
          <p:spPr>
            <a:xfrm>
              <a:off x="1742259" y="2220315"/>
              <a:ext cx="124641" cy="189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9" h="20594" fill="norm" stroke="1" extrusionOk="0">
                  <a:moveTo>
                    <a:pt x="17959" y="4144"/>
                  </a:moveTo>
                  <a:cubicBezTo>
                    <a:pt x="16519" y="2765"/>
                    <a:pt x="15079" y="1386"/>
                    <a:pt x="13459" y="582"/>
                  </a:cubicBezTo>
                  <a:cubicBezTo>
                    <a:pt x="11839" y="-222"/>
                    <a:pt x="10039" y="-452"/>
                    <a:pt x="7699" y="1616"/>
                  </a:cubicBezTo>
                  <a:cubicBezTo>
                    <a:pt x="5359" y="3684"/>
                    <a:pt x="2479" y="8050"/>
                    <a:pt x="1039" y="11382"/>
                  </a:cubicBezTo>
                  <a:cubicBezTo>
                    <a:pt x="-401" y="14714"/>
                    <a:pt x="-401" y="17012"/>
                    <a:pt x="1399" y="18620"/>
                  </a:cubicBezTo>
                  <a:cubicBezTo>
                    <a:pt x="3199" y="20229"/>
                    <a:pt x="6799" y="21148"/>
                    <a:pt x="10399" y="20229"/>
                  </a:cubicBezTo>
                  <a:cubicBezTo>
                    <a:pt x="13999" y="19310"/>
                    <a:pt x="17599" y="16552"/>
                    <a:pt x="19399" y="14484"/>
                  </a:cubicBezTo>
                  <a:cubicBezTo>
                    <a:pt x="21199" y="12416"/>
                    <a:pt x="21199" y="11037"/>
                    <a:pt x="21199" y="9774"/>
                  </a:cubicBezTo>
                  <a:cubicBezTo>
                    <a:pt x="21199" y="8510"/>
                    <a:pt x="21199" y="7361"/>
                    <a:pt x="20119" y="6901"/>
                  </a:cubicBezTo>
                  <a:cubicBezTo>
                    <a:pt x="19039" y="6442"/>
                    <a:pt x="16879" y="6671"/>
                    <a:pt x="14719" y="69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" name="Line"/>
            <p:cNvSpPr/>
            <p:nvPr/>
          </p:nvSpPr>
          <p:spPr>
            <a:xfrm>
              <a:off x="1956594" y="2243153"/>
              <a:ext cx="310356" cy="148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073" fill="norm" stroke="1" extrusionOk="0">
                  <a:moveTo>
                    <a:pt x="2149" y="1273"/>
                  </a:moveTo>
                  <a:cubicBezTo>
                    <a:pt x="1414" y="373"/>
                    <a:pt x="680" y="-527"/>
                    <a:pt x="312" y="373"/>
                  </a:cubicBezTo>
                  <a:cubicBezTo>
                    <a:pt x="-55" y="1273"/>
                    <a:pt x="-55" y="3973"/>
                    <a:pt x="92" y="7123"/>
                  </a:cubicBezTo>
                  <a:cubicBezTo>
                    <a:pt x="239" y="10273"/>
                    <a:pt x="533" y="13873"/>
                    <a:pt x="900" y="16423"/>
                  </a:cubicBezTo>
                  <a:cubicBezTo>
                    <a:pt x="1267" y="18973"/>
                    <a:pt x="1708" y="20473"/>
                    <a:pt x="2590" y="20623"/>
                  </a:cubicBezTo>
                  <a:cubicBezTo>
                    <a:pt x="3472" y="20773"/>
                    <a:pt x="4794" y="19573"/>
                    <a:pt x="5749" y="17323"/>
                  </a:cubicBezTo>
                  <a:cubicBezTo>
                    <a:pt x="6704" y="15073"/>
                    <a:pt x="7292" y="11773"/>
                    <a:pt x="7733" y="8773"/>
                  </a:cubicBezTo>
                  <a:cubicBezTo>
                    <a:pt x="8174" y="5773"/>
                    <a:pt x="8467" y="3073"/>
                    <a:pt x="8467" y="2473"/>
                  </a:cubicBezTo>
                  <a:cubicBezTo>
                    <a:pt x="8467" y="1873"/>
                    <a:pt x="8174" y="3373"/>
                    <a:pt x="8174" y="5773"/>
                  </a:cubicBezTo>
                  <a:cubicBezTo>
                    <a:pt x="8174" y="8173"/>
                    <a:pt x="8467" y="11473"/>
                    <a:pt x="8835" y="13723"/>
                  </a:cubicBezTo>
                  <a:cubicBezTo>
                    <a:pt x="9202" y="15973"/>
                    <a:pt x="9643" y="17173"/>
                    <a:pt x="10231" y="17323"/>
                  </a:cubicBezTo>
                  <a:cubicBezTo>
                    <a:pt x="10818" y="17473"/>
                    <a:pt x="11553" y="16573"/>
                    <a:pt x="11994" y="15373"/>
                  </a:cubicBezTo>
                  <a:cubicBezTo>
                    <a:pt x="12435" y="14173"/>
                    <a:pt x="12582" y="12673"/>
                    <a:pt x="12729" y="12823"/>
                  </a:cubicBezTo>
                  <a:cubicBezTo>
                    <a:pt x="12876" y="12973"/>
                    <a:pt x="13023" y="14773"/>
                    <a:pt x="13096" y="14923"/>
                  </a:cubicBezTo>
                  <a:cubicBezTo>
                    <a:pt x="13169" y="15073"/>
                    <a:pt x="13169" y="13573"/>
                    <a:pt x="13243" y="11623"/>
                  </a:cubicBezTo>
                  <a:cubicBezTo>
                    <a:pt x="13316" y="9673"/>
                    <a:pt x="13463" y="7273"/>
                    <a:pt x="13684" y="5323"/>
                  </a:cubicBezTo>
                  <a:cubicBezTo>
                    <a:pt x="13904" y="3373"/>
                    <a:pt x="14198" y="1873"/>
                    <a:pt x="14712" y="1123"/>
                  </a:cubicBezTo>
                  <a:cubicBezTo>
                    <a:pt x="15227" y="373"/>
                    <a:pt x="15961" y="373"/>
                    <a:pt x="16549" y="1723"/>
                  </a:cubicBezTo>
                  <a:cubicBezTo>
                    <a:pt x="17137" y="3073"/>
                    <a:pt x="17578" y="5773"/>
                    <a:pt x="18386" y="9223"/>
                  </a:cubicBezTo>
                  <a:cubicBezTo>
                    <a:pt x="19194" y="12673"/>
                    <a:pt x="20369" y="16873"/>
                    <a:pt x="21545" y="210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" name="Line"/>
            <p:cNvSpPr/>
            <p:nvPr/>
          </p:nvSpPr>
          <p:spPr>
            <a:xfrm>
              <a:off x="2276205" y="2002042"/>
              <a:ext cx="136796" cy="372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368" fill="norm" stroke="1" extrusionOk="0">
                  <a:moveTo>
                    <a:pt x="12504" y="15066"/>
                  </a:moveTo>
                  <a:cubicBezTo>
                    <a:pt x="11174" y="14580"/>
                    <a:pt x="9845" y="14095"/>
                    <a:pt x="8350" y="13913"/>
                  </a:cubicBezTo>
                  <a:cubicBezTo>
                    <a:pt x="6854" y="13731"/>
                    <a:pt x="5193" y="13852"/>
                    <a:pt x="3864" y="14580"/>
                  </a:cubicBezTo>
                  <a:cubicBezTo>
                    <a:pt x="2534" y="15308"/>
                    <a:pt x="1538" y="16643"/>
                    <a:pt x="873" y="17614"/>
                  </a:cubicBezTo>
                  <a:cubicBezTo>
                    <a:pt x="208" y="18585"/>
                    <a:pt x="-124" y="19191"/>
                    <a:pt x="42" y="19798"/>
                  </a:cubicBezTo>
                  <a:cubicBezTo>
                    <a:pt x="208" y="20405"/>
                    <a:pt x="873" y="21012"/>
                    <a:pt x="2036" y="21254"/>
                  </a:cubicBezTo>
                  <a:cubicBezTo>
                    <a:pt x="3199" y="21497"/>
                    <a:pt x="4861" y="21376"/>
                    <a:pt x="6688" y="20648"/>
                  </a:cubicBezTo>
                  <a:cubicBezTo>
                    <a:pt x="8516" y="19919"/>
                    <a:pt x="10510" y="18585"/>
                    <a:pt x="11839" y="15672"/>
                  </a:cubicBezTo>
                  <a:cubicBezTo>
                    <a:pt x="13168" y="12760"/>
                    <a:pt x="13833" y="8270"/>
                    <a:pt x="13833" y="5540"/>
                  </a:cubicBezTo>
                  <a:cubicBezTo>
                    <a:pt x="13833" y="2809"/>
                    <a:pt x="13168" y="1839"/>
                    <a:pt x="12338" y="1110"/>
                  </a:cubicBezTo>
                  <a:cubicBezTo>
                    <a:pt x="11507" y="382"/>
                    <a:pt x="10510" y="-103"/>
                    <a:pt x="9679" y="18"/>
                  </a:cubicBezTo>
                  <a:cubicBezTo>
                    <a:pt x="8848" y="140"/>
                    <a:pt x="8184" y="868"/>
                    <a:pt x="8350" y="2688"/>
                  </a:cubicBezTo>
                  <a:cubicBezTo>
                    <a:pt x="8516" y="4508"/>
                    <a:pt x="9513" y="7421"/>
                    <a:pt x="11839" y="10030"/>
                  </a:cubicBezTo>
                  <a:cubicBezTo>
                    <a:pt x="14165" y="12639"/>
                    <a:pt x="17821" y="14944"/>
                    <a:pt x="21476" y="172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" name="Line"/>
            <p:cNvSpPr/>
            <p:nvPr/>
          </p:nvSpPr>
          <p:spPr>
            <a:xfrm>
              <a:off x="2915460" y="1963962"/>
              <a:ext cx="207700" cy="364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5" h="21370" fill="norm" stroke="1" extrusionOk="0">
                  <a:moveTo>
                    <a:pt x="12229" y="1632"/>
                  </a:moveTo>
                  <a:cubicBezTo>
                    <a:pt x="12445" y="887"/>
                    <a:pt x="12661" y="142"/>
                    <a:pt x="12445" y="18"/>
                  </a:cubicBezTo>
                  <a:cubicBezTo>
                    <a:pt x="12229" y="-106"/>
                    <a:pt x="11581" y="391"/>
                    <a:pt x="10393" y="2377"/>
                  </a:cubicBezTo>
                  <a:cubicBezTo>
                    <a:pt x="9205" y="4363"/>
                    <a:pt x="7477" y="7839"/>
                    <a:pt x="6397" y="10880"/>
                  </a:cubicBezTo>
                  <a:cubicBezTo>
                    <a:pt x="5317" y="13922"/>
                    <a:pt x="4885" y="16528"/>
                    <a:pt x="4777" y="18142"/>
                  </a:cubicBezTo>
                  <a:cubicBezTo>
                    <a:pt x="4669" y="19756"/>
                    <a:pt x="4885" y="20377"/>
                    <a:pt x="5533" y="20811"/>
                  </a:cubicBezTo>
                  <a:cubicBezTo>
                    <a:pt x="6181" y="21246"/>
                    <a:pt x="7261" y="21494"/>
                    <a:pt x="8233" y="21308"/>
                  </a:cubicBezTo>
                  <a:cubicBezTo>
                    <a:pt x="9205" y="21122"/>
                    <a:pt x="10069" y="20501"/>
                    <a:pt x="10717" y="19570"/>
                  </a:cubicBezTo>
                  <a:cubicBezTo>
                    <a:pt x="11365" y="18639"/>
                    <a:pt x="11797" y="17397"/>
                    <a:pt x="11905" y="17087"/>
                  </a:cubicBezTo>
                  <a:cubicBezTo>
                    <a:pt x="12013" y="16777"/>
                    <a:pt x="11797" y="17397"/>
                    <a:pt x="12013" y="18018"/>
                  </a:cubicBezTo>
                  <a:cubicBezTo>
                    <a:pt x="12229" y="18639"/>
                    <a:pt x="12877" y="19260"/>
                    <a:pt x="13633" y="19756"/>
                  </a:cubicBezTo>
                  <a:cubicBezTo>
                    <a:pt x="14389" y="20253"/>
                    <a:pt x="15253" y="20625"/>
                    <a:pt x="16333" y="20811"/>
                  </a:cubicBezTo>
                  <a:cubicBezTo>
                    <a:pt x="17413" y="20997"/>
                    <a:pt x="18709" y="20997"/>
                    <a:pt x="19573" y="20687"/>
                  </a:cubicBezTo>
                  <a:cubicBezTo>
                    <a:pt x="20437" y="20377"/>
                    <a:pt x="20869" y="19756"/>
                    <a:pt x="21085" y="19135"/>
                  </a:cubicBezTo>
                  <a:cubicBezTo>
                    <a:pt x="21301" y="18515"/>
                    <a:pt x="21301" y="17894"/>
                    <a:pt x="20113" y="17211"/>
                  </a:cubicBezTo>
                  <a:cubicBezTo>
                    <a:pt x="18925" y="16528"/>
                    <a:pt x="16549" y="15784"/>
                    <a:pt x="13633" y="15287"/>
                  </a:cubicBezTo>
                  <a:cubicBezTo>
                    <a:pt x="10717" y="14791"/>
                    <a:pt x="7261" y="14542"/>
                    <a:pt x="4993" y="14232"/>
                  </a:cubicBezTo>
                  <a:cubicBezTo>
                    <a:pt x="2725" y="13922"/>
                    <a:pt x="1645" y="13549"/>
                    <a:pt x="889" y="13053"/>
                  </a:cubicBezTo>
                  <a:cubicBezTo>
                    <a:pt x="133" y="12556"/>
                    <a:pt x="-299" y="11935"/>
                    <a:pt x="241" y="11501"/>
                  </a:cubicBezTo>
                  <a:cubicBezTo>
                    <a:pt x="781" y="11066"/>
                    <a:pt x="2293" y="10818"/>
                    <a:pt x="5317" y="10446"/>
                  </a:cubicBezTo>
                  <a:cubicBezTo>
                    <a:pt x="8341" y="10073"/>
                    <a:pt x="12877" y="9577"/>
                    <a:pt x="17413" y="90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1" name="Line"/>
            <p:cNvSpPr/>
            <p:nvPr/>
          </p:nvSpPr>
          <p:spPr>
            <a:xfrm>
              <a:off x="3546386" y="1926542"/>
              <a:ext cx="536664" cy="344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326" fill="norm" stroke="1" extrusionOk="0">
                  <a:moveTo>
                    <a:pt x="6509" y="893"/>
                  </a:moveTo>
                  <a:cubicBezTo>
                    <a:pt x="6254" y="370"/>
                    <a:pt x="5999" y="-154"/>
                    <a:pt x="5786" y="42"/>
                  </a:cubicBezTo>
                  <a:cubicBezTo>
                    <a:pt x="5574" y="239"/>
                    <a:pt x="5404" y="1155"/>
                    <a:pt x="5276" y="3708"/>
                  </a:cubicBezTo>
                  <a:cubicBezTo>
                    <a:pt x="5148" y="6261"/>
                    <a:pt x="5063" y="10450"/>
                    <a:pt x="5063" y="13330"/>
                  </a:cubicBezTo>
                  <a:cubicBezTo>
                    <a:pt x="5063" y="16210"/>
                    <a:pt x="5148" y="17781"/>
                    <a:pt x="5276" y="19090"/>
                  </a:cubicBezTo>
                  <a:cubicBezTo>
                    <a:pt x="5404" y="20399"/>
                    <a:pt x="5574" y="21446"/>
                    <a:pt x="5361" y="21315"/>
                  </a:cubicBezTo>
                  <a:cubicBezTo>
                    <a:pt x="5148" y="21184"/>
                    <a:pt x="4553" y="19875"/>
                    <a:pt x="3703" y="18304"/>
                  </a:cubicBezTo>
                  <a:cubicBezTo>
                    <a:pt x="2852" y="16733"/>
                    <a:pt x="1747" y="14901"/>
                    <a:pt x="1024" y="13722"/>
                  </a:cubicBezTo>
                  <a:cubicBezTo>
                    <a:pt x="301" y="12544"/>
                    <a:pt x="-39" y="12021"/>
                    <a:pt x="4" y="11628"/>
                  </a:cubicBezTo>
                  <a:cubicBezTo>
                    <a:pt x="46" y="11235"/>
                    <a:pt x="471" y="10973"/>
                    <a:pt x="1704" y="9926"/>
                  </a:cubicBezTo>
                  <a:cubicBezTo>
                    <a:pt x="2937" y="8879"/>
                    <a:pt x="4978" y="7046"/>
                    <a:pt x="6254" y="5671"/>
                  </a:cubicBezTo>
                  <a:cubicBezTo>
                    <a:pt x="7530" y="4297"/>
                    <a:pt x="8040" y="3381"/>
                    <a:pt x="8507" y="2661"/>
                  </a:cubicBezTo>
                  <a:cubicBezTo>
                    <a:pt x="8975" y="1941"/>
                    <a:pt x="9400" y="1417"/>
                    <a:pt x="9570" y="1613"/>
                  </a:cubicBezTo>
                  <a:cubicBezTo>
                    <a:pt x="9741" y="1810"/>
                    <a:pt x="9655" y="2726"/>
                    <a:pt x="9400" y="4821"/>
                  </a:cubicBezTo>
                  <a:cubicBezTo>
                    <a:pt x="9145" y="6915"/>
                    <a:pt x="8720" y="10188"/>
                    <a:pt x="8380" y="12544"/>
                  </a:cubicBezTo>
                  <a:cubicBezTo>
                    <a:pt x="8040" y="14901"/>
                    <a:pt x="7785" y="16341"/>
                    <a:pt x="7657" y="16733"/>
                  </a:cubicBezTo>
                  <a:cubicBezTo>
                    <a:pt x="7530" y="17126"/>
                    <a:pt x="7530" y="16471"/>
                    <a:pt x="7657" y="15882"/>
                  </a:cubicBezTo>
                  <a:cubicBezTo>
                    <a:pt x="7785" y="15293"/>
                    <a:pt x="8040" y="14770"/>
                    <a:pt x="8380" y="14377"/>
                  </a:cubicBezTo>
                  <a:cubicBezTo>
                    <a:pt x="8720" y="13984"/>
                    <a:pt x="9145" y="13722"/>
                    <a:pt x="9485" y="13919"/>
                  </a:cubicBezTo>
                  <a:cubicBezTo>
                    <a:pt x="9826" y="14115"/>
                    <a:pt x="10081" y="14770"/>
                    <a:pt x="10336" y="15424"/>
                  </a:cubicBezTo>
                  <a:cubicBezTo>
                    <a:pt x="10591" y="16079"/>
                    <a:pt x="10846" y="16733"/>
                    <a:pt x="11101" y="17322"/>
                  </a:cubicBezTo>
                  <a:cubicBezTo>
                    <a:pt x="11356" y="17911"/>
                    <a:pt x="11611" y="18435"/>
                    <a:pt x="11952" y="18697"/>
                  </a:cubicBezTo>
                  <a:cubicBezTo>
                    <a:pt x="12292" y="18959"/>
                    <a:pt x="12717" y="18959"/>
                    <a:pt x="13270" y="18370"/>
                  </a:cubicBezTo>
                  <a:cubicBezTo>
                    <a:pt x="13822" y="17781"/>
                    <a:pt x="14503" y="16602"/>
                    <a:pt x="14928" y="15555"/>
                  </a:cubicBezTo>
                  <a:cubicBezTo>
                    <a:pt x="15353" y="14508"/>
                    <a:pt x="15523" y="13591"/>
                    <a:pt x="15396" y="12937"/>
                  </a:cubicBezTo>
                  <a:cubicBezTo>
                    <a:pt x="15268" y="12282"/>
                    <a:pt x="14843" y="11890"/>
                    <a:pt x="14630" y="12151"/>
                  </a:cubicBezTo>
                  <a:cubicBezTo>
                    <a:pt x="14418" y="12413"/>
                    <a:pt x="14418" y="13330"/>
                    <a:pt x="14843" y="14181"/>
                  </a:cubicBezTo>
                  <a:cubicBezTo>
                    <a:pt x="15268" y="15031"/>
                    <a:pt x="16118" y="15817"/>
                    <a:pt x="17309" y="16275"/>
                  </a:cubicBezTo>
                  <a:cubicBezTo>
                    <a:pt x="18500" y="16733"/>
                    <a:pt x="20030" y="16864"/>
                    <a:pt x="21561" y="169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2" name="Line"/>
            <p:cNvSpPr/>
            <p:nvPr/>
          </p:nvSpPr>
          <p:spPr>
            <a:xfrm>
              <a:off x="4584563" y="2080237"/>
              <a:ext cx="133487" cy="186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0895" fill="norm" stroke="1" extrusionOk="0">
                  <a:moveTo>
                    <a:pt x="13979" y="5034"/>
                  </a:moveTo>
                  <a:cubicBezTo>
                    <a:pt x="13646" y="2898"/>
                    <a:pt x="13314" y="762"/>
                    <a:pt x="12483" y="168"/>
                  </a:cubicBezTo>
                  <a:cubicBezTo>
                    <a:pt x="11652" y="-425"/>
                    <a:pt x="10323" y="524"/>
                    <a:pt x="8163" y="3373"/>
                  </a:cubicBezTo>
                  <a:cubicBezTo>
                    <a:pt x="6003" y="6221"/>
                    <a:pt x="3012" y="10968"/>
                    <a:pt x="1351" y="13935"/>
                  </a:cubicBezTo>
                  <a:cubicBezTo>
                    <a:pt x="-311" y="16902"/>
                    <a:pt x="-643" y="18089"/>
                    <a:pt x="1517" y="19157"/>
                  </a:cubicBezTo>
                  <a:cubicBezTo>
                    <a:pt x="3677" y="20226"/>
                    <a:pt x="8329" y="21175"/>
                    <a:pt x="11985" y="20819"/>
                  </a:cubicBezTo>
                  <a:cubicBezTo>
                    <a:pt x="15640" y="20463"/>
                    <a:pt x="18299" y="18801"/>
                    <a:pt x="20957" y="171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" name="Line"/>
            <p:cNvSpPr/>
            <p:nvPr/>
          </p:nvSpPr>
          <p:spPr>
            <a:xfrm>
              <a:off x="4816739" y="1852083"/>
              <a:ext cx="115561" cy="372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484" fill="norm" stroke="1" extrusionOk="0">
                  <a:moveTo>
                    <a:pt x="14416" y="0"/>
                  </a:moveTo>
                  <a:cubicBezTo>
                    <a:pt x="10559" y="1953"/>
                    <a:pt x="6702" y="3905"/>
                    <a:pt x="4195" y="6895"/>
                  </a:cubicBezTo>
                  <a:cubicBezTo>
                    <a:pt x="1688" y="9885"/>
                    <a:pt x="530" y="13912"/>
                    <a:pt x="145" y="16353"/>
                  </a:cubicBezTo>
                  <a:cubicBezTo>
                    <a:pt x="-241" y="18793"/>
                    <a:pt x="145" y="19647"/>
                    <a:pt x="1302" y="20197"/>
                  </a:cubicBezTo>
                  <a:cubicBezTo>
                    <a:pt x="2459" y="20746"/>
                    <a:pt x="4388" y="20990"/>
                    <a:pt x="5738" y="20685"/>
                  </a:cubicBezTo>
                  <a:cubicBezTo>
                    <a:pt x="7088" y="20380"/>
                    <a:pt x="7859" y="19525"/>
                    <a:pt x="8245" y="18427"/>
                  </a:cubicBezTo>
                  <a:cubicBezTo>
                    <a:pt x="8630" y="17329"/>
                    <a:pt x="8630" y="15986"/>
                    <a:pt x="8052" y="15071"/>
                  </a:cubicBezTo>
                  <a:cubicBezTo>
                    <a:pt x="7473" y="14156"/>
                    <a:pt x="6316" y="13668"/>
                    <a:pt x="5159" y="13729"/>
                  </a:cubicBezTo>
                  <a:cubicBezTo>
                    <a:pt x="4002" y="13790"/>
                    <a:pt x="2845" y="14400"/>
                    <a:pt x="2073" y="15437"/>
                  </a:cubicBezTo>
                  <a:cubicBezTo>
                    <a:pt x="1302" y="16475"/>
                    <a:pt x="916" y="17939"/>
                    <a:pt x="1688" y="19037"/>
                  </a:cubicBezTo>
                  <a:cubicBezTo>
                    <a:pt x="2459" y="20136"/>
                    <a:pt x="4388" y="20868"/>
                    <a:pt x="6316" y="21234"/>
                  </a:cubicBezTo>
                  <a:cubicBezTo>
                    <a:pt x="8245" y="21600"/>
                    <a:pt x="10173" y="21600"/>
                    <a:pt x="12680" y="20990"/>
                  </a:cubicBezTo>
                  <a:cubicBezTo>
                    <a:pt x="15188" y="20380"/>
                    <a:pt x="18273" y="19159"/>
                    <a:pt x="19816" y="17878"/>
                  </a:cubicBezTo>
                  <a:cubicBezTo>
                    <a:pt x="21359" y="16597"/>
                    <a:pt x="21359" y="15254"/>
                    <a:pt x="20395" y="14400"/>
                  </a:cubicBezTo>
                  <a:cubicBezTo>
                    <a:pt x="19430" y="13546"/>
                    <a:pt x="17502" y="13180"/>
                    <a:pt x="15573" y="128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" name="Line"/>
            <p:cNvSpPr/>
            <p:nvPr/>
          </p:nvSpPr>
          <p:spPr>
            <a:xfrm>
              <a:off x="4957995" y="2030318"/>
              <a:ext cx="302008" cy="220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247" fill="norm" stroke="1" extrusionOk="0">
                  <a:moveTo>
                    <a:pt x="8139" y="4237"/>
                  </a:moveTo>
                  <a:cubicBezTo>
                    <a:pt x="6500" y="3422"/>
                    <a:pt x="4862" y="2607"/>
                    <a:pt x="3521" y="2199"/>
                  </a:cubicBezTo>
                  <a:cubicBezTo>
                    <a:pt x="2180" y="1792"/>
                    <a:pt x="1138" y="1792"/>
                    <a:pt x="542" y="2301"/>
                  </a:cubicBezTo>
                  <a:cubicBezTo>
                    <a:pt x="-54" y="2811"/>
                    <a:pt x="-203" y="3829"/>
                    <a:pt x="318" y="5358"/>
                  </a:cubicBezTo>
                  <a:cubicBezTo>
                    <a:pt x="840" y="6886"/>
                    <a:pt x="2031" y="8924"/>
                    <a:pt x="3149" y="10962"/>
                  </a:cubicBezTo>
                  <a:cubicBezTo>
                    <a:pt x="4266" y="12999"/>
                    <a:pt x="5309" y="15037"/>
                    <a:pt x="5830" y="16565"/>
                  </a:cubicBezTo>
                  <a:cubicBezTo>
                    <a:pt x="6351" y="18094"/>
                    <a:pt x="6351" y="19112"/>
                    <a:pt x="5979" y="19826"/>
                  </a:cubicBezTo>
                  <a:cubicBezTo>
                    <a:pt x="5607" y="20539"/>
                    <a:pt x="4862" y="20946"/>
                    <a:pt x="3968" y="21150"/>
                  </a:cubicBezTo>
                  <a:cubicBezTo>
                    <a:pt x="3074" y="21354"/>
                    <a:pt x="2031" y="21354"/>
                    <a:pt x="1361" y="19928"/>
                  </a:cubicBezTo>
                  <a:cubicBezTo>
                    <a:pt x="691" y="18501"/>
                    <a:pt x="393" y="15648"/>
                    <a:pt x="1510" y="13305"/>
                  </a:cubicBezTo>
                  <a:cubicBezTo>
                    <a:pt x="2627" y="10962"/>
                    <a:pt x="5160" y="9128"/>
                    <a:pt x="7171" y="7701"/>
                  </a:cubicBezTo>
                  <a:cubicBezTo>
                    <a:pt x="9182" y="6275"/>
                    <a:pt x="10671" y="5256"/>
                    <a:pt x="11714" y="4339"/>
                  </a:cubicBezTo>
                  <a:cubicBezTo>
                    <a:pt x="12757" y="3422"/>
                    <a:pt x="13353" y="2607"/>
                    <a:pt x="13204" y="2505"/>
                  </a:cubicBezTo>
                  <a:cubicBezTo>
                    <a:pt x="13055" y="2403"/>
                    <a:pt x="12161" y="3014"/>
                    <a:pt x="10895" y="4237"/>
                  </a:cubicBezTo>
                  <a:cubicBezTo>
                    <a:pt x="9629" y="5460"/>
                    <a:pt x="7990" y="7294"/>
                    <a:pt x="7171" y="8822"/>
                  </a:cubicBezTo>
                  <a:cubicBezTo>
                    <a:pt x="6351" y="10350"/>
                    <a:pt x="6351" y="11573"/>
                    <a:pt x="7171" y="12490"/>
                  </a:cubicBezTo>
                  <a:cubicBezTo>
                    <a:pt x="7990" y="13407"/>
                    <a:pt x="9629" y="14018"/>
                    <a:pt x="11789" y="12897"/>
                  </a:cubicBezTo>
                  <a:cubicBezTo>
                    <a:pt x="13949" y="11777"/>
                    <a:pt x="16630" y="8924"/>
                    <a:pt x="18120" y="6988"/>
                  </a:cubicBezTo>
                  <a:cubicBezTo>
                    <a:pt x="19609" y="5052"/>
                    <a:pt x="19907" y="4033"/>
                    <a:pt x="20056" y="2912"/>
                  </a:cubicBezTo>
                  <a:cubicBezTo>
                    <a:pt x="20205" y="1792"/>
                    <a:pt x="20205" y="569"/>
                    <a:pt x="19758" y="162"/>
                  </a:cubicBezTo>
                  <a:cubicBezTo>
                    <a:pt x="19311" y="-246"/>
                    <a:pt x="18418" y="162"/>
                    <a:pt x="17896" y="875"/>
                  </a:cubicBezTo>
                  <a:cubicBezTo>
                    <a:pt x="17375" y="1588"/>
                    <a:pt x="17226" y="2607"/>
                    <a:pt x="17524" y="4033"/>
                  </a:cubicBezTo>
                  <a:cubicBezTo>
                    <a:pt x="17822" y="5460"/>
                    <a:pt x="18567" y="7294"/>
                    <a:pt x="19311" y="9535"/>
                  </a:cubicBezTo>
                  <a:cubicBezTo>
                    <a:pt x="20056" y="11777"/>
                    <a:pt x="20801" y="14426"/>
                    <a:pt x="21099" y="16362"/>
                  </a:cubicBezTo>
                  <a:cubicBezTo>
                    <a:pt x="21397" y="18297"/>
                    <a:pt x="21248" y="19520"/>
                    <a:pt x="20801" y="20233"/>
                  </a:cubicBezTo>
                  <a:cubicBezTo>
                    <a:pt x="20354" y="20946"/>
                    <a:pt x="19609" y="21150"/>
                    <a:pt x="19163" y="20743"/>
                  </a:cubicBezTo>
                  <a:cubicBezTo>
                    <a:pt x="18716" y="20335"/>
                    <a:pt x="18567" y="19316"/>
                    <a:pt x="18492" y="17584"/>
                  </a:cubicBezTo>
                  <a:cubicBezTo>
                    <a:pt x="18418" y="15852"/>
                    <a:pt x="18418" y="13407"/>
                    <a:pt x="18418" y="109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5" name="Line"/>
            <p:cNvSpPr/>
            <p:nvPr/>
          </p:nvSpPr>
          <p:spPr>
            <a:xfrm>
              <a:off x="5376004" y="1788583"/>
              <a:ext cx="65947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1030" y="0"/>
                  </a:moveTo>
                  <a:cubicBezTo>
                    <a:pt x="16980" y="3439"/>
                    <a:pt x="12930" y="6878"/>
                    <a:pt x="8880" y="9887"/>
                  </a:cubicBezTo>
                  <a:cubicBezTo>
                    <a:pt x="4830" y="12896"/>
                    <a:pt x="780" y="15475"/>
                    <a:pt x="105" y="17355"/>
                  </a:cubicBezTo>
                  <a:cubicBezTo>
                    <a:pt x="-570" y="19236"/>
                    <a:pt x="2130" y="20418"/>
                    <a:pt x="483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6" name="Line"/>
            <p:cNvSpPr/>
            <p:nvPr/>
          </p:nvSpPr>
          <p:spPr>
            <a:xfrm>
              <a:off x="5328135" y="2036233"/>
              <a:ext cx="177316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600" fill="norm" stroke="1" extrusionOk="0">
                  <a:moveTo>
                    <a:pt x="2229" y="21600"/>
                  </a:moveTo>
                  <a:cubicBezTo>
                    <a:pt x="959" y="21600"/>
                    <a:pt x="-312" y="21600"/>
                    <a:pt x="69" y="21600"/>
                  </a:cubicBezTo>
                  <a:cubicBezTo>
                    <a:pt x="450" y="21600"/>
                    <a:pt x="2483" y="21600"/>
                    <a:pt x="6295" y="18000"/>
                  </a:cubicBezTo>
                  <a:cubicBezTo>
                    <a:pt x="10107" y="14400"/>
                    <a:pt x="15697" y="7200"/>
                    <a:pt x="2128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" name="Line"/>
            <p:cNvSpPr/>
            <p:nvPr/>
          </p:nvSpPr>
          <p:spPr>
            <a:xfrm>
              <a:off x="6076949" y="2093383"/>
              <a:ext cx="1905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472"/>
                    <a:pt x="7200" y="10944"/>
                    <a:pt x="3600" y="14544"/>
                  </a:cubicBezTo>
                  <a:cubicBezTo>
                    <a:pt x="0" y="18144"/>
                    <a:pt x="0" y="1987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" name="Line"/>
            <p:cNvSpPr/>
            <p:nvPr/>
          </p:nvSpPr>
          <p:spPr>
            <a:xfrm>
              <a:off x="6045200" y="2036233"/>
              <a:ext cx="63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" name="Line"/>
            <p:cNvSpPr/>
            <p:nvPr/>
          </p:nvSpPr>
          <p:spPr>
            <a:xfrm>
              <a:off x="6115645" y="2031626"/>
              <a:ext cx="107355" cy="1953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209" fill="norm" stroke="1" extrusionOk="0">
                  <a:moveTo>
                    <a:pt x="7505" y="3258"/>
                  </a:moveTo>
                  <a:cubicBezTo>
                    <a:pt x="5387" y="8543"/>
                    <a:pt x="3269" y="13828"/>
                    <a:pt x="1999" y="17045"/>
                  </a:cubicBezTo>
                  <a:cubicBezTo>
                    <a:pt x="728" y="20262"/>
                    <a:pt x="305" y="21411"/>
                    <a:pt x="93" y="21181"/>
                  </a:cubicBezTo>
                  <a:cubicBezTo>
                    <a:pt x="-119" y="20951"/>
                    <a:pt x="-119" y="19343"/>
                    <a:pt x="1787" y="15781"/>
                  </a:cubicBezTo>
                  <a:cubicBezTo>
                    <a:pt x="3693" y="12220"/>
                    <a:pt x="7505" y="6705"/>
                    <a:pt x="10257" y="3602"/>
                  </a:cubicBezTo>
                  <a:cubicBezTo>
                    <a:pt x="13010" y="500"/>
                    <a:pt x="14705" y="-189"/>
                    <a:pt x="16399" y="41"/>
                  </a:cubicBezTo>
                  <a:cubicBezTo>
                    <a:pt x="18093" y="271"/>
                    <a:pt x="19787" y="1420"/>
                    <a:pt x="20634" y="4866"/>
                  </a:cubicBezTo>
                  <a:cubicBezTo>
                    <a:pt x="21481" y="8313"/>
                    <a:pt x="21481" y="14058"/>
                    <a:pt x="21481" y="198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" name="Line"/>
            <p:cNvSpPr/>
            <p:nvPr/>
          </p:nvSpPr>
          <p:spPr>
            <a:xfrm>
              <a:off x="6303433" y="1794933"/>
              <a:ext cx="355601" cy="548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8" fill="norm" stroke="1" extrusionOk="0">
                  <a:moveTo>
                    <a:pt x="7457" y="0"/>
                  </a:moveTo>
                  <a:cubicBezTo>
                    <a:pt x="6300" y="2897"/>
                    <a:pt x="5143" y="5793"/>
                    <a:pt x="4564" y="8234"/>
                  </a:cubicBezTo>
                  <a:cubicBezTo>
                    <a:pt x="3986" y="10676"/>
                    <a:pt x="3986" y="12662"/>
                    <a:pt x="4179" y="13903"/>
                  </a:cubicBezTo>
                  <a:cubicBezTo>
                    <a:pt x="4371" y="15145"/>
                    <a:pt x="4757" y="15641"/>
                    <a:pt x="4950" y="15641"/>
                  </a:cubicBezTo>
                  <a:cubicBezTo>
                    <a:pt x="5143" y="15641"/>
                    <a:pt x="5143" y="15145"/>
                    <a:pt x="4500" y="14193"/>
                  </a:cubicBezTo>
                  <a:cubicBezTo>
                    <a:pt x="3857" y="13241"/>
                    <a:pt x="2571" y="11834"/>
                    <a:pt x="1607" y="10924"/>
                  </a:cubicBezTo>
                  <a:cubicBezTo>
                    <a:pt x="643" y="10014"/>
                    <a:pt x="0" y="9600"/>
                    <a:pt x="0" y="9559"/>
                  </a:cubicBezTo>
                  <a:cubicBezTo>
                    <a:pt x="0" y="9517"/>
                    <a:pt x="643" y="9848"/>
                    <a:pt x="2571" y="10097"/>
                  </a:cubicBezTo>
                  <a:cubicBezTo>
                    <a:pt x="4500" y="10345"/>
                    <a:pt x="7714" y="10510"/>
                    <a:pt x="9707" y="10510"/>
                  </a:cubicBezTo>
                  <a:cubicBezTo>
                    <a:pt x="11700" y="10510"/>
                    <a:pt x="12471" y="10345"/>
                    <a:pt x="13114" y="10138"/>
                  </a:cubicBezTo>
                  <a:cubicBezTo>
                    <a:pt x="13757" y="9931"/>
                    <a:pt x="14271" y="9683"/>
                    <a:pt x="14336" y="9393"/>
                  </a:cubicBezTo>
                  <a:cubicBezTo>
                    <a:pt x="14400" y="9103"/>
                    <a:pt x="14014" y="8772"/>
                    <a:pt x="13500" y="8648"/>
                  </a:cubicBezTo>
                  <a:cubicBezTo>
                    <a:pt x="12986" y="8524"/>
                    <a:pt x="12343" y="8607"/>
                    <a:pt x="11764" y="8814"/>
                  </a:cubicBezTo>
                  <a:cubicBezTo>
                    <a:pt x="11186" y="9021"/>
                    <a:pt x="10671" y="9352"/>
                    <a:pt x="10414" y="10055"/>
                  </a:cubicBezTo>
                  <a:cubicBezTo>
                    <a:pt x="10157" y="10759"/>
                    <a:pt x="10157" y="11834"/>
                    <a:pt x="10736" y="12621"/>
                  </a:cubicBezTo>
                  <a:cubicBezTo>
                    <a:pt x="11314" y="13407"/>
                    <a:pt x="12471" y="13903"/>
                    <a:pt x="13757" y="14110"/>
                  </a:cubicBezTo>
                  <a:cubicBezTo>
                    <a:pt x="15043" y="14317"/>
                    <a:pt x="16457" y="14234"/>
                    <a:pt x="17614" y="13862"/>
                  </a:cubicBezTo>
                  <a:cubicBezTo>
                    <a:pt x="18771" y="13490"/>
                    <a:pt x="19671" y="12828"/>
                    <a:pt x="20121" y="12290"/>
                  </a:cubicBezTo>
                  <a:cubicBezTo>
                    <a:pt x="20571" y="11752"/>
                    <a:pt x="20571" y="11338"/>
                    <a:pt x="19993" y="11048"/>
                  </a:cubicBezTo>
                  <a:cubicBezTo>
                    <a:pt x="19414" y="10759"/>
                    <a:pt x="18257" y="10593"/>
                    <a:pt x="18000" y="10552"/>
                  </a:cubicBezTo>
                  <a:cubicBezTo>
                    <a:pt x="17743" y="10510"/>
                    <a:pt x="18386" y="10593"/>
                    <a:pt x="18900" y="10841"/>
                  </a:cubicBezTo>
                  <a:cubicBezTo>
                    <a:pt x="19414" y="11090"/>
                    <a:pt x="19800" y="11503"/>
                    <a:pt x="20186" y="12538"/>
                  </a:cubicBezTo>
                  <a:cubicBezTo>
                    <a:pt x="20571" y="13572"/>
                    <a:pt x="20957" y="15228"/>
                    <a:pt x="21214" y="16552"/>
                  </a:cubicBezTo>
                  <a:cubicBezTo>
                    <a:pt x="21471" y="17876"/>
                    <a:pt x="21600" y="18869"/>
                    <a:pt x="21600" y="19572"/>
                  </a:cubicBezTo>
                  <a:cubicBezTo>
                    <a:pt x="21600" y="20276"/>
                    <a:pt x="21471" y="20690"/>
                    <a:pt x="21086" y="21021"/>
                  </a:cubicBezTo>
                  <a:cubicBezTo>
                    <a:pt x="20700" y="21352"/>
                    <a:pt x="20057" y="21600"/>
                    <a:pt x="18771" y="21310"/>
                  </a:cubicBezTo>
                  <a:cubicBezTo>
                    <a:pt x="17486" y="21021"/>
                    <a:pt x="15557" y="20193"/>
                    <a:pt x="14529" y="19407"/>
                  </a:cubicBezTo>
                  <a:cubicBezTo>
                    <a:pt x="13500" y="18621"/>
                    <a:pt x="13371" y="17876"/>
                    <a:pt x="13243" y="171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" name="Line"/>
            <p:cNvSpPr/>
            <p:nvPr/>
          </p:nvSpPr>
          <p:spPr>
            <a:xfrm>
              <a:off x="6654800" y="2015282"/>
              <a:ext cx="419100" cy="20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7" fill="norm" stroke="1" extrusionOk="0">
                  <a:moveTo>
                    <a:pt x="0" y="9914"/>
                  </a:moveTo>
                  <a:cubicBezTo>
                    <a:pt x="1418" y="9914"/>
                    <a:pt x="2836" y="9914"/>
                    <a:pt x="3982" y="8726"/>
                  </a:cubicBezTo>
                  <a:cubicBezTo>
                    <a:pt x="5127" y="7538"/>
                    <a:pt x="6000" y="5162"/>
                    <a:pt x="6382" y="3434"/>
                  </a:cubicBezTo>
                  <a:cubicBezTo>
                    <a:pt x="6764" y="1706"/>
                    <a:pt x="6655" y="626"/>
                    <a:pt x="6327" y="194"/>
                  </a:cubicBezTo>
                  <a:cubicBezTo>
                    <a:pt x="6000" y="-238"/>
                    <a:pt x="5455" y="-22"/>
                    <a:pt x="4800" y="1598"/>
                  </a:cubicBezTo>
                  <a:cubicBezTo>
                    <a:pt x="4145" y="3218"/>
                    <a:pt x="3382" y="6242"/>
                    <a:pt x="3055" y="8834"/>
                  </a:cubicBezTo>
                  <a:cubicBezTo>
                    <a:pt x="2727" y="11426"/>
                    <a:pt x="2836" y="13586"/>
                    <a:pt x="3164" y="14882"/>
                  </a:cubicBezTo>
                  <a:cubicBezTo>
                    <a:pt x="3491" y="16178"/>
                    <a:pt x="4036" y="16610"/>
                    <a:pt x="4745" y="16070"/>
                  </a:cubicBezTo>
                  <a:cubicBezTo>
                    <a:pt x="5455" y="15530"/>
                    <a:pt x="6327" y="14018"/>
                    <a:pt x="7036" y="12074"/>
                  </a:cubicBezTo>
                  <a:cubicBezTo>
                    <a:pt x="7745" y="10130"/>
                    <a:pt x="8291" y="7754"/>
                    <a:pt x="8673" y="5702"/>
                  </a:cubicBezTo>
                  <a:cubicBezTo>
                    <a:pt x="9055" y="3650"/>
                    <a:pt x="9273" y="1922"/>
                    <a:pt x="9382" y="1598"/>
                  </a:cubicBezTo>
                  <a:cubicBezTo>
                    <a:pt x="9491" y="1274"/>
                    <a:pt x="9491" y="2354"/>
                    <a:pt x="9982" y="4946"/>
                  </a:cubicBezTo>
                  <a:cubicBezTo>
                    <a:pt x="10473" y="7538"/>
                    <a:pt x="11455" y="11642"/>
                    <a:pt x="12055" y="14666"/>
                  </a:cubicBezTo>
                  <a:cubicBezTo>
                    <a:pt x="12655" y="17690"/>
                    <a:pt x="12873" y="19634"/>
                    <a:pt x="12709" y="20498"/>
                  </a:cubicBezTo>
                  <a:cubicBezTo>
                    <a:pt x="12545" y="21362"/>
                    <a:pt x="12000" y="21146"/>
                    <a:pt x="11673" y="20390"/>
                  </a:cubicBezTo>
                  <a:cubicBezTo>
                    <a:pt x="11345" y="19634"/>
                    <a:pt x="11236" y="18338"/>
                    <a:pt x="11400" y="16070"/>
                  </a:cubicBezTo>
                  <a:cubicBezTo>
                    <a:pt x="11564" y="13802"/>
                    <a:pt x="12000" y="10562"/>
                    <a:pt x="13145" y="8726"/>
                  </a:cubicBezTo>
                  <a:cubicBezTo>
                    <a:pt x="14291" y="6890"/>
                    <a:pt x="16145" y="6458"/>
                    <a:pt x="17673" y="6242"/>
                  </a:cubicBezTo>
                  <a:cubicBezTo>
                    <a:pt x="19200" y="6026"/>
                    <a:pt x="20400" y="6026"/>
                    <a:pt x="21600" y="60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" name="Line"/>
            <p:cNvSpPr/>
            <p:nvPr/>
          </p:nvSpPr>
          <p:spPr>
            <a:xfrm>
              <a:off x="6088493" y="2824530"/>
              <a:ext cx="178958" cy="405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441" fill="norm" stroke="1" extrusionOk="0">
                  <a:moveTo>
                    <a:pt x="21235" y="2975"/>
                  </a:moveTo>
                  <a:cubicBezTo>
                    <a:pt x="19477" y="2079"/>
                    <a:pt x="17719" y="1184"/>
                    <a:pt x="15082" y="624"/>
                  </a:cubicBezTo>
                  <a:cubicBezTo>
                    <a:pt x="12444" y="65"/>
                    <a:pt x="8928" y="-159"/>
                    <a:pt x="6291" y="121"/>
                  </a:cubicBezTo>
                  <a:cubicBezTo>
                    <a:pt x="3654" y="401"/>
                    <a:pt x="1895" y="1184"/>
                    <a:pt x="891" y="1911"/>
                  </a:cubicBezTo>
                  <a:cubicBezTo>
                    <a:pt x="-114" y="2639"/>
                    <a:pt x="-365" y="3310"/>
                    <a:pt x="640" y="3814"/>
                  </a:cubicBezTo>
                  <a:cubicBezTo>
                    <a:pt x="1644" y="4318"/>
                    <a:pt x="3905" y="4653"/>
                    <a:pt x="5663" y="4653"/>
                  </a:cubicBezTo>
                  <a:cubicBezTo>
                    <a:pt x="7421" y="4653"/>
                    <a:pt x="8677" y="4318"/>
                    <a:pt x="10435" y="3870"/>
                  </a:cubicBezTo>
                  <a:cubicBezTo>
                    <a:pt x="12193" y="3422"/>
                    <a:pt x="14454" y="2863"/>
                    <a:pt x="15458" y="2919"/>
                  </a:cubicBezTo>
                  <a:cubicBezTo>
                    <a:pt x="16463" y="2975"/>
                    <a:pt x="16212" y="3646"/>
                    <a:pt x="15458" y="5717"/>
                  </a:cubicBezTo>
                  <a:cubicBezTo>
                    <a:pt x="14705" y="7787"/>
                    <a:pt x="13449" y="11257"/>
                    <a:pt x="12695" y="14110"/>
                  </a:cubicBezTo>
                  <a:cubicBezTo>
                    <a:pt x="11942" y="16964"/>
                    <a:pt x="11691" y="19203"/>
                    <a:pt x="11440" y="214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" name="Line"/>
            <p:cNvSpPr/>
            <p:nvPr/>
          </p:nvSpPr>
          <p:spPr>
            <a:xfrm>
              <a:off x="6287444" y="2885976"/>
              <a:ext cx="115874" cy="369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422" fill="norm" stroke="1" extrusionOk="0">
                  <a:moveTo>
                    <a:pt x="13714" y="7799"/>
                  </a:moveTo>
                  <a:cubicBezTo>
                    <a:pt x="15257" y="6204"/>
                    <a:pt x="16799" y="4608"/>
                    <a:pt x="17571" y="3258"/>
                  </a:cubicBezTo>
                  <a:cubicBezTo>
                    <a:pt x="18342" y="1908"/>
                    <a:pt x="18342" y="804"/>
                    <a:pt x="17378" y="313"/>
                  </a:cubicBezTo>
                  <a:cubicBezTo>
                    <a:pt x="16414" y="-178"/>
                    <a:pt x="14485" y="-55"/>
                    <a:pt x="11785" y="436"/>
                  </a:cubicBezTo>
                  <a:cubicBezTo>
                    <a:pt x="9085" y="927"/>
                    <a:pt x="5614" y="1786"/>
                    <a:pt x="3299" y="2461"/>
                  </a:cubicBezTo>
                  <a:cubicBezTo>
                    <a:pt x="985" y="3136"/>
                    <a:pt x="-172" y="3627"/>
                    <a:pt x="21" y="4056"/>
                  </a:cubicBezTo>
                  <a:cubicBezTo>
                    <a:pt x="214" y="4486"/>
                    <a:pt x="1757" y="4854"/>
                    <a:pt x="4457" y="4670"/>
                  </a:cubicBezTo>
                  <a:cubicBezTo>
                    <a:pt x="7157" y="4486"/>
                    <a:pt x="11014" y="3749"/>
                    <a:pt x="13907" y="3381"/>
                  </a:cubicBezTo>
                  <a:cubicBezTo>
                    <a:pt x="16799" y="3013"/>
                    <a:pt x="18728" y="3013"/>
                    <a:pt x="19885" y="3320"/>
                  </a:cubicBezTo>
                  <a:cubicBezTo>
                    <a:pt x="21042" y="3627"/>
                    <a:pt x="21428" y="4240"/>
                    <a:pt x="20849" y="6204"/>
                  </a:cubicBezTo>
                  <a:cubicBezTo>
                    <a:pt x="20271" y="8167"/>
                    <a:pt x="18728" y="11481"/>
                    <a:pt x="16992" y="14242"/>
                  </a:cubicBezTo>
                  <a:cubicBezTo>
                    <a:pt x="15257" y="17004"/>
                    <a:pt x="13328" y="19213"/>
                    <a:pt x="11399" y="214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" name="Line"/>
            <p:cNvSpPr/>
            <p:nvPr/>
          </p:nvSpPr>
          <p:spPr>
            <a:xfrm>
              <a:off x="6476999" y="3096683"/>
              <a:ext cx="381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" name="Line"/>
            <p:cNvSpPr/>
            <p:nvPr/>
          </p:nvSpPr>
          <p:spPr>
            <a:xfrm>
              <a:off x="6672820" y="2928987"/>
              <a:ext cx="165133" cy="247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4" h="20909" fill="norm" stroke="1" extrusionOk="0">
                  <a:moveTo>
                    <a:pt x="14530" y="5038"/>
                  </a:moveTo>
                  <a:cubicBezTo>
                    <a:pt x="14263" y="3432"/>
                    <a:pt x="13997" y="1825"/>
                    <a:pt x="12930" y="1468"/>
                  </a:cubicBezTo>
                  <a:cubicBezTo>
                    <a:pt x="11863" y="1111"/>
                    <a:pt x="9997" y="2004"/>
                    <a:pt x="7463" y="4681"/>
                  </a:cubicBezTo>
                  <a:cubicBezTo>
                    <a:pt x="4930" y="7359"/>
                    <a:pt x="1730" y="11822"/>
                    <a:pt x="530" y="14946"/>
                  </a:cubicBezTo>
                  <a:cubicBezTo>
                    <a:pt x="-670" y="18070"/>
                    <a:pt x="130" y="19855"/>
                    <a:pt x="3330" y="20569"/>
                  </a:cubicBezTo>
                  <a:cubicBezTo>
                    <a:pt x="6530" y="21283"/>
                    <a:pt x="12130" y="20926"/>
                    <a:pt x="15730" y="18962"/>
                  </a:cubicBezTo>
                  <a:cubicBezTo>
                    <a:pt x="19330" y="16999"/>
                    <a:pt x="20930" y="13428"/>
                    <a:pt x="20797" y="9947"/>
                  </a:cubicBezTo>
                  <a:cubicBezTo>
                    <a:pt x="20663" y="6466"/>
                    <a:pt x="18797" y="3075"/>
                    <a:pt x="17063" y="1379"/>
                  </a:cubicBezTo>
                  <a:cubicBezTo>
                    <a:pt x="15330" y="-317"/>
                    <a:pt x="13730" y="-317"/>
                    <a:pt x="12397" y="665"/>
                  </a:cubicBezTo>
                  <a:cubicBezTo>
                    <a:pt x="11063" y="1647"/>
                    <a:pt x="9997" y="3610"/>
                    <a:pt x="10130" y="5038"/>
                  </a:cubicBezTo>
                  <a:cubicBezTo>
                    <a:pt x="10263" y="6466"/>
                    <a:pt x="11597" y="7359"/>
                    <a:pt x="12930" y="82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" name="Line"/>
            <p:cNvSpPr/>
            <p:nvPr/>
          </p:nvSpPr>
          <p:spPr>
            <a:xfrm>
              <a:off x="6914971" y="2963908"/>
              <a:ext cx="152579" cy="205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0544" fill="norm" stroke="1" extrusionOk="0">
                  <a:moveTo>
                    <a:pt x="21329" y="5660"/>
                  </a:moveTo>
                  <a:cubicBezTo>
                    <a:pt x="19554" y="3754"/>
                    <a:pt x="17778" y="1848"/>
                    <a:pt x="14967" y="790"/>
                  </a:cubicBezTo>
                  <a:cubicBezTo>
                    <a:pt x="12156" y="-269"/>
                    <a:pt x="8310" y="-481"/>
                    <a:pt x="5203" y="1531"/>
                  </a:cubicBezTo>
                  <a:cubicBezTo>
                    <a:pt x="2096" y="3543"/>
                    <a:pt x="-271" y="7778"/>
                    <a:pt x="25" y="11484"/>
                  </a:cubicBezTo>
                  <a:cubicBezTo>
                    <a:pt x="321" y="15190"/>
                    <a:pt x="3280" y="18366"/>
                    <a:pt x="6387" y="19743"/>
                  </a:cubicBezTo>
                  <a:cubicBezTo>
                    <a:pt x="9493" y="21119"/>
                    <a:pt x="12748" y="20695"/>
                    <a:pt x="15115" y="18684"/>
                  </a:cubicBezTo>
                  <a:cubicBezTo>
                    <a:pt x="17482" y="16672"/>
                    <a:pt x="18962" y="13072"/>
                    <a:pt x="18814" y="10319"/>
                  </a:cubicBezTo>
                  <a:cubicBezTo>
                    <a:pt x="18666" y="7566"/>
                    <a:pt x="16891" y="5660"/>
                    <a:pt x="15115" y="37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" name="Line"/>
            <p:cNvSpPr/>
            <p:nvPr/>
          </p:nvSpPr>
          <p:spPr>
            <a:xfrm>
              <a:off x="7182518" y="2927272"/>
              <a:ext cx="183482" cy="340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340" fill="norm" stroke="1" extrusionOk="0">
                  <a:moveTo>
                    <a:pt x="17053" y="5041"/>
                  </a:moveTo>
                  <a:cubicBezTo>
                    <a:pt x="17301" y="4378"/>
                    <a:pt x="17550" y="3715"/>
                    <a:pt x="16805" y="2920"/>
                  </a:cubicBezTo>
                  <a:cubicBezTo>
                    <a:pt x="16060" y="2125"/>
                    <a:pt x="14322" y="1198"/>
                    <a:pt x="12212" y="601"/>
                  </a:cubicBezTo>
                  <a:cubicBezTo>
                    <a:pt x="10101" y="5"/>
                    <a:pt x="7619" y="-260"/>
                    <a:pt x="5632" y="336"/>
                  </a:cubicBezTo>
                  <a:cubicBezTo>
                    <a:pt x="3646" y="933"/>
                    <a:pt x="2156" y="2390"/>
                    <a:pt x="1288" y="3517"/>
                  </a:cubicBezTo>
                  <a:cubicBezTo>
                    <a:pt x="419" y="4643"/>
                    <a:pt x="170" y="5438"/>
                    <a:pt x="46" y="6233"/>
                  </a:cubicBezTo>
                  <a:cubicBezTo>
                    <a:pt x="-78" y="7028"/>
                    <a:pt x="-78" y="7823"/>
                    <a:pt x="1784" y="8022"/>
                  </a:cubicBezTo>
                  <a:cubicBezTo>
                    <a:pt x="3646" y="8221"/>
                    <a:pt x="7370" y="7823"/>
                    <a:pt x="9853" y="7293"/>
                  </a:cubicBezTo>
                  <a:cubicBezTo>
                    <a:pt x="12336" y="6763"/>
                    <a:pt x="13577" y="6101"/>
                    <a:pt x="14570" y="5438"/>
                  </a:cubicBezTo>
                  <a:cubicBezTo>
                    <a:pt x="15563" y="4776"/>
                    <a:pt x="16308" y="4113"/>
                    <a:pt x="17177" y="3980"/>
                  </a:cubicBezTo>
                  <a:cubicBezTo>
                    <a:pt x="18046" y="3848"/>
                    <a:pt x="19039" y="4246"/>
                    <a:pt x="19536" y="5968"/>
                  </a:cubicBezTo>
                  <a:cubicBezTo>
                    <a:pt x="20032" y="7691"/>
                    <a:pt x="20032" y="10739"/>
                    <a:pt x="20281" y="13522"/>
                  </a:cubicBezTo>
                  <a:cubicBezTo>
                    <a:pt x="20529" y="16304"/>
                    <a:pt x="21025" y="18822"/>
                    <a:pt x="21522" y="213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" name="Line"/>
            <p:cNvSpPr/>
            <p:nvPr/>
          </p:nvSpPr>
          <p:spPr>
            <a:xfrm>
              <a:off x="8070749" y="3122083"/>
              <a:ext cx="387452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600" fill="norm" stroke="1" extrusionOk="0">
                  <a:moveTo>
                    <a:pt x="706" y="21600"/>
                  </a:moveTo>
                  <a:cubicBezTo>
                    <a:pt x="239" y="17280"/>
                    <a:pt x="-228" y="12960"/>
                    <a:pt x="122" y="10800"/>
                  </a:cubicBezTo>
                  <a:cubicBezTo>
                    <a:pt x="473" y="8640"/>
                    <a:pt x="1640" y="8640"/>
                    <a:pt x="4559" y="8640"/>
                  </a:cubicBezTo>
                  <a:cubicBezTo>
                    <a:pt x="7478" y="8640"/>
                    <a:pt x="12148" y="8640"/>
                    <a:pt x="15242" y="7200"/>
                  </a:cubicBezTo>
                  <a:cubicBezTo>
                    <a:pt x="18336" y="5760"/>
                    <a:pt x="19854" y="2880"/>
                    <a:pt x="2137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" name="Line"/>
            <p:cNvSpPr/>
            <p:nvPr/>
          </p:nvSpPr>
          <p:spPr>
            <a:xfrm>
              <a:off x="8369300" y="3071283"/>
              <a:ext cx="7635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8" h="21600" fill="norm" stroke="1" extrusionOk="0">
                  <a:moveTo>
                    <a:pt x="4985" y="0"/>
                  </a:moveTo>
                  <a:cubicBezTo>
                    <a:pt x="8308" y="0"/>
                    <a:pt x="11631" y="0"/>
                    <a:pt x="14954" y="1800"/>
                  </a:cubicBezTo>
                  <a:cubicBezTo>
                    <a:pt x="18277" y="3600"/>
                    <a:pt x="21600" y="7200"/>
                    <a:pt x="19108" y="10800"/>
                  </a:cubicBezTo>
                  <a:cubicBezTo>
                    <a:pt x="16615" y="14400"/>
                    <a:pt x="8308" y="18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" name="Line"/>
            <p:cNvSpPr/>
            <p:nvPr/>
          </p:nvSpPr>
          <p:spPr>
            <a:xfrm>
              <a:off x="9039208" y="2930602"/>
              <a:ext cx="193693" cy="369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3" h="21290" fill="norm" stroke="1" extrusionOk="0">
                  <a:moveTo>
                    <a:pt x="21253" y="4815"/>
                  </a:moveTo>
                  <a:cubicBezTo>
                    <a:pt x="20092" y="3351"/>
                    <a:pt x="18930" y="1887"/>
                    <a:pt x="16840" y="971"/>
                  </a:cubicBezTo>
                  <a:cubicBezTo>
                    <a:pt x="14750" y="56"/>
                    <a:pt x="11730" y="-310"/>
                    <a:pt x="8711" y="300"/>
                  </a:cubicBezTo>
                  <a:cubicBezTo>
                    <a:pt x="5692" y="910"/>
                    <a:pt x="2672" y="2497"/>
                    <a:pt x="1163" y="4022"/>
                  </a:cubicBezTo>
                  <a:cubicBezTo>
                    <a:pt x="-347" y="5548"/>
                    <a:pt x="-347" y="7012"/>
                    <a:pt x="930" y="7927"/>
                  </a:cubicBezTo>
                  <a:cubicBezTo>
                    <a:pt x="2208" y="8843"/>
                    <a:pt x="4763" y="9209"/>
                    <a:pt x="7318" y="8721"/>
                  </a:cubicBezTo>
                  <a:cubicBezTo>
                    <a:pt x="9872" y="8232"/>
                    <a:pt x="12427" y="6890"/>
                    <a:pt x="14169" y="5670"/>
                  </a:cubicBezTo>
                  <a:cubicBezTo>
                    <a:pt x="15911" y="4449"/>
                    <a:pt x="16840" y="3351"/>
                    <a:pt x="17188" y="3168"/>
                  </a:cubicBezTo>
                  <a:cubicBezTo>
                    <a:pt x="17537" y="2985"/>
                    <a:pt x="17305" y="3717"/>
                    <a:pt x="17305" y="5975"/>
                  </a:cubicBezTo>
                  <a:cubicBezTo>
                    <a:pt x="17305" y="8232"/>
                    <a:pt x="17537" y="12015"/>
                    <a:pt x="17421" y="14822"/>
                  </a:cubicBezTo>
                  <a:cubicBezTo>
                    <a:pt x="17305" y="17629"/>
                    <a:pt x="16840" y="19459"/>
                    <a:pt x="16376" y="212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" name="Line"/>
            <p:cNvSpPr/>
            <p:nvPr/>
          </p:nvSpPr>
          <p:spPr>
            <a:xfrm>
              <a:off x="9443564" y="3001433"/>
              <a:ext cx="132237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600" fill="norm" stroke="1" extrusionOk="0">
                  <a:moveTo>
                    <a:pt x="19362" y="6020"/>
                  </a:moveTo>
                  <a:cubicBezTo>
                    <a:pt x="17990" y="4249"/>
                    <a:pt x="16619" y="2479"/>
                    <a:pt x="15248" y="1416"/>
                  </a:cubicBezTo>
                  <a:cubicBezTo>
                    <a:pt x="13876" y="354"/>
                    <a:pt x="12505" y="0"/>
                    <a:pt x="10276" y="0"/>
                  </a:cubicBezTo>
                  <a:cubicBezTo>
                    <a:pt x="8048" y="0"/>
                    <a:pt x="4962" y="354"/>
                    <a:pt x="3076" y="1121"/>
                  </a:cubicBezTo>
                  <a:cubicBezTo>
                    <a:pt x="1190" y="1889"/>
                    <a:pt x="505" y="3069"/>
                    <a:pt x="162" y="3954"/>
                  </a:cubicBezTo>
                  <a:cubicBezTo>
                    <a:pt x="-181" y="4839"/>
                    <a:pt x="-181" y="5430"/>
                    <a:pt x="2219" y="5843"/>
                  </a:cubicBezTo>
                  <a:cubicBezTo>
                    <a:pt x="4619" y="6256"/>
                    <a:pt x="9419" y="6492"/>
                    <a:pt x="12676" y="6315"/>
                  </a:cubicBezTo>
                  <a:cubicBezTo>
                    <a:pt x="15933" y="6138"/>
                    <a:pt x="17648" y="5548"/>
                    <a:pt x="18505" y="5548"/>
                  </a:cubicBezTo>
                  <a:cubicBezTo>
                    <a:pt x="19362" y="5548"/>
                    <a:pt x="19362" y="6138"/>
                    <a:pt x="19190" y="8144"/>
                  </a:cubicBezTo>
                  <a:cubicBezTo>
                    <a:pt x="19019" y="10151"/>
                    <a:pt x="18676" y="13574"/>
                    <a:pt x="19019" y="16052"/>
                  </a:cubicBezTo>
                  <a:cubicBezTo>
                    <a:pt x="19362" y="18531"/>
                    <a:pt x="20390" y="20066"/>
                    <a:pt x="2141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" name="Line"/>
            <p:cNvSpPr/>
            <p:nvPr/>
          </p:nvSpPr>
          <p:spPr>
            <a:xfrm>
              <a:off x="0" y="3972983"/>
              <a:ext cx="7162800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086"/>
                  </a:moveTo>
                  <a:cubicBezTo>
                    <a:pt x="185" y="2057"/>
                    <a:pt x="370" y="1029"/>
                    <a:pt x="590" y="514"/>
                  </a:cubicBezTo>
                  <a:cubicBezTo>
                    <a:pt x="811" y="0"/>
                    <a:pt x="1066" y="0"/>
                    <a:pt x="1321" y="0"/>
                  </a:cubicBezTo>
                  <a:cubicBezTo>
                    <a:pt x="1577" y="0"/>
                    <a:pt x="1832" y="0"/>
                    <a:pt x="2071" y="171"/>
                  </a:cubicBezTo>
                  <a:cubicBezTo>
                    <a:pt x="2311" y="343"/>
                    <a:pt x="2534" y="686"/>
                    <a:pt x="2773" y="1114"/>
                  </a:cubicBezTo>
                  <a:cubicBezTo>
                    <a:pt x="3013" y="1543"/>
                    <a:pt x="3268" y="2057"/>
                    <a:pt x="3536" y="2571"/>
                  </a:cubicBezTo>
                  <a:cubicBezTo>
                    <a:pt x="3804" y="3086"/>
                    <a:pt x="4085" y="3600"/>
                    <a:pt x="4324" y="4114"/>
                  </a:cubicBezTo>
                  <a:cubicBezTo>
                    <a:pt x="4564" y="4629"/>
                    <a:pt x="4762" y="5143"/>
                    <a:pt x="4969" y="5571"/>
                  </a:cubicBezTo>
                  <a:cubicBezTo>
                    <a:pt x="5177" y="6000"/>
                    <a:pt x="5394" y="6343"/>
                    <a:pt x="5620" y="6686"/>
                  </a:cubicBezTo>
                  <a:cubicBezTo>
                    <a:pt x="5847" y="7029"/>
                    <a:pt x="6083" y="7371"/>
                    <a:pt x="6326" y="7800"/>
                  </a:cubicBezTo>
                  <a:cubicBezTo>
                    <a:pt x="6568" y="8229"/>
                    <a:pt x="6817" y="8743"/>
                    <a:pt x="7072" y="9171"/>
                  </a:cubicBezTo>
                  <a:cubicBezTo>
                    <a:pt x="7328" y="9600"/>
                    <a:pt x="7589" y="9943"/>
                    <a:pt x="7861" y="10371"/>
                  </a:cubicBezTo>
                  <a:cubicBezTo>
                    <a:pt x="8132" y="10800"/>
                    <a:pt x="8413" y="11314"/>
                    <a:pt x="8694" y="11829"/>
                  </a:cubicBezTo>
                  <a:cubicBezTo>
                    <a:pt x="8974" y="12343"/>
                    <a:pt x="9255" y="12857"/>
                    <a:pt x="9466" y="13200"/>
                  </a:cubicBezTo>
                  <a:cubicBezTo>
                    <a:pt x="9677" y="13543"/>
                    <a:pt x="9817" y="13714"/>
                    <a:pt x="10031" y="13971"/>
                  </a:cubicBezTo>
                  <a:cubicBezTo>
                    <a:pt x="10245" y="14229"/>
                    <a:pt x="10532" y="14571"/>
                    <a:pt x="10762" y="14914"/>
                  </a:cubicBezTo>
                  <a:cubicBezTo>
                    <a:pt x="10991" y="15257"/>
                    <a:pt x="11164" y="15600"/>
                    <a:pt x="11314" y="15857"/>
                  </a:cubicBezTo>
                  <a:cubicBezTo>
                    <a:pt x="11464" y="16114"/>
                    <a:pt x="11591" y="16286"/>
                    <a:pt x="11732" y="16371"/>
                  </a:cubicBezTo>
                  <a:cubicBezTo>
                    <a:pt x="11872" y="16457"/>
                    <a:pt x="12026" y="16457"/>
                    <a:pt x="12179" y="16543"/>
                  </a:cubicBezTo>
                  <a:cubicBezTo>
                    <a:pt x="12332" y="16629"/>
                    <a:pt x="12485" y="16800"/>
                    <a:pt x="12635" y="16886"/>
                  </a:cubicBezTo>
                  <a:cubicBezTo>
                    <a:pt x="12785" y="16971"/>
                    <a:pt x="12932" y="16971"/>
                    <a:pt x="13079" y="17057"/>
                  </a:cubicBezTo>
                  <a:cubicBezTo>
                    <a:pt x="13226" y="17143"/>
                    <a:pt x="13372" y="17314"/>
                    <a:pt x="13532" y="17400"/>
                  </a:cubicBezTo>
                  <a:cubicBezTo>
                    <a:pt x="13691" y="17486"/>
                    <a:pt x="13864" y="17486"/>
                    <a:pt x="14014" y="17486"/>
                  </a:cubicBezTo>
                  <a:cubicBezTo>
                    <a:pt x="14164" y="17486"/>
                    <a:pt x="14291" y="17486"/>
                    <a:pt x="14438" y="17486"/>
                  </a:cubicBezTo>
                  <a:cubicBezTo>
                    <a:pt x="14585" y="17486"/>
                    <a:pt x="14751" y="17486"/>
                    <a:pt x="14907" y="17400"/>
                  </a:cubicBezTo>
                  <a:cubicBezTo>
                    <a:pt x="15064" y="17314"/>
                    <a:pt x="15211" y="17143"/>
                    <a:pt x="15437" y="16971"/>
                  </a:cubicBezTo>
                  <a:cubicBezTo>
                    <a:pt x="15664" y="16800"/>
                    <a:pt x="15970" y="16629"/>
                    <a:pt x="16213" y="16543"/>
                  </a:cubicBezTo>
                  <a:cubicBezTo>
                    <a:pt x="16455" y="16457"/>
                    <a:pt x="16634" y="16457"/>
                    <a:pt x="16790" y="16371"/>
                  </a:cubicBezTo>
                  <a:cubicBezTo>
                    <a:pt x="16947" y="16286"/>
                    <a:pt x="17081" y="16114"/>
                    <a:pt x="17224" y="16029"/>
                  </a:cubicBezTo>
                  <a:cubicBezTo>
                    <a:pt x="17368" y="15943"/>
                    <a:pt x="17521" y="15943"/>
                    <a:pt x="17738" y="15943"/>
                  </a:cubicBezTo>
                  <a:cubicBezTo>
                    <a:pt x="17955" y="15943"/>
                    <a:pt x="18236" y="15943"/>
                    <a:pt x="18504" y="15943"/>
                  </a:cubicBezTo>
                  <a:cubicBezTo>
                    <a:pt x="18772" y="15943"/>
                    <a:pt x="19028" y="15943"/>
                    <a:pt x="19312" y="16200"/>
                  </a:cubicBezTo>
                  <a:cubicBezTo>
                    <a:pt x="19596" y="16457"/>
                    <a:pt x="19909" y="16971"/>
                    <a:pt x="20196" y="17486"/>
                  </a:cubicBezTo>
                  <a:cubicBezTo>
                    <a:pt x="20483" y="18000"/>
                    <a:pt x="20745" y="18514"/>
                    <a:pt x="20974" y="19200"/>
                  </a:cubicBezTo>
                  <a:cubicBezTo>
                    <a:pt x="21204" y="19886"/>
                    <a:pt x="21402" y="2074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" name="Line"/>
            <p:cNvSpPr/>
            <p:nvPr/>
          </p:nvSpPr>
          <p:spPr>
            <a:xfrm>
              <a:off x="311584" y="4271938"/>
              <a:ext cx="196417" cy="466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519" fill="norm" stroke="1" extrusionOk="0">
                  <a:moveTo>
                    <a:pt x="10983" y="2616"/>
                  </a:moveTo>
                  <a:cubicBezTo>
                    <a:pt x="12821" y="1834"/>
                    <a:pt x="14659" y="1052"/>
                    <a:pt x="16153" y="612"/>
                  </a:cubicBezTo>
                  <a:cubicBezTo>
                    <a:pt x="17646" y="172"/>
                    <a:pt x="18795" y="75"/>
                    <a:pt x="18795" y="26"/>
                  </a:cubicBezTo>
                  <a:cubicBezTo>
                    <a:pt x="18795" y="-23"/>
                    <a:pt x="17646" y="-23"/>
                    <a:pt x="15463" y="221"/>
                  </a:cubicBezTo>
                  <a:cubicBezTo>
                    <a:pt x="13280" y="466"/>
                    <a:pt x="10063" y="954"/>
                    <a:pt x="7651" y="1590"/>
                  </a:cubicBezTo>
                  <a:cubicBezTo>
                    <a:pt x="5238" y="2225"/>
                    <a:pt x="3629" y="3007"/>
                    <a:pt x="2825" y="3691"/>
                  </a:cubicBezTo>
                  <a:cubicBezTo>
                    <a:pt x="2021" y="4375"/>
                    <a:pt x="2021" y="4962"/>
                    <a:pt x="3629" y="5792"/>
                  </a:cubicBezTo>
                  <a:cubicBezTo>
                    <a:pt x="5238" y="6623"/>
                    <a:pt x="8455" y="7698"/>
                    <a:pt x="10293" y="8480"/>
                  </a:cubicBezTo>
                  <a:cubicBezTo>
                    <a:pt x="12132" y="9262"/>
                    <a:pt x="12591" y="9751"/>
                    <a:pt x="11787" y="10582"/>
                  </a:cubicBezTo>
                  <a:cubicBezTo>
                    <a:pt x="10983" y="11412"/>
                    <a:pt x="8914" y="12585"/>
                    <a:pt x="7306" y="13220"/>
                  </a:cubicBezTo>
                  <a:cubicBezTo>
                    <a:pt x="5697" y="13856"/>
                    <a:pt x="4549" y="13953"/>
                    <a:pt x="3285" y="13953"/>
                  </a:cubicBezTo>
                  <a:cubicBezTo>
                    <a:pt x="2021" y="13953"/>
                    <a:pt x="642" y="13856"/>
                    <a:pt x="183" y="13563"/>
                  </a:cubicBezTo>
                  <a:cubicBezTo>
                    <a:pt x="-277" y="13269"/>
                    <a:pt x="183" y="12781"/>
                    <a:pt x="987" y="12439"/>
                  </a:cubicBezTo>
                  <a:cubicBezTo>
                    <a:pt x="1791" y="12096"/>
                    <a:pt x="2940" y="11901"/>
                    <a:pt x="4089" y="11852"/>
                  </a:cubicBezTo>
                  <a:cubicBezTo>
                    <a:pt x="5238" y="11803"/>
                    <a:pt x="6387" y="11901"/>
                    <a:pt x="7191" y="12194"/>
                  </a:cubicBezTo>
                  <a:cubicBezTo>
                    <a:pt x="7995" y="12487"/>
                    <a:pt x="8455" y="12976"/>
                    <a:pt x="8455" y="13905"/>
                  </a:cubicBezTo>
                  <a:cubicBezTo>
                    <a:pt x="8455" y="14833"/>
                    <a:pt x="7995" y="16201"/>
                    <a:pt x="7536" y="17179"/>
                  </a:cubicBezTo>
                  <a:cubicBezTo>
                    <a:pt x="7076" y="18156"/>
                    <a:pt x="6617" y="18743"/>
                    <a:pt x="6272" y="19280"/>
                  </a:cubicBezTo>
                  <a:cubicBezTo>
                    <a:pt x="5927" y="19818"/>
                    <a:pt x="5697" y="20306"/>
                    <a:pt x="6042" y="20697"/>
                  </a:cubicBezTo>
                  <a:cubicBezTo>
                    <a:pt x="6387" y="21088"/>
                    <a:pt x="7306" y="21382"/>
                    <a:pt x="9949" y="21479"/>
                  </a:cubicBezTo>
                  <a:cubicBezTo>
                    <a:pt x="12591" y="21577"/>
                    <a:pt x="16957" y="21479"/>
                    <a:pt x="21323" y="213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" name="Line"/>
            <p:cNvSpPr/>
            <p:nvPr/>
          </p:nvSpPr>
          <p:spPr>
            <a:xfrm>
              <a:off x="615950" y="4417483"/>
              <a:ext cx="234950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30" y="2229"/>
                    <a:pt x="5059" y="4457"/>
                    <a:pt x="7297" y="6600"/>
                  </a:cubicBezTo>
                  <a:cubicBezTo>
                    <a:pt x="9535" y="8743"/>
                    <a:pt x="11481" y="10800"/>
                    <a:pt x="13816" y="13286"/>
                  </a:cubicBezTo>
                  <a:cubicBezTo>
                    <a:pt x="16151" y="15771"/>
                    <a:pt x="18876" y="1868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" name="Line"/>
            <p:cNvSpPr/>
            <p:nvPr/>
          </p:nvSpPr>
          <p:spPr>
            <a:xfrm>
              <a:off x="723899" y="4373033"/>
              <a:ext cx="152401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00" y="2880"/>
                    <a:pt x="12600" y="5760"/>
                    <a:pt x="9000" y="8568"/>
                  </a:cubicBezTo>
                  <a:cubicBezTo>
                    <a:pt x="5400" y="11376"/>
                    <a:pt x="2700" y="14112"/>
                    <a:pt x="1350" y="16272"/>
                  </a:cubicBezTo>
                  <a:cubicBezTo>
                    <a:pt x="0" y="18432"/>
                    <a:pt x="0" y="2001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" name="Line"/>
            <p:cNvSpPr/>
            <p:nvPr/>
          </p:nvSpPr>
          <p:spPr>
            <a:xfrm>
              <a:off x="952499" y="4588933"/>
              <a:ext cx="190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891"/>
                    <a:pt x="0" y="11782"/>
                    <a:pt x="3600" y="15382"/>
                  </a:cubicBezTo>
                  <a:cubicBezTo>
                    <a:pt x="7200" y="18982"/>
                    <a:pt x="14400" y="2029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" name="Line"/>
            <p:cNvSpPr/>
            <p:nvPr/>
          </p:nvSpPr>
          <p:spPr>
            <a:xfrm>
              <a:off x="1054100" y="4709583"/>
              <a:ext cx="762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8" name="Line"/>
            <p:cNvSpPr/>
            <p:nvPr/>
          </p:nvSpPr>
          <p:spPr>
            <a:xfrm>
              <a:off x="1282700" y="4715933"/>
              <a:ext cx="1841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69" y="10800"/>
                    <a:pt x="8938" y="0"/>
                    <a:pt x="12538" y="0"/>
                  </a:cubicBezTo>
                  <a:cubicBezTo>
                    <a:pt x="16138" y="0"/>
                    <a:pt x="18869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9" name="Line"/>
            <p:cNvSpPr/>
            <p:nvPr/>
          </p:nvSpPr>
          <p:spPr>
            <a:xfrm>
              <a:off x="1600200" y="4734983"/>
              <a:ext cx="1397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0" name="Line"/>
            <p:cNvSpPr/>
            <p:nvPr/>
          </p:nvSpPr>
          <p:spPr>
            <a:xfrm>
              <a:off x="1854200" y="4741333"/>
              <a:ext cx="131649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4" h="21600" fill="norm" stroke="1" extrusionOk="0">
                  <a:moveTo>
                    <a:pt x="19543" y="0"/>
                  </a:moveTo>
                  <a:cubicBezTo>
                    <a:pt x="20571" y="1800"/>
                    <a:pt x="21600" y="3600"/>
                    <a:pt x="21257" y="5400"/>
                  </a:cubicBezTo>
                  <a:cubicBezTo>
                    <a:pt x="20914" y="7200"/>
                    <a:pt x="19200" y="9000"/>
                    <a:pt x="15429" y="11700"/>
                  </a:cubicBezTo>
                  <a:cubicBezTo>
                    <a:pt x="11657" y="14400"/>
                    <a:pt x="5829" y="18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1" name="Line"/>
            <p:cNvSpPr/>
            <p:nvPr/>
          </p:nvSpPr>
          <p:spPr>
            <a:xfrm>
              <a:off x="2298700" y="4423833"/>
              <a:ext cx="241300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47" y="0"/>
                    <a:pt x="1895" y="0"/>
                    <a:pt x="3126" y="643"/>
                  </a:cubicBezTo>
                  <a:cubicBezTo>
                    <a:pt x="4358" y="1286"/>
                    <a:pt x="5874" y="2571"/>
                    <a:pt x="8242" y="4564"/>
                  </a:cubicBezTo>
                  <a:cubicBezTo>
                    <a:pt x="10611" y="6557"/>
                    <a:pt x="13832" y="9257"/>
                    <a:pt x="16105" y="11893"/>
                  </a:cubicBezTo>
                  <a:cubicBezTo>
                    <a:pt x="18379" y="14529"/>
                    <a:pt x="19705" y="17100"/>
                    <a:pt x="20463" y="18707"/>
                  </a:cubicBezTo>
                  <a:cubicBezTo>
                    <a:pt x="21221" y="20314"/>
                    <a:pt x="21411" y="2095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2" name="Line"/>
            <p:cNvSpPr/>
            <p:nvPr/>
          </p:nvSpPr>
          <p:spPr>
            <a:xfrm>
              <a:off x="2302847" y="4392083"/>
              <a:ext cx="275254" cy="4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600" fill="norm" stroke="1" extrusionOk="0">
                  <a:moveTo>
                    <a:pt x="21442" y="0"/>
                  </a:moveTo>
                  <a:cubicBezTo>
                    <a:pt x="17979" y="2727"/>
                    <a:pt x="14517" y="5455"/>
                    <a:pt x="11384" y="8236"/>
                  </a:cubicBezTo>
                  <a:cubicBezTo>
                    <a:pt x="8251" y="11018"/>
                    <a:pt x="5448" y="13855"/>
                    <a:pt x="3634" y="15764"/>
                  </a:cubicBezTo>
                  <a:cubicBezTo>
                    <a:pt x="1821" y="17673"/>
                    <a:pt x="996" y="18655"/>
                    <a:pt x="502" y="19418"/>
                  </a:cubicBezTo>
                  <a:cubicBezTo>
                    <a:pt x="7" y="20182"/>
                    <a:pt x="-158" y="20727"/>
                    <a:pt x="172" y="21055"/>
                  </a:cubicBezTo>
                  <a:cubicBezTo>
                    <a:pt x="502" y="21382"/>
                    <a:pt x="1326" y="21491"/>
                    <a:pt x="215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3" name="Line"/>
            <p:cNvSpPr/>
            <p:nvPr/>
          </p:nvSpPr>
          <p:spPr>
            <a:xfrm>
              <a:off x="2574643" y="4677304"/>
              <a:ext cx="116815" cy="127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7" h="20990" fill="norm" stroke="1" extrusionOk="0">
                  <a:moveTo>
                    <a:pt x="629" y="8448"/>
                  </a:moveTo>
                  <a:cubicBezTo>
                    <a:pt x="244" y="10190"/>
                    <a:pt x="-142" y="11932"/>
                    <a:pt x="51" y="11758"/>
                  </a:cubicBezTo>
                  <a:cubicBezTo>
                    <a:pt x="244" y="11584"/>
                    <a:pt x="1015" y="9493"/>
                    <a:pt x="2944" y="7229"/>
                  </a:cubicBezTo>
                  <a:cubicBezTo>
                    <a:pt x="4872" y="4964"/>
                    <a:pt x="7958" y="2525"/>
                    <a:pt x="10658" y="1132"/>
                  </a:cubicBezTo>
                  <a:cubicBezTo>
                    <a:pt x="13358" y="-262"/>
                    <a:pt x="15672" y="-610"/>
                    <a:pt x="17601" y="1480"/>
                  </a:cubicBezTo>
                  <a:cubicBezTo>
                    <a:pt x="19529" y="3571"/>
                    <a:pt x="21072" y="8100"/>
                    <a:pt x="21265" y="11758"/>
                  </a:cubicBezTo>
                  <a:cubicBezTo>
                    <a:pt x="21458" y="15416"/>
                    <a:pt x="20301" y="18203"/>
                    <a:pt x="19144" y="209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4" name="Line"/>
            <p:cNvSpPr/>
            <p:nvPr/>
          </p:nvSpPr>
          <p:spPr>
            <a:xfrm>
              <a:off x="2838450" y="4303728"/>
              <a:ext cx="160893" cy="526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9" h="21491" fill="norm" stroke="1" extrusionOk="0">
                  <a:moveTo>
                    <a:pt x="0" y="1273"/>
                  </a:moveTo>
                  <a:cubicBezTo>
                    <a:pt x="2492" y="755"/>
                    <a:pt x="4985" y="237"/>
                    <a:pt x="7615" y="64"/>
                  </a:cubicBezTo>
                  <a:cubicBezTo>
                    <a:pt x="10246" y="-109"/>
                    <a:pt x="13015" y="64"/>
                    <a:pt x="14677" y="625"/>
                  </a:cubicBezTo>
                  <a:cubicBezTo>
                    <a:pt x="16338" y="1187"/>
                    <a:pt x="16892" y="2137"/>
                    <a:pt x="15785" y="3261"/>
                  </a:cubicBezTo>
                  <a:cubicBezTo>
                    <a:pt x="14677" y="4384"/>
                    <a:pt x="11908" y="5680"/>
                    <a:pt x="9969" y="6544"/>
                  </a:cubicBezTo>
                  <a:cubicBezTo>
                    <a:pt x="8031" y="7408"/>
                    <a:pt x="6923" y="7840"/>
                    <a:pt x="6231" y="8315"/>
                  </a:cubicBezTo>
                  <a:cubicBezTo>
                    <a:pt x="5538" y="8790"/>
                    <a:pt x="5262" y="9309"/>
                    <a:pt x="6369" y="9913"/>
                  </a:cubicBezTo>
                  <a:cubicBezTo>
                    <a:pt x="7477" y="10518"/>
                    <a:pt x="9969" y="11209"/>
                    <a:pt x="12738" y="12246"/>
                  </a:cubicBezTo>
                  <a:cubicBezTo>
                    <a:pt x="15508" y="13283"/>
                    <a:pt x="18554" y="14665"/>
                    <a:pt x="20077" y="15702"/>
                  </a:cubicBezTo>
                  <a:cubicBezTo>
                    <a:pt x="21600" y="16739"/>
                    <a:pt x="21600" y="17430"/>
                    <a:pt x="18138" y="18337"/>
                  </a:cubicBezTo>
                  <a:cubicBezTo>
                    <a:pt x="14677" y="19245"/>
                    <a:pt x="7754" y="20368"/>
                    <a:pt x="831" y="214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5" name="Line"/>
            <p:cNvSpPr/>
            <p:nvPr/>
          </p:nvSpPr>
          <p:spPr>
            <a:xfrm>
              <a:off x="3644900" y="4664007"/>
              <a:ext cx="28857" cy="147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4" h="21153" fill="norm" stroke="1" extrusionOk="0">
                  <a:moveTo>
                    <a:pt x="0" y="1987"/>
                  </a:moveTo>
                  <a:cubicBezTo>
                    <a:pt x="4629" y="770"/>
                    <a:pt x="9257" y="-447"/>
                    <a:pt x="13114" y="161"/>
                  </a:cubicBezTo>
                  <a:cubicBezTo>
                    <a:pt x="16971" y="770"/>
                    <a:pt x="20057" y="3204"/>
                    <a:pt x="20829" y="7007"/>
                  </a:cubicBezTo>
                  <a:cubicBezTo>
                    <a:pt x="21600" y="10809"/>
                    <a:pt x="20057" y="15981"/>
                    <a:pt x="18514" y="211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6" name="Line"/>
            <p:cNvSpPr/>
            <p:nvPr/>
          </p:nvSpPr>
          <p:spPr>
            <a:xfrm>
              <a:off x="3676649" y="4576233"/>
              <a:ext cx="63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7" name="Line"/>
            <p:cNvSpPr/>
            <p:nvPr/>
          </p:nvSpPr>
          <p:spPr>
            <a:xfrm>
              <a:off x="3790950" y="4658783"/>
              <a:ext cx="12700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8" name="Line"/>
            <p:cNvSpPr/>
            <p:nvPr/>
          </p:nvSpPr>
          <p:spPr>
            <a:xfrm>
              <a:off x="3803650" y="4550833"/>
              <a:ext cx="317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9" name="Line"/>
            <p:cNvSpPr/>
            <p:nvPr/>
          </p:nvSpPr>
          <p:spPr>
            <a:xfrm>
              <a:off x="3853252" y="4569883"/>
              <a:ext cx="166298" cy="223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3" h="20922" fill="norm" stroke="1" extrusionOk="0">
                  <a:moveTo>
                    <a:pt x="19593" y="10106"/>
                  </a:moveTo>
                  <a:cubicBezTo>
                    <a:pt x="18243" y="9314"/>
                    <a:pt x="16893" y="8521"/>
                    <a:pt x="14328" y="8422"/>
                  </a:cubicBezTo>
                  <a:cubicBezTo>
                    <a:pt x="11763" y="8323"/>
                    <a:pt x="7983" y="8917"/>
                    <a:pt x="5418" y="10106"/>
                  </a:cubicBezTo>
                  <a:cubicBezTo>
                    <a:pt x="2853" y="11295"/>
                    <a:pt x="1503" y="13079"/>
                    <a:pt x="693" y="14961"/>
                  </a:cubicBezTo>
                  <a:cubicBezTo>
                    <a:pt x="-117" y="16844"/>
                    <a:pt x="-387" y="18826"/>
                    <a:pt x="828" y="20015"/>
                  </a:cubicBezTo>
                  <a:cubicBezTo>
                    <a:pt x="2043" y="21204"/>
                    <a:pt x="4743" y="21600"/>
                    <a:pt x="8118" y="18826"/>
                  </a:cubicBezTo>
                  <a:cubicBezTo>
                    <a:pt x="11493" y="16051"/>
                    <a:pt x="15543" y="10106"/>
                    <a:pt x="17838" y="6440"/>
                  </a:cubicBezTo>
                  <a:cubicBezTo>
                    <a:pt x="20133" y="2774"/>
                    <a:pt x="20673" y="1387"/>
                    <a:pt x="2121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0" name="Line"/>
            <p:cNvSpPr/>
            <p:nvPr/>
          </p:nvSpPr>
          <p:spPr>
            <a:xfrm>
              <a:off x="3988810" y="4435401"/>
              <a:ext cx="62491" cy="363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542" fill="norm" stroke="1" extrusionOk="0">
                  <a:moveTo>
                    <a:pt x="8296" y="1198"/>
                  </a:moveTo>
                  <a:cubicBezTo>
                    <a:pt x="6856" y="570"/>
                    <a:pt x="5416" y="-58"/>
                    <a:pt x="3976" y="5"/>
                  </a:cubicBezTo>
                  <a:cubicBezTo>
                    <a:pt x="2536" y="68"/>
                    <a:pt x="1096" y="821"/>
                    <a:pt x="376" y="3019"/>
                  </a:cubicBezTo>
                  <a:cubicBezTo>
                    <a:pt x="-344" y="5216"/>
                    <a:pt x="-344" y="8858"/>
                    <a:pt x="3256" y="12186"/>
                  </a:cubicBezTo>
                  <a:cubicBezTo>
                    <a:pt x="6856" y="15514"/>
                    <a:pt x="14056" y="18528"/>
                    <a:pt x="21256" y="215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1" name="Line"/>
            <p:cNvSpPr/>
            <p:nvPr/>
          </p:nvSpPr>
          <p:spPr>
            <a:xfrm>
              <a:off x="4824412" y="4463670"/>
              <a:ext cx="223838" cy="406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8" h="21258" fill="norm" stroke="1" extrusionOk="0">
                  <a:moveTo>
                    <a:pt x="8630" y="7220"/>
                  </a:moveTo>
                  <a:cubicBezTo>
                    <a:pt x="8025" y="8217"/>
                    <a:pt x="7419" y="9214"/>
                    <a:pt x="6712" y="11374"/>
                  </a:cubicBezTo>
                  <a:cubicBezTo>
                    <a:pt x="6006" y="13534"/>
                    <a:pt x="5198" y="16857"/>
                    <a:pt x="4492" y="18851"/>
                  </a:cubicBezTo>
                  <a:cubicBezTo>
                    <a:pt x="3785" y="20844"/>
                    <a:pt x="3180" y="21509"/>
                    <a:pt x="2675" y="21177"/>
                  </a:cubicBezTo>
                  <a:cubicBezTo>
                    <a:pt x="2170" y="20844"/>
                    <a:pt x="1767" y="19515"/>
                    <a:pt x="1767" y="17134"/>
                  </a:cubicBezTo>
                  <a:cubicBezTo>
                    <a:pt x="1767" y="14752"/>
                    <a:pt x="2170" y="11318"/>
                    <a:pt x="3180" y="8549"/>
                  </a:cubicBezTo>
                  <a:cubicBezTo>
                    <a:pt x="4189" y="5780"/>
                    <a:pt x="5804" y="3675"/>
                    <a:pt x="6914" y="2346"/>
                  </a:cubicBezTo>
                  <a:cubicBezTo>
                    <a:pt x="8025" y="1017"/>
                    <a:pt x="8630" y="463"/>
                    <a:pt x="9539" y="186"/>
                  </a:cubicBezTo>
                  <a:cubicBezTo>
                    <a:pt x="10447" y="-91"/>
                    <a:pt x="11658" y="-91"/>
                    <a:pt x="12970" y="407"/>
                  </a:cubicBezTo>
                  <a:cubicBezTo>
                    <a:pt x="14283" y="906"/>
                    <a:pt x="15696" y="1903"/>
                    <a:pt x="16604" y="3398"/>
                  </a:cubicBezTo>
                  <a:cubicBezTo>
                    <a:pt x="17512" y="4894"/>
                    <a:pt x="17916" y="6887"/>
                    <a:pt x="16200" y="8826"/>
                  </a:cubicBezTo>
                  <a:cubicBezTo>
                    <a:pt x="14484" y="10764"/>
                    <a:pt x="10649" y="12647"/>
                    <a:pt x="7924" y="13589"/>
                  </a:cubicBezTo>
                  <a:cubicBezTo>
                    <a:pt x="5198" y="14531"/>
                    <a:pt x="3584" y="14531"/>
                    <a:pt x="2473" y="14309"/>
                  </a:cubicBezTo>
                  <a:cubicBezTo>
                    <a:pt x="1363" y="14087"/>
                    <a:pt x="757" y="13644"/>
                    <a:pt x="354" y="13146"/>
                  </a:cubicBezTo>
                  <a:cubicBezTo>
                    <a:pt x="-50" y="12647"/>
                    <a:pt x="-252" y="12094"/>
                    <a:pt x="555" y="11927"/>
                  </a:cubicBezTo>
                  <a:cubicBezTo>
                    <a:pt x="1363" y="11761"/>
                    <a:pt x="3180" y="11983"/>
                    <a:pt x="5703" y="13035"/>
                  </a:cubicBezTo>
                  <a:cubicBezTo>
                    <a:pt x="8227" y="14087"/>
                    <a:pt x="11456" y="15971"/>
                    <a:pt x="13980" y="17244"/>
                  </a:cubicBezTo>
                  <a:cubicBezTo>
                    <a:pt x="16503" y="18518"/>
                    <a:pt x="18320" y="19183"/>
                    <a:pt x="19430" y="19460"/>
                  </a:cubicBezTo>
                  <a:cubicBezTo>
                    <a:pt x="20541" y="19737"/>
                    <a:pt x="20944" y="19626"/>
                    <a:pt x="21348" y="195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2" name="Line"/>
            <p:cNvSpPr/>
            <p:nvPr/>
          </p:nvSpPr>
          <p:spPr>
            <a:xfrm>
              <a:off x="5092700" y="4509470"/>
              <a:ext cx="171450" cy="304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4" fill="norm" stroke="1" extrusionOk="0">
                  <a:moveTo>
                    <a:pt x="0" y="5146"/>
                  </a:moveTo>
                  <a:cubicBezTo>
                    <a:pt x="800" y="4401"/>
                    <a:pt x="1600" y="3656"/>
                    <a:pt x="2000" y="3656"/>
                  </a:cubicBezTo>
                  <a:cubicBezTo>
                    <a:pt x="2400" y="3656"/>
                    <a:pt x="2400" y="4401"/>
                    <a:pt x="2667" y="6859"/>
                  </a:cubicBezTo>
                  <a:cubicBezTo>
                    <a:pt x="2933" y="9317"/>
                    <a:pt x="3467" y="13488"/>
                    <a:pt x="3867" y="16020"/>
                  </a:cubicBezTo>
                  <a:cubicBezTo>
                    <a:pt x="4267" y="18553"/>
                    <a:pt x="4533" y="19446"/>
                    <a:pt x="5067" y="20191"/>
                  </a:cubicBezTo>
                  <a:cubicBezTo>
                    <a:pt x="5600" y="20936"/>
                    <a:pt x="6400" y="21532"/>
                    <a:pt x="7200" y="21458"/>
                  </a:cubicBezTo>
                  <a:cubicBezTo>
                    <a:pt x="8000" y="21383"/>
                    <a:pt x="8800" y="20638"/>
                    <a:pt x="10133" y="18106"/>
                  </a:cubicBezTo>
                  <a:cubicBezTo>
                    <a:pt x="11467" y="15573"/>
                    <a:pt x="13333" y="11253"/>
                    <a:pt x="14933" y="8125"/>
                  </a:cubicBezTo>
                  <a:cubicBezTo>
                    <a:pt x="16533" y="4997"/>
                    <a:pt x="17867" y="3060"/>
                    <a:pt x="18933" y="1794"/>
                  </a:cubicBezTo>
                  <a:cubicBezTo>
                    <a:pt x="20000" y="528"/>
                    <a:pt x="20800" y="-68"/>
                    <a:pt x="21200" y="6"/>
                  </a:cubicBezTo>
                  <a:cubicBezTo>
                    <a:pt x="21600" y="81"/>
                    <a:pt x="21600" y="826"/>
                    <a:pt x="21600" y="1571"/>
                  </a:cubicBezTo>
                  <a:cubicBezTo>
                    <a:pt x="21600" y="2315"/>
                    <a:pt x="21600" y="3060"/>
                    <a:pt x="21600" y="38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3" name="Line"/>
            <p:cNvSpPr/>
            <p:nvPr/>
          </p:nvSpPr>
          <p:spPr>
            <a:xfrm>
              <a:off x="5245100" y="4691692"/>
              <a:ext cx="133914" cy="195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473" fill="norm" stroke="1" extrusionOk="0">
                  <a:moveTo>
                    <a:pt x="20250" y="5447"/>
                  </a:moveTo>
                  <a:cubicBezTo>
                    <a:pt x="20925" y="4286"/>
                    <a:pt x="21600" y="3125"/>
                    <a:pt x="21262" y="2196"/>
                  </a:cubicBezTo>
                  <a:cubicBezTo>
                    <a:pt x="20925" y="1267"/>
                    <a:pt x="19575" y="570"/>
                    <a:pt x="17719" y="221"/>
                  </a:cubicBezTo>
                  <a:cubicBezTo>
                    <a:pt x="15862" y="-127"/>
                    <a:pt x="13500" y="-127"/>
                    <a:pt x="12150" y="686"/>
                  </a:cubicBezTo>
                  <a:cubicBezTo>
                    <a:pt x="10800" y="1499"/>
                    <a:pt x="10462" y="3125"/>
                    <a:pt x="11475" y="5099"/>
                  </a:cubicBezTo>
                  <a:cubicBezTo>
                    <a:pt x="12487" y="7073"/>
                    <a:pt x="14850" y="9396"/>
                    <a:pt x="16369" y="11138"/>
                  </a:cubicBezTo>
                  <a:cubicBezTo>
                    <a:pt x="17887" y="12879"/>
                    <a:pt x="18563" y="14041"/>
                    <a:pt x="18056" y="14970"/>
                  </a:cubicBezTo>
                  <a:cubicBezTo>
                    <a:pt x="17550" y="15899"/>
                    <a:pt x="15862" y="16596"/>
                    <a:pt x="12656" y="17641"/>
                  </a:cubicBezTo>
                  <a:cubicBezTo>
                    <a:pt x="9450" y="18686"/>
                    <a:pt x="4725" y="20079"/>
                    <a:pt x="0" y="214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4" name="Line"/>
            <p:cNvSpPr/>
            <p:nvPr/>
          </p:nvSpPr>
          <p:spPr>
            <a:xfrm>
              <a:off x="5543550" y="4804833"/>
              <a:ext cx="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5" name="Line"/>
            <p:cNvSpPr/>
            <p:nvPr/>
          </p:nvSpPr>
          <p:spPr>
            <a:xfrm>
              <a:off x="3689350" y="4998418"/>
              <a:ext cx="425450" cy="47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0" fill="norm" stroke="1" extrusionOk="0">
                  <a:moveTo>
                    <a:pt x="0" y="21170"/>
                  </a:moveTo>
                  <a:cubicBezTo>
                    <a:pt x="1075" y="16474"/>
                    <a:pt x="2149" y="11779"/>
                    <a:pt x="4513" y="7553"/>
                  </a:cubicBezTo>
                  <a:cubicBezTo>
                    <a:pt x="6878" y="3327"/>
                    <a:pt x="10531" y="-430"/>
                    <a:pt x="13594" y="40"/>
                  </a:cubicBezTo>
                  <a:cubicBezTo>
                    <a:pt x="16657" y="509"/>
                    <a:pt x="19128" y="5205"/>
                    <a:pt x="21600" y="99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6" name="Line"/>
            <p:cNvSpPr/>
            <p:nvPr/>
          </p:nvSpPr>
          <p:spPr>
            <a:xfrm>
              <a:off x="3790949" y="5046133"/>
              <a:ext cx="2540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00" y="15840"/>
                    <a:pt x="10800" y="10080"/>
                    <a:pt x="14400" y="6480"/>
                  </a:cubicBezTo>
                  <a:cubicBezTo>
                    <a:pt x="18000" y="2880"/>
                    <a:pt x="1980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7" name="Line"/>
            <p:cNvSpPr/>
            <p:nvPr/>
          </p:nvSpPr>
          <p:spPr>
            <a:xfrm>
              <a:off x="6908800" y="4715933"/>
              <a:ext cx="260350" cy="38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1" fill="norm" stroke="1" extrusionOk="0">
                  <a:moveTo>
                    <a:pt x="0" y="0"/>
                  </a:moveTo>
                  <a:cubicBezTo>
                    <a:pt x="1756" y="2335"/>
                    <a:pt x="3512" y="4670"/>
                    <a:pt x="6146" y="7005"/>
                  </a:cubicBezTo>
                  <a:cubicBezTo>
                    <a:pt x="8780" y="9341"/>
                    <a:pt x="12293" y="11676"/>
                    <a:pt x="14927" y="13777"/>
                  </a:cubicBezTo>
                  <a:cubicBezTo>
                    <a:pt x="17561" y="15879"/>
                    <a:pt x="19317" y="17747"/>
                    <a:pt x="20283" y="19031"/>
                  </a:cubicBezTo>
                  <a:cubicBezTo>
                    <a:pt x="21249" y="20316"/>
                    <a:pt x="21424" y="21016"/>
                    <a:pt x="21512" y="21308"/>
                  </a:cubicBezTo>
                  <a:cubicBezTo>
                    <a:pt x="21600" y="21600"/>
                    <a:pt x="21600" y="21483"/>
                    <a:pt x="21600" y="213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8" name="Line"/>
            <p:cNvSpPr/>
            <p:nvPr/>
          </p:nvSpPr>
          <p:spPr>
            <a:xfrm>
              <a:off x="6944783" y="4702103"/>
              <a:ext cx="262467" cy="426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0" fill="norm" stroke="1" extrusionOk="0">
                  <a:moveTo>
                    <a:pt x="21600" y="1340"/>
                  </a:moveTo>
                  <a:cubicBezTo>
                    <a:pt x="21600" y="699"/>
                    <a:pt x="21600" y="57"/>
                    <a:pt x="21513" y="3"/>
                  </a:cubicBezTo>
                  <a:cubicBezTo>
                    <a:pt x="21426" y="-50"/>
                    <a:pt x="21252" y="485"/>
                    <a:pt x="20032" y="1821"/>
                  </a:cubicBezTo>
                  <a:cubicBezTo>
                    <a:pt x="18813" y="3158"/>
                    <a:pt x="16548" y="5297"/>
                    <a:pt x="13935" y="7542"/>
                  </a:cubicBezTo>
                  <a:cubicBezTo>
                    <a:pt x="11323" y="9788"/>
                    <a:pt x="8361" y="12140"/>
                    <a:pt x="6097" y="14011"/>
                  </a:cubicBezTo>
                  <a:cubicBezTo>
                    <a:pt x="3832" y="15883"/>
                    <a:pt x="2265" y="17273"/>
                    <a:pt x="1306" y="18342"/>
                  </a:cubicBezTo>
                  <a:cubicBezTo>
                    <a:pt x="348" y="19411"/>
                    <a:pt x="0" y="20160"/>
                    <a:pt x="0" y="20641"/>
                  </a:cubicBezTo>
                  <a:cubicBezTo>
                    <a:pt x="0" y="21122"/>
                    <a:pt x="348" y="21336"/>
                    <a:pt x="697" y="215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9" name="Line"/>
            <p:cNvSpPr/>
            <p:nvPr/>
          </p:nvSpPr>
          <p:spPr>
            <a:xfrm>
              <a:off x="7175500" y="4979639"/>
              <a:ext cx="133350" cy="129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6" fill="norm" stroke="1" extrusionOk="0">
                  <a:moveTo>
                    <a:pt x="0" y="10770"/>
                  </a:moveTo>
                  <a:cubicBezTo>
                    <a:pt x="686" y="12485"/>
                    <a:pt x="1371" y="14199"/>
                    <a:pt x="2229" y="13513"/>
                  </a:cubicBezTo>
                  <a:cubicBezTo>
                    <a:pt x="3086" y="12827"/>
                    <a:pt x="4114" y="9742"/>
                    <a:pt x="5314" y="7342"/>
                  </a:cubicBezTo>
                  <a:cubicBezTo>
                    <a:pt x="6514" y="4942"/>
                    <a:pt x="7886" y="3227"/>
                    <a:pt x="9429" y="1856"/>
                  </a:cubicBezTo>
                  <a:cubicBezTo>
                    <a:pt x="10971" y="485"/>
                    <a:pt x="12686" y="-544"/>
                    <a:pt x="14571" y="313"/>
                  </a:cubicBezTo>
                  <a:cubicBezTo>
                    <a:pt x="16457" y="1170"/>
                    <a:pt x="18514" y="3913"/>
                    <a:pt x="19714" y="7685"/>
                  </a:cubicBezTo>
                  <a:cubicBezTo>
                    <a:pt x="20914" y="11456"/>
                    <a:pt x="21257" y="16256"/>
                    <a:pt x="21600" y="210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0" name="Line"/>
            <p:cNvSpPr/>
            <p:nvPr/>
          </p:nvSpPr>
          <p:spPr>
            <a:xfrm>
              <a:off x="6781800" y="4550833"/>
              <a:ext cx="73660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179" y="18982"/>
                    <a:pt x="2359" y="16364"/>
                    <a:pt x="3972" y="14073"/>
                  </a:cubicBezTo>
                  <a:cubicBezTo>
                    <a:pt x="5586" y="11782"/>
                    <a:pt x="7634" y="9818"/>
                    <a:pt x="10179" y="7527"/>
                  </a:cubicBezTo>
                  <a:cubicBezTo>
                    <a:pt x="12724" y="5236"/>
                    <a:pt x="15766" y="2618"/>
                    <a:pt x="17752" y="1309"/>
                  </a:cubicBezTo>
                  <a:cubicBezTo>
                    <a:pt x="19738" y="0"/>
                    <a:pt x="2066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1" name="Line"/>
            <p:cNvSpPr/>
            <p:nvPr/>
          </p:nvSpPr>
          <p:spPr>
            <a:xfrm>
              <a:off x="7575550" y="4887383"/>
              <a:ext cx="2222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60" y="0"/>
                    <a:pt x="11520" y="0"/>
                    <a:pt x="15120" y="3600"/>
                  </a:cubicBezTo>
                  <a:cubicBezTo>
                    <a:pt x="18720" y="7200"/>
                    <a:pt x="2016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2" name="Line"/>
            <p:cNvSpPr/>
            <p:nvPr/>
          </p:nvSpPr>
          <p:spPr>
            <a:xfrm>
              <a:off x="7575550" y="5008033"/>
              <a:ext cx="1778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3" name="Line"/>
            <p:cNvSpPr/>
            <p:nvPr/>
          </p:nvSpPr>
          <p:spPr>
            <a:xfrm>
              <a:off x="8324593" y="4570896"/>
              <a:ext cx="347177" cy="329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296" fill="norm" stroke="1" extrusionOk="0">
                  <a:moveTo>
                    <a:pt x="20705" y="2395"/>
                  </a:moveTo>
                  <a:cubicBezTo>
                    <a:pt x="21096" y="1439"/>
                    <a:pt x="21486" y="482"/>
                    <a:pt x="21291" y="140"/>
                  </a:cubicBezTo>
                  <a:cubicBezTo>
                    <a:pt x="21096" y="-202"/>
                    <a:pt x="20315" y="71"/>
                    <a:pt x="18233" y="1097"/>
                  </a:cubicBezTo>
                  <a:cubicBezTo>
                    <a:pt x="16151" y="2122"/>
                    <a:pt x="12768" y="3899"/>
                    <a:pt x="10231" y="5266"/>
                  </a:cubicBezTo>
                  <a:cubicBezTo>
                    <a:pt x="7693" y="6633"/>
                    <a:pt x="6002" y="7590"/>
                    <a:pt x="4961" y="8411"/>
                  </a:cubicBezTo>
                  <a:cubicBezTo>
                    <a:pt x="3920" y="9231"/>
                    <a:pt x="3529" y="9914"/>
                    <a:pt x="3725" y="10393"/>
                  </a:cubicBezTo>
                  <a:cubicBezTo>
                    <a:pt x="3920" y="10871"/>
                    <a:pt x="4700" y="11145"/>
                    <a:pt x="5872" y="11350"/>
                  </a:cubicBezTo>
                  <a:cubicBezTo>
                    <a:pt x="7043" y="11555"/>
                    <a:pt x="8604" y="11692"/>
                    <a:pt x="9710" y="11828"/>
                  </a:cubicBezTo>
                  <a:cubicBezTo>
                    <a:pt x="10816" y="11965"/>
                    <a:pt x="11467" y="12102"/>
                    <a:pt x="11662" y="12512"/>
                  </a:cubicBezTo>
                  <a:cubicBezTo>
                    <a:pt x="11857" y="12922"/>
                    <a:pt x="11597" y="13606"/>
                    <a:pt x="10491" y="14426"/>
                  </a:cubicBezTo>
                  <a:cubicBezTo>
                    <a:pt x="9385" y="15246"/>
                    <a:pt x="7433" y="16203"/>
                    <a:pt x="5872" y="16955"/>
                  </a:cubicBezTo>
                  <a:cubicBezTo>
                    <a:pt x="4310" y="17707"/>
                    <a:pt x="3139" y="18254"/>
                    <a:pt x="2098" y="18869"/>
                  </a:cubicBezTo>
                  <a:cubicBezTo>
                    <a:pt x="1057" y="19484"/>
                    <a:pt x="146" y="20168"/>
                    <a:pt x="16" y="20646"/>
                  </a:cubicBezTo>
                  <a:cubicBezTo>
                    <a:pt x="-114" y="21125"/>
                    <a:pt x="537" y="21398"/>
                    <a:pt x="2944" y="21261"/>
                  </a:cubicBezTo>
                  <a:cubicBezTo>
                    <a:pt x="5351" y="21125"/>
                    <a:pt x="9515" y="20578"/>
                    <a:pt x="12378" y="20168"/>
                  </a:cubicBezTo>
                  <a:cubicBezTo>
                    <a:pt x="15240" y="19757"/>
                    <a:pt x="16802" y="19484"/>
                    <a:pt x="18363" y="192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4" name="Line"/>
            <p:cNvSpPr/>
            <p:nvPr/>
          </p:nvSpPr>
          <p:spPr>
            <a:xfrm>
              <a:off x="8864600" y="4614333"/>
              <a:ext cx="266700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43" y="783"/>
                    <a:pt x="3086" y="1565"/>
                    <a:pt x="5743" y="3835"/>
                  </a:cubicBezTo>
                  <a:cubicBezTo>
                    <a:pt x="8400" y="6104"/>
                    <a:pt x="12171" y="9861"/>
                    <a:pt x="15000" y="13070"/>
                  </a:cubicBezTo>
                  <a:cubicBezTo>
                    <a:pt x="17829" y="16278"/>
                    <a:pt x="19714" y="1893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5" name="Line"/>
            <p:cNvSpPr/>
            <p:nvPr/>
          </p:nvSpPr>
          <p:spPr>
            <a:xfrm>
              <a:off x="8941883" y="4576233"/>
              <a:ext cx="195768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fill="norm" stroke="1" extrusionOk="0">
                  <a:moveTo>
                    <a:pt x="21029" y="0"/>
                  </a:moveTo>
                  <a:cubicBezTo>
                    <a:pt x="16482" y="2700"/>
                    <a:pt x="11934" y="5400"/>
                    <a:pt x="8183" y="8036"/>
                  </a:cubicBezTo>
                  <a:cubicBezTo>
                    <a:pt x="4431" y="10671"/>
                    <a:pt x="1475" y="13243"/>
                    <a:pt x="452" y="15493"/>
                  </a:cubicBezTo>
                  <a:cubicBezTo>
                    <a:pt x="-571" y="17743"/>
                    <a:pt x="338" y="19671"/>
                    <a:pt x="124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6" name="Line"/>
            <p:cNvSpPr/>
            <p:nvPr/>
          </p:nvSpPr>
          <p:spPr>
            <a:xfrm>
              <a:off x="9220200" y="4817533"/>
              <a:ext cx="3175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7" name="Line"/>
            <p:cNvSpPr/>
            <p:nvPr/>
          </p:nvSpPr>
          <p:spPr>
            <a:xfrm>
              <a:off x="9245600" y="4696883"/>
              <a:ext cx="317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8" name="Line"/>
            <p:cNvSpPr/>
            <p:nvPr/>
          </p:nvSpPr>
          <p:spPr>
            <a:xfrm>
              <a:off x="8255000" y="5084233"/>
              <a:ext cx="2540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1543"/>
                    <a:pt x="14400" y="3086"/>
                    <a:pt x="18000" y="6686"/>
                  </a:cubicBezTo>
                  <a:cubicBezTo>
                    <a:pt x="21600" y="10286"/>
                    <a:pt x="21600" y="1594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9" name="Line"/>
            <p:cNvSpPr/>
            <p:nvPr/>
          </p:nvSpPr>
          <p:spPr>
            <a:xfrm>
              <a:off x="8280400" y="4995333"/>
              <a:ext cx="635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0" name="Line"/>
            <p:cNvSpPr/>
            <p:nvPr/>
          </p:nvSpPr>
          <p:spPr>
            <a:xfrm>
              <a:off x="8350250" y="5028141"/>
              <a:ext cx="107950" cy="24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0" fill="norm" stroke="1" extrusionOk="0">
                  <a:moveTo>
                    <a:pt x="0" y="20700"/>
                  </a:moveTo>
                  <a:cubicBezTo>
                    <a:pt x="1694" y="13500"/>
                    <a:pt x="3388" y="6300"/>
                    <a:pt x="6353" y="2700"/>
                  </a:cubicBezTo>
                  <a:cubicBezTo>
                    <a:pt x="9318" y="-900"/>
                    <a:pt x="13553" y="-900"/>
                    <a:pt x="16306" y="2700"/>
                  </a:cubicBezTo>
                  <a:cubicBezTo>
                    <a:pt x="19059" y="6300"/>
                    <a:pt x="20329" y="13500"/>
                    <a:pt x="21600" y="207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1" name="Line"/>
            <p:cNvSpPr/>
            <p:nvPr/>
          </p:nvSpPr>
          <p:spPr>
            <a:xfrm>
              <a:off x="8337550" y="5109633"/>
              <a:ext cx="1524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2" name="Line"/>
            <p:cNvSpPr/>
            <p:nvPr/>
          </p:nvSpPr>
          <p:spPr>
            <a:xfrm>
              <a:off x="8578850" y="5033433"/>
              <a:ext cx="38100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00" y="5700"/>
                    <a:pt x="9600" y="11400"/>
                    <a:pt x="6000" y="15000"/>
                  </a:cubicBezTo>
                  <a:cubicBezTo>
                    <a:pt x="2400" y="18600"/>
                    <a:pt x="1200" y="201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3" name="Line"/>
            <p:cNvSpPr/>
            <p:nvPr/>
          </p:nvSpPr>
          <p:spPr>
            <a:xfrm>
              <a:off x="8401844" y="4359100"/>
              <a:ext cx="126207" cy="166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217" fill="norm" stroke="1" extrusionOk="0">
                  <a:moveTo>
                    <a:pt x="5265" y="4207"/>
                  </a:moveTo>
                  <a:cubicBezTo>
                    <a:pt x="3465" y="6637"/>
                    <a:pt x="1665" y="9067"/>
                    <a:pt x="765" y="11497"/>
                  </a:cubicBezTo>
                  <a:cubicBezTo>
                    <a:pt x="-135" y="13927"/>
                    <a:pt x="-135" y="16357"/>
                    <a:pt x="225" y="16762"/>
                  </a:cubicBezTo>
                  <a:cubicBezTo>
                    <a:pt x="585" y="17167"/>
                    <a:pt x="1305" y="15547"/>
                    <a:pt x="2385" y="13117"/>
                  </a:cubicBezTo>
                  <a:cubicBezTo>
                    <a:pt x="3465" y="10687"/>
                    <a:pt x="4905" y="7447"/>
                    <a:pt x="6705" y="5017"/>
                  </a:cubicBezTo>
                  <a:cubicBezTo>
                    <a:pt x="8505" y="2587"/>
                    <a:pt x="10665" y="967"/>
                    <a:pt x="12645" y="292"/>
                  </a:cubicBezTo>
                  <a:cubicBezTo>
                    <a:pt x="14625" y="-383"/>
                    <a:pt x="16425" y="-113"/>
                    <a:pt x="17865" y="3532"/>
                  </a:cubicBezTo>
                  <a:cubicBezTo>
                    <a:pt x="19305" y="7177"/>
                    <a:pt x="20385" y="14197"/>
                    <a:pt x="21465" y="212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4" name="Line"/>
            <p:cNvSpPr/>
            <p:nvPr/>
          </p:nvSpPr>
          <p:spPr>
            <a:xfrm>
              <a:off x="8197850" y="5353826"/>
              <a:ext cx="895350" cy="25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7" fill="norm" stroke="1" extrusionOk="0">
                  <a:moveTo>
                    <a:pt x="0" y="17667"/>
                  </a:moveTo>
                  <a:cubicBezTo>
                    <a:pt x="1736" y="19328"/>
                    <a:pt x="3472" y="20990"/>
                    <a:pt x="5157" y="19328"/>
                  </a:cubicBezTo>
                  <a:cubicBezTo>
                    <a:pt x="6843" y="17667"/>
                    <a:pt x="8477" y="12682"/>
                    <a:pt x="10468" y="8528"/>
                  </a:cubicBezTo>
                  <a:cubicBezTo>
                    <a:pt x="12460" y="4375"/>
                    <a:pt x="14809" y="1052"/>
                    <a:pt x="16723" y="221"/>
                  </a:cubicBezTo>
                  <a:cubicBezTo>
                    <a:pt x="18638" y="-610"/>
                    <a:pt x="20119" y="1052"/>
                    <a:pt x="21600" y="27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5" name="Line"/>
            <p:cNvSpPr/>
            <p:nvPr/>
          </p:nvSpPr>
          <p:spPr>
            <a:xfrm>
              <a:off x="8586050" y="5487722"/>
              <a:ext cx="188945" cy="180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0956" fill="norm" stroke="1" extrusionOk="0">
                  <a:moveTo>
                    <a:pt x="2753" y="5492"/>
                  </a:moveTo>
                  <a:cubicBezTo>
                    <a:pt x="2279" y="9420"/>
                    <a:pt x="1804" y="13347"/>
                    <a:pt x="1329" y="16047"/>
                  </a:cubicBezTo>
                  <a:cubicBezTo>
                    <a:pt x="854" y="18747"/>
                    <a:pt x="380" y="20220"/>
                    <a:pt x="142" y="20342"/>
                  </a:cubicBezTo>
                  <a:cubicBezTo>
                    <a:pt x="-95" y="20465"/>
                    <a:pt x="-95" y="19238"/>
                    <a:pt x="617" y="16538"/>
                  </a:cubicBezTo>
                  <a:cubicBezTo>
                    <a:pt x="1329" y="13838"/>
                    <a:pt x="2753" y="9665"/>
                    <a:pt x="4296" y="6720"/>
                  </a:cubicBezTo>
                  <a:cubicBezTo>
                    <a:pt x="5839" y="3774"/>
                    <a:pt x="7501" y="2056"/>
                    <a:pt x="9637" y="951"/>
                  </a:cubicBezTo>
                  <a:cubicBezTo>
                    <a:pt x="11773" y="-153"/>
                    <a:pt x="14384" y="-644"/>
                    <a:pt x="16520" y="1442"/>
                  </a:cubicBezTo>
                  <a:cubicBezTo>
                    <a:pt x="18657" y="3529"/>
                    <a:pt x="20318" y="8192"/>
                    <a:pt x="20912" y="11874"/>
                  </a:cubicBezTo>
                  <a:cubicBezTo>
                    <a:pt x="21505" y="15556"/>
                    <a:pt x="21030" y="18256"/>
                    <a:pt x="20556" y="209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6" name="Line"/>
            <p:cNvSpPr/>
            <p:nvPr/>
          </p:nvSpPr>
          <p:spPr>
            <a:xfrm>
              <a:off x="3130550" y="5966883"/>
              <a:ext cx="292100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91" y="1831"/>
                    <a:pt x="4383" y="3661"/>
                    <a:pt x="6809" y="6285"/>
                  </a:cubicBezTo>
                  <a:cubicBezTo>
                    <a:pt x="9235" y="8908"/>
                    <a:pt x="11896" y="12325"/>
                    <a:pt x="14400" y="15010"/>
                  </a:cubicBezTo>
                  <a:cubicBezTo>
                    <a:pt x="16904" y="17695"/>
                    <a:pt x="19252" y="1964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7" name="Line"/>
            <p:cNvSpPr/>
            <p:nvPr/>
          </p:nvSpPr>
          <p:spPr>
            <a:xfrm>
              <a:off x="3164724" y="5871633"/>
              <a:ext cx="308726" cy="495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600" fill="norm" stroke="1" extrusionOk="0">
                  <a:moveTo>
                    <a:pt x="21432" y="0"/>
                  </a:moveTo>
                  <a:cubicBezTo>
                    <a:pt x="19963" y="831"/>
                    <a:pt x="18493" y="1662"/>
                    <a:pt x="16656" y="3508"/>
                  </a:cubicBezTo>
                  <a:cubicBezTo>
                    <a:pt x="14820" y="5354"/>
                    <a:pt x="12616" y="8215"/>
                    <a:pt x="9897" y="11031"/>
                  </a:cubicBezTo>
                  <a:cubicBezTo>
                    <a:pt x="7179" y="13846"/>
                    <a:pt x="3946" y="16615"/>
                    <a:pt x="2110" y="18231"/>
                  </a:cubicBezTo>
                  <a:cubicBezTo>
                    <a:pt x="273" y="19846"/>
                    <a:pt x="-168" y="20308"/>
                    <a:pt x="52" y="20677"/>
                  </a:cubicBezTo>
                  <a:cubicBezTo>
                    <a:pt x="273" y="21046"/>
                    <a:pt x="1154" y="21323"/>
                    <a:pt x="203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8" name="Line"/>
            <p:cNvSpPr/>
            <p:nvPr/>
          </p:nvSpPr>
          <p:spPr>
            <a:xfrm>
              <a:off x="3460749" y="6203144"/>
              <a:ext cx="158751" cy="106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2192"/>
                  </a:moveTo>
                  <a:cubicBezTo>
                    <a:pt x="0" y="7083"/>
                    <a:pt x="0" y="11974"/>
                    <a:pt x="720" y="11974"/>
                  </a:cubicBezTo>
                  <a:cubicBezTo>
                    <a:pt x="1440" y="11974"/>
                    <a:pt x="2880" y="7083"/>
                    <a:pt x="4896" y="3823"/>
                  </a:cubicBezTo>
                  <a:cubicBezTo>
                    <a:pt x="6912" y="562"/>
                    <a:pt x="9504" y="-1068"/>
                    <a:pt x="12384" y="766"/>
                  </a:cubicBezTo>
                  <a:cubicBezTo>
                    <a:pt x="15264" y="2600"/>
                    <a:pt x="18432" y="7898"/>
                    <a:pt x="20016" y="11770"/>
                  </a:cubicBezTo>
                  <a:cubicBezTo>
                    <a:pt x="21600" y="15641"/>
                    <a:pt x="21600" y="18087"/>
                    <a:pt x="21600" y="20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9" name="Line"/>
            <p:cNvSpPr/>
            <p:nvPr/>
          </p:nvSpPr>
          <p:spPr>
            <a:xfrm>
              <a:off x="3136849" y="5846233"/>
              <a:ext cx="4699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292" y="21600"/>
                  </a:moveTo>
                  <a:cubicBezTo>
                    <a:pt x="99" y="15429"/>
                    <a:pt x="-95" y="9257"/>
                    <a:pt x="50" y="6171"/>
                  </a:cubicBezTo>
                  <a:cubicBezTo>
                    <a:pt x="196" y="3086"/>
                    <a:pt x="680" y="3086"/>
                    <a:pt x="2908" y="2571"/>
                  </a:cubicBezTo>
                  <a:cubicBezTo>
                    <a:pt x="5135" y="2057"/>
                    <a:pt x="9107" y="1029"/>
                    <a:pt x="12497" y="514"/>
                  </a:cubicBezTo>
                  <a:cubicBezTo>
                    <a:pt x="15887" y="0"/>
                    <a:pt x="18696" y="0"/>
                    <a:pt x="2150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0" name="Line"/>
            <p:cNvSpPr/>
            <p:nvPr/>
          </p:nvSpPr>
          <p:spPr>
            <a:xfrm>
              <a:off x="4119627" y="6146800"/>
              <a:ext cx="414274" cy="9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484" fill="norm" stroke="1" extrusionOk="0">
                  <a:moveTo>
                    <a:pt x="1724" y="18843"/>
                  </a:moveTo>
                  <a:cubicBezTo>
                    <a:pt x="1176" y="19762"/>
                    <a:pt x="628" y="20681"/>
                    <a:pt x="299" y="19991"/>
                  </a:cubicBezTo>
                  <a:cubicBezTo>
                    <a:pt x="-30" y="19302"/>
                    <a:pt x="-140" y="17004"/>
                    <a:pt x="244" y="14017"/>
                  </a:cubicBezTo>
                  <a:cubicBezTo>
                    <a:pt x="628" y="11030"/>
                    <a:pt x="1505" y="7353"/>
                    <a:pt x="2601" y="4596"/>
                  </a:cubicBezTo>
                  <a:cubicBezTo>
                    <a:pt x="3698" y="1838"/>
                    <a:pt x="5013" y="0"/>
                    <a:pt x="6165" y="0"/>
                  </a:cubicBezTo>
                  <a:cubicBezTo>
                    <a:pt x="7316" y="0"/>
                    <a:pt x="8303" y="1838"/>
                    <a:pt x="9070" y="4366"/>
                  </a:cubicBezTo>
                  <a:cubicBezTo>
                    <a:pt x="9838" y="6894"/>
                    <a:pt x="10386" y="10111"/>
                    <a:pt x="10770" y="12868"/>
                  </a:cubicBezTo>
                  <a:cubicBezTo>
                    <a:pt x="11153" y="15626"/>
                    <a:pt x="11373" y="17923"/>
                    <a:pt x="11756" y="19302"/>
                  </a:cubicBezTo>
                  <a:cubicBezTo>
                    <a:pt x="12140" y="20681"/>
                    <a:pt x="12688" y="21140"/>
                    <a:pt x="13237" y="21370"/>
                  </a:cubicBezTo>
                  <a:cubicBezTo>
                    <a:pt x="13785" y="21600"/>
                    <a:pt x="14333" y="21600"/>
                    <a:pt x="15155" y="20221"/>
                  </a:cubicBezTo>
                  <a:cubicBezTo>
                    <a:pt x="15978" y="18843"/>
                    <a:pt x="17074" y="16085"/>
                    <a:pt x="18171" y="13098"/>
                  </a:cubicBezTo>
                  <a:cubicBezTo>
                    <a:pt x="19267" y="10111"/>
                    <a:pt x="20364" y="6894"/>
                    <a:pt x="21460" y="36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1" name="Line"/>
            <p:cNvSpPr/>
            <p:nvPr/>
          </p:nvSpPr>
          <p:spPr>
            <a:xfrm>
              <a:off x="4173085" y="6278033"/>
              <a:ext cx="348116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600" fill="norm" stroke="1" extrusionOk="0">
                  <a:moveTo>
                    <a:pt x="2272" y="21600"/>
                  </a:moveTo>
                  <a:cubicBezTo>
                    <a:pt x="1622" y="21600"/>
                    <a:pt x="971" y="21600"/>
                    <a:pt x="516" y="20475"/>
                  </a:cubicBezTo>
                  <a:cubicBezTo>
                    <a:pt x="60" y="19350"/>
                    <a:pt x="-200" y="17100"/>
                    <a:pt x="190" y="15075"/>
                  </a:cubicBezTo>
                  <a:cubicBezTo>
                    <a:pt x="581" y="13050"/>
                    <a:pt x="1622" y="11250"/>
                    <a:pt x="3118" y="10800"/>
                  </a:cubicBezTo>
                  <a:cubicBezTo>
                    <a:pt x="4614" y="10350"/>
                    <a:pt x="6566" y="11250"/>
                    <a:pt x="8193" y="12825"/>
                  </a:cubicBezTo>
                  <a:cubicBezTo>
                    <a:pt x="9819" y="14400"/>
                    <a:pt x="11120" y="16650"/>
                    <a:pt x="12552" y="16875"/>
                  </a:cubicBezTo>
                  <a:cubicBezTo>
                    <a:pt x="13983" y="17100"/>
                    <a:pt x="15545" y="15300"/>
                    <a:pt x="17041" y="12150"/>
                  </a:cubicBezTo>
                  <a:cubicBezTo>
                    <a:pt x="18537" y="9000"/>
                    <a:pt x="19969" y="4500"/>
                    <a:pt x="214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2" name="Line"/>
            <p:cNvSpPr/>
            <p:nvPr/>
          </p:nvSpPr>
          <p:spPr>
            <a:xfrm>
              <a:off x="4083050" y="5878929"/>
              <a:ext cx="120650" cy="126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9" fill="norm" stroke="1" extrusionOk="0">
                  <a:moveTo>
                    <a:pt x="0" y="4159"/>
                  </a:moveTo>
                  <a:cubicBezTo>
                    <a:pt x="0" y="8119"/>
                    <a:pt x="0" y="12079"/>
                    <a:pt x="0" y="15139"/>
                  </a:cubicBezTo>
                  <a:cubicBezTo>
                    <a:pt x="0" y="18199"/>
                    <a:pt x="0" y="20359"/>
                    <a:pt x="379" y="20539"/>
                  </a:cubicBezTo>
                  <a:cubicBezTo>
                    <a:pt x="758" y="20719"/>
                    <a:pt x="1516" y="18919"/>
                    <a:pt x="3032" y="15499"/>
                  </a:cubicBezTo>
                  <a:cubicBezTo>
                    <a:pt x="4547" y="12079"/>
                    <a:pt x="6821" y="7039"/>
                    <a:pt x="8905" y="3979"/>
                  </a:cubicBezTo>
                  <a:cubicBezTo>
                    <a:pt x="10989" y="919"/>
                    <a:pt x="12884" y="-161"/>
                    <a:pt x="14400" y="19"/>
                  </a:cubicBezTo>
                  <a:cubicBezTo>
                    <a:pt x="15916" y="199"/>
                    <a:pt x="17053" y="1639"/>
                    <a:pt x="18189" y="5419"/>
                  </a:cubicBezTo>
                  <a:cubicBezTo>
                    <a:pt x="19326" y="9199"/>
                    <a:pt x="20463" y="15319"/>
                    <a:pt x="21600" y="214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3" name="Line"/>
            <p:cNvSpPr/>
            <p:nvPr/>
          </p:nvSpPr>
          <p:spPr>
            <a:xfrm>
              <a:off x="4241800" y="5919439"/>
              <a:ext cx="196850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6039" y="11918"/>
                    <a:pt x="12077" y="3818"/>
                    <a:pt x="15677" y="1118"/>
                  </a:cubicBezTo>
                  <a:cubicBezTo>
                    <a:pt x="19277" y="-1582"/>
                    <a:pt x="20439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4" name="Line"/>
            <p:cNvSpPr/>
            <p:nvPr/>
          </p:nvSpPr>
          <p:spPr>
            <a:xfrm>
              <a:off x="4406899" y="5884333"/>
              <a:ext cx="35239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7" h="21600" fill="norm" stroke="1" extrusionOk="0">
                  <a:moveTo>
                    <a:pt x="0" y="0"/>
                  </a:moveTo>
                  <a:cubicBezTo>
                    <a:pt x="8400" y="2400"/>
                    <a:pt x="16800" y="4800"/>
                    <a:pt x="19200" y="8400"/>
                  </a:cubicBezTo>
                  <a:cubicBezTo>
                    <a:pt x="21600" y="12000"/>
                    <a:pt x="18000" y="16800"/>
                    <a:pt x="144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5" name="Line"/>
            <p:cNvSpPr/>
            <p:nvPr/>
          </p:nvSpPr>
          <p:spPr>
            <a:xfrm>
              <a:off x="4493597" y="5858933"/>
              <a:ext cx="166743" cy="89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7" h="20867" fill="norm" stroke="1" extrusionOk="0">
                  <a:moveTo>
                    <a:pt x="10677" y="0"/>
                  </a:moveTo>
                  <a:cubicBezTo>
                    <a:pt x="9611" y="4418"/>
                    <a:pt x="8544" y="8836"/>
                    <a:pt x="7477" y="11782"/>
                  </a:cubicBezTo>
                  <a:cubicBezTo>
                    <a:pt x="6411" y="14727"/>
                    <a:pt x="5344" y="16200"/>
                    <a:pt x="4144" y="17182"/>
                  </a:cubicBezTo>
                  <a:cubicBezTo>
                    <a:pt x="2944" y="18164"/>
                    <a:pt x="1611" y="18655"/>
                    <a:pt x="811" y="17182"/>
                  </a:cubicBezTo>
                  <a:cubicBezTo>
                    <a:pt x="11" y="15709"/>
                    <a:pt x="-256" y="12273"/>
                    <a:pt x="277" y="10064"/>
                  </a:cubicBezTo>
                  <a:cubicBezTo>
                    <a:pt x="811" y="7855"/>
                    <a:pt x="2144" y="6873"/>
                    <a:pt x="3477" y="6873"/>
                  </a:cubicBezTo>
                  <a:cubicBezTo>
                    <a:pt x="4811" y="6873"/>
                    <a:pt x="6144" y="7855"/>
                    <a:pt x="7744" y="10309"/>
                  </a:cubicBezTo>
                  <a:cubicBezTo>
                    <a:pt x="9344" y="12764"/>
                    <a:pt x="11211" y="16691"/>
                    <a:pt x="12811" y="18900"/>
                  </a:cubicBezTo>
                  <a:cubicBezTo>
                    <a:pt x="14411" y="21109"/>
                    <a:pt x="15744" y="21600"/>
                    <a:pt x="17211" y="19636"/>
                  </a:cubicBezTo>
                  <a:cubicBezTo>
                    <a:pt x="18677" y="17673"/>
                    <a:pt x="20277" y="13255"/>
                    <a:pt x="20811" y="9818"/>
                  </a:cubicBezTo>
                  <a:cubicBezTo>
                    <a:pt x="21344" y="6382"/>
                    <a:pt x="20811" y="3927"/>
                    <a:pt x="18944" y="3191"/>
                  </a:cubicBezTo>
                  <a:cubicBezTo>
                    <a:pt x="17077" y="2455"/>
                    <a:pt x="13877" y="3436"/>
                    <a:pt x="10677" y="44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6" name="Line"/>
            <p:cNvSpPr/>
            <p:nvPr/>
          </p:nvSpPr>
          <p:spPr>
            <a:xfrm>
              <a:off x="4921613" y="5941483"/>
              <a:ext cx="367938" cy="449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9" h="21552" fill="norm" stroke="1" extrusionOk="0">
                  <a:moveTo>
                    <a:pt x="1841" y="7301"/>
                  </a:moveTo>
                  <a:cubicBezTo>
                    <a:pt x="1593" y="9938"/>
                    <a:pt x="1345" y="12575"/>
                    <a:pt x="1158" y="14704"/>
                  </a:cubicBezTo>
                  <a:cubicBezTo>
                    <a:pt x="972" y="16834"/>
                    <a:pt x="848" y="18456"/>
                    <a:pt x="662" y="19623"/>
                  </a:cubicBezTo>
                  <a:cubicBezTo>
                    <a:pt x="476" y="20789"/>
                    <a:pt x="227" y="21499"/>
                    <a:pt x="103" y="21549"/>
                  </a:cubicBezTo>
                  <a:cubicBezTo>
                    <a:pt x="-21" y="21600"/>
                    <a:pt x="-21" y="20992"/>
                    <a:pt x="41" y="18862"/>
                  </a:cubicBezTo>
                  <a:cubicBezTo>
                    <a:pt x="103" y="16732"/>
                    <a:pt x="227" y="13082"/>
                    <a:pt x="724" y="10192"/>
                  </a:cubicBezTo>
                  <a:cubicBezTo>
                    <a:pt x="1220" y="7301"/>
                    <a:pt x="2089" y="5172"/>
                    <a:pt x="2524" y="3854"/>
                  </a:cubicBezTo>
                  <a:cubicBezTo>
                    <a:pt x="2958" y="2535"/>
                    <a:pt x="2958" y="2028"/>
                    <a:pt x="3082" y="1521"/>
                  </a:cubicBezTo>
                  <a:cubicBezTo>
                    <a:pt x="3207" y="1014"/>
                    <a:pt x="3455" y="507"/>
                    <a:pt x="3889" y="406"/>
                  </a:cubicBezTo>
                  <a:cubicBezTo>
                    <a:pt x="4324" y="304"/>
                    <a:pt x="4945" y="608"/>
                    <a:pt x="6186" y="2332"/>
                  </a:cubicBezTo>
                  <a:cubicBezTo>
                    <a:pt x="7427" y="4056"/>
                    <a:pt x="9289" y="7200"/>
                    <a:pt x="10655" y="9583"/>
                  </a:cubicBezTo>
                  <a:cubicBezTo>
                    <a:pt x="12020" y="11966"/>
                    <a:pt x="12889" y="13589"/>
                    <a:pt x="13510" y="14654"/>
                  </a:cubicBezTo>
                  <a:cubicBezTo>
                    <a:pt x="14131" y="15718"/>
                    <a:pt x="14503" y="16225"/>
                    <a:pt x="15000" y="16580"/>
                  </a:cubicBezTo>
                  <a:cubicBezTo>
                    <a:pt x="15496" y="16935"/>
                    <a:pt x="16117" y="17138"/>
                    <a:pt x="16613" y="16834"/>
                  </a:cubicBezTo>
                  <a:cubicBezTo>
                    <a:pt x="17110" y="16530"/>
                    <a:pt x="17482" y="15718"/>
                    <a:pt x="18165" y="13690"/>
                  </a:cubicBezTo>
                  <a:cubicBezTo>
                    <a:pt x="18848" y="11662"/>
                    <a:pt x="19841" y="8417"/>
                    <a:pt x="20462" y="5932"/>
                  </a:cubicBezTo>
                  <a:cubicBezTo>
                    <a:pt x="21082" y="3448"/>
                    <a:pt x="21331" y="1724"/>
                    <a:pt x="2157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7" name="Line"/>
            <p:cNvSpPr/>
            <p:nvPr/>
          </p:nvSpPr>
          <p:spPr>
            <a:xfrm>
              <a:off x="5369189" y="6089239"/>
              <a:ext cx="72761" cy="197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199" fill="norm" stroke="1" extrusionOk="0">
                  <a:moveTo>
                    <a:pt x="21214" y="4592"/>
                  </a:moveTo>
                  <a:cubicBezTo>
                    <a:pt x="20597" y="3455"/>
                    <a:pt x="19980" y="2318"/>
                    <a:pt x="18437" y="1409"/>
                  </a:cubicBezTo>
                  <a:cubicBezTo>
                    <a:pt x="16894" y="499"/>
                    <a:pt x="14425" y="-183"/>
                    <a:pt x="11957" y="44"/>
                  </a:cubicBezTo>
                  <a:cubicBezTo>
                    <a:pt x="9488" y="272"/>
                    <a:pt x="7020" y="1409"/>
                    <a:pt x="4860" y="4478"/>
                  </a:cubicBezTo>
                  <a:cubicBezTo>
                    <a:pt x="2700" y="7548"/>
                    <a:pt x="848" y="12550"/>
                    <a:pt x="231" y="15619"/>
                  </a:cubicBezTo>
                  <a:cubicBezTo>
                    <a:pt x="-386" y="18689"/>
                    <a:pt x="231" y="19825"/>
                    <a:pt x="2083" y="20508"/>
                  </a:cubicBezTo>
                  <a:cubicBezTo>
                    <a:pt x="3934" y="21190"/>
                    <a:pt x="7020" y="21417"/>
                    <a:pt x="9797" y="20962"/>
                  </a:cubicBezTo>
                  <a:cubicBezTo>
                    <a:pt x="12574" y="20508"/>
                    <a:pt x="15043" y="19371"/>
                    <a:pt x="16894" y="16756"/>
                  </a:cubicBezTo>
                  <a:cubicBezTo>
                    <a:pt x="18745" y="14141"/>
                    <a:pt x="19980" y="10049"/>
                    <a:pt x="19671" y="7548"/>
                  </a:cubicBezTo>
                  <a:cubicBezTo>
                    <a:pt x="19363" y="5046"/>
                    <a:pt x="17511" y="4137"/>
                    <a:pt x="15351" y="3341"/>
                  </a:cubicBezTo>
                  <a:cubicBezTo>
                    <a:pt x="13191" y="2545"/>
                    <a:pt x="10723" y="1863"/>
                    <a:pt x="10105" y="2091"/>
                  </a:cubicBezTo>
                  <a:cubicBezTo>
                    <a:pt x="9488" y="2318"/>
                    <a:pt x="10723" y="3455"/>
                    <a:pt x="11957" y="45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8" name="Line"/>
            <p:cNvSpPr/>
            <p:nvPr/>
          </p:nvSpPr>
          <p:spPr>
            <a:xfrm>
              <a:off x="5492750" y="6034840"/>
              <a:ext cx="196850" cy="225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6" fill="norm" stroke="1" extrusionOk="0">
                  <a:moveTo>
                    <a:pt x="0" y="6779"/>
                  </a:moveTo>
                  <a:cubicBezTo>
                    <a:pt x="1161" y="5579"/>
                    <a:pt x="2323" y="4379"/>
                    <a:pt x="3484" y="4179"/>
                  </a:cubicBezTo>
                  <a:cubicBezTo>
                    <a:pt x="4645" y="3979"/>
                    <a:pt x="5806" y="4779"/>
                    <a:pt x="6968" y="7379"/>
                  </a:cubicBezTo>
                  <a:cubicBezTo>
                    <a:pt x="8129" y="9979"/>
                    <a:pt x="9290" y="14379"/>
                    <a:pt x="9871" y="17179"/>
                  </a:cubicBezTo>
                  <a:cubicBezTo>
                    <a:pt x="10452" y="19979"/>
                    <a:pt x="10452" y="21179"/>
                    <a:pt x="10103" y="21279"/>
                  </a:cubicBezTo>
                  <a:cubicBezTo>
                    <a:pt x="9755" y="21379"/>
                    <a:pt x="9058" y="20379"/>
                    <a:pt x="9406" y="17479"/>
                  </a:cubicBezTo>
                  <a:cubicBezTo>
                    <a:pt x="9755" y="14579"/>
                    <a:pt x="11148" y="9779"/>
                    <a:pt x="12774" y="6479"/>
                  </a:cubicBezTo>
                  <a:cubicBezTo>
                    <a:pt x="14400" y="3179"/>
                    <a:pt x="16258" y="1379"/>
                    <a:pt x="17768" y="579"/>
                  </a:cubicBezTo>
                  <a:cubicBezTo>
                    <a:pt x="19277" y="-221"/>
                    <a:pt x="20439" y="-21"/>
                    <a:pt x="21600" y="1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9" name="Line"/>
            <p:cNvSpPr/>
            <p:nvPr/>
          </p:nvSpPr>
          <p:spPr>
            <a:xfrm>
              <a:off x="5928016" y="5852583"/>
              <a:ext cx="129884" cy="552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0" h="21600" fill="norm" stroke="1" extrusionOk="0">
                  <a:moveTo>
                    <a:pt x="20710" y="0"/>
                  </a:moveTo>
                  <a:cubicBezTo>
                    <a:pt x="14635" y="2483"/>
                    <a:pt x="8560" y="4966"/>
                    <a:pt x="4679" y="7655"/>
                  </a:cubicBezTo>
                  <a:cubicBezTo>
                    <a:pt x="797" y="10345"/>
                    <a:pt x="-890" y="13241"/>
                    <a:pt x="460" y="15517"/>
                  </a:cubicBezTo>
                  <a:cubicBezTo>
                    <a:pt x="1810" y="17793"/>
                    <a:pt x="6197" y="19448"/>
                    <a:pt x="9741" y="20359"/>
                  </a:cubicBezTo>
                  <a:cubicBezTo>
                    <a:pt x="13285" y="21269"/>
                    <a:pt x="15985" y="21434"/>
                    <a:pt x="1868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0" name="Line"/>
            <p:cNvSpPr/>
            <p:nvPr/>
          </p:nvSpPr>
          <p:spPr>
            <a:xfrm>
              <a:off x="6229713" y="5939801"/>
              <a:ext cx="196487" cy="361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226" fill="norm" stroke="1" extrusionOk="0">
                  <a:moveTo>
                    <a:pt x="21560" y="471"/>
                  </a:moveTo>
                  <a:cubicBezTo>
                    <a:pt x="20631" y="98"/>
                    <a:pt x="19702" y="-274"/>
                    <a:pt x="17031" y="285"/>
                  </a:cubicBezTo>
                  <a:cubicBezTo>
                    <a:pt x="14360" y="843"/>
                    <a:pt x="9947" y="2333"/>
                    <a:pt x="7044" y="4009"/>
                  </a:cubicBezTo>
                  <a:cubicBezTo>
                    <a:pt x="4141" y="5685"/>
                    <a:pt x="2747" y="7547"/>
                    <a:pt x="1818" y="9905"/>
                  </a:cubicBezTo>
                  <a:cubicBezTo>
                    <a:pt x="889" y="12264"/>
                    <a:pt x="425" y="15119"/>
                    <a:pt x="192" y="16857"/>
                  </a:cubicBezTo>
                  <a:cubicBezTo>
                    <a:pt x="-40" y="18595"/>
                    <a:pt x="-40" y="19216"/>
                    <a:pt x="76" y="19836"/>
                  </a:cubicBezTo>
                  <a:cubicBezTo>
                    <a:pt x="192" y="20457"/>
                    <a:pt x="425" y="21078"/>
                    <a:pt x="2515" y="21202"/>
                  </a:cubicBezTo>
                  <a:cubicBezTo>
                    <a:pt x="4605" y="21326"/>
                    <a:pt x="8554" y="20954"/>
                    <a:pt x="11921" y="20581"/>
                  </a:cubicBezTo>
                  <a:cubicBezTo>
                    <a:pt x="15289" y="20209"/>
                    <a:pt x="18076" y="19836"/>
                    <a:pt x="20863" y="194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1" name="Line"/>
            <p:cNvSpPr/>
            <p:nvPr/>
          </p:nvSpPr>
          <p:spPr>
            <a:xfrm>
              <a:off x="6235700" y="6125633"/>
              <a:ext cx="1397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2" name="Line"/>
            <p:cNvSpPr/>
            <p:nvPr/>
          </p:nvSpPr>
          <p:spPr>
            <a:xfrm>
              <a:off x="5477462" y="4722283"/>
              <a:ext cx="275638" cy="95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251" fill="norm" stroke="1" extrusionOk="0">
                  <a:moveTo>
                    <a:pt x="1686" y="18313"/>
                  </a:moveTo>
                  <a:cubicBezTo>
                    <a:pt x="1026" y="16904"/>
                    <a:pt x="367" y="15496"/>
                    <a:pt x="119" y="13617"/>
                  </a:cubicBezTo>
                  <a:cubicBezTo>
                    <a:pt x="-128" y="11739"/>
                    <a:pt x="37" y="9391"/>
                    <a:pt x="367" y="7278"/>
                  </a:cubicBezTo>
                  <a:cubicBezTo>
                    <a:pt x="696" y="5165"/>
                    <a:pt x="1191" y="3287"/>
                    <a:pt x="2263" y="3052"/>
                  </a:cubicBezTo>
                  <a:cubicBezTo>
                    <a:pt x="3335" y="2817"/>
                    <a:pt x="4983" y="4226"/>
                    <a:pt x="5973" y="6104"/>
                  </a:cubicBezTo>
                  <a:cubicBezTo>
                    <a:pt x="6962" y="7983"/>
                    <a:pt x="7292" y="10330"/>
                    <a:pt x="7622" y="12678"/>
                  </a:cubicBezTo>
                  <a:cubicBezTo>
                    <a:pt x="7951" y="15026"/>
                    <a:pt x="8281" y="17374"/>
                    <a:pt x="8858" y="19017"/>
                  </a:cubicBezTo>
                  <a:cubicBezTo>
                    <a:pt x="9435" y="20661"/>
                    <a:pt x="10260" y="21600"/>
                    <a:pt x="10919" y="21130"/>
                  </a:cubicBezTo>
                  <a:cubicBezTo>
                    <a:pt x="11579" y="20661"/>
                    <a:pt x="12074" y="18783"/>
                    <a:pt x="13393" y="15026"/>
                  </a:cubicBezTo>
                  <a:cubicBezTo>
                    <a:pt x="14712" y="11270"/>
                    <a:pt x="16855" y="5635"/>
                    <a:pt x="18339" y="2817"/>
                  </a:cubicBezTo>
                  <a:cubicBezTo>
                    <a:pt x="19823" y="0"/>
                    <a:pt x="20648" y="0"/>
                    <a:pt x="2147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3" name="Line"/>
            <p:cNvSpPr/>
            <p:nvPr/>
          </p:nvSpPr>
          <p:spPr>
            <a:xfrm>
              <a:off x="5835650" y="4601633"/>
              <a:ext cx="266700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57" y="0"/>
                    <a:pt x="1714" y="0"/>
                    <a:pt x="3686" y="1575"/>
                  </a:cubicBezTo>
                  <a:cubicBezTo>
                    <a:pt x="5657" y="3150"/>
                    <a:pt x="8743" y="6300"/>
                    <a:pt x="11571" y="9675"/>
                  </a:cubicBezTo>
                  <a:cubicBezTo>
                    <a:pt x="14400" y="13050"/>
                    <a:pt x="16971" y="16650"/>
                    <a:pt x="18600" y="18675"/>
                  </a:cubicBezTo>
                  <a:cubicBezTo>
                    <a:pt x="20229" y="20700"/>
                    <a:pt x="20914" y="2115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4" name="Line"/>
            <p:cNvSpPr/>
            <p:nvPr/>
          </p:nvSpPr>
          <p:spPr>
            <a:xfrm>
              <a:off x="5835650" y="4550833"/>
              <a:ext cx="304800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750" y="2597"/>
                    <a:pt x="15900" y="5193"/>
                    <a:pt x="12975" y="8026"/>
                  </a:cubicBezTo>
                  <a:cubicBezTo>
                    <a:pt x="10050" y="10859"/>
                    <a:pt x="7050" y="13928"/>
                    <a:pt x="4950" y="15934"/>
                  </a:cubicBezTo>
                  <a:cubicBezTo>
                    <a:pt x="2850" y="17941"/>
                    <a:pt x="1650" y="18885"/>
                    <a:pt x="975" y="19652"/>
                  </a:cubicBezTo>
                  <a:cubicBezTo>
                    <a:pt x="300" y="20420"/>
                    <a:pt x="150" y="2101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5" name="Line"/>
            <p:cNvSpPr/>
            <p:nvPr/>
          </p:nvSpPr>
          <p:spPr>
            <a:xfrm>
              <a:off x="6430105" y="5901120"/>
              <a:ext cx="269145" cy="415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390" fill="norm" stroke="1" extrusionOk="0">
                  <a:moveTo>
                    <a:pt x="21457" y="116"/>
                  </a:moveTo>
                  <a:cubicBezTo>
                    <a:pt x="19770" y="7"/>
                    <a:pt x="18082" y="-102"/>
                    <a:pt x="15720" y="171"/>
                  </a:cubicBezTo>
                  <a:cubicBezTo>
                    <a:pt x="13357" y="443"/>
                    <a:pt x="10320" y="1098"/>
                    <a:pt x="8379" y="1534"/>
                  </a:cubicBezTo>
                  <a:cubicBezTo>
                    <a:pt x="6438" y="1971"/>
                    <a:pt x="5595" y="2189"/>
                    <a:pt x="5004" y="2571"/>
                  </a:cubicBezTo>
                  <a:cubicBezTo>
                    <a:pt x="4413" y="2953"/>
                    <a:pt x="4076" y="3498"/>
                    <a:pt x="3401" y="5625"/>
                  </a:cubicBezTo>
                  <a:cubicBezTo>
                    <a:pt x="2726" y="7753"/>
                    <a:pt x="1713" y="11462"/>
                    <a:pt x="1123" y="14025"/>
                  </a:cubicBezTo>
                  <a:cubicBezTo>
                    <a:pt x="532" y="16589"/>
                    <a:pt x="363" y="18007"/>
                    <a:pt x="194" y="18989"/>
                  </a:cubicBezTo>
                  <a:cubicBezTo>
                    <a:pt x="26" y="19971"/>
                    <a:pt x="-143" y="20516"/>
                    <a:pt x="194" y="20898"/>
                  </a:cubicBezTo>
                  <a:cubicBezTo>
                    <a:pt x="532" y="21280"/>
                    <a:pt x="1376" y="21498"/>
                    <a:pt x="3738" y="21334"/>
                  </a:cubicBezTo>
                  <a:cubicBezTo>
                    <a:pt x="6101" y="21171"/>
                    <a:pt x="9982" y="20625"/>
                    <a:pt x="12935" y="20243"/>
                  </a:cubicBezTo>
                  <a:cubicBezTo>
                    <a:pt x="15888" y="19862"/>
                    <a:pt x="17913" y="19643"/>
                    <a:pt x="19938" y="194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6" name="Line"/>
            <p:cNvSpPr/>
            <p:nvPr/>
          </p:nvSpPr>
          <p:spPr>
            <a:xfrm>
              <a:off x="6711950" y="5966883"/>
              <a:ext cx="260350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39" y="4032"/>
                    <a:pt x="8078" y="8064"/>
                    <a:pt x="11415" y="11232"/>
                  </a:cubicBezTo>
                  <a:cubicBezTo>
                    <a:pt x="14751" y="14400"/>
                    <a:pt x="17385" y="16704"/>
                    <a:pt x="18966" y="18288"/>
                  </a:cubicBezTo>
                  <a:cubicBezTo>
                    <a:pt x="20546" y="19872"/>
                    <a:pt x="21073" y="2073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7" name="Line"/>
            <p:cNvSpPr/>
            <p:nvPr/>
          </p:nvSpPr>
          <p:spPr>
            <a:xfrm>
              <a:off x="6744879" y="5966883"/>
              <a:ext cx="208371" cy="338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474" fill="norm" stroke="1" extrusionOk="0">
                  <a:moveTo>
                    <a:pt x="21478" y="0"/>
                  </a:moveTo>
                  <a:cubicBezTo>
                    <a:pt x="17987" y="2415"/>
                    <a:pt x="14496" y="4830"/>
                    <a:pt x="11333" y="7580"/>
                  </a:cubicBezTo>
                  <a:cubicBezTo>
                    <a:pt x="8169" y="10330"/>
                    <a:pt x="5333" y="13416"/>
                    <a:pt x="3478" y="15496"/>
                  </a:cubicBezTo>
                  <a:cubicBezTo>
                    <a:pt x="1623" y="17575"/>
                    <a:pt x="751" y="18648"/>
                    <a:pt x="314" y="19520"/>
                  </a:cubicBezTo>
                  <a:cubicBezTo>
                    <a:pt x="-122" y="20393"/>
                    <a:pt x="-122" y="21063"/>
                    <a:pt x="423" y="21332"/>
                  </a:cubicBezTo>
                  <a:cubicBezTo>
                    <a:pt x="969" y="21600"/>
                    <a:pt x="2060" y="21466"/>
                    <a:pt x="3151" y="21130"/>
                  </a:cubicBezTo>
                  <a:cubicBezTo>
                    <a:pt x="4242" y="20795"/>
                    <a:pt x="5333" y="20258"/>
                    <a:pt x="6423" y="197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8" name="Line"/>
            <p:cNvSpPr/>
            <p:nvPr/>
          </p:nvSpPr>
          <p:spPr>
            <a:xfrm>
              <a:off x="6915149" y="5884803"/>
              <a:ext cx="234009" cy="469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578" fill="norm" stroke="1" extrusionOk="0">
                  <a:moveTo>
                    <a:pt x="0" y="1146"/>
                  </a:moveTo>
                  <a:cubicBezTo>
                    <a:pt x="2335" y="854"/>
                    <a:pt x="4670" y="562"/>
                    <a:pt x="7589" y="367"/>
                  </a:cubicBezTo>
                  <a:cubicBezTo>
                    <a:pt x="10508" y="173"/>
                    <a:pt x="14011" y="75"/>
                    <a:pt x="16249" y="27"/>
                  </a:cubicBezTo>
                  <a:cubicBezTo>
                    <a:pt x="18486" y="-22"/>
                    <a:pt x="19459" y="-22"/>
                    <a:pt x="20238" y="173"/>
                  </a:cubicBezTo>
                  <a:cubicBezTo>
                    <a:pt x="21016" y="367"/>
                    <a:pt x="21600" y="756"/>
                    <a:pt x="21503" y="2021"/>
                  </a:cubicBezTo>
                  <a:cubicBezTo>
                    <a:pt x="21405" y="3286"/>
                    <a:pt x="20627" y="5427"/>
                    <a:pt x="19751" y="7810"/>
                  </a:cubicBezTo>
                  <a:cubicBezTo>
                    <a:pt x="18876" y="10194"/>
                    <a:pt x="17903" y="12821"/>
                    <a:pt x="17514" y="14621"/>
                  </a:cubicBezTo>
                  <a:cubicBezTo>
                    <a:pt x="17124" y="16421"/>
                    <a:pt x="17319" y="17394"/>
                    <a:pt x="17805" y="18221"/>
                  </a:cubicBezTo>
                  <a:cubicBezTo>
                    <a:pt x="18292" y="19048"/>
                    <a:pt x="19070" y="19729"/>
                    <a:pt x="18973" y="20070"/>
                  </a:cubicBezTo>
                  <a:cubicBezTo>
                    <a:pt x="18876" y="20410"/>
                    <a:pt x="17903" y="20410"/>
                    <a:pt x="16346" y="20410"/>
                  </a:cubicBezTo>
                  <a:cubicBezTo>
                    <a:pt x="14789" y="20410"/>
                    <a:pt x="12649" y="20410"/>
                    <a:pt x="11286" y="20605"/>
                  </a:cubicBezTo>
                  <a:cubicBezTo>
                    <a:pt x="9924" y="20800"/>
                    <a:pt x="9341" y="21189"/>
                    <a:pt x="8757" y="215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9" name="Line"/>
            <p:cNvSpPr/>
            <p:nvPr/>
          </p:nvSpPr>
          <p:spPr>
            <a:xfrm>
              <a:off x="7213600" y="6341533"/>
              <a:ext cx="8255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0" name="Line"/>
            <p:cNvSpPr/>
            <p:nvPr/>
          </p:nvSpPr>
          <p:spPr>
            <a:xfrm>
              <a:off x="7505700" y="5859418"/>
              <a:ext cx="133350" cy="333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3" fill="norm" stroke="1" extrusionOk="0">
                  <a:moveTo>
                    <a:pt x="0" y="4452"/>
                  </a:moveTo>
                  <a:cubicBezTo>
                    <a:pt x="1714" y="7984"/>
                    <a:pt x="3429" y="11516"/>
                    <a:pt x="4800" y="14165"/>
                  </a:cubicBezTo>
                  <a:cubicBezTo>
                    <a:pt x="6171" y="16814"/>
                    <a:pt x="7200" y="18580"/>
                    <a:pt x="8229" y="19735"/>
                  </a:cubicBezTo>
                  <a:cubicBezTo>
                    <a:pt x="9257" y="20890"/>
                    <a:pt x="10286" y="21433"/>
                    <a:pt x="11486" y="21433"/>
                  </a:cubicBezTo>
                  <a:cubicBezTo>
                    <a:pt x="12686" y="21433"/>
                    <a:pt x="14057" y="20890"/>
                    <a:pt x="14914" y="18920"/>
                  </a:cubicBezTo>
                  <a:cubicBezTo>
                    <a:pt x="15771" y="16950"/>
                    <a:pt x="16114" y="13554"/>
                    <a:pt x="16286" y="10565"/>
                  </a:cubicBezTo>
                  <a:cubicBezTo>
                    <a:pt x="16457" y="7576"/>
                    <a:pt x="16457" y="4995"/>
                    <a:pt x="16629" y="3161"/>
                  </a:cubicBezTo>
                  <a:cubicBezTo>
                    <a:pt x="16800" y="1327"/>
                    <a:pt x="17143" y="241"/>
                    <a:pt x="18000" y="37"/>
                  </a:cubicBezTo>
                  <a:cubicBezTo>
                    <a:pt x="18857" y="-167"/>
                    <a:pt x="20229" y="512"/>
                    <a:pt x="21600" y="11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1" name="Line"/>
            <p:cNvSpPr/>
            <p:nvPr/>
          </p:nvSpPr>
          <p:spPr>
            <a:xfrm>
              <a:off x="7658605" y="6028376"/>
              <a:ext cx="88395" cy="124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0888" fill="norm" stroke="1" extrusionOk="0">
                  <a:moveTo>
                    <a:pt x="18391" y="4585"/>
                  </a:moveTo>
                  <a:cubicBezTo>
                    <a:pt x="16334" y="3169"/>
                    <a:pt x="14277" y="1753"/>
                    <a:pt x="11963" y="867"/>
                  </a:cubicBezTo>
                  <a:cubicBezTo>
                    <a:pt x="9648" y="-18"/>
                    <a:pt x="7077" y="-372"/>
                    <a:pt x="5277" y="513"/>
                  </a:cubicBezTo>
                  <a:cubicBezTo>
                    <a:pt x="3477" y="1398"/>
                    <a:pt x="2448" y="3523"/>
                    <a:pt x="1677" y="6356"/>
                  </a:cubicBezTo>
                  <a:cubicBezTo>
                    <a:pt x="906" y="9189"/>
                    <a:pt x="391" y="12730"/>
                    <a:pt x="134" y="15385"/>
                  </a:cubicBezTo>
                  <a:cubicBezTo>
                    <a:pt x="-123" y="18041"/>
                    <a:pt x="-123" y="19812"/>
                    <a:pt x="1163" y="20520"/>
                  </a:cubicBezTo>
                  <a:cubicBezTo>
                    <a:pt x="2448" y="21228"/>
                    <a:pt x="5020" y="20874"/>
                    <a:pt x="6820" y="19812"/>
                  </a:cubicBezTo>
                  <a:cubicBezTo>
                    <a:pt x="8620" y="18749"/>
                    <a:pt x="9648" y="16979"/>
                    <a:pt x="11191" y="15562"/>
                  </a:cubicBezTo>
                  <a:cubicBezTo>
                    <a:pt x="12734" y="14146"/>
                    <a:pt x="14791" y="13084"/>
                    <a:pt x="16591" y="13438"/>
                  </a:cubicBezTo>
                  <a:cubicBezTo>
                    <a:pt x="18391" y="13792"/>
                    <a:pt x="19934" y="15562"/>
                    <a:pt x="21477" y="173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2" name="Line"/>
            <p:cNvSpPr/>
            <p:nvPr/>
          </p:nvSpPr>
          <p:spPr>
            <a:xfrm>
              <a:off x="7791450" y="6024033"/>
              <a:ext cx="120650" cy="139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8" fill="norm" stroke="1" extrusionOk="0">
                  <a:moveTo>
                    <a:pt x="0" y="6770"/>
                  </a:moveTo>
                  <a:cubicBezTo>
                    <a:pt x="3032" y="8704"/>
                    <a:pt x="6063" y="10639"/>
                    <a:pt x="8147" y="12251"/>
                  </a:cubicBezTo>
                  <a:cubicBezTo>
                    <a:pt x="10232" y="13863"/>
                    <a:pt x="11368" y="15152"/>
                    <a:pt x="12505" y="16925"/>
                  </a:cubicBezTo>
                  <a:cubicBezTo>
                    <a:pt x="13642" y="18699"/>
                    <a:pt x="14779" y="20955"/>
                    <a:pt x="14400" y="21278"/>
                  </a:cubicBezTo>
                  <a:cubicBezTo>
                    <a:pt x="14021" y="21600"/>
                    <a:pt x="12126" y="19988"/>
                    <a:pt x="10989" y="16925"/>
                  </a:cubicBezTo>
                  <a:cubicBezTo>
                    <a:pt x="9853" y="13863"/>
                    <a:pt x="9474" y="9349"/>
                    <a:pt x="10042" y="6287"/>
                  </a:cubicBezTo>
                  <a:cubicBezTo>
                    <a:pt x="10611" y="3224"/>
                    <a:pt x="12126" y="1612"/>
                    <a:pt x="14211" y="806"/>
                  </a:cubicBezTo>
                  <a:cubicBezTo>
                    <a:pt x="16295" y="0"/>
                    <a:pt x="18947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3" name="Line"/>
            <p:cNvSpPr/>
            <p:nvPr/>
          </p:nvSpPr>
          <p:spPr>
            <a:xfrm>
              <a:off x="7998747" y="5905626"/>
              <a:ext cx="78454" cy="258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414" fill="norm" stroke="1" extrusionOk="0">
                  <a:moveTo>
                    <a:pt x="21068" y="4029"/>
                  </a:moveTo>
                  <a:cubicBezTo>
                    <a:pt x="19363" y="2624"/>
                    <a:pt x="17657" y="1219"/>
                    <a:pt x="15384" y="516"/>
                  </a:cubicBezTo>
                  <a:cubicBezTo>
                    <a:pt x="13110" y="-186"/>
                    <a:pt x="10268" y="-186"/>
                    <a:pt x="7426" y="604"/>
                  </a:cubicBezTo>
                  <a:cubicBezTo>
                    <a:pt x="4584" y="1394"/>
                    <a:pt x="1742" y="2975"/>
                    <a:pt x="605" y="6136"/>
                  </a:cubicBezTo>
                  <a:cubicBezTo>
                    <a:pt x="-532" y="9297"/>
                    <a:pt x="36" y="14038"/>
                    <a:pt x="1457" y="16848"/>
                  </a:cubicBezTo>
                  <a:cubicBezTo>
                    <a:pt x="2879" y="19658"/>
                    <a:pt x="5152" y="20536"/>
                    <a:pt x="7710" y="20975"/>
                  </a:cubicBezTo>
                  <a:cubicBezTo>
                    <a:pt x="10268" y="21414"/>
                    <a:pt x="13110" y="21414"/>
                    <a:pt x="15952" y="214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4" name="Line"/>
            <p:cNvSpPr/>
            <p:nvPr/>
          </p:nvSpPr>
          <p:spPr>
            <a:xfrm>
              <a:off x="8089900" y="5992283"/>
              <a:ext cx="146050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70" y="4680"/>
                    <a:pt x="8139" y="9360"/>
                    <a:pt x="11739" y="12960"/>
                  </a:cubicBezTo>
                  <a:cubicBezTo>
                    <a:pt x="15339" y="16560"/>
                    <a:pt x="18470" y="190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5" name="Line"/>
            <p:cNvSpPr/>
            <p:nvPr/>
          </p:nvSpPr>
          <p:spPr>
            <a:xfrm>
              <a:off x="8159750" y="5947833"/>
              <a:ext cx="101600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350" y="0"/>
                    <a:pt x="17100" y="0"/>
                    <a:pt x="14175" y="1500"/>
                  </a:cubicBezTo>
                  <a:cubicBezTo>
                    <a:pt x="11250" y="3000"/>
                    <a:pt x="7650" y="6000"/>
                    <a:pt x="5175" y="9600"/>
                  </a:cubicBezTo>
                  <a:cubicBezTo>
                    <a:pt x="2700" y="13200"/>
                    <a:pt x="1350" y="17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6" name="Line"/>
            <p:cNvSpPr/>
            <p:nvPr/>
          </p:nvSpPr>
          <p:spPr>
            <a:xfrm>
              <a:off x="8293100" y="5890683"/>
              <a:ext cx="82952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6" h="21600" fill="norm" stroke="1" extrusionOk="0">
                  <a:moveTo>
                    <a:pt x="9483" y="0"/>
                  </a:moveTo>
                  <a:cubicBezTo>
                    <a:pt x="13171" y="1616"/>
                    <a:pt x="16859" y="3233"/>
                    <a:pt x="18966" y="5731"/>
                  </a:cubicBezTo>
                  <a:cubicBezTo>
                    <a:pt x="21073" y="8229"/>
                    <a:pt x="21600" y="11608"/>
                    <a:pt x="18176" y="14400"/>
                  </a:cubicBezTo>
                  <a:cubicBezTo>
                    <a:pt x="14751" y="17192"/>
                    <a:pt x="7376" y="1939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7" name="Line"/>
            <p:cNvSpPr/>
            <p:nvPr/>
          </p:nvSpPr>
          <p:spPr>
            <a:xfrm>
              <a:off x="7581900" y="6298262"/>
              <a:ext cx="685800" cy="30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98" fill="norm" stroke="1" extrusionOk="0">
                  <a:moveTo>
                    <a:pt x="0" y="16478"/>
                  </a:moveTo>
                  <a:cubicBezTo>
                    <a:pt x="2533" y="10718"/>
                    <a:pt x="5067" y="4958"/>
                    <a:pt x="7600" y="2078"/>
                  </a:cubicBezTo>
                  <a:cubicBezTo>
                    <a:pt x="10133" y="-802"/>
                    <a:pt x="12667" y="-802"/>
                    <a:pt x="15000" y="2798"/>
                  </a:cubicBezTo>
                  <a:cubicBezTo>
                    <a:pt x="17333" y="6398"/>
                    <a:pt x="19467" y="13598"/>
                    <a:pt x="21600" y="207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8" name="Line"/>
            <p:cNvSpPr/>
            <p:nvPr/>
          </p:nvSpPr>
          <p:spPr>
            <a:xfrm>
              <a:off x="7994650" y="6389407"/>
              <a:ext cx="228600" cy="142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4" fill="norm" stroke="1" extrusionOk="0">
                  <a:moveTo>
                    <a:pt x="0" y="2311"/>
                  </a:moveTo>
                  <a:cubicBezTo>
                    <a:pt x="800" y="3251"/>
                    <a:pt x="1600" y="4190"/>
                    <a:pt x="2100" y="6694"/>
                  </a:cubicBezTo>
                  <a:cubicBezTo>
                    <a:pt x="2600" y="9198"/>
                    <a:pt x="2800" y="13268"/>
                    <a:pt x="2500" y="16085"/>
                  </a:cubicBezTo>
                  <a:cubicBezTo>
                    <a:pt x="2200" y="18903"/>
                    <a:pt x="1400" y="20468"/>
                    <a:pt x="1000" y="20468"/>
                  </a:cubicBezTo>
                  <a:cubicBezTo>
                    <a:pt x="600" y="20468"/>
                    <a:pt x="600" y="18903"/>
                    <a:pt x="1700" y="15772"/>
                  </a:cubicBezTo>
                  <a:cubicBezTo>
                    <a:pt x="2800" y="12642"/>
                    <a:pt x="5000" y="7946"/>
                    <a:pt x="7700" y="4659"/>
                  </a:cubicBezTo>
                  <a:cubicBezTo>
                    <a:pt x="10400" y="1372"/>
                    <a:pt x="13600" y="-506"/>
                    <a:pt x="15700" y="120"/>
                  </a:cubicBezTo>
                  <a:cubicBezTo>
                    <a:pt x="17800" y="746"/>
                    <a:pt x="18800" y="3877"/>
                    <a:pt x="19600" y="7790"/>
                  </a:cubicBezTo>
                  <a:cubicBezTo>
                    <a:pt x="20400" y="11703"/>
                    <a:pt x="21000" y="16398"/>
                    <a:pt x="21600" y="210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9" name="Line"/>
            <p:cNvSpPr/>
            <p:nvPr/>
          </p:nvSpPr>
          <p:spPr>
            <a:xfrm>
              <a:off x="8369299" y="5865283"/>
              <a:ext cx="226759" cy="647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9" h="21600" fill="norm" stroke="1" extrusionOk="0">
                  <a:moveTo>
                    <a:pt x="8917" y="0"/>
                  </a:moveTo>
                  <a:cubicBezTo>
                    <a:pt x="12484" y="1765"/>
                    <a:pt x="16051" y="3529"/>
                    <a:pt x="18330" y="5647"/>
                  </a:cubicBezTo>
                  <a:cubicBezTo>
                    <a:pt x="20609" y="7765"/>
                    <a:pt x="21600" y="10235"/>
                    <a:pt x="21105" y="12318"/>
                  </a:cubicBezTo>
                  <a:cubicBezTo>
                    <a:pt x="20609" y="14400"/>
                    <a:pt x="18628" y="16094"/>
                    <a:pt x="14862" y="17576"/>
                  </a:cubicBezTo>
                  <a:cubicBezTo>
                    <a:pt x="11097" y="19059"/>
                    <a:pt x="5549" y="2032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0" name="Line"/>
            <p:cNvSpPr/>
            <p:nvPr/>
          </p:nvSpPr>
          <p:spPr>
            <a:xfrm>
              <a:off x="6282266" y="6519696"/>
              <a:ext cx="645584" cy="107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3" fill="norm" stroke="1" extrusionOk="0">
                  <a:moveTo>
                    <a:pt x="3329" y="21113"/>
                  </a:moveTo>
                  <a:cubicBezTo>
                    <a:pt x="2408" y="16544"/>
                    <a:pt x="1487" y="11975"/>
                    <a:pt x="885" y="8444"/>
                  </a:cubicBezTo>
                  <a:cubicBezTo>
                    <a:pt x="283" y="4913"/>
                    <a:pt x="0" y="2421"/>
                    <a:pt x="0" y="1798"/>
                  </a:cubicBezTo>
                  <a:cubicBezTo>
                    <a:pt x="0" y="1175"/>
                    <a:pt x="283" y="2421"/>
                    <a:pt x="1416" y="2628"/>
                  </a:cubicBezTo>
                  <a:cubicBezTo>
                    <a:pt x="2550" y="2836"/>
                    <a:pt x="4532" y="2005"/>
                    <a:pt x="6976" y="1175"/>
                  </a:cubicBezTo>
                  <a:cubicBezTo>
                    <a:pt x="9419" y="344"/>
                    <a:pt x="12323" y="-487"/>
                    <a:pt x="14837" y="344"/>
                  </a:cubicBezTo>
                  <a:cubicBezTo>
                    <a:pt x="17351" y="1175"/>
                    <a:pt x="19475" y="3667"/>
                    <a:pt x="21600" y="61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1" name="Line"/>
            <p:cNvSpPr/>
            <p:nvPr/>
          </p:nvSpPr>
          <p:spPr>
            <a:xfrm>
              <a:off x="6298385" y="6581610"/>
              <a:ext cx="699315" cy="39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3" h="21120" fill="norm" stroke="1" extrusionOk="0">
                  <a:moveTo>
                    <a:pt x="1175" y="21120"/>
                  </a:moveTo>
                  <a:cubicBezTo>
                    <a:pt x="344" y="19983"/>
                    <a:pt x="-487" y="18846"/>
                    <a:pt x="344" y="16573"/>
                  </a:cubicBezTo>
                  <a:cubicBezTo>
                    <a:pt x="1175" y="14299"/>
                    <a:pt x="3667" y="10888"/>
                    <a:pt x="6383" y="7478"/>
                  </a:cubicBezTo>
                  <a:cubicBezTo>
                    <a:pt x="9099" y="4067"/>
                    <a:pt x="12038" y="657"/>
                    <a:pt x="14531" y="88"/>
                  </a:cubicBezTo>
                  <a:cubicBezTo>
                    <a:pt x="17023" y="-480"/>
                    <a:pt x="19068" y="1794"/>
                    <a:pt x="21113" y="40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2" name="Line"/>
            <p:cNvSpPr/>
            <p:nvPr/>
          </p:nvSpPr>
          <p:spPr>
            <a:xfrm>
              <a:off x="7518400" y="6792383"/>
              <a:ext cx="50800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30" y="0"/>
                    <a:pt x="6660" y="0"/>
                    <a:pt x="9630" y="1800"/>
                  </a:cubicBezTo>
                  <a:cubicBezTo>
                    <a:pt x="12600" y="3600"/>
                    <a:pt x="15210" y="7200"/>
                    <a:pt x="17145" y="10800"/>
                  </a:cubicBezTo>
                  <a:cubicBezTo>
                    <a:pt x="19080" y="14400"/>
                    <a:pt x="20340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3" name="Line"/>
            <p:cNvSpPr/>
            <p:nvPr/>
          </p:nvSpPr>
          <p:spPr>
            <a:xfrm>
              <a:off x="7797216" y="6799290"/>
              <a:ext cx="330784" cy="43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4" h="21329" fill="norm" stroke="1" extrusionOk="0">
                  <a:moveTo>
                    <a:pt x="858" y="21329"/>
                  </a:moveTo>
                  <a:cubicBezTo>
                    <a:pt x="311" y="14129"/>
                    <a:pt x="-236" y="6929"/>
                    <a:pt x="106" y="3329"/>
                  </a:cubicBezTo>
                  <a:cubicBezTo>
                    <a:pt x="448" y="-271"/>
                    <a:pt x="1678" y="-271"/>
                    <a:pt x="4891" y="243"/>
                  </a:cubicBezTo>
                  <a:cubicBezTo>
                    <a:pt x="8103" y="758"/>
                    <a:pt x="13298" y="1786"/>
                    <a:pt x="16374" y="3329"/>
                  </a:cubicBezTo>
                  <a:cubicBezTo>
                    <a:pt x="19450" y="4872"/>
                    <a:pt x="20407" y="6929"/>
                    <a:pt x="21364" y="89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544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370631" y="5684588"/>
              <a:ext cx="1207561" cy="1029807"/>
            </a:xfrm>
            <a:prstGeom prst="rect">
              <a:avLst/>
            </a:prstGeom>
            <a:effectLst/>
          </p:spPr>
        </p:pic>
        <p:pic>
          <p:nvPicPr>
            <p:cNvPr id="546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028842" y="5599866"/>
              <a:ext cx="1374676" cy="114622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8" name="Drawing"/>
          <p:cNvGrpSpPr/>
          <p:nvPr/>
        </p:nvGrpSpPr>
        <p:grpSpPr>
          <a:xfrm>
            <a:off x="1282700" y="1473199"/>
            <a:ext cx="11505204" cy="7891798"/>
            <a:chOff x="0" y="0"/>
            <a:chExt cx="11505203" cy="7891796"/>
          </a:xfrm>
        </p:grpSpPr>
        <p:sp>
          <p:nvSpPr>
            <p:cNvPr id="550" name="Line"/>
            <p:cNvSpPr/>
            <p:nvPr/>
          </p:nvSpPr>
          <p:spPr>
            <a:xfrm>
              <a:off x="438150" y="457905"/>
              <a:ext cx="361950" cy="418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5" fill="norm" stroke="1" extrusionOk="0">
                  <a:moveTo>
                    <a:pt x="0" y="289"/>
                  </a:moveTo>
                  <a:cubicBezTo>
                    <a:pt x="632" y="72"/>
                    <a:pt x="1263" y="-145"/>
                    <a:pt x="2211" y="126"/>
                  </a:cubicBezTo>
                  <a:cubicBezTo>
                    <a:pt x="3158" y="398"/>
                    <a:pt x="4421" y="1158"/>
                    <a:pt x="6253" y="3274"/>
                  </a:cubicBezTo>
                  <a:cubicBezTo>
                    <a:pt x="8084" y="5391"/>
                    <a:pt x="10484" y="8864"/>
                    <a:pt x="12821" y="12012"/>
                  </a:cubicBezTo>
                  <a:cubicBezTo>
                    <a:pt x="15158" y="15160"/>
                    <a:pt x="17432" y="17982"/>
                    <a:pt x="18884" y="19501"/>
                  </a:cubicBezTo>
                  <a:cubicBezTo>
                    <a:pt x="20337" y="21021"/>
                    <a:pt x="20968" y="21238"/>
                    <a:pt x="21600" y="214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1" name="Line"/>
            <p:cNvSpPr/>
            <p:nvPr/>
          </p:nvSpPr>
          <p:spPr>
            <a:xfrm>
              <a:off x="544247" y="415835"/>
              <a:ext cx="230454" cy="504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559" fill="norm" stroke="1" extrusionOk="0">
                  <a:moveTo>
                    <a:pt x="21379" y="682"/>
                  </a:moveTo>
                  <a:cubicBezTo>
                    <a:pt x="20790" y="321"/>
                    <a:pt x="20201" y="-41"/>
                    <a:pt x="19612" y="4"/>
                  </a:cubicBezTo>
                  <a:cubicBezTo>
                    <a:pt x="19023" y="49"/>
                    <a:pt x="18434" y="501"/>
                    <a:pt x="16764" y="2264"/>
                  </a:cubicBezTo>
                  <a:cubicBezTo>
                    <a:pt x="15095" y="4026"/>
                    <a:pt x="12346" y="7099"/>
                    <a:pt x="9597" y="10036"/>
                  </a:cubicBezTo>
                  <a:cubicBezTo>
                    <a:pt x="6848" y="12973"/>
                    <a:pt x="4099" y="15775"/>
                    <a:pt x="2528" y="17447"/>
                  </a:cubicBezTo>
                  <a:cubicBezTo>
                    <a:pt x="957" y="19119"/>
                    <a:pt x="564" y="19661"/>
                    <a:pt x="270" y="20158"/>
                  </a:cubicBezTo>
                  <a:cubicBezTo>
                    <a:pt x="-25" y="20655"/>
                    <a:pt x="-221" y="21107"/>
                    <a:pt x="466" y="21333"/>
                  </a:cubicBezTo>
                  <a:cubicBezTo>
                    <a:pt x="1154" y="21559"/>
                    <a:pt x="2724" y="21559"/>
                    <a:pt x="4295" y="215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2" name="Line"/>
            <p:cNvSpPr/>
            <p:nvPr/>
          </p:nvSpPr>
          <p:spPr>
            <a:xfrm>
              <a:off x="857250" y="695238"/>
              <a:ext cx="120650" cy="167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8" fill="norm" stroke="1" extrusionOk="0">
                  <a:moveTo>
                    <a:pt x="0" y="9211"/>
                  </a:moveTo>
                  <a:cubicBezTo>
                    <a:pt x="0" y="12411"/>
                    <a:pt x="0" y="15611"/>
                    <a:pt x="0" y="17878"/>
                  </a:cubicBezTo>
                  <a:cubicBezTo>
                    <a:pt x="0" y="20145"/>
                    <a:pt x="0" y="21478"/>
                    <a:pt x="0" y="21078"/>
                  </a:cubicBezTo>
                  <a:cubicBezTo>
                    <a:pt x="0" y="20678"/>
                    <a:pt x="0" y="18545"/>
                    <a:pt x="379" y="15211"/>
                  </a:cubicBezTo>
                  <a:cubicBezTo>
                    <a:pt x="758" y="11878"/>
                    <a:pt x="1516" y="7345"/>
                    <a:pt x="2463" y="4411"/>
                  </a:cubicBezTo>
                  <a:cubicBezTo>
                    <a:pt x="3411" y="1478"/>
                    <a:pt x="4547" y="145"/>
                    <a:pt x="6632" y="11"/>
                  </a:cubicBezTo>
                  <a:cubicBezTo>
                    <a:pt x="8716" y="-122"/>
                    <a:pt x="11747" y="945"/>
                    <a:pt x="14400" y="4411"/>
                  </a:cubicBezTo>
                  <a:cubicBezTo>
                    <a:pt x="17053" y="7878"/>
                    <a:pt x="19326" y="13745"/>
                    <a:pt x="21600" y="196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3" name="Line"/>
            <p:cNvSpPr/>
            <p:nvPr/>
          </p:nvSpPr>
          <p:spPr>
            <a:xfrm>
              <a:off x="463550" y="311149"/>
              <a:ext cx="2730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49" y="15429"/>
                    <a:pt x="6698" y="9257"/>
                    <a:pt x="10298" y="5657"/>
                  </a:cubicBezTo>
                  <a:cubicBezTo>
                    <a:pt x="13898" y="2057"/>
                    <a:pt x="17749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4" name="Line"/>
            <p:cNvSpPr/>
            <p:nvPr/>
          </p:nvSpPr>
          <p:spPr>
            <a:xfrm>
              <a:off x="1339850" y="593906"/>
              <a:ext cx="139700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3600" y="11918"/>
                    <a:pt x="7200" y="3818"/>
                    <a:pt x="10800" y="1118"/>
                  </a:cubicBezTo>
                  <a:cubicBezTo>
                    <a:pt x="14400" y="-1582"/>
                    <a:pt x="18000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5" name="Line"/>
            <p:cNvSpPr/>
            <p:nvPr/>
          </p:nvSpPr>
          <p:spPr>
            <a:xfrm>
              <a:off x="1360793" y="698499"/>
              <a:ext cx="214008" cy="55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0943" fill="norm" stroke="1" extrusionOk="0">
                  <a:moveTo>
                    <a:pt x="3623" y="9600"/>
                  </a:moveTo>
                  <a:cubicBezTo>
                    <a:pt x="1929" y="13600"/>
                    <a:pt x="235" y="17600"/>
                    <a:pt x="23" y="19600"/>
                  </a:cubicBezTo>
                  <a:cubicBezTo>
                    <a:pt x="-189" y="21600"/>
                    <a:pt x="1082" y="21600"/>
                    <a:pt x="4893" y="18000"/>
                  </a:cubicBezTo>
                  <a:cubicBezTo>
                    <a:pt x="8705" y="14400"/>
                    <a:pt x="15058" y="7200"/>
                    <a:pt x="2141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6" name="Line"/>
            <p:cNvSpPr/>
            <p:nvPr/>
          </p:nvSpPr>
          <p:spPr>
            <a:xfrm>
              <a:off x="2010516" y="247750"/>
              <a:ext cx="249721" cy="303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1" h="21332" fill="norm" stroke="1" extrusionOk="0">
                  <a:moveTo>
                    <a:pt x="20556" y="1781"/>
                  </a:moveTo>
                  <a:cubicBezTo>
                    <a:pt x="20913" y="1036"/>
                    <a:pt x="21270" y="291"/>
                    <a:pt x="20913" y="67"/>
                  </a:cubicBezTo>
                  <a:cubicBezTo>
                    <a:pt x="20556" y="-156"/>
                    <a:pt x="19485" y="142"/>
                    <a:pt x="16807" y="1483"/>
                  </a:cubicBezTo>
                  <a:cubicBezTo>
                    <a:pt x="14130" y="2823"/>
                    <a:pt x="9845" y="5207"/>
                    <a:pt x="7257" y="6622"/>
                  </a:cubicBezTo>
                  <a:cubicBezTo>
                    <a:pt x="4668" y="8037"/>
                    <a:pt x="3776" y="8484"/>
                    <a:pt x="2972" y="9005"/>
                  </a:cubicBezTo>
                  <a:cubicBezTo>
                    <a:pt x="2169" y="9527"/>
                    <a:pt x="1455" y="10123"/>
                    <a:pt x="1366" y="10793"/>
                  </a:cubicBezTo>
                  <a:cubicBezTo>
                    <a:pt x="1277" y="11463"/>
                    <a:pt x="1812" y="12208"/>
                    <a:pt x="2526" y="12581"/>
                  </a:cubicBezTo>
                  <a:cubicBezTo>
                    <a:pt x="3240" y="12953"/>
                    <a:pt x="4133" y="12953"/>
                    <a:pt x="5472" y="13027"/>
                  </a:cubicBezTo>
                  <a:cubicBezTo>
                    <a:pt x="6810" y="13102"/>
                    <a:pt x="8596" y="13251"/>
                    <a:pt x="9577" y="13698"/>
                  </a:cubicBezTo>
                  <a:cubicBezTo>
                    <a:pt x="10559" y="14145"/>
                    <a:pt x="10738" y="14890"/>
                    <a:pt x="10202" y="15485"/>
                  </a:cubicBezTo>
                  <a:cubicBezTo>
                    <a:pt x="9667" y="16081"/>
                    <a:pt x="8417" y="16528"/>
                    <a:pt x="6721" y="17198"/>
                  </a:cubicBezTo>
                  <a:cubicBezTo>
                    <a:pt x="5025" y="17869"/>
                    <a:pt x="2883" y="18763"/>
                    <a:pt x="1544" y="19507"/>
                  </a:cubicBezTo>
                  <a:cubicBezTo>
                    <a:pt x="206" y="20252"/>
                    <a:pt x="-330" y="20848"/>
                    <a:pt x="206" y="21146"/>
                  </a:cubicBezTo>
                  <a:cubicBezTo>
                    <a:pt x="741" y="21444"/>
                    <a:pt x="2348" y="21444"/>
                    <a:pt x="5918" y="20699"/>
                  </a:cubicBezTo>
                  <a:cubicBezTo>
                    <a:pt x="9488" y="19954"/>
                    <a:pt x="15022" y="18465"/>
                    <a:pt x="20556" y="169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7" name="Line"/>
            <p:cNvSpPr/>
            <p:nvPr/>
          </p:nvSpPr>
          <p:spPr>
            <a:xfrm>
              <a:off x="2324100" y="306624"/>
              <a:ext cx="234950" cy="175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7" fill="norm" stroke="1" extrusionOk="0">
                  <a:moveTo>
                    <a:pt x="0" y="543"/>
                  </a:moveTo>
                  <a:cubicBezTo>
                    <a:pt x="973" y="35"/>
                    <a:pt x="1946" y="-473"/>
                    <a:pt x="3892" y="798"/>
                  </a:cubicBezTo>
                  <a:cubicBezTo>
                    <a:pt x="5838" y="2068"/>
                    <a:pt x="8757" y="5118"/>
                    <a:pt x="11870" y="8802"/>
                  </a:cubicBezTo>
                  <a:cubicBezTo>
                    <a:pt x="14984" y="12487"/>
                    <a:pt x="18292" y="16807"/>
                    <a:pt x="21600" y="211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8" name="Line"/>
            <p:cNvSpPr/>
            <p:nvPr/>
          </p:nvSpPr>
          <p:spPr>
            <a:xfrm>
              <a:off x="2400300" y="241299"/>
              <a:ext cx="152400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1379"/>
                    <a:pt x="18000" y="2757"/>
                    <a:pt x="14700" y="5591"/>
                  </a:cubicBezTo>
                  <a:cubicBezTo>
                    <a:pt x="11400" y="8426"/>
                    <a:pt x="6600" y="12715"/>
                    <a:pt x="3900" y="15626"/>
                  </a:cubicBezTo>
                  <a:cubicBezTo>
                    <a:pt x="1200" y="18536"/>
                    <a:pt x="600" y="2006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9" name="Line"/>
            <p:cNvSpPr/>
            <p:nvPr/>
          </p:nvSpPr>
          <p:spPr>
            <a:xfrm>
              <a:off x="2607172" y="406399"/>
              <a:ext cx="21729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0157" y="0"/>
                  </a:moveTo>
                  <a:cubicBezTo>
                    <a:pt x="12302" y="5236"/>
                    <a:pt x="4448" y="10473"/>
                    <a:pt x="1502" y="14073"/>
                  </a:cubicBezTo>
                  <a:cubicBezTo>
                    <a:pt x="-1443" y="17673"/>
                    <a:pt x="521" y="19636"/>
                    <a:pt x="24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0" name="Line"/>
            <p:cNvSpPr/>
            <p:nvPr/>
          </p:nvSpPr>
          <p:spPr>
            <a:xfrm>
              <a:off x="2609850" y="317499"/>
              <a:ext cx="58282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1" h="21600" fill="norm" stroke="1" extrusionOk="0">
                  <a:moveTo>
                    <a:pt x="18514" y="0"/>
                  </a:moveTo>
                  <a:cubicBezTo>
                    <a:pt x="14657" y="2880"/>
                    <a:pt x="10800" y="5760"/>
                    <a:pt x="10029" y="10080"/>
                  </a:cubicBezTo>
                  <a:cubicBezTo>
                    <a:pt x="9257" y="14400"/>
                    <a:pt x="11571" y="20160"/>
                    <a:pt x="14657" y="18720"/>
                  </a:cubicBezTo>
                  <a:cubicBezTo>
                    <a:pt x="17743" y="17280"/>
                    <a:pt x="21600" y="8640"/>
                    <a:pt x="21214" y="5040"/>
                  </a:cubicBezTo>
                  <a:cubicBezTo>
                    <a:pt x="20829" y="1440"/>
                    <a:pt x="16200" y="2880"/>
                    <a:pt x="11957" y="6480"/>
                  </a:cubicBezTo>
                  <a:cubicBezTo>
                    <a:pt x="7714" y="10080"/>
                    <a:pt x="3857" y="158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1" name="Line"/>
            <p:cNvSpPr/>
            <p:nvPr/>
          </p:nvSpPr>
          <p:spPr>
            <a:xfrm>
              <a:off x="1962149" y="698499"/>
              <a:ext cx="6667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11" y="18277"/>
                    <a:pt x="5623" y="14954"/>
                    <a:pt x="8297" y="11908"/>
                  </a:cubicBezTo>
                  <a:cubicBezTo>
                    <a:pt x="10971" y="8862"/>
                    <a:pt x="13509" y="6092"/>
                    <a:pt x="15703" y="4154"/>
                  </a:cubicBezTo>
                  <a:cubicBezTo>
                    <a:pt x="17897" y="2215"/>
                    <a:pt x="19749" y="110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2" name="Line"/>
            <p:cNvSpPr/>
            <p:nvPr/>
          </p:nvSpPr>
          <p:spPr>
            <a:xfrm>
              <a:off x="2256366" y="927208"/>
              <a:ext cx="150284" cy="142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2" fill="norm" stroke="1" extrusionOk="0">
                  <a:moveTo>
                    <a:pt x="5172" y="2801"/>
                  </a:moveTo>
                  <a:cubicBezTo>
                    <a:pt x="3651" y="7184"/>
                    <a:pt x="2130" y="11567"/>
                    <a:pt x="1217" y="15010"/>
                  </a:cubicBezTo>
                  <a:cubicBezTo>
                    <a:pt x="304" y="18454"/>
                    <a:pt x="0" y="20958"/>
                    <a:pt x="0" y="21114"/>
                  </a:cubicBezTo>
                  <a:cubicBezTo>
                    <a:pt x="0" y="21271"/>
                    <a:pt x="304" y="19080"/>
                    <a:pt x="1673" y="15323"/>
                  </a:cubicBezTo>
                  <a:cubicBezTo>
                    <a:pt x="3042" y="11567"/>
                    <a:pt x="5476" y="6245"/>
                    <a:pt x="7454" y="3271"/>
                  </a:cubicBezTo>
                  <a:cubicBezTo>
                    <a:pt x="9431" y="297"/>
                    <a:pt x="10952" y="-329"/>
                    <a:pt x="13082" y="141"/>
                  </a:cubicBezTo>
                  <a:cubicBezTo>
                    <a:pt x="15211" y="610"/>
                    <a:pt x="17949" y="2175"/>
                    <a:pt x="19470" y="5462"/>
                  </a:cubicBezTo>
                  <a:cubicBezTo>
                    <a:pt x="20992" y="8749"/>
                    <a:pt x="21296" y="13758"/>
                    <a:pt x="21600" y="187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3" name="Line"/>
            <p:cNvSpPr/>
            <p:nvPr/>
          </p:nvSpPr>
          <p:spPr>
            <a:xfrm>
              <a:off x="1936750" y="685799"/>
              <a:ext cx="2540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4" name="Line"/>
            <p:cNvSpPr/>
            <p:nvPr/>
          </p:nvSpPr>
          <p:spPr>
            <a:xfrm>
              <a:off x="1936750" y="628649"/>
              <a:ext cx="317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5" name="Line"/>
            <p:cNvSpPr/>
            <p:nvPr/>
          </p:nvSpPr>
          <p:spPr>
            <a:xfrm>
              <a:off x="2038350" y="634999"/>
              <a:ext cx="825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6" name="Line"/>
            <p:cNvSpPr/>
            <p:nvPr/>
          </p:nvSpPr>
          <p:spPr>
            <a:xfrm>
              <a:off x="2051050" y="723899"/>
              <a:ext cx="825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7" name="Line"/>
            <p:cNvSpPr/>
            <p:nvPr/>
          </p:nvSpPr>
          <p:spPr>
            <a:xfrm>
              <a:off x="2222500" y="622299"/>
              <a:ext cx="1905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8" name="Line"/>
            <p:cNvSpPr/>
            <p:nvPr/>
          </p:nvSpPr>
          <p:spPr>
            <a:xfrm>
              <a:off x="1974850" y="141441"/>
              <a:ext cx="127000" cy="157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3" fill="norm" stroke="1" extrusionOk="0">
                  <a:moveTo>
                    <a:pt x="0" y="6675"/>
                  </a:moveTo>
                  <a:cubicBezTo>
                    <a:pt x="0" y="8115"/>
                    <a:pt x="0" y="9555"/>
                    <a:pt x="360" y="11427"/>
                  </a:cubicBezTo>
                  <a:cubicBezTo>
                    <a:pt x="720" y="13299"/>
                    <a:pt x="1440" y="15603"/>
                    <a:pt x="1800" y="15891"/>
                  </a:cubicBezTo>
                  <a:cubicBezTo>
                    <a:pt x="2160" y="16179"/>
                    <a:pt x="2160" y="14451"/>
                    <a:pt x="2520" y="12003"/>
                  </a:cubicBezTo>
                  <a:cubicBezTo>
                    <a:pt x="2880" y="9555"/>
                    <a:pt x="3600" y="6387"/>
                    <a:pt x="5400" y="4083"/>
                  </a:cubicBezTo>
                  <a:cubicBezTo>
                    <a:pt x="7200" y="1779"/>
                    <a:pt x="10080" y="339"/>
                    <a:pt x="12240" y="51"/>
                  </a:cubicBezTo>
                  <a:cubicBezTo>
                    <a:pt x="14400" y="-237"/>
                    <a:pt x="15840" y="627"/>
                    <a:pt x="17280" y="4371"/>
                  </a:cubicBezTo>
                  <a:cubicBezTo>
                    <a:pt x="18720" y="8115"/>
                    <a:pt x="20160" y="14739"/>
                    <a:pt x="21600" y="213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9" name="Line"/>
            <p:cNvSpPr/>
            <p:nvPr/>
          </p:nvSpPr>
          <p:spPr>
            <a:xfrm>
              <a:off x="32283" y="1702742"/>
              <a:ext cx="234417" cy="420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361" fill="norm" stroke="1" extrusionOk="0">
                  <a:moveTo>
                    <a:pt x="21551" y="597"/>
                  </a:moveTo>
                  <a:cubicBezTo>
                    <a:pt x="20773" y="274"/>
                    <a:pt x="19994" y="-48"/>
                    <a:pt x="18340" y="6"/>
                  </a:cubicBezTo>
                  <a:cubicBezTo>
                    <a:pt x="16686" y="59"/>
                    <a:pt x="14156" y="489"/>
                    <a:pt x="11529" y="1188"/>
                  </a:cubicBezTo>
                  <a:cubicBezTo>
                    <a:pt x="8902" y="1886"/>
                    <a:pt x="6178" y="2853"/>
                    <a:pt x="4427" y="4412"/>
                  </a:cubicBezTo>
                  <a:cubicBezTo>
                    <a:pt x="2675" y="5970"/>
                    <a:pt x="1897" y="8119"/>
                    <a:pt x="1410" y="10430"/>
                  </a:cubicBezTo>
                  <a:cubicBezTo>
                    <a:pt x="924" y="12740"/>
                    <a:pt x="729" y="15212"/>
                    <a:pt x="535" y="16716"/>
                  </a:cubicBezTo>
                  <a:cubicBezTo>
                    <a:pt x="340" y="18221"/>
                    <a:pt x="146" y="18758"/>
                    <a:pt x="48" y="19295"/>
                  </a:cubicBezTo>
                  <a:cubicBezTo>
                    <a:pt x="-49" y="19833"/>
                    <a:pt x="-49" y="20370"/>
                    <a:pt x="535" y="20800"/>
                  </a:cubicBezTo>
                  <a:cubicBezTo>
                    <a:pt x="1119" y="21230"/>
                    <a:pt x="2286" y="21552"/>
                    <a:pt x="5594" y="21230"/>
                  </a:cubicBezTo>
                  <a:cubicBezTo>
                    <a:pt x="8902" y="20907"/>
                    <a:pt x="14351" y="19940"/>
                    <a:pt x="19800" y="189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0" name="Line"/>
            <p:cNvSpPr/>
            <p:nvPr/>
          </p:nvSpPr>
          <p:spPr>
            <a:xfrm>
              <a:off x="44449" y="1936750"/>
              <a:ext cx="15875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56" y="17018"/>
                    <a:pt x="6912" y="12436"/>
                    <a:pt x="10512" y="8836"/>
                  </a:cubicBezTo>
                  <a:cubicBezTo>
                    <a:pt x="14112" y="5236"/>
                    <a:pt x="17856" y="261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1" name="Line"/>
            <p:cNvSpPr/>
            <p:nvPr/>
          </p:nvSpPr>
          <p:spPr>
            <a:xfrm>
              <a:off x="370277" y="1655632"/>
              <a:ext cx="260267" cy="526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424" fill="norm" stroke="1" extrusionOk="0">
                  <a:moveTo>
                    <a:pt x="21093" y="1619"/>
                  </a:moveTo>
                  <a:cubicBezTo>
                    <a:pt x="21266" y="1017"/>
                    <a:pt x="21439" y="414"/>
                    <a:pt x="20748" y="156"/>
                  </a:cubicBezTo>
                  <a:cubicBezTo>
                    <a:pt x="20057" y="-102"/>
                    <a:pt x="18501" y="-16"/>
                    <a:pt x="16255" y="242"/>
                  </a:cubicBezTo>
                  <a:cubicBezTo>
                    <a:pt x="14009" y="500"/>
                    <a:pt x="11071" y="931"/>
                    <a:pt x="8738" y="1447"/>
                  </a:cubicBezTo>
                  <a:cubicBezTo>
                    <a:pt x="6405" y="1963"/>
                    <a:pt x="4677" y="2566"/>
                    <a:pt x="3986" y="3383"/>
                  </a:cubicBezTo>
                  <a:cubicBezTo>
                    <a:pt x="3295" y="4201"/>
                    <a:pt x="3641" y="5233"/>
                    <a:pt x="3813" y="6782"/>
                  </a:cubicBezTo>
                  <a:cubicBezTo>
                    <a:pt x="3986" y="8331"/>
                    <a:pt x="3986" y="10397"/>
                    <a:pt x="3295" y="12720"/>
                  </a:cubicBezTo>
                  <a:cubicBezTo>
                    <a:pt x="2604" y="15044"/>
                    <a:pt x="1221" y="17625"/>
                    <a:pt x="530" y="19131"/>
                  </a:cubicBezTo>
                  <a:cubicBezTo>
                    <a:pt x="-161" y="20637"/>
                    <a:pt x="-161" y="21068"/>
                    <a:pt x="444" y="21283"/>
                  </a:cubicBezTo>
                  <a:cubicBezTo>
                    <a:pt x="1049" y="21498"/>
                    <a:pt x="2258" y="21498"/>
                    <a:pt x="5369" y="21068"/>
                  </a:cubicBezTo>
                  <a:cubicBezTo>
                    <a:pt x="8479" y="20637"/>
                    <a:pt x="13490" y="19777"/>
                    <a:pt x="18501" y="189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2" name="Line"/>
            <p:cNvSpPr/>
            <p:nvPr/>
          </p:nvSpPr>
          <p:spPr>
            <a:xfrm>
              <a:off x="698500" y="1784350"/>
              <a:ext cx="311150" cy="304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939" y="3450"/>
                    <a:pt x="5878" y="6900"/>
                    <a:pt x="8743" y="10125"/>
                  </a:cubicBezTo>
                  <a:cubicBezTo>
                    <a:pt x="11608" y="13350"/>
                    <a:pt x="14400" y="16350"/>
                    <a:pt x="16531" y="18225"/>
                  </a:cubicBezTo>
                  <a:cubicBezTo>
                    <a:pt x="18661" y="20100"/>
                    <a:pt x="20131" y="2085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3" name="Line"/>
            <p:cNvSpPr/>
            <p:nvPr/>
          </p:nvSpPr>
          <p:spPr>
            <a:xfrm>
              <a:off x="817627" y="1720850"/>
              <a:ext cx="172973" cy="468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554" fill="norm" stroke="1" extrusionOk="0">
                  <a:moveTo>
                    <a:pt x="21267" y="0"/>
                  </a:moveTo>
                  <a:cubicBezTo>
                    <a:pt x="19966" y="97"/>
                    <a:pt x="18665" y="195"/>
                    <a:pt x="17494" y="876"/>
                  </a:cubicBezTo>
                  <a:cubicBezTo>
                    <a:pt x="16322" y="1557"/>
                    <a:pt x="15281" y="2822"/>
                    <a:pt x="13069" y="5351"/>
                  </a:cubicBezTo>
                  <a:cubicBezTo>
                    <a:pt x="10857" y="7881"/>
                    <a:pt x="7474" y="11676"/>
                    <a:pt x="5132" y="14351"/>
                  </a:cubicBezTo>
                  <a:cubicBezTo>
                    <a:pt x="2790" y="17027"/>
                    <a:pt x="1489" y="18584"/>
                    <a:pt x="708" y="19703"/>
                  </a:cubicBezTo>
                  <a:cubicBezTo>
                    <a:pt x="-73" y="20822"/>
                    <a:pt x="-333" y="21503"/>
                    <a:pt x="578" y="21551"/>
                  </a:cubicBezTo>
                  <a:cubicBezTo>
                    <a:pt x="1489" y="21600"/>
                    <a:pt x="3571" y="21016"/>
                    <a:pt x="5653" y="204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4" name="Line"/>
            <p:cNvSpPr/>
            <p:nvPr/>
          </p:nvSpPr>
          <p:spPr>
            <a:xfrm>
              <a:off x="1041400" y="2000124"/>
              <a:ext cx="133350" cy="158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6" fill="norm" stroke="1" extrusionOk="0">
                  <a:moveTo>
                    <a:pt x="1029" y="6750"/>
                  </a:moveTo>
                  <a:cubicBezTo>
                    <a:pt x="686" y="8152"/>
                    <a:pt x="343" y="9555"/>
                    <a:pt x="171" y="11518"/>
                  </a:cubicBezTo>
                  <a:cubicBezTo>
                    <a:pt x="0" y="13482"/>
                    <a:pt x="0" y="16007"/>
                    <a:pt x="0" y="16427"/>
                  </a:cubicBezTo>
                  <a:cubicBezTo>
                    <a:pt x="0" y="16848"/>
                    <a:pt x="0" y="15165"/>
                    <a:pt x="514" y="12640"/>
                  </a:cubicBezTo>
                  <a:cubicBezTo>
                    <a:pt x="1029" y="10116"/>
                    <a:pt x="2057" y="6750"/>
                    <a:pt x="3086" y="4505"/>
                  </a:cubicBezTo>
                  <a:cubicBezTo>
                    <a:pt x="4114" y="2261"/>
                    <a:pt x="5143" y="1139"/>
                    <a:pt x="6514" y="438"/>
                  </a:cubicBezTo>
                  <a:cubicBezTo>
                    <a:pt x="7886" y="-263"/>
                    <a:pt x="9600" y="-544"/>
                    <a:pt x="12171" y="2962"/>
                  </a:cubicBezTo>
                  <a:cubicBezTo>
                    <a:pt x="14743" y="6469"/>
                    <a:pt x="18171" y="13762"/>
                    <a:pt x="21600" y="210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5" name="Line"/>
            <p:cNvSpPr/>
            <p:nvPr/>
          </p:nvSpPr>
          <p:spPr>
            <a:xfrm>
              <a:off x="774700" y="1638300"/>
              <a:ext cx="18415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6" name="Line"/>
            <p:cNvSpPr/>
            <p:nvPr/>
          </p:nvSpPr>
          <p:spPr>
            <a:xfrm>
              <a:off x="1054100" y="1550250"/>
              <a:ext cx="316774" cy="67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573" fill="norm" stroke="1" extrusionOk="0">
                  <a:moveTo>
                    <a:pt x="0" y="1196"/>
                  </a:moveTo>
                  <a:cubicBezTo>
                    <a:pt x="2289" y="788"/>
                    <a:pt x="4577" y="381"/>
                    <a:pt x="6866" y="177"/>
                  </a:cubicBezTo>
                  <a:cubicBezTo>
                    <a:pt x="9155" y="-27"/>
                    <a:pt x="11444" y="-27"/>
                    <a:pt x="12946" y="41"/>
                  </a:cubicBezTo>
                  <a:cubicBezTo>
                    <a:pt x="14448" y="109"/>
                    <a:pt x="15163" y="245"/>
                    <a:pt x="15592" y="482"/>
                  </a:cubicBezTo>
                  <a:cubicBezTo>
                    <a:pt x="16021" y="720"/>
                    <a:pt x="16164" y="1060"/>
                    <a:pt x="16093" y="1841"/>
                  </a:cubicBezTo>
                  <a:cubicBezTo>
                    <a:pt x="16021" y="2622"/>
                    <a:pt x="15735" y="3845"/>
                    <a:pt x="15950" y="5747"/>
                  </a:cubicBezTo>
                  <a:cubicBezTo>
                    <a:pt x="16164" y="7648"/>
                    <a:pt x="16879" y="10230"/>
                    <a:pt x="17523" y="12233"/>
                  </a:cubicBezTo>
                  <a:cubicBezTo>
                    <a:pt x="18167" y="14237"/>
                    <a:pt x="18739" y="15664"/>
                    <a:pt x="19454" y="16852"/>
                  </a:cubicBezTo>
                  <a:cubicBezTo>
                    <a:pt x="20170" y="18041"/>
                    <a:pt x="21028" y="18992"/>
                    <a:pt x="21314" y="19637"/>
                  </a:cubicBezTo>
                  <a:cubicBezTo>
                    <a:pt x="21600" y="20282"/>
                    <a:pt x="21314" y="20622"/>
                    <a:pt x="19311" y="20894"/>
                  </a:cubicBezTo>
                  <a:cubicBezTo>
                    <a:pt x="17309" y="21165"/>
                    <a:pt x="13589" y="21369"/>
                    <a:pt x="9870" y="215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7" name="Line"/>
            <p:cNvSpPr/>
            <p:nvPr/>
          </p:nvSpPr>
          <p:spPr>
            <a:xfrm>
              <a:off x="1778000" y="1866899"/>
              <a:ext cx="1778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8" name="Line"/>
            <p:cNvSpPr/>
            <p:nvPr/>
          </p:nvSpPr>
          <p:spPr>
            <a:xfrm>
              <a:off x="1797050" y="1962150"/>
              <a:ext cx="17780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9" name="Line"/>
            <p:cNvSpPr/>
            <p:nvPr/>
          </p:nvSpPr>
          <p:spPr>
            <a:xfrm>
              <a:off x="2599266" y="1605115"/>
              <a:ext cx="257384" cy="469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385" fill="norm" stroke="1" extrusionOk="0">
                  <a:moveTo>
                    <a:pt x="20538" y="3248"/>
                  </a:moveTo>
                  <a:cubicBezTo>
                    <a:pt x="20892" y="2766"/>
                    <a:pt x="21246" y="2284"/>
                    <a:pt x="21423" y="1753"/>
                  </a:cubicBezTo>
                  <a:cubicBezTo>
                    <a:pt x="21600" y="1223"/>
                    <a:pt x="21600" y="644"/>
                    <a:pt x="21069" y="307"/>
                  </a:cubicBezTo>
                  <a:cubicBezTo>
                    <a:pt x="20538" y="-31"/>
                    <a:pt x="19475" y="-127"/>
                    <a:pt x="17262" y="210"/>
                  </a:cubicBezTo>
                  <a:cubicBezTo>
                    <a:pt x="15049" y="548"/>
                    <a:pt x="11685" y="1319"/>
                    <a:pt x="8852" y="2428"/>
                  </a:cubicBezTo>
                  <a:cubicBezTo>
                    <a:pt x="6020" y="3537"/>
                    <a:pt x="3718" y="4984"/>
                    <a:pt x="2390" y="7202"/>
                  </a:cubicBezTo>
                  <a:cubicBezTo>
                    <a:pt x="1062" y="9419"/>
                    <a:pt x="708" y="12409"/>
                    <a:pt x="443" y="14627"/>
                  </a:cubicBezTo>
                  <a:cubicBezTo>
                    <a:pt x="177" y="16844"/>
                    <a:pt x="0" y="18291"/>
                    <a:pt x="0" y="19303"/>
                  </a:cubicBezTo>
                  <a:cubicBezTo>
                    <a:pt x="0" y="20316"/>
                    <a:pt x="177" y="20894"/>
                    <a:pt x="797" y="21184"/>
                  </a:cubicBezTo>
                  <a:cubicBezTo>
                    <a:pt x="1416" y="21473"/>
                    <a:pt x="2479" y="21473"/>
                    <a:pt x="5223" y="21039"/>
                  </a:cubicBezTo>
                  <a:cubicBezTo>
                    <a:pt x="7967" y="20605"/>
                    <a:pt x="12393" y="19737"/>
                    <a:pt x="16820" y="188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0" name="Line"/>
            <p:cNvSpPr/>
            <p:nvPr/>
          </p:nvSpPr>
          <p:spPr>
            <a:xfrm>
              <a:off x="2666999" y="1898650"/>
              <a:ext cx="17145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00" y="15200"/>
                    <a:pt x="8000" y="8800"/>
                    <a:pt x="11600" y="5200"/>
                  </a:cubicBezTo>
                  <a:cubicBezTo>
                    <a:pt x="15200" y="1600"/>
                    <a:pt x="18400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1" name="Line"/>
            <p:cNvSpPr/>
            <p:nvPr/>
          </p:nvSpPr>
          <p:spPr>
            <a:xfrm>
              <a:off x="3215191" y="1534583"/>
              <a:ext cx="277309" cy="587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415" fill="norm" stroke="1" extrusionOk="0">
                  <a:moveTo>
                    <a:pt x="21438" y="1003"/>
                  </a:moveTo>
                  <a:cubicBezTo>
                    <a:pt x="21111" y="617"/>
                    <a:pt x="20783" y="232"/>
                    <a:pt x="19065" y="77"/>
                  </a:cubicBezTo>
                  <a:cubicBezTo>
                    <a:pt x="17347" y="-77"/>
                    <a:pt x="14238" y="0"/>
                    <a:pt x="11947" y="309"/>
                  </a:cubicBezTo>
                  <a:cubicBezTo>
                    <a:pt x="9656" y="617"/>
                    <a:pt x="8183" y="1157"/>
                    <a:pt x="7283" y="2314"/>
                  </a:cubicBezTo>
                  <a:cubicBezTo>
                    <a:pt x="6383" y="3472"/>
                    <a:pt x="6056" y="5246"/>
                    <a:pt x="5483" y="7406"/>
                  </a:cubicBezTo>
                  <a:cubicBezTo>
                    <a:pt x="4911" y="9566"/>
                    <a:pt x="4093" y="12112"/>
                    <a:pt x="3111" y="14194"/>
                  </a:cubicBezTo>
                  <a:cubicBezTo>
                    <a:pt x="2129" y="16277"/>
                    <a:pt x="983" y="17897"/>
                    <a:pt x="411" y="19016"/>
                  </a:cubicBezTo>
                  <a:cubicBezTo>
                    <a:pt x="-162" y="20134"/>
                    <a:pt x="-162" y="20752"/>
                    <a:pt x="574" y="21099"/>
                  </a:cubicBezTo>
                  <a:cubicBezTo>
                    <a:pt x="1311" y="21446"/>
                    <a:pt x="2783" y="21523"/>
                    <a:pt x="6056" y="21253"/>
                  </a:cubicBezTo>
                  <a:cubicBezTo>
                    <a:pt x="9329" y="20983"/>
                    <a:pt x="14402" y="20366"/>
                    <a:pt x="19474" y="197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2" name="Line"/>
            <p:cNvSpPr/>
            <p:nvPr/>
          </p:nvSpPr>
          <p:spPr>
            <a:xfrm>
              <a:off x="3784599" y="1543050"/>
              <a:ext cx="234951" cy="280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4" fill="norm" stroke="1" extrusionOk="0">
                  <a:moveTo>
                    <a:pt x="17514" y="3385"/>
                  </a:moveTo>
                  <a:cubicBezTo>
                    <a:pt x="17903" y="2579"/>
                    <a:pt x="18292" y="1773"/>
                    <a:pt x="18973" y="1128"/>
                  </a:cubicBezTo>
                  <a:cubicBezTo>
                    <a:pt x="19654" y="484"/>
                    <a:pt x="20627" y="0"/>
                    <a:pt x="20627" y="0"/>
                  </a:cubicBezTo>
                  <a:cubicBezTo>
                    <a:pt x="20627" y="0"/>
                    <a:pt x="19654" y="484"/>
                    <a:pt x="17027" y="1934"/>
                  </a:cubicBezTo>
                  <a:cubicBezTo>
                    <a:pt x="14400" y="3385"/>
                    <a:pt x="10119" y="5803"/>
                    <a:pt x="7589" y="7254"/>
                  </a:cubicBezTo>
                  <a:cubicBezTo>
                    <a:pt x="5059" y="8704"/>
                    <a:pt x="4281" y="9188"/>
                    <a:pt x="3892" y="9833"/>
                  </a:cubicBezTo>
                  <a:cubicBezTo>
                    <a:pt x="3503" y="10478"/>
                    <a:pt x="3503" y="11284"/>
                    <a:pt x="4184" y="11767"/>
                  </a:cubicBezTo>
                  <a:cubicBezTo>
                    <a:pt x="4865" y="12251"/>
                    <a:pt x="6227" y="12412"/>
                    <a:pt x="7395" y="12734"/>
                  </a:cubicBezTo>
                  <a:cubicBezTo>
                    <a:pt x="8562" y="13057"/>
                    <a:pt x="9535" y="13540"/>
                    <a:pt x="9730" y="14185"/>
                  </a:cubicBezTo>
                  <a:cubicBezTo>
                    <a:pt x="9924" y="14830"/>
                    <a:pt x="9341" y="15636"/>
                    <a:pt x="7978" y="16442"/>
                  </a:cubicBezTo>
                  <a:cubicBezTo>
                    <a:pt x="6616" y="17248"/>
                    <a:pt x="4476" y="18054"/>
                    <a:pt x="2822" y="18860"/>
                  </a:cubicBezTo>
                  <a:cubicBezTo>
                    <a:pt x="1168" y="19666"/>
                    <a:pt x="0" y="20472"/>
                    <a:pt x="0" y="20955"/>
                  </a:cubicBezTo>
                  <a:cubicBezTo>
                    <a:pt x="0" y="21439"/>
                    <a:pt x="1168" y="21600"/>
                    <a:pt x="4962" y="21036"/>
                  </a:cubicBezTo>
                  <a:cubicBezTo>
                    <a:pt x="8757" y="20472"/>
                    <a:pt x="15178" y="19182"/>
                    <a:pt x="21600" y="178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3" name="Line"/>
            <p:cNvSpPr/>
            <p:nvPr/>
          </p:nvSpPr>
          <p:spPr>
            <a:xfrm>
              <a:off x="4152900" y="1574800"/>
              <a:ext cx="209550" cy="209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36" y="2400"/>
                    <a:pt x="5673" y="4800"/>
                    <a:pt x="9273" y="8400"/>
                  </a:cubicBezTo>
                  <a:cubicBezTo>
                    <a:pt x="12873" y="12000"/>
                    <a:pt x="17236" y="16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4" name="Line"/>
            <p:cNvSpPr/>
            <p:nvPr/>
          </p:nvSpPr>
          <p:spPr>
            <a:xfrm>
              <a:off x="4152900" y="1555750"/>
              <a:ext cx="228600" cy="27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600" y="1005"/>
                    <a:pt x="17600" y="2009"/>
                    <a:pt x="14800" y="4437"/>
                  </a:cubicBezTo>
                  <a:cubicBezTo>
                    <a:pt x="12000" y="6865"/>
                    <a:pt x="8400" y="10716"/>
                    <a:pt x="5800" y="13814"/>
                  </a:cubicBezTo>
                  <a:cubicBezTo>
                    <a:pt x="3200" y="16912"/>
                    <a:pt x="1600" y="1925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5" name="Line"/>
            <p:cNvSpPr/>
            <p:nvPr/>
          </p:nvSpPr>
          <p:spPr>
            <a:xfrm>
              <a:off x="4406899" y="1765300"/>
              <a:ext cx="15695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0" y="0"/>
                  </a:moveTo>
                  <a:cubicBezTo>
                    <a:pt x="8100" y="2057"/>
                    <a:pt x="16200" y="4114"/>
                    <a:pt x="18900" y="7714"/>
                  </a:cubicBezTo>
                  <a:cubicBezTo>
                    <a:pt x="21600" y="11314"/>
                    <a:pt x="18900" y="16457"/>
                    <a:pt x="162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6" name="Line"/>
            <p:cNvSpPr/>
            <p:nvPr/>
          </p:nvSpPr>
          <p:spPr>
            <a:xfrm>
              <a:off x="4438650" y="1689100"/>
              <a:ext cx="127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7" name="Line"/>
            <p:cNvSpPr/>
            <p:nvPr/>
          </p:nvSpPr>
          <p:spPr>
            <a:xfrm>
              <a:off x="3860800" y="1930400"/>
              <a:ext cx="51435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00" y="14400"/>
                    <a:pt x="6400" y="7200"/>
                    <a:pt x="9778" y="3600"/>
                  </a:cubicBezTo>
                  <a:cubicBezTo>
                    <a:pt x="13156" y="0"/>
                    <a:pt x="16711" y="0"/>
                    <a:pt x="18711" y="0"/>
                  </a:cubicBezTo>
                  <a:cubicBezTo>
                    <a:pt x="20711" y="0"/>
                    <a:pt x="21156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8" name="Line"/>
            <p:cNvSpPr/>
            <p:nvPr/>
          </p:nvSpPr>
          <p:spPr>
            <a:xfrm>
              <a:off x="4143086" y="2019300"/>
              <a:ext cx="130464" cy="122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570" y="0"/>
                  </a:moveTo>
                  <a:cubicBezTo>
                    <a:pt x="570" y="5959"/>
                    <a:pt x="570" y="11917"/>
                    <a:pt x="570" y="15828"/>
                  </a:cubicBezTo>
                  <a:cubicBezTo>
                    <a:pt x="570" y="19738"/>
                    <a:pt x="570" y="21600"/>
                    <a:pt x="396" y="21600"/>
                  </a:cubicBezTo>
                  <a:cubicBezTo>
                    <a:pt x="221" y="21600"/>
                    <a:pt x="-127" y="19738"/>
                    <a:pt x="47" y="17503"/>
                  </a:cubicBezTo>
                  <a:cubicBezTo>
                    <a:pt x="221" y="15269"/>
                    <a:pt x="918" y="12662"/>
                    <a:pt x="2660" y="10428"/>
                  </a:cubicBezTo>
                  <a:cubicBezTo>
                    <a:pt x="4402" y="8193"/>
                    <a:pt x="7189" y="6331"/>
                    <a:pt x="10150" y="6331"/>
                  </a:cubicBezTo>
                  <a:cubicBezTo>
                    <a:pt x="13112" y="6331"/>
                    <a:pt x="16247" y="8193"/>
                    <a:pt x="18163" y="10986"/>
                  </a:cubicBezTo>
                  <a:cubicBezTo>
                    <a:pt x="20079" y="13779"/>
                    <a:pt x="20776" y="17503"/>
                    <a:pt x="21473" y="212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9" name="Line"/>
            <p:cNvSpPr/>
            <p:nvPr/>
          </p:nvSpPr>
          <p:spPr>
            <a:xfrm>
              <a:off x="4578349" y="1479550"/>
              <a:ext cx="293928" cy="683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527" fill="norm" stroke="1" extrusionOk="0">
                  <a:moveTo>
                    <a:pt x="6943" y="0"/>
                  </a:moveTo>
                  <a:cubicBezTo>
                    <a:pt x="9874" y="67"/>
                    <a:pt x="12806" y="133"/>
                    <a:pt x="14657" y="167"/>
                  </a:cubicBezTo>
                  <a:cubicBezTo>
                    <a:pt x="16509" y="200"/>
                    <a:pt x="17280" y="200"/>
                    <a:pt x="18206" y="300"/>
                  </a:cubicBezTo>
                  <a:cubicBezTo>
                    <a:pt x="19131" y="400"/>
                    <a:pt x="20211" y="600"/>
                    <a:pt x="20829" y="900"/>
                  </a:cubicBezTo>
                  <a:cubicBezTo>
                    <a:pt x="21446" y="1200"/>
                    <a:pt x="21600" y="1600"/>
                    <a:pt x="21214" y="2500"/>
                  </a:cubicBezTo>
                  <a:cubicBezTo>
                    <a:pt x="20829" y="3400"/>
                    <a:pt x="19903" y="4800"/>
                    <a:pt x="19209" y="6467"/>
                  </a:cubicBezTo>
                  <a:cubicBezTo>
                    <a:pt x="18514" y="8133"/>
                    <a:pt x="18051" y="10067"/>
                    <a:pt x="17743" y="12100"/>
                  </a:cubicBezTo>
                  <a:cubicBezTo>
                    <a:pt x="17434" y="14133"/>
                    <a:pt x="17280" y="16267"/>
                    <a:pt x="17357" y="17500"/>
                  </a:cubicBezTo>
                  <a:cubicBezTo>
                    <a:pt x="17434" y="18733"/>
                    <a:pt x="17743" y="19067"/>
                    <a:pt x="17897" y="19433"/>
                  </a:cubicBezTo>
                  <a:cubicBezTo>
                    <a:pt x="18051" y="19800"/>
                    <a:pt x="18051" y="20200"/>
                    <a:pt x="16971" y="20600"/>
                  </a:cubicBezTo>
                  <a:cubicBezTo>
                    <a:pt x="15891" y="21000"/>
                    <a:pt x="13731" y="21400"/>
                    <a:pt x="10723" y="21500"/>
                  </a:cubicBezTo>
                  <a:cubicBezTo>
                    <a:pt x="7714" y="21600"/>
                    <a:pt x="3857" y="21400"/>
                    <a:pt x="0" y="21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0" name="Line"/>
            <p:cNvSpPr/>
            <p:nvPr/>
          </p:nvSpPr>
          <p:spPr>
            <a:xfrm>
              <a:off x="5334000" y="1877337"/>
              <a:ext cx="273050" cy="3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5191" y="12793"/>
                    <a:pt x="10381" y="5170"/>
                    <a:pt x="13981" y="1993"/>
                  </a:cubicBezTo>
                  <a:cubicBezTo>
                    <a:pt x="17581" y="-1183"/>
                    <a:pt x="19591" y="88"/>
                    <a:pt x="21600" y="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1" name="Line"/>
            <p:cNvSpPr/>
            <p:nvPr/>
          </p:nvSpPr>
          <p:spPr>
            <a:xfrm>
              <a:off x="5391150" y="2063750"/>
              <a:ext cx="2286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2" name="Line"/>
            <p:cNvSpPr/>
            <p:nvPr/>
          </p:nvSpPr>
          <p:spPr>
            <a:xfrm>
              <a:off x="6229350" y="1689100"/>
              <a:ext cx="19050" cy="21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3" name="Line"/>
            <p:cNvSpPr/>
            <p:nvPr/>
          </p:nvSpPr>
          <p:spPr>
            <a:xfrm>
              <a:off x="6076950" y="1993900"/>
              <a:ext cx="23495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59" y="16800"/>
                    <a:pt x="10119" y="12000"/>
                    <a:pt x="13719" y="8400"/>
                  </a:cubicBezTo>
                  <a:cubicBezTo>
                    <a:pt x="17319" y="4800"/>
                    <a:pt x="19459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4" name="Line"/>
            <p:cNvSpPr/>
            <p:nvPr/>
          </p:nvSpPr>
          <p:spPr>
            <a:xfrm>
              <a:off x="6150127" y="2147829"/>
              <a:ext cx="161774" cy="188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0961" fill="norm" stroke="1" extrusionOk="0">
                  <a:moveTo>
                    <a:pt x="2084" y="535"/>
                  </a:moveTo>
                  <a:cubicBezTo>
                    <a:pt x="1523" y="5465"/>
                    <a:pt x="962" y="10396"/>
                    <a:pt x="682" y="13800"/>
                  </a:cubicBezTo>
                  <a:cubicBezTo>
                    <a:pt x="401" y="17204"/>
                    <a:pt x="401" y="19083"/>
                    <a:pt x="261" y="19318"/>
                  </a:cubicBezTo>
                  <a:cubicBezTo>
                    <a:pt x="121" y="19552"/>
                    <a:pt x="-160" y="18144"/>
                    <a:pt x="121" y="14857"/>
                  </a:cubicBezTo>
                  <a:cubicBezTo>
                    <a:pt x="401" y="11570"/>
                    <a:pt x="1243" y="6404"/>
                    <a:pt x="3487" y="3352"/>
                  </a:cubicBezTo>
                  <a:cubicBezTo>
                    <a:pt x="5731" y="300"/>
                    <a:pt x="9378" y="-639"/>
                    <a:pt x="12604" y="418"/>
                  </a:cubicBezTo>
                  <a:cubicBezTo>
                    <a:pt x="15830" y="1474"/>
                    <a:pt x="18635" y="4526"/>
                    <a:pt x="20037" y="8283"/>
                  </a:cubicBezTo>
                  <a:cubicBezTo>
                    <a:pt x="21440" y="12039"/>
                    <a:pt x="21440" y="16500"/>
                    <a:pt x="21440" y="209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5" name="Line"/>
            <p:cNvSpPr/>
            <p:nvPr/>
          </p:nvSpPr>
          <p:spPr>
            <a:xfrm>
              <a:off x="6830604" y="1681535"/>
              <a:ext cx="275047" cy="426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462" fill="norm" stroke="1" extrusionOk="0">
                  <a:moveTo>
                    <a:pt x="21426" y="700"/>
                  </a:moveTo>
                  <a:cubicBezTo>
                    <a:pt x="20766" y="381"/>
                    <a:pt x="20107" y="61"/>
                    <a:pt x="18705" y="8"/>
                  </a:cubicBezTo>
                  <a:cubicBezTo>
                    <a:pt x="17304" y="-45"/>
                    <a:pt x="15160" y="168"/>
                    <a:pt x="12687" y="806"/>
                  </a:cubicBezTo>
                  <a:cubicBezTo>
                    <a:pt x="10214" y="1445"/>
                    <a:pt x="7411" y="2509"/>
                    <a:pt x="5432" y="4158"/>
                  </a:cubicBezTo>
                  <a:cubicBezTo>
                    <a:pt x="3453" y="5807"/>
                    <a:pt x="2299" y="8042"/>
                    <a:pt x="1557" y="10489"/>
                  </a:cubicBezTo>
                  <a:cubicBezTo>
                    <a:pt x="815" y="12936"/>
                    <a:pt x="486" y="15596"/>
                    <a:pt x="238" y="17192"/>
                  </a:cubicBezTo>
                  <a:cubicBezTo>
                    <a:pt x="-9" y="18788"/>
                    <a:pt x="-174" y="19321"/>
                    <a:pt x="321" y="19959"/>
                  </a:cubicBezTo>
                  <a:cubicBezTo>
                    <a:pt x="815" y="20597"/>
                    <a:pt x="1970" y="21342"/>
                    <a:pt x="3701" y="21449"/>
                  </a:cubicBezTo>
                  <a:cubicBezTo>
                    <a:pt x="5432" y="21555"/>
                    <a:pt x="7741" y="21023"/>
                    <a:pt x="8977" y="20491"/>
                  </a:cubicBezTo>
                  <a:cubicBezTo>
                    <a:pt x="10214" y="19959"/>
                    <a:pt x="10379" y="19427"/>
                    <a:pt x="10544" y="188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6" name="Line"/>
            <p:cNvSpPr/>
            <p:nvPr/>
          </p:nvSpPr>
          <p:spPr>
            <a:xfrm>
              <a:off x="6794500" y="1936750"/>
              <a:ext cx="165100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4" y="18600"/>
                    <a:pt x="1108" y="15600"/>
                    <a:pt x="4708" y="12000"/>
                  </a:cubicBezTo>
                  <a:cubicBezTo>
                    <a:pt x="8308" y="8400"/>
                    <a:pt x="14954" y="4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7" name="Line"/>
            <p:cNvSpPr/>
            <p:nvPr/>
          </p:nvSpPr>
          <p:spPr>
            <a:xfrm>
              <a:off x="7313455" y="1620837"/>
              <a:ext cx="300195" cy="431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384" fill="norm" stroke="1" extrusionOk="0">
                  <a:moveTo>
                    <a:pt x="21422" y="1808"/>
                  </a:moveTo>
                  <a:cubicBezTo>
                    <a:pt x="19156" y="1179"/>
                    <a:pt x="16891" y="550"/>
                    <a:pt x="14927" y="236"/>
                  </a:cubicBezTo>
                  <a:cubicBezTo>
                    <a:pt x="12963" y="-79"/>
                    <a:pt x="11302" y="-79"/>
                    <a:pt x="10169" y="236"/>
                  </a:cubicBezTo>
                  <a:cubicBezTo>
                    <a:pt x="9036" y="550"/>
                    <a:pt x="8432" y="1179"/>
                    <a:pt x="7979" y="2752"/>
                  </a:cubicBezTo>
                  <a:cubicBezTo>
                    <a:pt x="7525" y="4325"/>
                    <a:pt x="7223" y="6841"/>
                    <a:pt x="6317" y="9515"/>
                  </a:cubicBezTo>
                  <a:cubicBezTo>
                    <a:pt x="5411" y="12189"/>
                    <a:pt x="3900" y="15020"/>
                    <a:pt x="2919" y="16698"/>
                  </a:cubicBezTo>
                  <a:cubicBezTo>
                    <a:pt x="1937" y="18375"/>
                    <a:pt x="1484" y="18900"/>
                    <a:pt x="955" y="19529"/>
                  </a:cubicBezTo>
                  <a:cubicBezTo>
                    <a:pt x="426" y="20158"/>
                    <a:pt x="-178" y="20892"/>
                    <a:pt x="49" y="21206"/>
                  </a:cubicBezTo>
                  <a:cubicBezTo>
                    <a:pt x="275" y="21521"/>
                    <a:pt x="1332" y="21416"/>
                    <a:pt x="3674" y="20892"/>
                  </a:cubicBezTo>
                  <a:cubicBezTo>
                    <a:pt x="6015" y="20368"/>
                    <a:pt x="9640" y="19424"/>
                    <a:pt x="13265" y="184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8" name="Line"/>
            <p:cNvSpPr/>
            <p:nvPr/>
          </p:nvSpPr>
          <p:spPr>
            <a:xfrm>
              <a:off x="7665629" y="1696394"/>
              <a:ext cx="303621" cy="302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468" fill="norm" stroke="1" extrusionOk="0">
                  <a:moveTo>
                    <a:pt x="21516" y="1283"/>
                  </a:moveTo>
                  <a:cubicBezTo>
                    <a:pt x="21066" y="683"/>
                    <a:pt x="20616" y="83"/>
                    <a:pt x="19491" y="8"/>
                  </a:cubicBezTo>
                  <a:cubicBezTo>
                    <a:pt x="18366" y="-67"/>
                    <a:pt x="16566" y="383"/>
                    <a:pt x="14166" y="1358"/>
                  </a:cubicBezTo>
                  <a:cubicBezTo>
                    <a:pt x="11766" y="2333"/>
                    <a:pt x="8766" y="3833"/>
                    <a:pt x="6891" y="4883"/>
                  </a:cubicBezTo>
                  <a:cubicBezTo>
                    <a:pt x="5016" y="5933"/>
                    <a:pt x="4266" y="6533"/>
                    <a:pt x="4191" y="7058"/>
                  </a:cubicBezTo>
                  <a:cubicBezTo>
                    <a:pt x="4116" y="7583"/>
                    <a:pt x="4716" y="8033"/>
                    <a:pt x="5466" y="8333"/>
                  </a:cubicBezTo>
                  <a:cubicBezTo>
                    <a:pt x="6216" y="8633"/>
                    <a:pt x="7116" y="8783"/>
                    <a:pt x="7866" y="9083"/>
                  </a:cubicBezTo>
                  <a:cubicBezTo>
                    <a:pt x="8616" y="9383"/>
                    <a:pt x="9216" y="9833"/>
                    <a:pt x="9291" y="10358"/>
                  </a:cubicBezTo>
                  <a:cubicBezTo>
                    <a:pt x="9366" y="10883"/>
                    <a:pt x="8916" y="11483"/>
                    <a:pt x="7641" y="12458"/>
                  </a:cubicBezTo>
                  <a:cubicBezTo>
                    <a:pt x="6366" y="13433"/>
                    <a:pt x="4266" y="14783"/>
                    <a:pt x="2841" y="15758"/>
                  </a:cubicBezTo>
                  <a:cubicBezTo>
                    <a:pt x="1416" y="16733"/>
                    <a:pt x="666" y="17333"/>
                    <a:pt x="291" y="18008"/>
                  </a:cubicBezTo>
                  <a:cubicBezTo>
                    <a:pt x="-84" y="18683"/>
                    <a:pt x="-84" y="19433"/>
                    <a:pt x="216" y="20033"/>
                  </a:cubicBezTo>
                  <a:cubicBezTo>
                    <a:pt x="516" y="20633"/>
                    <a:pt x="1116" y="21083"/>
                    <a:pt x="2691" y="21308"/>
                  </a:cubicBezTo>
                  <a:cubicBezTo>
                    <a:pt x="4266" y="21533"/>
                    <a:pt x="6816" y="21533"/>
                    <a:pt x="9216" y="21233"/>
                  </a:cubicBezTo>
                  <a:cubicBezTo>
                    <a:pt x="11616" y="20933"/>
                    <a:pt x="13866" y="20333"/>
                    <a:pt x="16116" y="197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9" name="Line"/>
            <p:cNvSpPr/>
            <p:nvPr/>
          </p:nvSpPr>
          <p:spPr>
            <a:xfrm>
              <a:off x="8013700" y="1758950"/>
              <a:ext cx="254000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20" y="1080"/>
                    <a:pt x="3240" y="2160"/>
                    <a:pt x="5670" y="4320"/>
                  </a:cubicBezTo>
                  <a:cubicBezTo>
                    <a:pt x="8100" y="6480"/>
                    <a:pt x="11340" y="9720"/>
                    <a:pt x="14130" y="12780"/>
                  </a:cubicBezTo>
                  <a:cubicBezTo>
                    <a:pt x="16920" y="15840"/>
                    <a:pt x="19260" y="187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0" name="Line"/>
            <p:cNvSpPr/>
            <p:nvPr/>
          </p:nvSpPr>
          <p:spPr>
            <a:xfrm>
              <a:off x="8103546" y="1738171"/>
              <a:ext cx="176855" cy="357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450" fill="norm" stroke="1" extrusionOk="0">
                  <a:moveTo>
                    <a:pt x="21485" y="104"/>
                  </a:moveTo>
                  <a:cubicBezTo>
                    <a:pt x="20199" y="-23"/>
                    <a:pt x="18914" y="-150"/>
                    <a:pt x="17242" y="485"/>
                  </a:cubicBezTo>
                  <a:cubicBezTo>
                    <a:pt x="15571" y="1121"/>
                    <a:pt x="13514" y="2518"/>
                    <a:pt x="10814" y="4869"/>
                  </a:cubicBezTo>
                  <a:cubicBezTo>
                    <a:pt x="8114" y="7219"/>
                    <a:pt x="4771" y="10523"/>
                    <a:pt x="2714" y="13255"/>
                  </a:cubicBezTo>
                  <a:cubicBezTo>
                    <a:pt x="656" y="15986"/>
                    <a:pt x="-115" y="18146"/>
                    <a:pt x="14" y="19417"/>
                  </a:cubicBezTo>
                  <a:cubicBezTo>
                    <a:pt x="142" y="20688"/>
                    <a:pt x="1171" y="21069"/>
                    <a:pt x="2199" y="214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1" name="Line"/>
            <p:cNvSpPr/>
            <p:nvPr/>
          </p:nvSpPr>
          <p:spPr>
            <a:xfrm>
              <a:off x="8280400" y="1949450"/>
              <a:ext cx="38100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2" name="Line"/>
            <p:cNvSpPr/>
            <p:nvPr/>
          </p:nvSpPr>
          <p:spPr>
            <a:xfrm>
              <a:off x="8331200" y="1854200"/>
              <a:ext cx="635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3" name="Line"/>
            <p:cNvSpPr/>
            <p:nvPr/>
          </p:nvSpPr>
          <p:spPr>
            <a:xfrm>
              <a:off x="8338255" y="1658571"/>
              <a:ext cx="185894" cy="481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8" h="21545" fill="norm" stroke="1" extrusionOk="0">
                  <a:moveTo>
                    <a:pt x="640" y="2503"/>
                  </a:moveTo>
                  <a:cubicBezTo>
                    <a:pt x="160" y="1934"/>
                    <a:pt x="-320" y="1366"/>
                    <a:pt x="280" y="940"/>
                  </a:cubicBezTo>
                  <a:cubicBezTo>
                    <a:pt x="880" y="513"/>
                    <a:pt x="2560" y="229"/>
                    <a:pt x="4600" y="87"/>
                  </a:cubicBezTo>
                  <a:cubicBezTo>
                    <a:pt x="6640" y="-55"/>
                    <a:pt x="9040" y="-55"/>
                    <a:pt x="11320" y="324"/>
                  </a:cubicBezTo>
                  <a:cubicBezTo>
                    <a:pt x="13600" y="703"/>
                    <a:pt x="15760" y="1461"/>
                    <a:pt x="17560" y="2692"/>
                  </a:cubicBezTo>
                  <a:cubicBezTo>
                    <a:pt x="19360" y="3924"/>
                    <a:pt x="20800" y="5629"/>
                    <a:pt x="21040" y="6956"/>
                  </a:cubicBezTo>
                  <a:cubicBezTo>
                    <a:pt x="21280" y="8282"/>
                    <a:pt x="20320" y="9229"/>
                    <a:pt x="19600" y="10508"/>
                  </a:cubicBezTo>
                  <a:cubicBezTo>
                    <a:pt x="18880" y="11787"/>
                    <a:pt x="18400" y="13398"/>
                    <a:pt x="18520" y="14771"/>
                  </a:cubicBezTo>
                  <a:cubicBezTo>
                    <a:pt x="18640" y="16145"/>
                    <a:pt x="19360" y="17282"/>
                    <a:pt x="18880" y="18277"/>
                  </a:cubicBezTo>
                  <a:cubicBezTo>
                    <a:pt x="18400" y="19271"/>
                    <a:pt x="16720" y="20124"/>
                    <a:pt x="13960" y="20645"/>
                  </a:cubicBezTo>
                  <a:cubicBezTo>
                    <a:pt x="11200" y="21166"/>
                    <a:pt x="7360" y="21356"/>
                    <a:pt x="3520" y="215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4" name="Line"/>
            <p:cNvSpPr/>
            <p:nvPr/>
          </p:nvSpPr>
          <p:spPr>
            <a:xfrm>
              <a:off x="8788400" y="1862880"/>
              <a:ext cx="311150" cy="29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4702" y="2735"/>
                    <a:pt x="9404" y="-1585"/>
                    <a:pt x="13004" y="575"/>
                  </a:cubicBezTo>
                  <a:cubicBezTo>
                    <a:pt x="16604" y="2735"/>
                    <a:pt x="19102" y="11375"/>
                    <a:pt x="21600" y="20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5" name="Line"/>
            <p:cNvSpPr/>
            <p:nvPr/>
          </p:nvSpPr>
          <p:spPr>
            <a:xfrm>
              <a:off x="8851627" y="1993900"/>
              <a:ext cx="203474" cy="12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0982" fill="norm" stroke="1" extrusionOk="0">
                  <a:moveTo>
                    <a:pt x="2033" y="10800"/>
                  </a:moveTo>
                  <a:cubicBezTo>
                    <a:pt x="919" y="14400"/>
                    <a:pt x="-194" y="18000"/>
                    <a:pt x="29" y="19800"/>
                  </a:cubicBezTo>
                  <a:cubicBezTo>
                    <a:pt x="251" y="21600"/>
                    <a:pt x="1810" y="21600"/>
                    <a:pt x="5596" y="18000"/>
                  </a:cubicBezTo>
                  <a:cubicBezTo>
                    <a:pt x="9381" y="14400"/>
                    <a:pt x="15394" y="7200"/>
                    <a:pt x="2140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6" name="Line"/>
            <p:cNvSpPr/>
            <p:nvPr/>
          </p:nvSpPr>
          <p:spPr>
            <a:xfrm>
              <a:off x="8786447" y="1484299"/>
              <a:ext cx="167053" cy="175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125" fill="norm" stroke="1" extrusionOk="0">
                  <a:moveTo>
                    <a:pt x="13209" y="192"/>
                  </a:moveTo>
                  <a:cubicBezTo>
                    <a:pt x="11859" y="-62"/>
                    <a:pt x="10509" y="-316"/>
                    <a:pt x="8889" y="1209"/>
                  </a:cubicBezTo>
                  <a:cubicBezTo>
                    <a:pt x="7269" y="2733"/>
                    <a:pt x="5379" y="6037"/>
                    <a:pt x="3759" y="8959"/>
                  </a:cubicBezTo>
                  <a:cubicBezTo>
                    <a:pt x="2139" y="11882"/>
                    <a:pt x="789" y="14423"/>
                    <a:pt x="249" y="16329"/>
                  </a:cubicBezTo>
                  <a:cubicBezTo>
                    <a:pt x="-291" y="18235"/>
                    <a:pt x="-21" y="19505"/>
                    <a:pt x="1734" y="20268"/>
                  </a:cubicBezTo>
                  <a:cubicBezTo>
                    <a:pt x="3489" y="21030"/>
                    <a:pt x="6729" y="21284"/>
                    <a:pt x="10239" y="21030"/>
                  </a:cubicBezTo>
                  <a:cubicBezTo>
                    <a:pt x="13749" y="20776"/>
                    <a:pt x="17529" y="20013"/>
                    <a:pt x="21309" y="192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7" name="Line"/>
            <p:cNvSpPr/>
            <p:nvPr/>
          </p:nvSpPr>
          <p:spPr>
            <a:xfrm>
              <a:off x="8973875" y="1537643"/>
              <a:ext cx="100275" cy="92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0454" fill="norm" stroke="1" extrusionOk="0">
                  <a:moveTo>
                    <a:pt x="19968" y="4017"/>
                  </a:moveTo>
                  <a:cubicBezTo>
                    <a:pt x="18168" y="2139"/>
                    <a:pt x="16368" y="261"/>
                    <a:pt x="13668" y="26"/>
                  </a:cubicBezTo>
                  <a:cubicBezTo>
                    <a:pt x="10968" y="-209"/>
                    <a:pt x="7368" y="1200"/>
                    <a:pt x="4893" y="3548"/>
                  </a:cubicBezTo>
                  <a:cubicBezTo>
                    <a:pt x="2418" y="5895"/>
                    <a:pt x="1068" y="9182"/>
                    <a:pt x="393" y="12000"/>
                  </a:cubicBezTo>
                  <a:cubicBezTo>
                    <a:pt x="-282" y="14817"/>
                    <a:pt x="-282" y="17165"/>
                    <a:pt x="1968" y="18808"/>
                  </a:cubicBezTo>
                  <a:cubicBezTo>
                    <a:pt x="4218" y="20452"/>
                    <a:pt x="8718" y="21391"/>
                    <a:pt x="12318" y="19043"/>
                  </a:cubicBezTo>
                  <a:cubicBezTo>
                    <a:pt x="15918" y="16695"/>
                    <a:pt x="18618" y="11061"/>
                    <a:pt x="21318" y="54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8" name="Line"/>
            <p:cNvSpPr/>
            <p:nvPr/>
          </p:nvSpPr>
          <p:spPr>
            <a:xfrm>
              <a:off x="9152466" y="1503830"/>
              <a:ext cx="137584" cy="166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3" fill="norm" stroke="1" extrusionOk="0">
                  <a:moveTo>
                    <a:pt x="21600" y="5813"/>
                  </a:moveTo>
                  <a:cubicBezTo>
                    <a:pt x="21600" y="4463"/>
                    <a:pt x="21600" y="3113"/>
                    <a:pt x="19440" y="1898"/>
                  </a:cubicBezTo>
                  <a:cubicBezTo>
                    <a:pt x="17280" y="683"/>
                    <a:pt x="12960" y="-397"/>
                    <a:pt x="9471" y="143"/>
                  </a:cubicBezTo>
                  <a:cubicBezTo>
                    <a:pt x="5982" y="683"/>
                    <a:pt x="3323" y="2843"/>
                    <a:pt x="1828" y="5408"/>
                  </a:cubicBezTo>
                  <a:cubicBezTo>
                    <a:pt x="332" y="7973"/>
                    <a:pt x="0" y="10943"/>
                    <a:pt x="0" y="13373"/>
                  </a:cubicBezTo>
                  <a:cubicBezTo>
                    <a:pt x="0" y="15803"/>
                    <a:pt x="332" y="17693"/>
                    <a:pt x="2991" y="18908"/>
                  </a:cubicBezTo>
                  <a:cubicBezTo>
                    <a:pt x="5649" y="20123"/>
                    <a:pt x="10634" y="20663"/>
                    <a:pt x="15618" y="212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9" name="Line"/>
            <p:cNvSpPr/>
            <p:nvPr/>
          </p:nvSpPr>
          <p:spPr>
            <a:xfrm>
              <a:off x="9137650" y="1606549"/>
              <a:ext cx="1397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0" name="Line"/>
            <p:cNvSpPr/>
            <p:nvPr/>
          </p:nvSpPr>
          <p:spPr>
            <a:xfrm>
              <a:off x="9740900" y="1644650"/>
              <a:ext cx="1905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5073"/>
                    <a:pt x="16800" y="10145"/>
                    <a:pt x="13200" y="13745"/>
                  </a:cubicBezTo>
                  <a:cubicBezTo>
                    <a:pt x="9600" y="17345"/>
                    <a:pt x="4800" y="1947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1" name="Line"/>
            <p:cNvSpPr/>
            <p:nvPr/>
          </p:nvSpPr>
          <p:spPr>
            <a:xfrm>
              <a:off x="9601199" y="1938866"/>
              <a:ext cx="222251" cy="4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71" y="10800"/>
                    <a:pt x="12343" y="0"/>
                    <a:pt x="15943" y="0"/>
                  </a:cubicBezTo>
                  <a:cubicBezTo>
                    <a:pt x="19543" y="0"/>
                    <a:pt x="20571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2" name="Line"/>
            <p:cNvSpPr/>
            <p:nvPr/>
          </p:nvSpPr>
          <p:spPr>
            <a:xfrm>
              <a:off x="9665859" y="2015066"/>
              <a:ext cx="141805" cy="137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600" fill="norm" stroke="1" extrusionOk="0">
                  <a:moveTo>
                    <a:pt x="6497" y="1662"/>
                  </a:moveTo>
                  <a:cubicBezTo>
                    <a:pt x="5226" y="6978"/>
                    <a:pt x="3955" y="12295"/>
                    <a:pt x="2844" y="15951"/>
                  </a:cubicBezTo>
                  <a:cubicBezTo>
                    <a:pt x="1732" y="19606"/>
                    <a:pt x="779" y="21600"/>
                    <a:pt x="302" y="21600"/>
                  </a:cubicBezTo>
                  <a:cubicBezTo>
                    <a:pt x="-174" y="21600"/>
                    <a:pt x="-174" y="19606"/>
                    <a:pt x="938" y="16117"/>
                  </a:cubicBezTo>
                  <a:cubicBezTo>
                    <a:pt x="2050" y="12628"/>
                    <a:pt x="4273" y="7643"/>
                    <a:pt x="7450" y="4486"/>
                  </a:cubicBezTo>
                  <a:cubicBezTo>
                    <a:pt x="10626" y="1329"/>
                    <a:pt x="14755" y="0"/>
                    <a:pt x="17455" y="0"/>
                  </a:cubicBezTo>
                  <a:cubicBezTo>
                    <a:pt x="20155" y="0"/>
                    <a:pt x="21426" y="1329"/>
                    <a:pt x="21267" y="4652"/>
                  </a:cubicBezTo>
                  <a:cubicBezTo>
                    <a:pt x="21108" y="7975"/>
                    <a:pt x="19520" y="13292"/>
                    <a:pt x="17932" y="186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3" name="Line"/>
            <p:cNvSpPr/>
            <p:nvPr/>
          </p:nvSpPr>
          <p:spPr>
            <a:xfrm>
              <a:off x="10007600" y="1885949"/>
              <a:ext cx="127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4" name="Line"/>
            <p:cNvSpPr/>
            <p:nvPr/>
          </p:nvSpPr>
          <p:spPr>
            <a:xfrm>
              <a:off x="10164615" y="1679262"/>
              <a:ext cx="293835" cy="307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328" fill="norm" stroke="1" extrusionOk="0">
                  <a:moveTo>
                    <a:pt x="21418" y="683"/>
                  </a:moveTo>
                  <a:cubicBezTo>
                    <a:pt x="20801" y="242"/>
                    <a:pt x="20184" y="-199"/>
                    <a:pt x="18795" y="95"/>
                  </a:cubicBezTo>
                  <a:cubicBezTo>
                    <a:pt x="17407" y="389"/>
                    <a:pt x="15247" y="1417"/>
                    <a:pt x="13164" y="2519"/>
                  </a:cubicBezTo>
                  <a:cubicBezTo>
                    <a:pt x="11081" y="3621"/>
                    <a:pt x="9075" y="4797"/>
                    <a:pt x="7764" y="5679"/>
                  </a:cubicBezTo>
                  <a:cubicBezTo>
                    <a:pt x="6452" y="6560"/>
                    <a:pt x="5835" y="7148"/>
                    <a:pt x="5604" y="7809"/>
                  </a:cubicBezTo>
                  <a:cubicBezTo>
                    <a:pt x="5372" y="8470"/>
                    <a:pt x="5527" y="9205"/>
                    <a:pt x="6067" y="9646"/>
                  </a:cubicBezTo>
                  <a:cubicBezTo>
                    <a:pt x="6607" y="10087"/>
                    <a:pt x="7532" y="10234"/>
                    <a:pt x="8535" y="10381"/>
                  </a:cubicBezTo>
                  <a:cubicBezTo>
                    <a:pt x="9538" y="10528"/>
                    <a:pt x="10618" y="10674"/>
                    <a:pt x="11698" y="10968"/>
                  </a:cubicBezTo>
                  <a:cubicBezTo>
                    <a:pt x="12778" y="11262"/>
                    <a:pt x="13858" y="11703"/>
                    <a:pt x="14244" y="12291"/>
                  </a:cubicBezTo>
                  <a:cubicBezTo>
                    <a:pt x="14629" y="12879"/>
                    <a:pt x="14321" y="13613"/>
                    <a:pt x="12469" y="14715"/>
                  </a:cubicBezTo>
                  <a:cubicBezTo>
                    <a:pt x="10618" y="15817"/>
                    <a:pt x="7224" y="17287"/>
                    <a:pt x="5064" y="18168"/>
                  </a:cubicBezTo>
                  <a:cubicBezTo>
                    <a:pt x="2904" y="19050"/>
                    <a:pt x="1978" y="19344"/>
                    <a:pt x="1207" y="19785"/>
                  </a:cubicBezTo>
                  <a:cubicBezTo>
                    <a:pt x="435" y="20225"/>
                    <a:pt x="-182" y="20813"/>
                    <a:pt x="49" y="21107"/>
                  </a:cubicBezTo>
                  <a:cubicBezTo>
                    <a:pt x="281" y="21401"/>
                    <a:pt x="1361" y="21401"/>
                    <a:pt x="4369" y="21107"/>
                  </a:cubicBezTo>
                  <a:cubicBezTo>
                    <a:pt x="7378" y="20813"/>
                    <a:pt x="12315" y="20225"/>
                    <a:pt x="15324" y="19785"/>
                  </a:cubicBezTo>
                  <a:cubicBezTo>
                    <a:pt x="18332" y="19344"/>
                    <a:pt x="19412" y="19050"/>
                    <a:pt x="20492" y="187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5" name="Line"/>
            <p:cNvSpPr/>
            <p:nvPr/>
          </p:nvSpPr>
          <p:spPr>
            <a:xfrm>
              <a:off x="10676000" y="1690422"/>
              <a:ext cx="214250" cy="287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442" fill="norm" stroke="1" extrusionOk="0">
                  <a:moveTo>
                    <a:pt x="21435" y="2266"/>
                  </a:moveTo>
                  <a:cubicBezTo>
                    <a:pt x="20800" y="1478"/>
                    <a:pt x="20164" y="689"/>
                    <a:pt x="19317" y="295"/>
                  </a:cubicBezTo>
                  <a:cubicBezTo>
                    <a:pt x="18470" y="-99"/>
                    <a:pt x="17411" y="-99"/>
                    <a:pt x="15717" y="295"/>
                  </a:cubicBezTo>
                  <a:cubicBezTo>
                    <a:pt x="14023" y="689"/>
                    <a:pt x="11694" y="1478"/>
                    <a:pt x="9788" y="3133"/>
                  </a:cubicBezTo>
                  <a:cubicBezTo>
                    <a:pt x="7882" y="4789"/>
                    <a:pt x="6400" y="7311"/>
                    <a:pt x="4811" y="10070"/>
                  </a:cubicBezTo>
                  <a:cubicBezTo>
                    <a:pt x="3223" y="12829"/>
                    <a:pt x="1529" y="15825"/>
                    <a:pt x="682" y="17717"/>
                  </a:cubicBezTo>
                  <a:cubicBezTo>
                    <a:pt x="-165" y="19609"/>
                    <a:pt x="-165" y="20397"/>
                    <a:pt x="364" y="20870"/>
                  </a:cubicBezTo>
                  <a:cubicBezTo>
                    <a:pt x="894" y="21343"/>
                    <a:pt x="1953" y="21501"/>
                    <a:pt x="4494" y="21422"/>
                  </a:cubicBezTo>
                  <a:cubicBezTo>
                    <a:pt x="7035" y="21343"/>
                    <a:pt x="11059" y="21028"/>
                    <a:pt x="13494" y="20634"/>
                  </a:cubicBezTo>
                  <a:cubicBezTo>
                    <a:pt x="15929" y="20240"/>
                    <a:pt x="16776" y="19767"/>
                    <a:pt x="17623" y="192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6" name="Line"/>
            <p:cNvSpPr/>
            <p:nvPr/>
          </p:nvSpPr>
          <p:spPr>
            <a:xfrm>
              <a:off x="10648949" y="1860550"/>
              <a:ext cx="1905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60" y="14400"/>
                    <a:pt x="1920" y="7200"/>
                    <a:pt x="5520" y="3600"/>
                  </a:cubicBezTo>
                  <a:cubicBezTo>
                    <a:pt x="9120" y="0"/>
                    <a:pt x="1536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7" name="Line"/>
            <p:cNvSpPr/>
            <p:nvPr/>
          </p:nvSpPr>
          <p:spPr>
            <a:xfrm>
              <a:off x="10846797" y="1696393"/>
              <a:ext cx="278403" cy="264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447" fill="norm" stroke="1" extrusionOk="0">
                  <a:moveTo>
                    <a:pt x="21523" y="1467"/>
                  </a:moveTo>
                  <a:cubicBezTo>
                    <a:pt x="21032" y="781"/>
                    <a:pt x="20541" y="95"/>
                    <a:pt x="19232" y="10"/>
                  </a:cubicBezTo>
                  <a:cubicBezTo>
                    <a:pt x="17923" y="-76"/>
                    <a:pt x="15796" y="438"/>
                    <a:pt x="13832" y="1210"/>
                  </a:cubicBezTo>
                  <a:cubicBezTo>
                    <a:pt x="11868" y="1981"/>
                    <a:pt x="10068" y="3010"/>
                    <a:pt x="8432" y="5324"/>
                  </a:cubicBezTo>
                  <a:cubicBezTo>
                    <a:pt x="6796" y="7638"/>
                    <a:pt x="5323" y="11238"/>
                    <a:pt x="4341" y="13467"/>
                  </a:cubicBezTo>
                  <a:cubicBezTo>
                    <a:pt x="3359" y="15695"/>
                    <a:pt x="2868" y="16553"/>
                    <a:pt x="2050" y="17667"/>
                  </a:cubicBezTo>
                  <a:cubicBezTo>
                    <a:pt x="1232" y="18781"/>
                    <a:pt x="87" y="20153"/>
                    <a:pt x="5" y="20838"/>
                  </a:cubicBezTo>
                  <a:cubicBezTo>
                    <a:pt x="-77" y="21524"/>
                    <a:pt x="905" y="21524"/>
                    <a:pt x="3605" y="21353"/>
                  </a:cubicBezTo>
                  <a:cubicBezTo>
                    <a:pt x="6305" y="21181"/>
                    <a:pt x="10723" y="20838"/>
                    <a:pt x="15141" y="204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8" name="Line"/>
            <p:cNvSpPr/>
            <p:nvPr/>
          </p:nvSpPr>
          <p:spPr>
            <a:xfrm>
              <a:off x="11118849" y="1752600"/>
              <a:ext cx="139701" cy="218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4" fill="norm" stroke="1" extrusionOk="0">
                  <a:moveTo>
                    <a:pt x="0" y="0"/>
                  </a:moveTo>
                  <a:cubicBezTo>
                    <a:pt x="2618" y="2077"/>
                    <a:pt x="5236" y="4154"/>
                    <a:pt x="8509" y="7269"/>
                  </a:cubicBezTo>
                  <a:cubicBezTo>
                    <a:pt x="11782" y="10385"/>
                    <a:pt x="15709" y="14538"/>
                    <a:pt x="18000" y="17135"/>
                  </a:cubicBezTo>
                  <a:cubicBezTo>
                    <a:pt x="20291" y="19731"/>
                    <a:pt x="20945" y="20769"/>
                    <a:pt x="21273" y="21185"/>
                  </a:cubicBezTo>
                  <a:cubicBezTo>
                    <a:pt x="21600" y="21600"/>
                    <a:pt x="21600" y="21392"/>
                    <a:pt x="21600" y="211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9" name="Line"/>
            <p:cNvSpPr/>
            <p:nvPr/>
          </p:nvSpPr>
          <p:spPr>
            <a:xfrm>
              <a:off x="11125199" y="1782804"/>
              <a:ext cx="184151" cy="230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1" fill="norm" stroke="1" extrusionOk="0">
                  <a:moveTo>
                    <a:pt x="21600" y="144"/>
                  </a:moveTo>
                  <a:cubicBezTo>
                    <a:pt x="20359" y="-53"/>
                    <a:pt x="19117" y="-249"/>
                    <a:pt x="16883" y="1027"/>
                  </a:cubicBezTo>
                  <a:cubicBezTo>
                    <a:pt x="14648" y="2304"/>
                    <a:pt x="11421" y="5053"/>
                    <a:pt x="8441" y="8096"/>
                  </a:cubicBezTo>
                  <a:cubicBezTo>
                    <a:pt x="5462" y="11140"/>
                    <a:pt x="2731" y="14478"/>
                    <a:pt x="1366" y="16736"/>
                  </a:cubicBezTo>
                  <a:cubicBezTo>
                    <a:pt x="0" y="18995"/>
                    <a:pt x="0" y="20173"/>
                    <a:pt x="0" y="213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0" name="Line"/>
            <p:cNvSpPr/>
            <p:nvPr/>
          </p:nvSpPr>
          <p:spPr>
            <a:xfrm>
              <a:off x="11239499" y="1981200"/>
              <a:ext cx="3810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4629"/>
                    <a:pt x="12000" y="9257"/>
                    <a:pt x="8400" y="12857"/>
                  </a:cubicBezTo>
                  <a:cubicBezTo>
                    <a:pt x="4800" y="16457"/>
                    <a:pt x="2400" y="1902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1" name="Line"/>
            <p:cNvSpPr/>
            <p:nvPr/>
          </p:nvSpPr>
          <p:spPr>
            <a:xfrm>
              <a:off x="11315700" y="1862880"/>
              <a:ext cx="31750" cy="29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1440" y="11375"/>
                    <a:pt x="2880" y="2735"/>
                    <a:pt x="6480" y="575"/>
                  </a:cubicBezTo>
                  <a:cubicBezTo>
                    <a:pt x="10080" y="-1585"/>
                    <a:pt x="15840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2" name="Line"/>
            <p:cNvSpPr/>
            <p:nvPr/>
          </p:nvSpPr>
          <p:spPr>
            <a:xfrm>
              <a:off x="11258549" y="1721827"/>
              <a:ext cx="246655" cy="434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513" fill="norm" stroke="1" extrusionOk="0">
                  <a:moveTo>
                    <a:pt x="10523" y="2154"/>
                  </a:moveTo>
                  <a:cubicBezTo>
                    <a:pt x="10523" y="1630"/>
                    <a:pt x="10523" y="1105"/>
                    <a:pt x="10985" y="738"/>
                  </a:cubicBezTo>
                  <a:cubicBezTo>
                    <a:pt x="11446" y="371"/>
                    <a:pt x="12369" y="162"/>
                    <a:pt x="13846" y="57"/>
                  </a:cubicBezTo>
                  <a:cubicBezTo>
                    <a:pt x="15323" y="-48"/>
                    <a:pt x="17354" y="-48"/>
                    <a:pt x="18923" y="424"/>
                  </a:cubicBezTo>
                  <a:cubicBezTo>
                    <a:pt x="20492" y="896"/>
                    <a:pt x="21600" y="1839"/>
                    <a:pt x="21508" y="3360"/>
                  </a:cubicBezTo>
                  <a:cubicBezTo>
                    <a:pt x="21415" y="4880"/>
                    <a:pt x="20123" y="6977"/>
                    <a:pt x="19292" y="9022"/>
                  </a:cubicBezTo>
                  <a:cubicBezTo>
                    <a:pt x="18462" y="11067"/>
                    <a:pt x="18092" y="13059"/>
                    <a:pt x="18185" y="14789"/>
                  </a:cubicBezTo>
                  <a:cubicBezTo>
                    <a:pt x="18277" y="16519"/>
                    <a:pt x="18831" y="17987"/>
                    <a:pt x="18923" y="18983"/>
                  </a:cubicBezTo>
                  <a:cubicBezTo>
                    <a:pt x="19015" y="19979"/>
                    <a:pt x="18646" y="20503"/>
                    <a:pt x="16892" y="20870"/>
                  </a:cubicBezTo>
                  <a:cubicBezTo>
                    <a:pt x="15138" y="21237"/>
                    <a:pt x="12000" y="21447"/>
                    <a:pt x="8954" y="21500"/>
                  </a:cubicBezTo>
                  <a:cubicBezTo>
                    <a:pt x="5908" y="21552"/>
                    <a:pt x="2954" y="21447"/>
                    <a:pt x="0" y="213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3" name="Line"/>
            <p:cNvSpPr/>
            <p:nvPr/>
          </p:nvSpPr>
          <p:spPr>
            <a:xfrm>
              <a:off x="1847850" y="3121755"/>
              <a:ext cx="285750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5440" y="12582"/>
                    <a:pt x="10880" y="4867"/>
                    <a:pt x="14480" y="1782"/>
                  </a:cubicBezTo>
                  <a:cubicBezTo>
                    <a:pt x="18080" y="-1304"/>
                    <a:pt x="19840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4" name="Line"/>
            <p:cNvSpPr/>
            <p:nvPr/>
          </p:nvSpPr>
          <p:spPr>
            <a:xfrm>
              <a:off x="1873250" y="3251200"/>
              <a:ext cx="33020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31" y="14400"/>
                    <a:pt x="8862" y="7200"/>
                    <a:pt x="12462" y="3600"/>
                  </a:cubicBezTo>
                  <a:cubicBezTo>
                    <a:pt x="16062" y="0"/>
                    <a:pt x="1883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5" name="Line"/>
            <p:cNvSpPr/>
            <p:nvPr/>
          </p:nvSpPr>
          <p:spPr>
            <a:xfrm>
              <a:off x="1720850" y="2819400"/>
              <a:ext cx="31750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6" name="Line"/>
            <p:cNvSpPr/>
            <p:nvPr/>
          </p:nvSpPr>
          <p:spPr>
            <a:xfrm>
              <a:off x="1714500" y="2743199"/>
              <a:ext cx="254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7" name="Line"/>
            <p:cNvSpPr/>
            <p:nvPr/>
          </p:nvSpPr>
          <p:spPr>
            <a:xfrm>
              <a:off x="1740908" y="2637952"/>
              <a:ext cx="195842" cy="303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240" fill="norm" stroke="1" extrusionOk="0">
                  <a:moveTo>
                    <a:pt x="18702" y="15345"/>
                  </a:moveTo>
                  <a:cubicBezTo>
                    <a:pt x="15218" y="15049"/>
                    <a:pt x="11734" y="14753"/>
                    <a:pt x="8947" y="14975"/>
                  </a:cubicBezTo>
                  <a:cubicBezTo>
                    <a:pt x="6160" y="15197"/>
                    <a:pt x="4070" y="15937"/>
                    <a:pt x="2676" y="16751"/>
                  </a:cubicBezTo>
                  <a:cubicBezTo>
                    <a:pt x="1283" y="17564"/>
                    <a:pt x="586" y="18452"/>
                    <a:pt x="237" y="19266"/>
                  </a:cubicBezTo>
                  <a:cubicBezTo>
                    <a:pt x="-111" y="20079"/>
                    <a:pt x="-111" y="20819"/>
                    <a:pt x="470" y="21115"/>
                  </a:cubicBezTo>
                  <a:cubicBezTo>
                    <a:pt x="1050" y="21411"/>
                    <a:pt x="2212" y="21263"/>
                    <a:pt x="4070" y="19784"/>
                  </a:cubicBezTo>
                  <a:cubicBezTo>
                    <a:pt x="5928" y="18304"/>
                    <a:pt x="8483" y="15493"/>
                    <a:pt x="10457" y="12238"/>
                  </a:cubicBezTo>
                  <a:cubicBezTo>
                    <a:pt x="12431" y="8984"/>
                    <a:pt x="13824" y="5285"/>
                    <a:pt x="14521" y="2992"/>
                  </a:cubicBezTo>
                  <a:cubicBezTo>
                    <a:pt x="15218" y="699"/>
                    <a:pt x="15218" y="-189"/>
                    <a:pt x="15218" y="33"/>
                  </a:cubicBezTo>
                  <a:cubicBezTo>
                    <a:pt x="15218" y="255"/>
                    <a:pt x="15218" y="1586"/>
                    <a:pt x="15566" y="3953"/>
                  </a:cubicBezTo>
                  <a:cubicBezTo>
                    <a:pt x="15915" y="6321"/>
                    <a:pt x="16612" y="9723"/>
                    <a:pt x="17657" y="12312"/>
                  </a:cubicBezTo>
                  <a:cubicBezTo>
                    <a:pt x="18702" y="14901"/>
                    <a:pt x="20095" y="16677"/>
                    <a:pt x="21489" y="184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8" name="Line"/>
            <p:cNvSpPr/>
            <p:nvPr/>
          </p:nvSpPr>
          <p:spPr>
            <a:xfrm>
              <a:off x="1937427" y="2820852"/>
              <a:ext cx="100924" cy="125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353" fill="norm" stroke="1" extrusionOk="0">
                  <a:moveTo>
                    <a:pt x="6606" y="6233"/>
                  </a:moveTo>
                  <a:cubicBezTo>
                    <a:pt x="8856" y="5513"/>
                    <a:pt x="11106" y="4793"/>
                    <a:pt x="12906" y="3713"/>
                  </a:cubicBezTo>
                  <a:cubicBezTo>
                    <a:pt x="14706" y="2633"/>
                    <a:pt x="16056" y="1193"/>
                    <a:pt x="15606" y="473"/>
                  </a:cubicBezTo>
                  <a:cubicBezTo>
                    <a:pt x="15156" y="-247"/>
                    <a:pt x="12906" y="-247"/>
                    <a:pt x="10206" y="1193"/>
                  </a:cubicBezTo>
                  <a:cubicBezTo>
                    <a:pt x="7506" y="2633"/>
                    <a:pt x="4356" y="5513"/>
                    <a:pt x="2556" y="7853"/>
                  </a:cubicBezTo>
                  <a:cubicBezTo>
                    <a:pt x="756" y="10193"/>
                    <a:pt x="306" y="11993"/>
                    <a:pt x="81" y="13973"/>
                  </a:cubicBezTo>
                  <a:cubicBezTo>
                    <a:pt x="-144" y="15953"/>
                    <a:pt x="-144" y="18113"/>
                    <a:pt x="3456" y="19373"/>
                  </a:cubicBezTo>
                  <a:cubicBezTo>
                    <a:pt x="7056" y="20633"/>
                    <a:pt x="14256" y="20993"/>
                    <a:pt x="21456" y="21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9" name="Line"/>
            <p:cNvSpPr/>
            <p:nvPr/>
          </p:nvSpPr>
          <p:spPr>
            <a:xfrm>
              <a:off x="2064220" y="2838449"/>
              <a:ext cx="107481" cy="115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417" fill="norm" stroke="1" extrusionOk="0">
                  <a:moveTo>
                    <a:pt x="4988" y="0"/>
                  </a:moveTo>
                  <a:cubicBezTo>
                    <a:pt x="3294" y="5891"/>
                    <a:pt x="1600" y="11782"/>
                    <a:pt x="753" y="15709"/>
                  </a:cubicBezTo>
                  <a:cubicBezTo>
                    <a:pt x="-94" y="19636"/>
                    <a:pt x="-94" y="21600"/>
                    <a:pt x="118" y="21404"/>
                  </a:cubicBezTo>
                  <a:cubicBezTo>
                    <a:pt x="330" y="21207"/>
                    <a:pt x="753" y="18851"/>
                    <a:pt x="2024" y="15513"/>
                  </a:cubicBezTo>
                  <a:cubicBezTo>
                    <a:pt x="3294" y="12175"/>
                    <a:pt x="5412" y="7855"/>
                    <a:pt x="7318" y="5105"/>
                  </a:cubicBezTo>
                  <a:cubicBezTo>
                    <a:pt x="9224" y="2356"/>
                    <a:pt x="10918" y="1178"/>
                    <a:pt x="12188" y="1571"/>
                  </a:cubicBezTo>
                  <a:cubicBezTo>
                    <a:pt x="13459" y="1964"/>
                    <a:pt x="14306" y="3927"/>
                    <a:pt x="14941" y="6284"/>
                  </a:cubicBezTo>
                  <a:cubicBezTo>
                    <a:pt x="15577" y="8640"/>
                    <a:pt x="16000" y="11389"/>
                    <a:pt x="17059" y="13353"/>
                  </a:cubicBezTo>
                  <a:cubicBezTo>
                    <a:pt x="18118" y="15316"/>
                    <a:pt x="19812" y="16495"/>
                    <a:pt x="21506" y="176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0" name="Line"/>
            <p:cNvSpPr/>
            <p:nvPr/>
          </p:nvSpPr>
          <p:spPr>
            <a:xfrm>
              <a:off x="2203450" y="2647950"/>
              <a:ext cx="82550" cy="26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938" y="0"/>
                  </a:moveTo>
                  <a:cubicBezTo>
                    <a:pt x="14400" y="2634"/>
                    <a:pt x="8862" y="5268"/>
                    <a:pt x="5262" y="8429"/>
                  </a:cubicBezTo>
                  <a:cubicBezTo>
                    <a:pt x="1662" y="11590"/>
                    <a:pt x="0" y="15278"/>
                    <a:pt x="0" y="17561"/>
                  </a:cubicBezTo>
                  <a:cubicBezTo>
                    <a:pt x="0" y="19844"/>
                    <a:pt x="1662" y="20722"/>
                    <a:pt x="5538" y="21161"/>
                  </a:cubicBezTo>
                  <a:cubicBezTo>
                    <a:pt x="9415" y="21600"/>
                    <a:pt x="15508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1" name="Line"/>
            <p:cNvSpPr/>
            <p:nvPr/>
          </p:nvSpPr>
          <p:spPr>
            <a:xfrm>
              <a:off x="2216150" y="2806700"/>
              <a:ext cx="6350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2" name="Line"/>
            <p:cNvSpPr/>
            <p:nvPr/>
          </p:nvSpPr>
          <p:spPr>
            <a:xfrm>
              <a:off x="2400300" y="2794000"/>
              <a:ext cx="635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3" name="Line"/>
            <p:cNvSpPr/>
            <p:nvPr/>
          </p:nvSpPr>
          <p:spPr>
            <a:xfrm>
              <a:off x="990599" y="3721099"/>
              <a:ext cx="323851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529" y="4168"/>
                    <a:pt x="7059" y="8337"/>
                    <a:pt x="10235" y="11684"/>
                  </a:cubicBezTo>
                  <a:cubicBezTo>
                    <a:pt x="13412" y="15032"/>
                    <a:pt x="16235" y="17558"/>
                    <a:pt x="18071" y="19074"/>
                  </a:cubicBezTo>
                  <a:cubicBezTo>
                    <a:pt x="19906" y="20589"/>
                    <a:pt x="20753" y="2109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4" name="Line"/>
            <p:cNvSpPr/>
            <p:nvPr/>
          </p:nvSpPr>
          <p:spPr>
            <a:xfrm>
              <a:off x="1015443" y="3682999"/>
              <a:ext cx="318058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600" fill="norm" stroke="1" extrusionOk="0">
                  <a:moveTo>
                    <a:pt x="21495" y="0"/>
                  </a:moveTo>
                  <a:cubicBezTo>
                    <a:pt x="19778" y="571"/>
                    <a:pt x="18062" y="1143"/>
                    <a:pt x="16131" y="2514"/>
                  </a:cubicBezTo>
                  <a:cubicBezTo>
                    <a:pt x="14200" y="3886"/>
                    <a:pt x="12054" y="6057"/>
                    <a:pt x="9622" y="8629"/>
                  </a:cubicBezTo>
                  <a:cubicBezTo>
                    <a:pt x="7190" y="11200"/>
                    <a:pt x="4472" y="14171"/>
                    <a:pt x="2899" y="15943"/>
                  </a:cubicBezTo>
                  <a:cubicBezTo>
                    <a:pt x="1325" y="17714"/>
                    <a:pt x="896" y="18286"/>
                    <a:pt x="539" y="18857"/>
                  </a:cubicBezTo>
                  <a:cubicBezTo>
                    <a:pt x="181" y="19429"/>
                    <a:pt x="-105" y="20000"/>
                    <a:pt x="38" y="20457"/>
                  </a:cubicBezTo>
                  <a:cubicBezTo>
                    <a:pt x="181" y="20914"/>
                    <a:pt x="753" y="21257"/>
                    <a:pt x="132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5" name="Line"/>
            <p:cNvSpPr/>
            <p:nvPr/>
          </p:nvSpPr>
          <p:spPr>
            <a:xfrm>
              <a:off x="1498600" y="3829050"/>
              <a:ext cx="1270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6" name="Line"/>
            <p:cNvSpPr/>
            <p:nvPr/>
          </p:nvSpPr>
          <p:spPr>
            <a:xfrm>
              <a:off x="1445683" y="3936999"/>
              <a:ext cx="218017" cy="31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6" fill="norm" stroke="1" extrusionOk="0">
                  <a:moveTo>
                    <a:pt x="2097" y="17280"/>
                  </a:moveTo>
                  <a:cubicBezTo>
                    <a:pt x="1049" y="18720"/>
                    <a:pt x="0" y="20160"/>
                    <a:pt x="0" y="20880"/>
                  </a:cubicBezTo>
                  <a:cubicBezTo>
                    <a:pt x="0" y="21600"/>
                    <a:pt x="1049" y="21600"/>
                    <a:pt x="4823" y="18000"/>
                  </a:cubicBezTo>
                  <a:cubicBezTo>
                    <a:pt x="8598" y="14400"/>
                    <a:pt x="15099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7" name="Line"/>
            <p:cNvSpPr/>
            <p:nvPr/>
          </p:nvSpPr>
          <p:spPr>
            <a:xfrm>
              <a:off x="1847850" y="3727450"/>
              <a:ext cx="203200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150" y="1440"/>
                    <a:pt x="6300" y="2880"/>
                    <a:pt x="9900" y="6480"/>
                  </a:cubicBezTo>
                  <a:cubicBezTo>
                    <a:pt x="13500" y="10080"/>
                    <a:pt x="17550" y="158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8" name="Line"/>
            <p:cNvSpPr/>
            <p:nvPr/>
          </p:nvSpPr>
          <p:spPr>
            <a:xfrm>
              <a:off x="2025650" y="3730535"/>
              <a:ext cx="158750" cy="276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5" fill="norm" stroke="1" extrusionOk="0">
                  <a:moveTo>
                    <a:pt x="21600" y="1244"/>
                  </a:moveTo>
                  <a:cubicBezTo>
                    <a:pt x="20736" y="585"/>
                    <a:pt x="19872" y="-75"/>
                    <a:pt x="18864" y="7"/>
                  </a:cubicBezTo>
                  <a:cubicBezTo>
                    <a:pt x="17856" y="90"/>
                    <a:pt x="16704" y="914"/>
                    <a:pt x="14400" y="3223"/>
                  </a:cubicBezTo>
                  <a:cubicBezTo>
                    <a:pt x="12096" y="5531"/>
                    <a:pt x="8640" y="9323"/>
                    <a:pt x="6048" y="12621"/>
                  </a:cubicBezTo>
                  <a:cubicBezTo>
                    <a:pt x="3456" y="15919"/>
                    <a:pt x="1728" y="18722"/>
                    <a:pt x="0" y="21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9" name="Line"/>
            <p:cNvSpPr/>
            <p:nvPr/>
          </p:nvSpPr>
          <p:spPr>
            <a:xfrm>
              <a:off x="1974850" y="3816349"/>
              <a:ext cx="825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0" name="Line"/>
            <p:cNvSpPr/>
            <p:nvPr/>
          </p:nvSpPr>
          <p:spPr>
            <a:xfrm>
              <a:off x="749299" y="3555999"/>
              <a:ext cx="1272446" cy="579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0" h="21567" fill="norm" stroke="1" extrusionOk="0">
                  <a:moveTo>
                    <a:pt x="0" y="0"/>
                  </a:moveTo>
                  <a:cubicBezTo>
                    <a:pt x="897" y="1498"/>
                    <a:pt x="1794" y="2996"/>
                    <a:pt x="2870" y="4257"/>
                  </a:cubicBezTo>
                  <a:cubicBezTo>
                    <a:pt x="3947" y="5518"/>
                    <a:pt x="5203" y="6543"/>
                    <a:pt x="6512" y="7568"/>
                  </a:cubicBezTo>
                  <a:cubicBezTo>
                    <a:pt x="7822" y="8593"/>
                    <a:pt x="9185" y="9618"/>
                    <a:pt x="10567" y="10761"/>
                  </a:cubicBezTo>
                  <a:cubicBezTo>
                    <a:pt x="11948" y="11904"/>
                    <a:pt x="13348" y="13165"/>
                    <a:pt x="14567" y="14269"/>
                  </a:cubicBezTo>
                  <a:cubicBezTo>
                    <a:pt x="15787" y="15372"/>
                    <a:pt x="16828" y="16318"/>
                    <a:pt x="17886" y="17422"/>
                  </a:cubicBezTo>
                  <a:cubicBezTo>
                    <a:pt x="18945" y="18526"/>
                    <a:pt x="20021" y="19787"/>
                    <a:pt x="20649" y="20536"/>
                  </a:cubicBezTo>
                  <a:cubicBezTo>
                    <a:pt x="21277" y="21285"/>
                    <a:pt x="21456" y="21521"/>
                    <a:pt x="21528" y="21561"/>
                  </a:cubicBezTo>
                  <a:cubicBezTo>
                    <a:pt x="21600" y="21600"/>
                    <a:pt x="21564" y="21442"/>
                    <a:pt x="21528" y="212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1" name="Line"/>
            <p:cNvSpPr/>
            <p:nvPr/>
          </p:nvSpPr>
          <p:spPr>
            <a:xfrm>
              <a:off x="1021218" y="3549649"/>
              <a:ext cx="1290183" cy="647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4" h="21600" fill="norm" stroke="1" extrusionOk="0">
                  <a:moveTo>
                    <a:pt x="21584" y="0"/>
                  </a:moveTo>
                  <a:cubicBezTo>
                    <a:pt x="20628" y="282"/>
                    <a:pt x="19672" y="565"/>
                    <a:pt x="18521" y="1376"/>
                  </a:cubicBezTo>
                  <a:cubicBezTo>
                    <a:pt x="17370" y="2188"/>
                    <a:pt x="16025" y="3529"/>
                    <a:pt x="14732" y="4765"/>
                  </a:cubicBezTo>
                  <a:cubicBezTo>
                    <a:pt x="13440" y="6000"/>
                    <a:pt x="12200" y="7129"/>
                    <a:pt x="10979" y="8329"/>
                  </a:cubicBezTo>
                  <a:cubicBezTo>
                    <a:pt x="9757" y="9529"/>
                    <a:pt x="8553" y="10800"/>
                    <a:pt x="7455" y="12071"/>
                  </a:cubicBezTo>
                  <a:cubicBezTo>
                    <a:pt x="6358" y="13341"/>
                    <a:pt x="5366" y="14612"/>
                    <a:pt x="4357" y="15847"/>
                  </a:cubicBezTo>
                  <a:cubicBezTo>
                    <a:pt x="3348" y="17082"/>
                    <a:pt x="2321" y="18282"/>
                    <a:pt x="1648" y="19059"/>
                  </a:cubicBezTo>
                  <a:cubicBezTo>
                    <a:pt x="975" y="19835"/>
                    <a:pt x="657" y="20188"/>
                    <a:pt x="409" y="20506"/>
                  </a:cubicBezTo>
                  <a:cubicBezTo>
                    <a:pt x="161" y="20824"/>
                    <a:pt x="-16" y="21106"/>
                    <a:pt x="2" y="21282"/>
                  </a:cubicBezTo>
                  <a:cubicBezTo>
                    <a:pt x="19" y="21459"/>
                    <a:pt x="232" y="21529"/>
                    <a:pt x="44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2" name="Line"/>
            <p:cNvSpPr/>
            <p:nvPr/>
          </p:nvSpPr>
          <p:spPr>
            <a:xfrm>
              <a:off x="1861922" y="2654300"/>
              <a:ext cx="43079" cy="21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3" h="21600" fill="norm" stroke="1" extrusionOk="0">
                  <a:moveTo>
                    <a:pt x="11676" y="0"/>
                  </a:moveTo>
                  <a:cubicBezTo>
                    <a:pt x="7562" y="2118"/>
                    <a:pt x="3447" y="4235"/>
                    <a:pt x="1390" y="6988"/>
                  </a:cubicBezTo>
                  <a:cubicBezTo>
                    <a:pt x="-667" y="9741"/>
                    <a:pt x="-667" y="13129"/>
                    <a:pt x="2933" y="15671"/>
                  </a:cubicBezTo>
                  <a:cubicBezTo>
                    <a:pt x="6533" y="18212"/>
                    <a:pt x="13733" y="19906"/>
                    <a:pt x="2093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3" name="Line"/>
            <p:cNvSpPr/>
            <p:nvPr/>
          </p:nvSpPr>
          <p:spPr>
            <a:xfrm>
              <a:off x="1719073" y="2780705"/>
              <a:ext cx="236728" cy="180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0878" fill="norm" stroke="1" extrusionOk="0">
                  <a:moveTo>
                    <a:pt x="17364" y="3751"/>
                  </a:moveTo>
                  <a:cubicBezTo>
                    <a:pt x="16599" y="3014"/>
                    <a:pt x="15835" y="2278"/>
                    <a:pt x="14592" y="1419"/>
                  </a:cubicBezTo>
                  <a:cubicBezTo>
                    <a:pt x="13350" y="560"/>
                    <a:pt x="11629" y="-422"/>
                    <a:pt x="9909" y="192"/>
                  </a:cubicBezTo>
                  <a:cubicBezTo>
                    <a:pt x="8189" y="805"/>
                    <a:pt x="6468" y="3014"/>
                    <a:pt x="4843" y="5960"/>
                  </a:cubicBezTo>
                  <a:cubicBezTo>
                    <a:pt x="3219" y="8905"/>
                    <a:pt x="1690" y="12587"/>
                    <a:pt x="829" y="15164"/>
                  </a:cubicBezTo>
                  <a:cubicBezTo>
                    <a:pt x="-31" y="17742"/>
                    <a:pt x="-222" y="19214"/>
                    <a:pt x="256" y="20073"/>
                  </a:cubicBezTo>
                  <a:cubicBezTo>
                    <a:pt x="734" y="20933"/>
                    <a:pt x="1881" y="21178"/>
                    <a:pt x="5513" y="20442"/>
                  </a:cubicBezTo>
                  <a:cubicBezTo>
                    <a:pt x="9144" y="19705"/>
                    <a:pt x="15261" y="17987"/>
                    <a:pt x="21378" y="162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4" name="Line"/>
            <p:cNvSpPr/>
            <p:nvPr/>
          </p:nvSpPr>
          <p:spPr>
            <a:xfrm>
              <a:off x="5613400" y="419099"/>
              <a:ext cx="635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5" name="Line"/>
            <p:cNvSpPr/>
            <p:nvPr/>
          </p:nvSpPr>
          <p:spPr>
            <a:xfrm>
              <a:off x="5569313" y="266699"/>
              <a:ext cx="31388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21600"/>
                  </a:moveTo>
                  <a:cubicBezTo>
                    <a:pt x="1118" y="14400"/>
                    <a:pt x="-1582" y="7200"/>
                    <a:pt x="1118" y="3600"/>
                  </a:cubicBezTo>
                  <a:cubicBezTo>
                    <a:pt x="3818" y="0"/>
                    <a:pt x="11918" y="0"/>
                    <a:pt x="2001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6" name="Line"/>
            <p:cNvSpPr/>
            <p:nvPr/>
          </p:nvSpPr>
          <p:spPr>
            <a:xfrm>
              <a:off x="5727700" y="393699"/>
              <a:ext cx="25400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7" name="Line"/>
            <p:cNvSpPr/>
            <p:nvPr/>
          </p:nvSpPr>
          <p:spPr>
            <a:xfrm>
              <a:off x="5753100" y="222249"/>
              <a:ext cx="1" cy="317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8" name="Line"/>
            <p:cNvSpPr/>
            <p:nvPr/>
          </p:nvSpPr>
          <p:spPr>
            <a:xfrm>
              <a:off x="5825953" y="65225"/>
              <a:ext cx="200197" cy="396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1" h="21173" fill="norm" stroke="1" extrusionOk="0">
                  <a:moveTo>
                    <a:pt x="17231" y="13479"/>
                  </a:moveTo>
                  <a:cubicBezTo>
                    <a:pt x="13631" y="13366"/>
                    <a:pt x="10031" y="13253"/>
                    <a:pt x="7106" y="14157"/>
                  </a:cubicBezTo>
                  <a:cubicBezTo>
                    <a:pt x="4181" y="15062"/>
                    <a:pt x="1931" y="16984"/>
                    <a:pt x="806" y="18228"/>
                  </a:cubicBezTo>
                  <a:cubicBezTo>
                    <a:pt x="-319" y="19472"/>
                    <a:pt x="-319" y="20038"/>
                    <a:pt x="1144" y="20547"/>
                  </a:cubicBezTo>
                  <a:cubicBezTo>
                    <a:pt x="2606" y="21056"/>
                    <a:pt x="5531" y="21508"/>
                    <a:pt x="8119" y="20829"/>
                  </a:cubicBezTo>
                  <a:cubicBezTo>
                    <a:pt x="10706" y="20151"/>
                    <a:pt x="12956" y="18342"/>
                    <a:pt x="14306" y="15571"/>
                  </a:cubicBezTo>
                  <a:cubicBezTo>
                    <a:pt x="15656" y="12800"/>
                    <a:pt x="16106" y="9068"/>
                    <a:pt x="15881" y="6411"/>
                  </a:cubicBezTo>
                  <a:cubicBezTo>
                    <a:pt x="15656" y="3753"/>
                    <a:pt x="14756" y="2170"/>
                    <a:pt x="13744" y="1209"/>
                  </a:cubicBezTo>
                  <a:cubicBezTo>
                    <a:pt x="12731" y="247"/>
                    <a:pt x="11606" y="-92"/>
                    <a:pt x="10706" y="21"/>
                  </a:cubicBezTo>
                  <a:cubicBezTo>
                    <a:pt x="9806" y="134"/>
                    <a:pt x="9131" y="700"/>
                    <a:pt x="8794" y="2396"/>
                  </a:cubicBezTo>
                  <a:cubicBezTo>
                    <a:pt x="8456" y="4092"/>
                    <a:pt x="8456" y="6920"/>
                    <a:pt x="10593" y="9521"/>
                  </a:cubicBezTo>
                  <a:cubicBezTo>
                    <a:pt x="12731" y="12122"/>
                    <a:pt x="17006" y="14496"/>
                    <a:pt x="21281" y="168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9" name="Line"/>
            <p:cNvSpPr/>
            <p:nvPr/>
          </p:nvSpPr>
          <p:spPr>
            <a:xfrm>
              <a:off x="6934200" y="158749"/>
              <a:ext cx="260350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161" y="2618"/>
                    <a:pt x="6322" y="5236"/>
                    <a:pt x="9571" y="8509"/>
                  </a:cubicBezTo>
                  <a:cubicBezTo>
                    <a:pt x="12820" y="11782"/>
                    <a:pt x="16156" y="15709"/>
                    <a:pt x="18176" y="18000"/>
                  </a:cubicBezTo>
                  <a:cubicBezTo>
                    <a:pt x="20195" y="20291"/>
                    <a:pt x="20898" y="2094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0" name="Line"/>
            <p:cNvSpPr/>
            <p:nvPr/>
          </p:nvSpPr>
          <p:spPr>
            <a:xfrm>
              <a:off x="6993003" y="110812"/>
              <a:ext cx="207898" cy="409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5" h="21450" fill="norm" stroke="1" extrusionOk="0">
                  <a:moveTo>
                    <a:pt x="21215" y="515"/>
                  </a:moveTo>
                  <a:cubicBezTo>
                    <a:pt x="20351" y="182"/>
                    <a:pt x="19487" y="-150"/>
                    <a:pt x="18623" y="72"/>
                  </a:cubicBezTo>
                  <a:cubicBezTo>
                    <a:pt x="17759" y="293"/>
                    <a:pt x="16895" y="1068"/>
                    <a:pt x="14843" y="3062"/>
                  </a:cubicBezTo>
                  <a:cubicBezTo>
                    <a:pt x="12791" y="5056"/>
                    <a:pt x="9551" y="8268"/>
                    <a:pt x="6743" y="11204"/>
                  </a:cubicBezTo>
                  <a:cubicBezTo>
                    <a:pt x="3935" y="14139"/>
                    <a:pt x="1559" y="16798"/>
                    <a:pt x="587" y="18459"/>
                  </a:cubicBezTo>
                  <a:cubicBezTo>
                    <a:pt x="-385" y="20121"/>
                    <a:pt x="47" y="20785"/>
                    <a:pt x="479" y="214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1" name="Line"/>
            <p:cNvSpPr/>
            <p:nvPr/>
          </p:nvSpPr>
          <p:spPr>
            <a:xfrm>
              <a:off x="7390273" y="231510"/>
              <a:ext cx="172578" cy="28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8" h="21021" fill="norm" stroke="1" extrusionOk="0">
                  <a:moveTo>
                    <a:pt x="1700" y="21021"/>
                  </a:moveTo>
                  <a:cubicBezTo>
                    <a:pt x="659" y="14850"/>
                    <a:pt x="-382" y="8678"/>
                    <a:pt x="138" y="4821"/>
                  </a:cubicBezTo>
                  <a:cubicBezTo>
                    <a:pt x="659" y="964"/>
                    <a:pt x="2741" y="-579"/>
                    <a:pt x="6514" y="192"/>
                  </a:cubicBezTo>
                  <a:cubicBezTo>
                    <a:pt x="10288" y="964"/>
                    <a:pt x="15753" y="4050"/>
                    <a:pt x="21218" y="71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2" name="Line"/>
            <p:cNvSpPr/>
            <p:nvPr/>
          </p:nvSpPr>
          <p:spPr>
            <a:xfrm>
              <a:off x="7405098" y="304799"/>
              <a:ext cx="316503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fill="norm" stroke="1" extrusionOk="0">
                  <a:moveTo>
                    <a:pt x="2092" y="21600"/>
                  </a:moveTo>
                  <a:cubicBezTo>
                    <a:pt x="1084" y="21600"/>
                    <a:pt x="76" y="21600"/>
                    <a:pt x="4" y="21300"/>
                  </a:cubicBezTo>
                  <a:cubicBezTo>
                    <a:pt x="-68" y="21000"/>
                    <a:pt x="796" y="20400"/>
                    <a:pt x="3532" y="17400"/>
                  </a:cubicBezTo>
                  <a:cubicBezTo>
                    <a:pt x="6268" y="14400"/>
                    <a:pt x="10876" y="9000"/>
                    <a:pt x="14188" y="5700"/>
                  </a:cubicBezTo>
                  <a:cubicBezTo>
                    <a:pt x="17500" y="2400"/>
                    <a:pt x="19516" y="1200"/>
                    <a:pt x="2153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3" name="Line"/>
            <p:cNvSpPr/>
            <p:nvPr/>
          </p:nvSpPr>
          <p:spPr>
            <a:xfrm>
              <a:off x="7827287" y="61547"/>
              <a:ext cx="205464" cy="173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320" fill="norm" stroke="1" extrusionOk="0">
                  <a:moveTo>
                    <a:pt x="236" y="3363"/>
                  </a:moveTo>
                  <a:cubicBezTo>
                    <a:pt x="15" y="2062"/>
                    <a:pt x="-205" y="761"/>
                    <a:pt x="346" y="240"/>
                  </a:cubicBezTo>
                  <a:cubicBezTo>
                    <a:pt x="897" y="-280"/>
                    <a:pt x="2219" y="-20"/>
                    <a:pt x="4203" y="1672"/>
                  </a:cubicBezTo>
                  <a:cubicBezTo>
                    <a:pt x="6187" y="3363"/>
                    <a:pt x="8832" y="6486"/>
                    <a:pt x="11807" y="10000"/>
                  </a:cubicBezTo>
                  <a:cubicBezTo>
                    <a:pt x="14783" y="13513"/>
                    <a:pt x="18089" y="17416"/>
                    <a:pt x="21395" y="213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4" name="Line"/>
            <p:cNvSpPr/>
            <p:nvPr/>
          </p:nvSpPr>
          <p:spPr>
            <a:xfrm>
              <a:off x="8001000" y="67647"/>
              <a:ext cx="147951" cy="398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5" h="21395" fill="norm" stroke="1" extrusionOk="0">
                  <a:moveTo>
                    <a:pt x="17341" y="1824"/>
                  </a:moveTo>
                  <a:cubicBezTo>
                    <a:pt x="17341" y="1255"/>
                    <a:pt x="17341" y="687"/>
                    <a:pt x="18101" y="346"/>
                  </a:cubicBezTo>
                  <a:cubicBezTo>
                    <a:pt x="18862" y="5"/>
                    <a:pt x="20383" y="-109"/>
                    <a:pt x="20992" y="118"/>
                  </a:cubicBezTo>
                  <a:cubicBezTo>
                    <a:pt x="21600" y="346"/>
                    <a:pt x="21296" y="914"/>
                    <a:pt x="19014" y="2335"/>
                  </a:cubicBezTo>
                  <a:cubicBezTo>
                    <a:pt x="16732" y="3756"/>
                    <a:pt x="12473" y="6030"/>
                    <a:pt x="8975" y="8815"/>
                  </a:cubicBezTo>
                  <a:cubicBezTo>
                    <a:pt x="5476" y="11600"/>
                    <a:pt x="2738" y="14897"/>
                    <a:pt x="1369" y="16830"/>
                  </a:cubicBezTo>
                  <a:cubicBezTo>
                    <a:pt x="0" y="18763"/>
                    <a:pt x="0" y="19331"/>
                    <a:pt x="0" y="19899"/>
                  </a:cubicBezTo>
                  <a:cubicBezTo>
                    <a:pt x="0" y="20468"/>
                    <a:pt x="0" y="21036"/>
                    <a:pt x="456" y="21264"/>
                  </a:cubicBezTo>
                  <a:cubicBezTo>
                    <a:pt x="913" y="21491"/>
                    <a:pt x="1825" y="21377"/>
                    <a:pt x="2738" y="212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5" name="Line"/>
            <p:cNvSpPr/>
            <p:nvPr/>
          </p:nvSpPr>
          <p:spPr>
            <a:xfrm>
              <a:off x="7042150" y="685799"/>
              <a:ext cx="1187450" cy="73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8" fill="norm" stroke="1" extrusionOk="0">
                  <a:moveTo>
                    <a:pt x="0" y="16663"/>
                  </a:moveTo>
                  <a:cubicBezTo>
                    <a:pt x="1194" y="19131"/>
                    <a:pt x="2387" y="21600"/>
                    <a:pt x="3658" y="21291"/>
                  </a:cubicBezTo>
                  <a:cubicBezTo>
                    <a:pt x="4928" y="20983"/>
                    <a:pt x="6276" y="17897"/>
                    <a:pt x="7585" y="15120"/>
                  </a:cubicBezTo>
                  <a:cubicBezTo>
                    <a:pt x="8894" y="12343"/>
                    <a:pt x="10165" y="9874"/>
                    <a:pt x="11378" y="7406"/>
                  </a:cubicBezTo>
                  <a:cubicBezTo>
                    <a:pt x="12590" y="4937"/>
                    <a:pt x="13745" y="2469"/>
                    <a:pt x="14881" y="1234"/>
                  </a:cubicBezTo>
                  <a:cubicBezTo>
                    <a:pt x="16017" y="0"/>
                    <a:pt x="17134" y="0"/>
                    <a:pt x="18250" y="0"/>
                  </a:cubicBezTo>
                  <a:cubicBezTo>
                    <a:pt x="19367" y="0"/>
                    <a:pt x="2048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6" name="Line"/>
            <p:cNvSpPr/>
            <p:nvPr/>
          </p:nvSpPr>
          <p:spPr>
            <a:xfrm>
              <a:off x="7662719" y="817033"/>
              <a:ext cx="293831" cy="316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534" fill="norm" stroke="1" extrusionOk="0">
                  <a:moveTo>
                    <a:pt x="7532" y="16992"/>
                  </a:moveTo>
                  <a:cubicBezTo>
                    <a:pt x="7069" y="16416"/>
                    <a:pt x="6607" y="15840"/>
                    <a:pt x="6067" y="15336"/>
                  </a:cubicBezTo>
                  <a:cubicBezTo>
                    <a:pt x="5527" y="14832"/>
                    <a:pt x="4909" y="14400"/>
                    <a:pt x="3907" y="15192"/>
                  </a:cubicBezTo>
                  <a:cubicBezTo>
                    <a:pt x="2904" y="15984"/>
                    <a:pt x="1515" y="18000"/>
                    <a:pt x="744" y="19368"/>
                  </a:cubicBezTo>
                  <a:cubicBezTo>
                    <a:pt x="-28" y="20736"/>
                    <a:pt x="-182" y="21456"/>
                    <a:pt x="204" y="21528"/>
                  </a:cubicBezTo>
                  <a:cubicBezTo>
                    <a:pt x="589" y="21600"/>
                    <a:pt x="1515" y="21024"/>
                    <a:pt x="2672" y="18936"/>
                  </a:cubicBezTo>
                  <a:cubicBezTo>
                    <a:pt x="3829" y="16848"/>
                    <a:pt x="5218" y="13248"/>
                    <a:pt x="6221" y="10080"/>
                  </a:cubicBezTo>
                  <a:cubicBezTo>
                    <a:pt x="7224" y="6912"/>
                    <a:pt x="7841" y="4176"/>
                    <a:pt x="8227" y="2448"/>
                  </a:cubicBezTo>
                  <a:cubicBezTo>
                    <a:pt x="8612" y="720"/>
                    <a:pt x="8767" y="0"/>
                    <a:pt x="8689" y="0"/>
                  </a:cubicBezTo>
                  <a:cubicBezTo>
                    <a:pt x="8612" y="0"/>
                    <a:pt x="8304" y="720"/>
                    <a:pt x="8072" y="2808"/>
                  </a:cubicBezTo>
                  <a:cubicBezTo>
                    <a:pt x="7841" y="4896"/>
                    <a:pt x="7687" y="8352"/>
                    <a:pt x="7918" y="10728"/>
                  </a:cubicBezTo>
                  <a:cubicBezTo>
                    <a:pt x="8149" y="13104"/>
                    <a:pt x="8767" y="14400"/>
                    <a:pt x="9461" y="15120"/>
                  </a:cubicBezTo>
                  <a:cubicBezTo>
                    <a:pt x="10155" y="15840"/>
                    <a:pt x="10927" y="15984"/>
                    <a:pt x="11775" y="15840"/>
                  </a:cubicBezTo>
                  <a:cubicBezTo>
                    <a:pt x="12624" y="15696"/>
                    <a:pt x="13549" y="15264"/>
                    <a:pt x="14398" y="14616"/>
                  </a:cubicBezTo>
                  <a:cubicBezTo>
                    <a:pt x="15247" y="13968"/>
                    <a:pt x="16018" y="13104"/>
                    <a:pt x="16481" y="12312"/>
                  </a:cubicBezTo>
                  <a:cubicBezTo>
                    <a:pt x="16944" y="11520"/>
                    <a:pt x="17098" y="10800"/>
                    <a:pt x="16712" y="10512"/>
                  </a:cubicBezTo>
                  <a:cubicBezTo>
                    <a:pt x="16327" y="10224"/>
                    <a:pt x="15401" y="10368"/>
                    <a:pt x="14707" y="10728"/>
                  </a:cubicBezTo>
                  <a:cubicBezTo>
                    <a:pt x="14012" y="11088"/>
                    <a:pt x="13549" y="11664"/>
                    <a:pt x="13164" y="12312"/>
                  </a:cubicBezTo>
                  <a:cubicBezTo>
                    <a:pt x="12778" y="12960"/>
                    <a:pt x="12469" y="13680"/>
                    <a:pt x="12315" y="14400"/>
                  </a:cubicBezTo>
                  <a:cubicBezTo>
                    <a:pt x="12161" y="15120"/>
                    <a:pt x="12161" y="15840"/>
                    <a:pt x="12547" y="16344"/>
                  </a:cubicBezTo>
                  <a:cubicBezTo>
                    <a:pt x="12932" y="16848"/>
                    <a:pt x="13704" y="17136"/>
                    <a:pt x="15247" y="16992"/>
                  </a:cubicBezTo>
                  <a:cubicBezTo>
                    <a:pt x="16789" y="16848"/>
                    <a:pt x="19104" y="16272"/>
                    <a:pt x="21418" y="156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7" name="Line"/>
            <p:cNvSpPr/>
            <p:nvPr/>
          </p:nvSpPr>
          <p:spPr>
            <a:xfrm>
              <a:off x="7954017" y="952236"/>
              <a:ext cx="45975" cy="236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8" h="21344" fill="norm" stroke="1" extrusionOk="0">
                  <a:moveTo>
                    <a:pt x="9575" y="5185"/>
                  </a:moveTo>
                  <a:cubicBezTo>
                    <a:pt x="6758" y="6906"/>
                    <a:pt x="3941" y="8626"/>
                    <a:pt x="2532" y="11015"/>
                  </a:cubicBezTo>
                  <a:cubicBezTo>
                    <a:pt x="1123" y="13405"/>
                    <a:pt x="1123" y="16463"/>
                    <a:pt x="1123" y="18470"/>
                  </a:cubicBezTo>
                  <a:cubicBezTo>
                    <a:pt x="1123" y="20477"/>
                    <a:pt x="1123" y="21433"/>
                    <a:pt x="654" y="21337"/>
                  </a:cubicBezTo>
                  <a:cubicBezTo>
                    <a:pt x="184" y="21242"/>
                    <a:pt x="-755" y="20095"/>
                    <a:pt x="1123" y="16845"/>
                  </a:cubicBezTo>
                  <a:cubicBezTo>
                    <a:pt x="3002" y="13596"/>
                    <a:pt x="7697" y="8244"/>
                    <a:pt x="11454" y="4898"/>
                  </a:cubicBezTo>
                  <a:cubicBezTo>
                    <a:pt x="15210" y="1553"/>
                    <a:pt x="18028" y="215"/>
                    <a:pt x="19436" y="24"/>
                  </a:cubicBezTo>
                  <a:cubicBezTo>
                    <a:pt x="20845" y="-167"/>
                    <a:pt x="20845" y="789"/>
                    <a:pt x="18497" y="2987"/>
                  </a:cubicBezTo>
                  <a:cubicBezTo>
                    <a:pt x="16149" y="5185"/>
                    <a:pt x="11454" y="8626"/>
                    <a:pt x="6758" y="120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8" name="Line"/>
            <p:cNvSpPr/>
            <p:nvPr/>
          </p:nvSpPr>
          <p:spPr>
            <a:xfrm>
              <a:off x="8026400" y="930520"/>
              <a:ext cx="184150" cy="112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83" fill="norm" stroke="1" extrusionOk="0">
                  <a:moveTo>
                    <a:pt x="0" y="8634"/>
                  </a:moveTo>
                  <a:cubicBezTo>
                    <a:pt x="1241" y="7477"/>
                    <a:pt x="2483" y="6320"/>
                    <a:pt x="3848" y="4777"/>
                  </a:cubicBezTo>
                  <a:cubicBezTo>
                    <a:pt x="5214" y="3234"/>
                    <a:pt x="6703" y="1306"/>
                    <a:pt x="6828" y="920"/>
                  </a:cubicBezTo>
                  <a:cubicBezTo>
                    <a:pt x="6952" y="534"/>
                    <a:pt x="5710" y="1691"/>
                    <a:pt x="4593" y="4198"/>
                  </a:cubicBezTo>
                  <a:cubicBezTo>
                    <a:pt x="3476" y="6706"/>
                    <a:pt x="2483" y="10563"/>
                    <a:pt x="1986" y="13456"/>
                  </a:cubicBezTo>
                  <a:cubicBezTo>
                    <a:pt x="1490" y="16348"/>
                    <a:pt x="1490" y="18277"/>
                    <a:pt x="2110" y="19434"/>
                  </a:cubicBezTo>
                  <a:cubicBezTo>
                    <a:pt x="2731" y="20591"/>
                    <a:pt x="3972" y="20977"/>
                    <a:pt x="5462" y="19627"/>
                  </a:cubicBezTo>
                  <a:cubicBezTo>
                    <a:pt x="6952" y="18277"/>
                    <a:pt x="8690" y="15191"/>
                    <a:pt x="10179" y="11913"/>
                  </a:cubicBezTo>
                  <a:cubicBezTo>
                    <a:pt x="11669" y="8634"/>
                    <a:pt x="12910" y="5163"/>
                    <a:pt x="14028" y="2848"/>
                  </a:cubicBezTo>
                  <a:cubicBezTo>
                    <a:pt x="15145" y="534"/>
                    <a:pt x="16138" y="-623"/>
                    <a:pt x="16883" y="341"/>
                  </a:cubicBezTo>
                  <a:cubicBezTo>
                    <a:pt x="17628" y="1306"/>
                    <a:pt x="18124" y="4391"/>
                    <a:pt x="18869" y="7091"/>
                  </a:cubicBezTo>
                  <a:cubicBezTo>
                    <a:pt x="19614" y="9791"/>
                    <a:pt x="20607" y="12106"/>
                    <a:pt x="21600" y="144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9" name="Line"/>
            <p:cNvSpPr/>
            <p:nvPr/>
          </p:nvSpPr>
          <p:spPr>
            <a:xfrm>
              <a:off x="8231154" y="774433"/>
              <a:ext cx="271497" cy="244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179" fill="norm" stroke="1" extrusionOk="0">
                  <a:moveTo>
                    <a:pt x="5905" y="13752"/>
                  </a:moveTo>
                  <a:cubicBezTo>
                    <a:pt x="5905" y="12837"/>
                    <a:pt x="5905" y="11921"/>
                    <a:pt x="5486" y="11647"/>
                  </a:cubicBezTo>
                  <a:cubicBezTo>
                    <a:pt x="5068" y="11372"/>
                    <a:pt x="4230" y="11738"/>
                    <a:pt x="3226" y="12928"/>
                  </a:cubicBezTo>
                  <a:cubicBezTo>
                    <a:pt x="2221" y="14118"/>
                    <a:pt x="1049" y="16132"/>
                    <a:pt x="463" y="17779"/>
                  </a:cubicBezTo>
                  <a:cubicBezTo>
                    <a:pt x="-123" y="19426"/>
                    <a:pt x="-123" y="20708"/>
                    <a:pt x="296" y="21074"/>
                  </a:cubicBezTo>
                  <a:cubicBezTo>
                    <a:pt x="714" y="21440"/>
                    <a:pt x="1551" y="20891"/>
                    <a:pt x="2807" y="18786"/>
                  </a:cubicBezTo>
                  <a:cubicBezTo>
                    <a:pt x="4063" y="16681"/>
                    <a:pt x="5737" y="13020"/>
                    <a:pt x="6658" y="9908"/>
                  </a:cubicBezTo>
                  <a:cubicBezTo>
                    <a:pt x="7579" y="6796"/>
                    <a:pt x="7747" y="4233"/>
                    <a:pt x="7663" y="2494"/>
                  </a:cubicBezTo>
                  <a:cubicBezTo>
                    <a:pt x="7579" y="755"/>
                    <a:pt x="7244" y="-160"/>
                    <a:pt x="6826" y="23"/>
                  </a:cubicBezTo>
                  <a:cubicBezTo>
                    <a:pt x="6407" y="206"/>
                    <a:pt x="5905" y="1487"/>
                    <a:pt x="5235" y="3959"/>
                  </a:cubicBezTo>
                  <a:cubicBezTo>
                    <a:pt x="4565" y="6430"/>
                    <a:pt x="3728" y="10091"/>
                    <a:pt x="3561" y="12745"/>
                  </a:cubicBezTo>
                  <a:cubicBezTo>
                    <a:pt x="3393" y="15399"/>
                    <a:pt x="3896" y="17047"/>
                    <a:pt x="4565" y="17962"/>
                  </a:cubicBezTo>
                  <a:cubicBezTo>
                    <a:pt x="5235" y="18877"/>
                    <a:pt x="6072" y="19060"/>
                    <a:pt x="6993" y="18420"/>
                  </a:cubicBezTo>
                  <a:cubicBezTo>
                    <a:pt x="7914" y="17779"/>
                    <a:pt x="8919" y="16315"/>
                    <a:pt x="9672" y="14850"/>
                  </a:cubicBezTo>
                  <a:cubicBezTo>
                    <a:pt x="10426" y="13386"/>
                    <a:pt x="10928" y="11921"/>
                    <a:pt x="10928" y="11555"/>
                  </a:cubicBezTo>
                  <a:cubicBezTo>
                    <a:pt x="10928" y="11189"/>
                    <a:pt x="10426" y="11921"/>
                    <a:pt x="10091" y="12745"/>
                  </a:cubicBezTo>
                  <a:cubicBezTo>
                    <a:pt x="9756" y="13569"/>
                    <a:pt x="9589" y="14484"/>
                    <a:pt x="9672" y="15399"/>
                  </a:cubicBezTo>
                  <a:cubicBezTo>
                    <a:pt x="9756" y="16315"/>
                    <a:pt x="10091" y="17230"/>
                    <a:pt x="10593" y="17413"/>
                  </a:cubicBezTo>
                  <a:cubicBezTo>
                    <a:pt x="11096" y="17596"/>
                    <a:pt x="11765" y="17047"/>
                    <a:pt x="12268" y="16315"/>
                  </a:cubicBezTo>
                  <a:cubicBezTo>
                    <a:pt x="12770" y="15582"/>
                    <a:pt x="13105" y="14667"/>
                    <a:pt x="13524" y="14576"/>
                  </a:cubicBezTo>
                  <a:cubicBezTo>
                    <a:pt x="13942" y="14484"/>
                    <a:pt x="14444" y="15216"/>
                    <a:pt x="14947" y="15125"/>
                  </a:cubicBezTo>
                  <a:cubicBezTo>
                    <a:pt x="15449" y="15033"/>
                    <a:pt x="15951" y="14118"/>
                    <a:pt x="16705" y="13111"/>
                  </a:cubicBezTo>
                  <a:cubicBezTo>
                    <a:pt x="17458" y="12104"/>
                    <a:pt x="18463" y="11006"/>
                    <a:pt x="18965" y="10915"/>
                  </a:cubicBezTo>
                  <a:cubicBezTo>
                    <a:pt x="19468" y="10823"/>
                    <a:pt x="19468" y="11738"/>
                    <a:pt x="19803" y="13294"/>
                  </a:cubicBezTo>
                  <a:cubicBezTo>
                    <a:pt x="20137" y="14850"/>
                    <a:pt x="20807" y="17047"/>
                    <a:pt x="21477" y="192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0" name="Line"/>
            <p:cNvSpPr/>
            <p:nvPr/>
          </p:nvSpPr>
          <p:spPr>
            <a:xfrm>
              <a:off x="8548382" y="704849"/>
              <a:ext cx="36818" cy="271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465" fill="norm" stroke="1" extrusionOk="0">
                  <a:moveTo>
                    <a:pt x="20873" y="0"/>
                  </a:moveTo>
                  <a:cubicBezTo>
                    <a:pt x="13673" y="5693"/>
                    <a:pt x="6473" y="11386"/>
                    <a:pt x="2873" y="14651"/>
                  </a:cubicBezTo>
                  <a:cubicBezTo>
                    <a:pt x="-727" y="17916"/>
                    <a:pt x="-727" y="18753"/>
                    <a:pt x="1673" y="19591"/>
                  </a:cubicBezTo>
                  <a:cubicBezTo>
                    <a:pt x="4073" y="20428"/>
                    <a:pt x="8873" y="21265"/>
                    <a:pt x="12473" y="21433"/>
                  </a:cubicBezTo>
                  <a:cubicBezTo>
                    <a:pt x="16073" y="21600"/>
                    <a:pt x="18473" y="21098"/>
                    <a:pt x="20873" y="205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1" name="Line"/>
            <p:cNvSpPr/>
            <p:nvPr/>
          </p:nvSpPr>
          <p:spPr>
            <a:xfrm>
              <a:off x="8528050" y="819149"/>
              <a:ext cx="1270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7100"/>
                    <a:pt x="7200" y="12600"/>
                    <a:pt x="10800" y="9000"/>
                  </a:cubicBezTo>
                  <a:cubicBezTo>
                    <a:pt x="14400" y="5400"/>
                    <a:pt x="18000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2" name="Line"/>
            <p:cNvSpPr/>
            <p:nvPr/>
          </p:nvSpPr>
          <p:spPr>
            <a:xfrm>
              <a:off x="6985000" y="65677"/>
              <a:ext cx="1494056" cy="963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551" fill="norm" stroke="1" extrusionOk="0">
                  <a:moveTo>
                    <a:pt x="0" y="662"/>
                  </a:moveTo>
                  <a:cubicBezTo>
                    <a:pt x="0" y="425"/>
                    <a:pt x="0" y="188"/>
                    <a:pt x="92" y="69"/>
                  </a:cubicBezTo>
                  <a:cubicBezTo>
                    <a:pt x="183" y="-49"/>
                    <a:pt x="367" y="-49"/>
                    <a:pt x="932" y="330"/>
                  </a:cubicBezTo>
                  <a:cubicBezTo>
                    <a:pt x="1497" y="709"/>
                    <a:pt x="2444" y="1467"/>
                    <a:pt x="3422" y="2272"/>
                  </a:cubicBezTo>
                  <a:cubicBezTo>
                    <a:pt x="4399" y="3077"/>
                    <a:pt x="5408" y="3930"/>
                    <a:pt x="6385" y="4806"/>
                  </a:cubicBezTo>
                  <a:cubicBezTo>
                    <a:pt x="7363" y="5683"/>
                    <a:pt x="8310" y="6583"/>
                    <a:pt x="9242" y="7412"/>
                  </a:cubicBezTo>
                  <a:cubicBezTo>
                    <a:pt x="10174" y="8240"/>
                    <a:pt x="11090" y="8998"/>
                    <a:pt x="12022" y="9827"/>
                  </a:cubicBezTo>
                  <a:cubicBezTo>
                    <a:pt x="12954" y="10656"/>
                    <a:pt x="13901" y="11556"/>
                    <a:pt x="14909" y="12527"/>
                  </a:cubicBezTo>
                  <a:cubicBezTo>
                    <a:pt x="15917" y="13498"/>
                    <a:pt x="16987" y="14540"/>
                    <a:pt x="17964" y="15606"/>
                  </a:cubicBezTo>
                  <a:cubicBezTo>
                    <a:pt x="18942" y="16672"/>
                    <a:pt x="19828" y="17762"/>
                    <a:pt x="20424" y="18590"/>
                  </a:cubicBezTo>
                  <a:cubicBezTo>
                    <a:pt x="21020" y="19419"/>
                    <a:pt x="21325" y="19988"/>
                    <a:pt x="21463" y="20438"/>
                  </a:cubicBezTo>
                  <a:cubicBezTo>
                    <a:pt x="21600" y="20888"/>
                    <a:pt x="21569" y="21219"/>
                    <a:pt x="21539" y="215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3" name="Line"/>
            <p:cNvSpPr/>
            <p:nvPr/>
          </p:nvSpPr>
          <p:spPr>
            <a:xfrm>
              <a:off x="7639050" y="0"/>
              <a:ext cx="654050" cy="762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412" y="1740"/>
                    <a:pt x="19223" y="3480"/>
                    <a:pt x="17860" y="5370"/>
                  </a:cubicBezTo>
                  <a:cubicBezTo>
                    <a:pt x="16497" y="7260"/>
                    <a:pt x="14959" y="9300"/>
                    <a:pt x="13107" y="11280"/>
                  </a:cubicBezTo>
                  <a:cubicBezTo>
                    <a:pt x="11254" y="13260"/>
                    <a:pt x="9087" y="15180"/>
                    <a:pt x="6850" y="16890"/>
                  </a:cubicBezTo>
                  <a:cubicBezTo>
                    <a:pt x="4614" y="18600"/>
                    <a:pt x="2307" y="201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4" name="Line"/>
            <p:cNvSpPr/>
            <p:nvPr/>
          </p:nvSpPr>
          <p:spPr>
            <a:xfrm>
              <a:off x="3237277" y="2885986"/>
              <a:ext cx="39324" cy="346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0" h="21540" fill="norm" stroke="1" extrusionOk="0">
                  <a:moveTo>
                    <a:pt x="4067" y="6130"/>
                  </a:moveTo>
                  <a:cubicBezTo>
                    <a:pt x="1794" y="4418"/>
                    <a:pt x="-480" y="2706"/>
                    <a:pt x="88" y="1586"/>
                  </a:cubicBezTo>
                  <a:cubicBezTo>
                    <a:pt x="657" y="467"/>
                    <a:pt x="4067" y="-60"/>
                    <a:pt x="5773" y="6"/>
                  </a:cubicBezTo>
                  <a:cubicBezTo>
                    <a:pt x="7478" y="72"/>
                    <a:pt x="7478" y="730"/>
                    <a:pt x="8615" y="3562"/>
                  </a:cubicBezTo>
                  <a:cubicBezTo>
                    <a:pt x="9752" y="6394"/>
                    <a:pt x="12025" y="11399"/>
                    <a:pt x="14299" y="14757"/>
                  </a:cubicBezTo>
                  <a:cubicBezTo>
                    <a:pt x="16573" y="18116"/>
                    <a:pt x="18846" y="19828"/>
                    <a:pt x="21120" y="215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5" name="Line"/>
            <p:cNvSpPr/>
            <p:nvPr/>
          </p:nvSpPr>
          <p:spPr>
            <a:xfrm>
              <a:off x="3194050" y="3252901"/>
              <a:ext cx="203200" cy="2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9353"/>
                  </a:moveTo>
                  <a:cubicBezTo>
                    <a:pt x="4275" y="3953"/>
                    <a:pt x="8550" y="-1447"/>
                    <a:pt x="12150" y="353"/>
                  </a:cubicBezTo>
                  <a:cubicBezTo>
                    <a:pt x="15750" y="2153"/>
                    <a:pt x="18675" y="11153"/>
                    <a:pt x="21600" y="201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6" name="Line"/>
            <p:cNvSpPr/>
            <p:nvPr/>
          </p:nvSpPr>
          <p:spPr>
            <a:xfrm>
              <a:off x="3295086" y="3343187"/>
              <a:ext cx="222814" cy="174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481" fill="norm" stroke="1" extrusionOk="0">
                  <a:moveTo>
                    <a:pt x="665" y="6647"/>
                  </a:moveTo>
                  <a:cubicBezTo>
                    <a:pt x="258" y="9770"/>
                    <a:pt x="-150" y="12893"/>
                    <a:pt x="54" y="15365"/>
                  </a:cubicBezTo>
                  <a:cubicBezTo>
                    <a:pt x="258" y="17838"/>
                    <a:pt x="1073" y="19659"/>
                    <a:pt x="1582" y="19789"/>
                  </a:cubicBezTo>
                  <a:cubicBezTo>
                    <a:pt x="2092" y="19920"/>
                    <a:pt x="2295" y="18358"/>
                    <a:pt x="2805" y="15105"/>
                  </a:cubicBezTo>
                  <a:cubicBezTo>
                    <a:pt x="3314" y="11852"/>
                    <a:pt x="4129" y="6908"/>
                    <a:pt x="4944" y="3915"/>
                  </a:cubicBezTo>
                  <a:cubicBezTo>
                    <a:pt x="5759" y="922"/>
                    <a:pt x="6575" y="-119"/>
                    <a:pt x="8001" y="11"/>
                  </a:cubicBezTo>
                  <a:cubicBezTo>
                    <a:pt x="9427" y="141"/>
                    <a:pt x="11465" y="1442"/>
                    <a:pt x="13707" y="4565"/>
                  </a:cubicBezTo>
                  <a:cubicBezTo>
                    <a:pt x="15948" y="7688"/>
                    <a:pt x="18393" y="12633"/>
                    <a:pt x="19718" y="15756"/>
                  </a:cubicBezTo>
                  <a:cubicBezTo>
                    <a:pt x="21042" y="18879"/>
                    <a:pt x="21246" y="20180"/>
                    <a:pt x="21450" y="214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7" name="Line"/>
            <p:cNvSpPr/>
            <p:nvPr/>
          </p:nvSpPr>
          <p:spPr>
            <a:xfrm>
              <a:off x="3803513" y="2799327"/>
              <a:ext cx="184287" cy="580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0" h="21301" fill="norm" stroke="1" extrusionOk="0">
                  <a:moveTo>
                    <a:pt x="20402" y="2601"/>
                  </a:moveTo>
                  <a:cubicBezTo>
                    <a:pt x="20645" y="2213"/>
                    <a:pt x="20887" y="1824"/>
                    <a:pt x="21009" y="1319"/>
                  </a:cubicBezTo>
                  <a:cubicBezTo>
                    <a:pt x="21130" y="814"/>
                    <a:pt x="21130" y="193"/>
                    <a:pt x="20402" y="37"/>
                  </a:cubicBezTo>
                  <a:cubicBezTo>
                    <a:pt x="19674" y="-118"/>
                    <a:pt x="18218" y="193"/>
                    <a:pt x="15791" y="1281"/>
                  </a:cubicBezTo>
                  <a:cubicBezTo>
                    <a:pt x="13364" y="2368"/>
                    <a:pt x="9966" y="4233"/>
                    <a:pt x="7175" y="6409"/>
                  </a:cubicBezTo>
                  <a:cubicBezTo>
                    <a:pt x="4384" y="8584"/>
                    <a:pt x="2200" y="11070"/>
                    <a:pt x="986" y="13168"/>
                  </a:cubicBezTo>
                  <a:cubicBezTo>
                    <a:pt x="-227" y="15266"/>
                    <a:pt x="-470" y="16976"/>
                    <a:pt x="1108" y="18335"/>
                  </a:cubicBezTo>
                  <a:cubicBezTo>
                    <a:pt x="2685" y="19695"/>
                    <a:pt x="6083" y="20705"/>
                    <a:pt x="9723" y="21094"/>
                  </a:cubicBezTo>
                  <a:cubicBezTo>
                    <a:pt x="13364" y="21482"/>
                    <a:pt x="17247" y="21249"/>
                    <a:pt x="21130" y="210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8" name="Line"/>
            <p:cNvSpPr/>
            <p:nvPr/>
          </p:nvSpPr>
          <p:spPr>
            <a:xfrm>
              <a:off x="5524500" y="2834216"/>
              <a:ext cx="145538" cy="518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600" fill="norm" stroke="1" extrusionOk="0">
                  <a:moveTo>
                    <a:pt x="8331" y="705"/>
                  </a:moveTo>
                  <a:cubicBezTo>
                    <a:pt x="9257" y="353"/>
                    <a:pt x="10183" y="0"/>
                    <a:pt x="11417" y="0"/>
                  </a:cubicBezTo>
                  <a:cubicBezTo>
                    <a:pt x="12651" y="0"/>
                    <a:pt x="14194" y="353"/>
                    <a:pt x="16200" y="1984"/>
                  </a:cubicBezTo>
                  <a:cubicBezTo>
                    <a:pt x="18206" y="3615"/>
                    <a:pt x="20674" y="6524"/>
                    <a:pt x="21137" y="9169"/>
                  </a:cubicBezTo>
                  <a:cubicBezTo>
                    <a:pt x="21600" y="11814"/>
                    <a:pt x="20057" y="14194"/>
                    <a:pt x="16200" y="16222"/>
                  </a:cubicBezTo>
                  <a:cubicBezTo>
                    <a:pt x="12343" y="18250"/>
                    <a:pt x="6171" y="1992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9" name="Line"/>
            <p:cNvSpPr/>
            <p:nvPr/>
          </p:nvSpPr>
          <p:spPr>
            <a:xfrm>
              <a:off x="4086867" y="3025931"/>
              <a:ext cx="154934" cy="222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1186" fill="norm" stroke="1" extrusionOk="0">
                  <a:moveTo>
                    <a:pt x="349" y="8161"/>
                  </a:moveTo>
                  <a:cubicBezTo>
                    <a:pt x="349" y="11390"/>
                    <a:pt x="349" y="14620"/>
                    <a:pt x="349" y="17043"/>
                  </a:cubicBezTo>
                  <a:cubicBezTo>
                    <a:pt x="349" y="19465"/>
                    <a:pt x="349" y="21080"/>
                    <a:pt x="203" y="21181"/>
                  </a:cubicBezTo>
                  <a:cubicBezTo>
                    <a:pt x="57" y="21282"/>
                    <a:pt x="-235" y="19869"/>
                    <a:pt x="349" y="16740"/>
                  </a:cubicBezTo>
                  <a:cubicBezTo>
                    <a:pt x="933" y="13611"/>
                    <a:pt x="2392" y="8766"/>
                    <a:pt x="4435" y="5637"/>
                  </a:cubicBezTo>
                  <a:cubicBezTo>
                    <a:pt x="6479" y="2508"/>
                    <a:pt x="9106" y="1095"/>
                    <a:pt x="11441" y="389"/>
                  </a:cubicBezTo>
                  <a:cubicBezTo>
                    <a:pt x="13776" y="-318"/>
                    <a:pt x="15819" y="-318"/>
                    <a:pt x="17424" y="2609"/>
                  </a:cubicBezTo>
                  <a:cubicBezTo>
                    <a:pt x="19030" y="5536"/>
                    <a:pt x="20197" y="11390"/>
                    <a:pt x="21365" y="172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0" name="Line"/>
            <p:cNvSpPr/>
            <p:nvPr/>
          </p:nvSpPr>
          <p:spPr>
            <a:xfrm>
              <a:off x="4425949" y="3149600"/>
              <a:ext cx="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1" name="Line"/>
            <p:cNvSpPr/>
            <p:nvPr/>
          </p:nvSpPr>
          <p:spPr>
            <a:xfrm>
              <a:off x="4531783" y="2865404"/>
              <a:ext cx="243417" cy="399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3" fill="norm" stroke="1" extrusionOk="0">
                  <a:moveTo>
                    <a:pt x="21600" y="1613"/>
                  </a:moveTo>
                  <a:cubicBezTo>
                    <a:pt x="21600" y="1048"/>
                    <a:pt x="21600" y="482"/>
                    <a:pt x="21130" y="200"/>
                  </a:cubicBezTo>
                  <a:cubicBezTo>
                    <a:pt x="20661" y="-83"/>
                    <a:pt x="19722" y="-83"/>
                    <a:pt x="17562" y="313"/>
                  </a:cubicBezTo>
                  <a:cubicBezTo>
                    <a:pt x="15402" y="709"/>
                    <a:pt x="12021" y="1500"/>
                    <a:pt x="9016" y="2744"/>
                  </a:cubicBezTo>
                  <a:cubicBezTo>
                    <a:pt x="6010" y="3988"/>
                    <a:pt x="3381" y="5685"/>
                    <a:pt x="1878" y="7607"/>
                  </a:cubicBezTo>
                  <a:cubicBezTo>
                    <a:pt x="376" y="9530"/>
                    <a:pt x="0" y="11678"/>
                    <a:pt x="0" y="13657"/>
                  </a:cubicBezTo>
                  <a:cubicBezTo>
                    <a:pt x="0" y="15636"/>
                    <a:pt x="376" y="17446"/>
                    <a:pt x="563" y="18746"/>
                  </a:cubicBezTo>
                  <a:cubicBezTo>
                    <a:pt x="751" y="20047"/>
                    <a:pt x="751" y="20838"/>
                    <a:pt x="1221" y="21178"/>
                  </a:cubicBezTo>
                  <a:cubicBezTo>
                    <a:pt x="1690" y="21517"/>
                    <a:pt x="2630" y="21404"/>
                    <a:pt x="4602" y="20725"/>
                  </a:cubicBezTo>
                  <a:cubicBezTo>
                    <a:pt x="6574" y="20047"/>
                    <a:pt x="9579" y="18803"/>
                    <a:pt x="12584" y="175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2" name="Line"/>
            <p:cNvSpPr/>
            <p:nvPr/>
          </p:nvSpPr>
          <p:spPr>
            <a:xfrm>
              <a:off x="4552949" y="3111500"/>
              <a:ext cx="1143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3" name="Line"/>
            <p:cNvSpPr/>
            <p:nvPr/>
          </p:nvSpPr>
          <p:spPr>
            <a:xfrm>
              <a:off x="4804747" y="2852472"/>
              <a:ext cx="205404" cy="401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435" fill="norm" stroke="1" extrusionOk="0">
                  <a:moveTo>
                    <a:pt x="21389" y="1625"/>
                  </a:moveTo>
                  <a:cubicBezTo>
                    <a:pt x="20948" y="1060"/>
                    <a:pt x="20507" y="494"/>
                    <a:pt x="19626" y="212"/>
                  </a:cubicBezTo>
                  <a:cubicBezTo>
                    <a:pt x="18744" y="-71"/>
                    <a:pt x="17422" y="-71"/>
                    <a:pt x="15658" y="212"/>
                  </a:cubicBezTo>
                  <a:cubicBezTo>
                    <a:pt x="13895" y="494"/>
                    <a:pt x="11691" y="1060"/>
                    <a:pt x="9818" y="1908"/>
                  </a:cubicBezTo>
                  <a:cubicBezTo>
                    <a:pt x="7944" y="2756"/>
                    <a:pt x="6401" y="3887"/>
                    <a:pt x="5409" y="5583"/>
                  </a:cubicBezTo>
                  <a:cubicBezTo>
                    <a:pt x="4418" y="7280"/>
                    <a:pt x="3977" y="9542"/>
                    <a:pt x="3205" y="11860"/>
                  </a:cubicBezTo>
                  <a:cubicBezTo>
                    <a:pt x="2434" y="14178"/>
                    <a:pt x="1332" y="16553"/>
                    <a:pt x="671" y="18136"/>
                  </a:cubicBezTo>
                  <a:cubicBezTo>
                    <a:pt x="9" y="19720"/>
                    <a:pt x="-211" y="20511"/>
                    <a:pt x="230" y="20964"/>
                  </a:cubicBezTo>
                  <a:cubicBezTo>
                    <a:pt x="671" y="21416"/>
                    <a:pt x="1773" y="21529"/>
                    <a:pt x="4528" y="21359"/>
                  </a:cubicBezTo>
                  <a:cubicBezTo>
                    <a:pt x="7283" y="21190"/>
                    <a:pt x="11691" y="20737"/>
                    <a:pt x="16099" y="202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4" name="Line"/>
            <p:cNvSpPr/>
            <p:nvPr/>
          </p:nvSpPr>
          <p:spPr>
            <a:xfrm>
              <a:off x="5029199" y="2971800"/>
              <a:ext cx="190501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3503"/>
                    <a:pt x="7200" y="7005"/>
                    <a:pt x="10800" y="10605"/>
                  </a:cubicBezTo>
                  <a:cubicBezTo>
                    <a:pt x="14400" y="14205"/>
                    <a:pt x="18000" y="1790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5" name="Line"/>
            <p:cNvSpPr/>
            <p:nvPr/>
          </p:nvSpPr>
          <p:spPr>
            <a:xfrm>
              <a:off x="5067300" y="2978150"/>
              <a:ext cx="152400" cy="26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300" y="2057"/>
                    <a:pt x="15000" y="4114"/>
                    <a:pt x="11550" y="6857"/>
                  </a:cubicBezTo>
                  <a:cubicBezTo>
                    <a:pt x="8100" y="9600"/>
                    <a:pt x="4500" y="13029"/>
                    <a:pt x="2550" y="15600"/>
                  </a:cubicBezTo>
                  <a:cubicBezTo>
                    <a:pt x="600" y="18171"/>
                    <a:pt x="300" y="198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6" name="Line"/>
            <p:cNvSpPr/>
            <p:nvPr/>
          </p:nvSpPr>
          <p:spPr>
            <a:xfrm>
              <a:off x="5232400" y="2857970"/>
              <a:ext cx="160762" cy="386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574" fill="norm" stroke="1" extrusionOk="0">
                  <a:moveTo>
                    <a:pt x="0" y="2099"/>
                  </a:moveTo>
                  <a:cubicBezTo>
                    <a:pt x="0" y="1508"/>
                    <a:pt x="0" y="918"/>
                    <a:pt x="701" y="564"/>
                  </a:cubicBezTo>
                  <a:cubicBezTo>
                    <a:pt x="1403" y="210"/>
                    <a:pt x="2805" y="92"/>
                    <a:pt x="4909" y="33"/>
                  </a:cubicBezTo>
                  <a:cubicBezTo>
                    <a:pt x="7013" y="-26"/>
                    <a:pt x="9818" y="-26"/>
                    <a:pt x="12623" y="210"/>
                  </a:cubicBezTo>
                  <a:cubicBezTo>
                    <a:pt x="15429" y="446"/>
                    <a:pt x="18234" y="918"/>
                    <a:pt x="19777" y="1804"/>
                  </a:cubicBezTo>
                  <a:cubicBezTo>
                    <a:pt x="21319" y="2689"/>
                    <a:pt x="21600" y="3987"/>
                    <a:pt x="21039" y="6171"/>
                  </a:cubicBezTo>
                  <a:cubicBezTo>
                    <a:pt x="20478" y="8354"/>
                    <a:pt x="19075" y="11423"/>
                    <a:pt x="18374" y="13725"/>
                  </a:cubicBezTo>
                  <a:cubicBezTo>
                    <a:pt x="17673" y="16026"/>
                    <a:pt x="17673" y="17561"/>
                    <a:pt x="14868" y="18741"/>
                  </a:cubicBezTo>
                  <a:cubicBezTo>
                    <a:pt x="12062" y="19922"/>
                    <a:pt x="6452" y="20748"/>
                    <a:pt x="842" y="215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7" name="Line"/>
            <p:cNvSpPr/>
            <p:nvPr/>
          </p:nvSpPr>
          <p:spPr>
            <a:xfrm>
              <a:off x="6559550" y="3136900"/>
              <a:ext cx="10795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8" name="Line"/>
            <p:cNvSpPr/>
            <p:nvPr/>
          </p:nvSpPr>
          <p:spPr>
            <a:xfrm>
              <a:off x="6559549" y="3244850"/>
              <a:ext cx="1524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9" name="Line"/>
            <p:cNvSpPr/>
            <p:nvPr/>
          </p:nvSpPr>
          <p:spPr>
            <a:xfrm>
              <a:off x="7069666" y="2937532"/>
              <a:ext cx="283635" cy="336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1" fill="norm" stroke="1" extrusionOk="0">
                  <a:moveTo>
                    <a:pt x="21600" y="2186"/>
                  </a:moveTo>
                  <a:cubicBezTo>
                    <a:pt x="21278" y="1511"/>
                    <a:pt x="20955" y="836"/>
                    <a:pt x="20391" y="431"/>
                  </a:cubicBezTo>
                  <a:cubicBezTo>
                    <a:pt x="19827" y="26"/>
                    <a:pt x="19021" y="-109"/>
                    <a:pt x="17087" y="93"/>
                  </a:cubicBezTo>
                  <a:cubicBezTo>
                    <a:pt x="15152" y="296"/>
                    <a:pt x="12090" y="836"/>
                    <a:pt x="9833" y="1983"/>
                  </a:cubicBezTo>
                  <a:cubicBezTo>
                    <a:pt x="7576" y="3131"/>
                    <a:pt x="6125" y="4886"/>
                    <a:pt x="4675" y="7383"/>
                  </a:cubicBezTo>
                  <a:cubicBezTo>
                    <a:pt x="3224" y="9881"/>
                    <a:pt x="1773" y="13121"/>
                    <a:pt x="967" y="15214"/>
                  </a:cubicBezTo>
                  <a:cubicBezTo>
                    <a:pt x="161" y="17306"/>
                    <a:pt x="0" y="18251"/>
                    <a:pt x="0" y="19061"/>
                  </a:cubicBezTo>
                  <a:cubicBezTo>
                    <a:pt x="0" y="19871"/>
                    <a:pt x="161" y="20546"/>
                    <a:pt x="645" y="20951"/>
                  </a:cubicBezTo>
                  <a:cubicBezTo>
                    <a:pt x="1128" y="21356"/>
                    <a:pt x="1934" y="21491"/>
                    <a:pt x="3949" y="21491"/>
                  </a:cubicBezTo>
                  <a:cubicBezTo>
                    <a:pt x="5964" y="21491"/>
                    <a:pt x="9188" y="21356"/>
                    <a:pt x="11203" y="21086"/>
                  </a:cubicBezTo>
                  <a:cubicBezTo>
                    <a:pt x="13218" y="20816"/>
                    <a:pt x="14024" y="20411"/>
                    <a:pt x="14830" y="200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0" name="Line"/>
            <p:cNvSpPr/>
            <p:nvPr/>
          </p:nvSpPr>
          <p:spPr>
            <a:xfrm>
              <a:off x="7054849" y="3124200"/>
              <a:ext cx="24130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8" y="17100"/>
                    <a:pt x="1137" y="12600"/>
                    <a:pt x="2937" y="9900"/>
                  </a:cubicBezTo>
                  <a:cubicBezTo>
                    <a:pt x="4737" y="7200"/>
                    <a:pt x="7768" y="6300"/>
                    <a:pt x="11084" y="4950"/>
                  </a:cubicBezTo>
                  <a:cubicBezTo>
                    <a:pt x="14400" y="3600"/>
                    <a:pt x="1800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1" name="Line"/>
            <p:cNvSpPr/>
            <p:nvPr/>
          </p:nvSpPr>
          <p:spPr>
            <a:xfrm>
              <a:off x="7424309" y="2910416"/>
              <a:ext cx="303641" cy="421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513" fill="norm" stroke="1" extrusionOk="0">
                  <a:moveTo>
                    <a:pt x="21518" y="1836"/>
                  </a:moveTo>
                  <a:cubicBezTo>
                    <a:pt x="21518" y="1296"/>
                    <a:pt x="21518" y="756"/>
                    <a:pt x="21143" y="432"/>
                  </a:cubicBezTo>
                  <a:cubicBezTo>
                    <a:pt x="20768" y="108"/>
                    <a:pt x="20018" y="0"/>
                    <a:pt x="18368" y="0"/>
                  </a:cubicBezTo>
                  <a:cubicBezTo>
                    <a:pt x="16718" y="0"/>
                    <a:pt x="14168" y="108"/>
                    <a:pt x="12068" y="540"/>
                  </a:cubicBezTo>
                  <a:cubicBezTo>
                    <a:pt x="9968" y="972"/>
                    <a:pt x="8318" y="1728"/>
                    <a:pt x="7193" y="2754"/>
                  </a:cubicBezTo>
                  <a:cubicBezTo>
                    <a:pt x="6068" y="3780"/>
                    <a:pt x="5468" y="5076"/>
                    <a:pt x="4568" y="7344"/>
                  </a:cubicBezTo>
                  <a:cubicBezTo>
                    <a:pt x="3668" y="9612"/>
                    <a:pt x="2468" y="12852"/>
                    <a:pt x="1643" y="15012"/>
                  </a:cubicBezTo>
                  <a:cubicBezTo>
                    <a:pt x="818" y="17172"/>
                    <a:pt x="368" y="18252"/>
                    <a:pt x="143" y="19170"/>
                  </a:cubicBezTo>
                  <a:cubicBezTo>
                    <a:pt x="-82" y="20088"/>
                    <a:pt x="-82" y="20844"/>
                    <a:pt x="443" y="21222"/>
                  </a:cubicBezTo>
                  <a:cubicBezTo>
                    <a:pt x="968" y="21600"/>
                    <a:pt x="2018" y="21600"/>
                    <a:pt x="4643" y="21276"/>
                  </a:cubicBezTo>
                  <a:cubicBezTo>
                    <a:pt x="7268" y="20952"/>
                    <a:pt x="11468" y="20304"/>
                    <a:pt x="15668" y="196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2" name="Line"/>
            <p:cNvSpPr/>
            <p:nvPr/>
          </p:nvSpPr>
          <p:spPr>
            <a:xfrm>
              <a:off x="7785100" y="3009900"/>
              <a:ext cx="184150" cy="26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28" y="2229"/>
                    <a:pt x="6455" y="4457"/>
                    <a:pt x="9931" y="7457"/>
                  </a:cubicBezTo>
                  <a:cubicBezTo>
                    <a:pt x="13407" y="10457"/>
                    <a:pt x="17131" y="14229"/>
                    <a:pt x="19117" y="16714"/>
                  </a:cubicBezTo>
                  <a:cubicBezTo>
                    <a:pt x="21103" y="19200"/>
                    <a:pt x="21352" y="20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3" name="Line"/>
            <p:cNvSpPr/>
            <p:nvPr/>
          </p:nvSpPr>
          <p:spPr>
            <a:xfrm>
              <a:off x="7827179" y="3039654"/>
              <a:ext cx="186521" cy="260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278" fill="norm" stroke="1" extrusionOk="0">
                  <a:moveTo>
                    <a:pt x="21386" y="163"/>
                  </a:moveTo>
                  <a:cubicBezTo>
                    <a:pt x="19930" y="-10"/>
                    <a:pt x="18474" y="-183"/>
                    <a:pt x="16775" y="422"/>
                  </a:cubicBezTo>
                  <a:cubicBezTo>
                    <a:pt x="15076" y="1027"/>
                    <a:pt x="13134" y="2409"/>
                    <a:pt x="10586" y="5260"/>
                  </a:cubicBezTo>
                  <a:cubicBezTo>
                    <a:pt x="8038" y="8111"/>
                    <a:pt x="4883" y="12431"/>
                    <a:pt x="3062" y="15023"/>
                  </a:cubicBezTo>
                  <a:cubicBezTo>
                    <a:pt x="1242" y="17615"/>
                    <a:pt x="757" y="18479"/>
                    <a:pt x="393" y="19343"/>
                  </a:cubicBezTo>
                  <a:cubicBezTo>
                    <a:pt x="29" y="20207"/>
                    <a:pt x="-214" y="21071"/>
                    <a:pt x="271" y="21244"/>
                  </a:cubicBezTo>
                  <a:cubicBezTo>
                    <a:pt x="757" y="21417"/>
                    <a:pt x="1970" y="20899"/>
                    <a:pt x="3184" y="203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4" name="Line"/>
            <p:cNvSpPr/>
            <p:nvPr/>
          </p:nvSpPr>
          <p:spPr>
            <a:xfrm>
              <a:off x="8026399" y="2960279"/>
              <a:ext cx="198968" cy="379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3" fill="norm" stroke="1" extrusionOk="0">
                  <a:moveTo>
                    <a:pt x="5515" y="1373"/>
                  </a:moveTo>
                  <a:cubicBezTo>
                    <a:pt x="9421" y="893"/>
                    <a:pt x="13328" y="413"/>
                    <a:pt x="15855" y="173"/>
                  </a:cubicBezTo>
                  <a:cubicBezTo>
                    <a:pt x="18383" y="-67"/>
                    <a:pt x="19532" y="-67"/>
                    <a:pt x="20336" y="233"/>
                  </a:cubicBezTo>
                  <a:cubicBezTo>
                    <a:pt x="21140" y="533"/>
                    <a:pt x="21600" y="1133"/>
                    <a:pt x="21600" y="2513"/>
                  </a:cubicBezTo>
                  <a:cubicBezTo>
                    <a:pt x="21600" y="3893"/>
                    <a:pt x="21140" y="6053"/>
                    <a:pt x="20796" y="8693"/>
                  </a:cubicBezTo>
                  <a:cubicBezTo>
                    <a:pt x="20451" y="11333"/>
                    <a:pt x="20221" y="14453"/>
                    <a:pt x="20221" y="16373"/>
                  </a:cubicBezTo>
                  <a:cubicBezTo>
                    <a:pt x="20221" y="18293"/>
                    <a:pt x="20451" y="19013"/>
                    <a:pt x="20221" y="19613"/>
                  </a:cubicBezTo>
                  <a:cubicBezTo>
                    <a:pt x="19991" y="20213"/>
                    <a:pt x="19302" y="20693"/>
                    <a:pt x="15855" y="20993"/>
                  </a:cubicBezTo>
                  <a:cubicBezTo>
                    <a:pt x="12409" y="21293"/>
                    <a:pt x="6204" y="21413"/>
                    <a:pt x="0" y="215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5" name="Line"/>
            <p:cNvSpPr/>
            <p:nvPr/>
          </p:nvSpPr>
          <p:spPr>
            <a:xfrm>
              <a:off x="7077220" y="3482699"/>
              <a:ext cx="796780" cy="41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200" fill="norm" stroke="1" extrusionOk="0">
                  <a:moveTo>
                    <a:pt x="253" y="21200"/>
                  </a:moveTo>
                  <a:cubicBezTo>
                    <a:pt x="81" y="16880"/>
                    <a:pt x="-90" y="12560"/>
                    <a:pt x="53" y="10400"/>
                  </a:cubicBezTo>
                  <a:cubicBezTo>
                    <a:pt x="196" y="8240"/>
                    <a:pt x="653" y="8240"/>
                    <a:pt x="1853" y="7160"/>
                  </a:cubicBezTo>
                  <a:cubicBezTo>
                    <a:pt x="3053" y="6080"/>
                    <a:pt x="4996" y="3920"/>
                    <a:pt x="7053" y="2300"/>
                  </a:cubicBezTo>
                  <a:cubicBezTo>
                    <a:pt x="9110" y="680"/>
                    <a:pt x="11281" y="-400"/>
                    <a:pt x="13510" y="140"/>
                  </a:cubicBezTo>
                  <a:cubicBezTo>
                    <a:pt x="15739" y="680"/>
                    <a:pt x="18024" y="2840"/>
                    <a:pt x="19367" y="5540"/>
                  </a:cubicBezTo>
                  <a:cubicBezTo>
                    <a:pt x="20710" y="8240"/>
                    <a:pt x="21110" y="11480"/>
                    <a:pt x="21510" y="147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6" name="Line"/>
            <p:cNvSpPr/>
            <p:nvPr/>
          </p:nvSpPr>
          <p:spPr>
            <a:xfrm>
              <a:off x="7133762" y="3613150"/>
              <a:ext cx="632288" cy="22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0886" fill="norm" stroke="1" extrusionOk="0">
                  <a:moveTo>
                    <a:pt x="3796" y="11782"/>
                  </a:moveTo>
                  <a:cubicBezTo>
                    <a:pt x="3004" y="13745"/>
                    <a:pt x="2212" y="15709"/>
                    <a:pt x="1492" y="16691"/>
                  </a:cubicBezTo>
                  <a:cubicBezTo>
                    <a:pt x="772" y="17673"/>
                    <a:pt x="124" y="17673"/>
                    <a:pt x="16" y="18655"/>
                  </a:cubicBezTo>
                  <a:cubicBezTo>
                    <a:pt x="-92" y="19636"/>
                    <a:pt x="340" y="21600"/>
                    <a:pt x="1816" y="20618"/>
                  </a:cubicBezTo>
                  <a:cubicBezTo>
                    <a:pt x="3292" y="19636"/>
                    <a:pt x="5812" y="15709"/>
                    <a:pt x="8728" y="12764"/>
                  </a:cubicBezTo>
                  <a:cubicBezTo>
                    <a:pt x="11644" y="9818"/>
                    <a:pt x="14956" y="7855"/>
                    <a:pt x="17152" y="5891"/>
                  </a:cubicBezTo>
                  <a:cubicBezTo>
                    <a:pt x="19348" y="3927"/>
                    <a:pt x="20428" y="1964"/>
                    <a:pt x="2150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7" name="Line"/>
            <p:cNvSpPr/>
            <p:nvPr/>
          </p:nvSpPr>
          <p:spPr>
            <a:xfrm>
              <a:off x="109834" y="4063999"/>
              <a:ext cx="9586616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600" fill="norm" stroke="1" extrusionOk="0">
                  <a:moveTo>
                    <a:pt x="53" y="17897"/>
                  </a:moveTo>
                  <a:cubicBezTo>
                    <a:pt x="25" y="16663"/>
                    <a:pt x="-4" y="15429"/>
                    <a:pt x="1" y="14811"/>
                  </a:cubicBezTo>
                  <a:cubicBezTo>
                    <a:pt x="6" y="14194"/>
                    <a:pt x="44" y="14194"/>
                    <a:pt x="146" y="14091"/>
                  </a:cubicBezTo>
                  <a:cubicBezTo>
                    <a:pt x="249" y="13989"/>
                    <a:pt x="416" y="13783"/>
                    <a:pt x="585" y="13577"/>
                  </a:cubicBezTo>
                  <a:cubicBezTo>
                    <a:pt x="754" y="13371"/>
                    <a:pt x="926" y="13166"/>
                    <a:pt x="1105" y="12857"/>
                  </a:cubicBezTo>
                  <a:cubicBezTo>
                    <a:pt x="1283" y="12549"/>
                    <a:pt x="1469" y="12137"/>
                    <a:pt x="1651" y="11726"/>
                  </a:cubicBezTo>
                  <a:cubicBezTo>
                    <a:pt x="1832" y="11314"/>
                    <a:pt x="2008" y="10903"/>
                    <a:pt x="2201" y="10389"/>
                  </a:cubicBezTo>
                  <a:cubicBezTo>
                    <a:pt x="2394" y="9874"/>
                    <a:pt x="2604" y="9257"/>
                    <a:pt x="2781" y="8846"/>
                  </a:cubicBezTo>
                  <a:cubicBezTo>
                    <a:pt x="2957" y="8434"/>
                    <a:pt x="3100" y="8229"/>
                    <a:pt x="3255" y="7920"/>
                  </a:cubicBezTo>
                  <a:cubicBezTo>
                    <a:pt x="3410" y="7611"/>
                    <a:pt x="3577" y="7200"/>
                    <a:pt x="3737" y="6891"/>
                  </a:cubicBezTo>
                  <a:cubicBezTo>
                    <a:pt x="3896" y="6583"/>
                    <a:pt x="4049" y="6377"/>
                    <a:pt x="4216" y="6171"/>
                  </a:cubicBezTo>
                  <a:cubicBezTo>
                    <a:pt x="4383" y="5966"/>
                    <a:pt x="4564" y="5760"/>
                    <a:pt x="4748" y="5554"/>
                  </a:cubicBezTo>
                  <a:cubicBezTo>
                    <a:pt x="4931" y="5349"/>
                    <a:pt x="5117" y="5143"/>
                    <a:pt x="5313" y="4937"/>
                  </a:cubicBezTo>
                  <a:cubicBezTo>
                    <a:pt x="5508" y="4731"/>
                    <a:pt x="5713" y="4526"/>
                    <a:pt x="5870" y="4320"/>
                  </a:cubicBezTo>
                  <a:cubicBezTo>
                    <a:pt x="6028" y="4114"/>
                    <a:pt x="6137" y="3909"/>
                    <a:pt x="6304" y="3703"/>
                  </a:cubicBezTo>
                  <a:cubicBezTo>
                    <a:pt x="6471" y="3497"/>
                    <a:pt x="6695" y="3291"/>
                    <a:pt x="6877" y="3086"/>
                  </a:cubicBezTo>
                  <a:cubicBezTo>
                    <a:pt x="7058" y="2880"/>
                    <a:pt x="7196" y="2674"/>
                    <a:pt x="7315" y="2469"/>
                  </a:cubicBezTo>
                  <a:cubicBezTo>
                    <a:pt x="7434" y="2263"/>
                    <a:pt x="7535" y="2057"/>
                    <a:pt x="7651" y="1954"/>
                  </a:cubicBezTo>
                  <a:cubicBezTo>
                    <a:pt x="7768" y="1851"/>
                    <a:pt x="7902" y="1851"/>
                    <a:pt x="8040" y="1749"/>
                  </a:cubicBezTo>
                  <a:cubicBezTo>
                    <a:pt x="8178" y="1646"/>
                    <a:pt x="8321" y="1440"/>
                    <a:pt x="8460" y="1234"/>
                  </a:cubicBezTo>
                  <a:cubicBezTo>
                    <a:pt x="8598" y="1029"/>
                    <a:pt x="8731" y="823"/>
                    <a:pt x="8862" y="720"/>
                  </a:cubicBezTo>
                  <a:cubicBezTo>
                    <a:pt x="8994" y="617"/>
                    <a:pt x="9122" y="617"/>
                    <a:pt x="9261" y="514"/>
                  </a:cubicBezTo>
                  <a:cubicBezTo>
                    <a:pt x="9399" y="411"/>
                    <a:pt x="9547" y="206"/>
                    <a:pt x="9687" y="103"/>
                  </a:cubicBezTo>
                  <a:cubicBezTo>
                    <a:pt x="9828" y="0"/>
                    <a:pt x="9962" y="0"/>
                    <a:pt x="10102" y="0"/>
                  </a:cubicBezTo>
                  <a:cubicBezTo>
                    <a:pt x="10243" y="0"/>
                    <a:pt x="10391" y="0"/>
                    <a:pt x="10531" y="0"/>
                  </a:cubicBezTo>
                  <a:cubicBezTo>
                    <a:pt x="10672" y="0"/>
                    <a:pt x="10806" y="0"/>
                    <a:pt x="10946" y="0"/>
                  </a:cubicBezTo>
                  <a:cubicBezTo>
                    <a:pt x="11087" y="0"/>
                    <a:pt x="11235" y="0"/>
                    <a:pt x="11380" y="0"/>
                  </a:cubicBezTo>
                  <a:cubicBezTo>
                    <a:pt x="11526" y="0"/>
                    <a:pt x="11669" y="0"/>
                    <a:pt x="11814" y="0"/>
                  </a:cubicBezTo>
                  <a:cubicBezTo>
                    <a:pt x="11959" y="0"/>
                    <a:pt x="12107" y="0"/>
                    <a:pt x="12248" y="0"/>
                  </a:cubicBezTo>
                  <a:cubicBezTo>
                    <a:pt x="12389" y="0"/>
                    <a:pt x="12522" y="0"/>
                    <a:pt x="12663" y="103"/>
                  </a:cubicBezTo>
                  <a:cubicBezTo>
                    <a:pt x="12803" y="206"/>
                    <a:pt x="12951" y="411"/>
                    <a:pt x="13097" y="720"/>
                  </a:cubicBezTo>
                  <a:cubicBezTo>
                    <a:pt x="13242" y="1029"/>
                    <a:pt x="13385" y="1440"/>
                    <a:pt x="13528" y="1749"/>
                  </a:cubicBezTo>
                  <a:cubicBezTo>
                    <a:pt x="13671" y="2057"/>
                    <a:pt x="13814" y="2263"/>
                    <a:pt x="13950" y="2469"/>
                  </a:cubicBezTo>
                  <a:cubicBezTo>
                    <a:pt x="14086" y="2674"/>
                    <a:pt x="14215" y="2880"/>
                    <a:pt x="14351" y="3189"/>
                  </a:cubicBezTo>
                  <a:cubicBezTo>
                    <a:pt x="14487" y="3497"/>
                    <a:pt x="14630" y="3909"/>
                    <a:pt x="14768" y="4320"/>
                  </a:cubicBezTo>
                  <a:cubicBezTo>
                    <a:pt x="14906" y="4731"/>
                    <a:pt x="15040" y="5143"/>
                    <a:pt x="15168" y="5451"/>
                  </a:cubicBezTo>
                  <a:cubicBezTo>
                    <a:pt x="15297" y="5760"/>
                    <a:pt x="15421" y="5966"/>
                    <a:pt x="15548" y="6274"/>
                  </a:cubicBezTo>
                  <a:cubicBezTo>
                    <a:pt x="15674" y="6583"/>
                    <a:pt x="15803" y="6994"/>
                    <a:pt x="15927" y="7303"/>
                  </a:cubicBezTo>
                  <a:cubicBezTo>
                    <a:pt x="16051" y="7611"/>
                    <a:pt x="16170" y="7817"/>
                    <a:pt x="16289" y="8126"/>
                  </a:cubicBezTo>
                  <a:cubicBezTo>
                    <a:pt x="16408" y="8434"/>
                    <a:pt x="16527" y="8846"/>
                    <a:pt x="16656" y="9154"/>
                  </a:cubicBezTo>
                  <a:cubicBezTo>
                    <a:pt x="16785" y="9463"/>
                    <a:pt x="16923" y="9669"/>
                    <a:pt x="17040" y="9977"/>
                  </a:cubicBezTo>
                  <a:cubicBezTo>
                    <a:pt x="17157" y="10286"/>
                    <a:pt x="17252" y="10697"/>
                    <a:pt x="17414" y="11109"/>
                  </a:cubicBezTo>
                  <a:cubicBezTo>
                    <a:pt x="17576" y="11520"/>
                    <a:pt x="17805" y="11931"/>
                    <a:pt x="18022" y="12343"/>
                  </a:cubicBezTo>
                  <a:cubicBezTo>
                    <a:pt x="18239" y="12754"/>
                    <a:pt x="18444" y="13166"/>
                    <a:pt x="18652" y="13680"/>
                  </a:cubicBezTo>
                  <a:cubicBezTo>
                    <a:pt x="18859" y="14194"/>
                    <a:pt x="19069" y="14811"/>
                    <a:pt x="19267" y="15326"/>
                  </a:cubicBezTo>
                  <a:cubicBezTo>
                    <a:pt x="19465" y="15840"/>
                    <a:pt x="19651" y="16251"/>
                    <a:pt x="19837" y="16663"/>
                  </a:cubicBezTo>
                  <a:cubicBezTo>
                    <a:pt x="20022" y="17074"/>
                    <a:pt x="20208" y="17486"/>
                    <a:pt x="20423" y="18000"/>
                  </a:cubicBezTo>
                  <a:cubicBezTo>
                    <a:pt x="20638" y="18514"/>
                    <a:pt x="20881" y="19131"/>
                    <a:pt x="21081" y="19749"/>
                  </a:cubicBezTo>
                  <a:cubicBezTo>
                    <a:pt x="21281" y="20366"/>
                    <a:pt x="21439" y="20983"/>
                    <a:pt x="2159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8" name="Line"/>
            <p:cNvSpPr/>
            <p:nvPr/>
          </p:nvSpPr>
          <p:spPr>
            <a:xfrm>
              <a:off x="32695" y="4519083"/>
              <a:ext cx="214955" cy="397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1811" y="7009"/>
                  </a:moveTo>
                  <a:cubicBezTo>
                    <a:pt x="964" y="5974"/>
                    <a:pt x="117" y="4940"/>
                    <a:pt x="11" y="4711"/>
                  </a:cubicBezTo>
                  <a:cubicBezTo>
                    <a:pt x="-95" y="4481"/>
                    <a:pt x="540" y="5055"/>
                    <a:pt x="2129" y="7123"/>
                  </a:cubicBezTo>
                  <a:cubicBezTo>
                    <a:pt x="3717" y="9191"/>
                    <a:pt x="6258" y="12753"/>
                    <a:pt x="8058" y="15223"/>
                  </a:cubicBezTo>
                  <a:cubicBezTo>
                    <a:pt x="9858" y="17694"/>
                    <a:pt x="10917" y="19072"/>
                    <a:pt x="11976" y="20049"/>
                  </a:cubicBezTo>
                  <a:cubicBezTo>
                    <a:pt x="13034" y="21026"/>
                    <a:pt x="14093" y="21600"/>
                    <a:pt x="14940" y="21600"/>
                  </a:cubicBezTo>
                  <a:cubicBezTo>
                    <a:pt x="15787" y="21600"/>
                    <a:pt x="16423" y="21026"/>
                    <a:pt x="16952" y="18728"/>
                  </a:cubicBezTo>
                  <a:cubicBezTo>
                    <a:pt x="17481" y="16430"/>
                    <a:pt x="17905" y="12409"/>
                    <a:pt x="18223" y="9191"/>
                  </a:cubicBezTo>
                  <a:cubicBezTo>
                    <a:pt x="18540" y="5974"/>
                    <a:pt x="18752" y="3562"/>
                    <a:pt x="18858" y="2068"/>
                  </a:cubicBezTo>
                  <a:cubicBezTo>
                    <a:pt x="18964" y="574"/>
                    <a:pt x="18964" y="0"/>
                    <a:pt x="19070" y="0"/>
                  </a:cubicBezTo>
                  <a:cubicBezTo>
                    <a:pt x="19176" y="0"/>
                    <a:pt x="19387" y="574"/>
                    <a:pt x="19811" y="1149"/>
                  </a:cubicBezTo>
                  <a:cubicBezTo>
                    <a:pt x="20234" y="1723"/>
                    <a:pt x="20870" y="2298"/>
                    <a:pt x="21505" y="28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9" name="Line"/>
            <p:cNvSpPr/>
            <p:nvPr/>
          </p:nvSpPr>
          <p:spPr>
            <a:xfrm>
              <a:off x="280954" y="4712642"/>
              <a:ext cx="176246" cy="159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093" fill="norm" stroke="1" extrusionOk="0">
                  <a:moveTo>
                    <a:pt x="13697" y="5766"/>
                  </a:moveTo>
                  <a:cubicBezTo>
                    <a:pt x="13182" y="4363"/>
                    <a:pt x="12668" y="2961"/>
                    <a:pt x="11768" y="1839"/>
                  </a:cubicBezTo>
                  <a:cubicBezTo>
                    <a:pt x="10868" y="717"/>
                    <a:pt x="9582" y="-125"/>
                    <a:pt x="8425" y="15"/>
                  </a:cubicBezTo>
                  <a:cubicBezTo>
                    <a:pt x="7268" y="156"/>
                    <a:pt x="6240" y="1278"/>
                    <a:pt x="4825" y="4223"/>
                  </a:cubicBezTo>
                  <a:cubicBezTo>
                    <a:pt x="3411" y="7169"/>
                    <a:pt x="1611" y="11937"/>
                    <a:pt x="711" y="15023"/>
                  </a:cubicBezTo>
                  <a:cubicBezTo>
                    <a:pt x="-189" y="18109"/>
                    <a:pt x="-189" y="19511"/>
                    <a:pt x="454" y="20353"/>
                  </a:cubicBezTo>
                  <a:cubicBezTo>
                    <a:pt x="1097" y="21194"/>
                    <a:pt x="2382" y="21475"/>
                    <a:pt x="3925" y="20353"/>
                  </a:cubicBezTo>
                  <a:cubicBezTo>
                    <a:pt x="5468" y="19231"/>
                    <a:pt x="7268" y="16706"/>
                    <a:pt x="8682" y="14602"/>
                  </a:cubicBezTo>
                  <a:cubicBezTo>
                    <a:pt x="10097" y="12498"/>
                    <a:pt x="11125" y="10815"/>
                    <a:pt x="11382" y="10956"/>
                  </a:cubicBezTo>
                  <a:cubicBezTo>
                    <a:pt x="11640" y="11096"/>
                    <a:pt x="11125" y="13059"/>
                    <a:pt x="11511" y="14322"/>
                  </a:cubicBezTo>
                  <a:cubicBezTo>
                    <a:pt x="11897" y="15584"/>
                    <a:pt x="13182" y="16145"/>
                    <a:pt x="14982" y="16706"/>
                  </a:cubicBezTo>
                  <a:cubicBezTo>
                    <a:pt x="16782" y="17267"/>
                    <a:pt x="19097" y="17828"/>
                    <a:pt x="21411" y="183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0" name="Line"/>
            <p:cNvSpPr/>
            <p:nvPr/>
          </p:nvSpPr>
          <p:spPr>
            <a:xfrm>
              <a:off x="448405" y="4679949"/>
              <a:ext cx="135796" cy="185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486" fill="norm" stroke="1" extrusionOk="0">
                  <a:moveTo>
                    <a:pt x="384" y="9573"/>
                  </a:moveTo>
                  <a:cubicBezTo>
                    <a:pt x="51" y="8345"/>
                    <a:pt x="-281" y="7118"/>
                    <a:pt x="384" y="6505"/>
                  </a:cubicBezTo>
                  <a:cubicBezTo>
                    <a:pt x="1048" y="5891"/>
                    <a:pt x="2710" y="5891"/>
                    <a:pt x="5368" y="7118"/>
                  </a:cubicBezTo>
                  <a:cubicBezTo>
                    <a:pt x="8027" y="8345"/>
                    <a:pt x="11682" y="10800"/>
                    <a:pt x="14008" y="12886"/>
                  </a:cubicBezTo>
                  <a:cubicBezTo>
                    <a:pt x="16334" y="14973"/>
                    <a:pt x="17331" y="16691"/>
                    <a:pt x="17996" y="18286"/>
                  </a:cubicBezTo>
                  <a:cubicBezTo>
                    <a:pt x="18661" y="19882"/>
                    <a:pt x="18993" y="21355"/>
                    <a:pt x="18494" y="21477"/>
                  </a:cubicBezTo>
                  <a:cubicBezTo>
                    <a:pt x="17996" y="21600"/>
                    <a:pt x="16667" y="20373"/>
                    <a:pt x="15337" y="18286"/>
                  </a:cubicBezTo>
                  <a:cubicBezTo>
                    <a:pt x="14008" y="16200"/>
                    <a:pt x="12679" y="13255"/>
                    <a:pt x="13676" y="10064"/>
                  </a:cubicBezTo>
                  <a:cubicBezTo>
                    <a:pt x="14673" y="6873"/>
                    <a:pt x="17996" y="3436"/>
                    <a:pt x="2131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1" name="Line"/>
            <p:cNvSpPr/>
            <p:nvPr/>
          </p:nvSpPr>
          <p:spPr>
            <a:xfrm>
              <a:off x="742341" y="4480278"/>
              <a:ext cx="216510" cy="383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521" fill="norm" stroke="1" extrusionOk="0">
                  <a:moveTo>
                    <a:pt x="15013" y="4431"/>
                  </a:moveTo>
                  <a:cubicBezTo>
                    <a:pt x="13975" y="3007"/>
                    <a:pt x="12936" y="1583"/>
                    <a:pt x="11794" y="811"/>
                  </a:cubicBezTo>
                  <a:cubicBezTo>
                    <a:pt x="10652" y="40"/>
                    <a:pt x="9406" y="-79"/>
                    <a:pt x="8367" y="40"/>
                  </a:cubicBezTo>
                  <a:cubicBezTo>
                    <a:pt x="7329" y="158"/>
                    <a:pt x="6498" y="514"/>
                    <a:pt x="5148" y="2057"/>
                  </a:cubicBezTo>
                  <a:cubicBezTo>
                    <a:pt x="3798" y="3600"/>
                    <a:pt x="1929" y="6330"/>
                    <a:pt x="890" y="9119"/>
                  </a:cubicBezTo>
                  <a:cubicBezTo>
                    <a:pt x="-148" y="11908"/>
                    <a:pt x="-356" y="14756"/>
                    <a:pt x="682" y="16833"/>
                  </a:cubicBezTo>
                  <a:cubicBezTo>
                    <a:pt x="1721" y="18910"/>
                    <a:pt x="4006" y="20216"/>
                    <a:pt x="7640" y="20868"/>
                  </a:cubicBezTo>
                  <a:cubicBezTo>
                    <a:pt x="11275" y="21521"/>
                    <a:pt x="16259" y="21521"/>
                    <a:pt x="21244" y="215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2" name="Line"/>
            <p:cNvSpPr/>
            <p:nvPr/>
          </p:nvSpPr>
          <p:spPr>
            <a:xfrm>
              <a:off x="1054100" y="4540249"/>
              <a:ext cx="228600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00" y="3370"/>
                    <a:pt x="7600" y="6740"/>
                    <a:pt x="10800" y="10111"/>
                  </a:cubicBezTo>
                  <a:cubicBezTo>
                    <a:pt x="14000" y="13481"/>
                    <a:pt x="16600" y="16851"/>
                    <a:pt x="18300" y="18766"/>
                  </a:cubicBezTo>
                  <a:cubicBezTo>
                    <a:pt x="20000" y="20681"/>
                    <a:pt x="20800" y="211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3" name="Line"/>
            <p:cNvSpPr/>
            <p:nvPr/>
          </p:nvSpPr>
          <p:spPr>
            <a:xfrm>
              <a:off x="1105842" y="4508500"/>
              <a:ext cx="170509" cy="374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600" fill="norm" stroke="1" extrusionOk="0">
                  <a:moveTo>
                    <a:pt x="21481" y="0"/>
                  </a:moveTo>
                  <a:cubicBezTo>
                    <a:pt x="18014" y="1708"/>
                    <a:pt x="14548" y="3417"/>
                    <a:pt x="11348" y="5858"/>
                  </a:cubicBezTo>
                  <a:cubicBezTo>
                    <a:pt x="8148" y="8298"/>
                    <a:pt x="5214" y="11471"/>
                    <a:pt x="3214" y="13912"/>
                  </a:cubicBezTo>
                  <a:cubicBezTo>
                    <a:pt x="1214" y="16353"/>
                    <a:pt x="148" y="18061"/>
                    <a:pt x="14" y="19220"/>
                  </a:cubicBezTo>
                  <a:cubicBezTo>
                    <a:pt x="-119" y="20380"/>
                    <a:pt x="681" y="20990"/>
                    <a:pt x="148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4" name="Line"/>
            <p:cNvSpPr/>
            <p:nvPr/>
          </p:nvSpPr>
          <p:spPr>
            <a:xfrm>
              <a:off x="1311502" y="4715612"/>
              <a:ext cx="168049" cy="129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304" fill="norm" stroke="1" extrusionOk="0">
                  <a:moveTo>
                    <a:pt x="2806" y="3536"/>
                  </a:moveTo>
                  <a:cubicBezTo>
                    <a:pt x="1996" y="7020"/>
                    <a:pt x="1186" y="10504"/>
                    <a:pt x="646" y="13291"/>
                  </a:cubicBezTo>
                  <a:cubicBezTo>
                    <a:pt x="106" y="16078"/>
                    <a:pt x="-164" y="18169"/>
                    <a:pt x="106" y="18169"/>
                  </a:cubicBezTo>
                  <a:cubicBezTo>
                    <a:pt x="376" y="18169"/>
                    <a:pt x="1186" y="16078"/>
                    <a:pt x="2536" y="13117"/>
                  </a:cubicBezTo>
                  <a:cubicBezTo>
                    <a:pt x="3886" y="10156"/>
                    <a:pt x="5776" y="6323"/>
                    <a:pt x="7396" y="3710"/>
                  </a:cubicBezTo>
                  <a:cubicBezTo>
                    <a:pt x="9016" y="1098"/>
                    <a:pt x="10366" y="-296"/>
                    <a:pt x="11716" y="52"/>
                  </a:cubicBezTo>
                  <a:cubicBezTo>
                    <a:pt x="13066" y="401"/>
                    <a:pt x="14416" y="2491"/>
                    <a:pt x="16036" y="6323"/>
                  </a:cubicBezTo>
                  <a:cubicBezTo>
                    <a:pt x="17656" y="10156"/>
                    <a:pt x="19546" y="15730"/>
                    <a:pt x="21436" y="213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5" name="Line"/>
            <p:cNvSpPr/>
            <p:nvPr/>
          </p:nvSpPr>
          <p:spPr>
            <a:xfrm>
              <a:off x="1041400" y="4413250"/>
              <a:ext cx="22860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00" y="14400"/>
                    <a:pt x="10800" y="7200"/>
                    <a:pt x="14400" y="3600"/>
                  </a:cubicBezTo>
                  <a:cubicBezTo>
                    <a:pt x="18000" y="0"/>
                    <a:pt x="198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6" name="Line"/>
            <p:cNvSpPr/>
            <p:nvPr/>
          </p:nvSpPr>
          <p:spPr>
            <a:xfrm>
              <a:off x="1543049" y="4387850"/>
              <a:ext cx="129870" cy="539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7" h="21600" fill="norm" stroke="1" extrusionOk="0">
                  <a:moveTo>
                    <a:pt x="0" y="0"/>
                  </a:moveTo>
                  <a:cubicBezTo>
                    <a:pt x="3375" y="847"/>
                    <a:pt x="6750" y="1694"/>
                    <a:pt x="10125" y="3473"/>
                  </a:cubicBezTo>
                  <a:cubicBezTo>
                    <a:pt x="13500" y="5252"/>
                    <a:pt x="16875" y="7962"/>
                    <a:pt x="18900" y="10376"/>
                  </a:cubicBezTo>
                  <a:cubicBezTo>
                    <a:pt x="20925" y="12791"/>
                    <a:pt x="21600" y="14908"/>
                    <a:pt x="19069" y="16729"/>
                  </a:cubicBezTo>
                  <a:cubicBezTo>
                    <a:pt x="16538" y="18551"/>
                    <a:pt x="10800" y="20075"/>
                    <a:pt x="506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7" name="Line"/>
            <p:cNvSpPr/>
            <p:nvPr/>
          </p:nvSpPr>
          <p:spPr>
            <a:xfrm>
              <a:off x="2012950" y="4690387"/>
              <a:ext cx="196850" cy="3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1358"/>
                  </a:moveTo>
                  <a:cubicBezTo>
                    <a:pt x="4181" y="88"/>
                    <a:pt x="8361" y="-1183"/>
                    <a:pt x="11961" y="1993"/>
                  </a:cubicBezTo>
                  <a:cubicBezTo>
                    <a:pt x="15561" y="5170"/>
                    <a:pt x="18581" y="12793"/>
                    <a:pt x="21600" y="204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8" name="Line"/>
            <p:cNvSpPr/>
            <p:nvPr/>
          </p:nvSpPr>
          <p:spPr>
            <a:xfrm>
              <a:off x="2051050" y="4864100"/>
              <a:ext cx="20320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9" name="Line"/>
            <p:cNvSpPr/>
            <p:nvPr/>
          </p:nvSpPr>
          <p:spPr>
            <a:xfrm>
              <a:off x="2679700" y="4520383"/>
              <a:ext cx="349250" cy="427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0" fill="norm" stroke="1" extrusionOk="0">
                  <a:moveTo>
                    <a:pt x="0" y="1629"/>
                  </a:moveTo>
                  <a:cubicBezTo>
                    <a:pt x="0" y="1100"/>
                    <a:pt x="0" y="570"/>
                    <a:pt x="393" y="253"/>
                  </a:cubicBezTo>
                  <a:cubicBezTo>
                    <a:pt x="785" y="-65"/>
                    <a:pt x="1571" y="-171"/>
                    <a:pt x="2618" y="464"/>
                  </a:cubicBezTo>
                  <a:cubicBezTo>
                    <a:pt x="3665" y="1100"/>
                    <a:pt x="4975" y="2476"/>
                    <a:pt x="6611" y="5017"/>
                  </a:cubicBezTo>
                  <a:cubicBezTo>
                    <a:pt x="8247" y="7558"/>
                    <a:pt x="10211" y="11264"/>
                    <a:pt x="11585" y="14017"/>
                  </a:cubicBezTo>
                  <a:cubicBezTo>
                    <a:pt x="12960" y="16770"/>
                    <a:pt x="13745" y="18570"/>
                    <a:pt x="14400" y="19735"/>
                  </a:cubicBezTo>
                  <a:cubicBezTo>
                    <a:pt x="15055" y="20900"/>
                    <a:pt x="15578" y="21429"/>
                    <a:pt x="15971" y="21376"/>
                  </a:cubicBezTo>
                  <a:cubicBezTo>
                    <a:pt x="16364" y="21323"/>
                    <a:pt x="16625" y="20688"/>
                    <a:pt x="16822" y="18570"/>
                  </a:cubicBezTo>
                  <a:cubicBezTo>
                    <a:pt x="17018" y="16453"/>
                    <a:pt x="17149" y="12853"/>
                    <a:pt x="17280" y="9941"/>
                  </a:cubicBezTo>
                  <a:cubicBezTo>
                    <a:pt x="17411" y="7029"/>
                    <a:pt x="17542" y="4805"/>
                    <a:pt x="17673" y="3376"/>
                  </a:cubicBezTo>
                  <a:cubicBezTo>
                    <a:pt x="17804" y="1947"/>
                    <a:pt x="17935" y="1311"/>
                    <a:pt x="18327" y="1100"/>
                  </a:cubicBezTo>
                  <a:cubicBezTo>
                    <a:pt x="18720" y="888"/>
                    <a:pt x="19375" y="1100"/>
                    <a:pt x="19964" y="1364"/>
                  </a:cubicBezTo>
                  <a:cubicBezTo>
                    <a:pt x="20553" y="1629"/>
                    <a:pt x="21076" y="1947"/>
                    <a:pt x="21600" y="22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0" name="Line"/>
            <p:cNvSpPr/>
            <p:nvPr/>
          </p:nvSpPr>
          <p:spPr>
            <a:xfrm>
              <a:off x="3037595" y="4730015"/>
              <a:ext cx="207256" cy="131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0332" fill="norm" stroke="1" extrusionOk="0">
                  <a:moveTo>
                    <a:pt x="16614" y="4041"/>
                  </a:moveTo>
                  <a:cubicBezTo>
                    <a:pt x="13590" y="1750"/>
                    <a:pt x="10566" y="-541"/>
                    <a:pt x="7650" y="114"/>
                  </a:cubicBezTo>
                  <a:cubicBezTo>
                    <a:pt x="4734" y="768"/>
                    <a:pt x="1926" y="4368"/>
                    <a:pt x="738" y="8132"/>
                  </a:cubicBezTo>
                  <a:cubicBezTo>
                    <a:pt x="-450" y="11895"/>
                    <a:pt x="-18" y="15823"/>
                    <a:pt x="738" y="18114"/>
                  </a:cubicBezTo>
                  <a:cubicBezTo>
                    <a:pt x="1494" y="20404"/>
                    <a:pt x="2574" y="21059"/>
                    <a:pt x="4626" y="19423"/>
                  </a:cubicBezTo>
                  <a:cubicBezTo>
                    <a:pt x="6678" y="17786"/>
                    <a:pt x="9702" y="13859"/>
                    <a:pt x="11538" y="11077"/>
                  </a:cubicBezTo>
                  <a:cubicBezTo>
                    <a:pt x="13374" y="8295"/>
                    <a:pt x="14022" y="6659"/>
                    <a:pt x="14562" y="6659"/>
                  </a:cubicBezTo>
                  <a:cubicBezTo>
                    <a:pt x="15102" y="6659"/>
                    <a:pt x="15534" y="8295"/>
                    <a:pt x="16074" y="10095"/>
                  </a:cubicBezTo>
                  <a:cubicBezTo>
                    <a:pt x="16614" y="11895"/>
                    <a:pt x="17262" y="13859"/>
                    <a:pt x="18126" y="15004"/>
                  </a:cubicBezTo>
                  <a:cubicBezTo>
                    <a:pt x="18990" y="16150"/>
                    <a:pt x="20070" y="16477"/>
                    <a:pt x="21150" y="168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1" name="Line"/>
            <p:cNvSpPr/>
            <p:nvPr/>
          </p:nvSpPr>
          <p:spPr>
            <a:xfrm>
              <a:off x="3276600" y="4648200"/>
              <a:ext cx="209550" cy="244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5" fill="norm" stroke="1" extrusionOk="0">
                  <a:moveTo>
                    <a:pt x="0" y="7200"/>
                  </a:moveTo>
                  <a:cubicBezTo>
                    <a:pt x="1091" y="6831"/>
                    <a:pt x="2182" y="6462"/>
                    <a:pt x="3927" y="7477"/>
                  </a:cubicBezTo>
                  <a:cubicBezTo>
                    <a:pt x="5673" y="8492"/>
                    <a:pt x="8073" y="10892"/>
                    <a:pt x="9600" y="12831"/>
                  </a:cubicBezTo>
                  <a:cubicBezTo>
                    <a:pt x="11127" y="14769"/>
                    <a:pt x="11782" y="16246"/>
                    <a:pt x="12109" y="17815"/>
                  </a:cubicBezTo>
                  <a:cubicBezTo>
                    <a:pt x="12436" y="19385"/>
                    <a:pt x="12436" y="21046"/>
                    <a:pt x="12218" y="21323"/>
                  </a:cubicBezTo>
                  <a:cubicBezTo>
                    <a:pt x="12000" y="21600"/>
                    <a:pt x="11564" y="20492"/>
                    <a:pt x="11127" y="18000"/>
                  </a:cubicBezTo>
                  <a:cubicBezTo>
                    <a:pt x="10691" y="15508"/>
                    <a:pt x="10255" y="11631"/>
                    <a:pt x="12000" y="8400"/>
                  </a:cubicBezTo>
                  <a:cubicBezTo>
                    <a:pt x="13745" y="5169"/>
                    <a:pt x="17673" y="258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2" name="Line"/>
            <p:cNvSpPr/>
            <p:nvPr/>
          </p:nvSpPr>
          <p:spPr>
            <a:xfrm>
              <a:off x="3612127" y="4402391"/>
              <a:ext cx="219917" cy="550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4" h="21528" fill="norm" stroke="1" extrusionOk="0">
                  <a:moveTo>
                    <a:pt x="20688" y="3404"/>
                  </a:moveTo>
                  <a:cubicBezTo>
                    <a:pt x="20890" y="2576"/>
                    <a:pt x="21092" y="1749"/>
                    <a:pt x="20890" y="1169"/>
                  </a:cubicBezTo>
                  <a:cubicBezTo>
                    <a:pt x="20688" y="590"/>
                    <a:pt x="20083" y="259"/>
                    <a:pt x="19275" y="94"/>
                  </a:cubicBezTo>
                  <a:cubicBezTo>
                    <a:pt x="18468" y="-72"/>
                    <a:pt x="17458" y="-72"/>
                    <a:pt x="15440" y="549"/>
                  </a:cubicBezTo>
                  <a:cubicBezTo>
                    <a:pt x="13421" y="1169"/>
                    <a:pt x="10393" y="2411"/>
                    <a:pt x="7769" y="4025"/>
                  </a:cubicBezTo>
                  <a:cubicBezTo>
                    <a:pt x="5144" y="5638"/>
                    <a:pt x="2924" y="7625"/>
                    <a:pt x="1511" y="9859"/>
                  </a:cubicBezTo>
                  <a:cubicBezTo>
                    <a:pt x="98" y="12094"/>
                    <a:pt x="-508" y="14576"/>
                    <a:pt x="501" y="16521"/>
                  </a:cubicBezTo>
                  <a:cubicBezTo>
                    <a:pt x="1511" y="18466"/>
                    <a:pt x="4135" y="19873"/>
                    <a:pt x="7466" y="20618"/>
                  </a:cubicBezTo>
                  <a:cubicBezTo>
                    <a:pt x="10797" y="21362"/>
                    <a:pt x="14834" y="21445"/>
                    <a:pt x="18871" y="215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3" name="Line"/>
            <p:cNvSpPr/>
            <p:nvPr/>
          </p:nvSpPr>
          <p:spPr>
            <a:xfrm>
              <a:off x="4066420" y="4394199"/>
              <a:ext cx="232530" cy="271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465" fill="norm" stroke="1" extrusionOk="0">
                  <a:moveTo>
                    <a:pt x="21377" y="0"/>
                  </a:moveTo>
                  <a:cubicBezTo>
                    <a:pt x="18653" y="670"/>
                    <a:pt x="15928" y="1340"/>
                    <a:pt x="12523" y="2512"/>
                  </a:cubicBezTo>
                  <a:cubicBezTo>
                    <a:pt x="9118" y="3684"/>
                    <a:pt x="5031" y="5358"/>
                    <a:pt x="2696" y="6614"/>
                  </a:cubicBezTo>
                  <a:cubicBezTo>
                    <a:pt x="361" y="7870"/>
                    <a:pt x="-223" y="8707"/>
                    <a:pt x="69" y="9209"/>
                  </a:cubicBezTo>
                  <a:cubicBezTo>
                    <a:pt x="361" y="9712"/>
                    <a:pt x="1528" y="9879"/>
                    <a:pt x="3182" y="10214"/>
                  </a:cubicBezTo>
                  <a:cubicBezTo>
                    <a:pt x="4836" y="10549"/>
                    <a:pt x="6977" y="11051"/>
                    <a:pt x="8436" y="11553"/>
                  </a:cubicBezTo>
                  <a:cubicBezTo>
                    <a:pt x="9896" y="12056"/>
                    <a:pt x="10674" y="12558"/>
                    <a:pt x="11063" y="13228"/>
                  </a:cubicBezTo>
                  <a:cubicBezTo>
                    <a:pt x="11453" y="13898"/>
                    <a:pt x="11453" y="14735"/>
                    <a:pt x="10869" y="15572"/>
                  </a:cubicBezTo>
                  <a:cubicBezTo>
                    <a:pt x="10285" y="16409"/>
                    <a:pt x="9118" y="17247"/>
                    <a:pt x="7950" y="18084"/>
                  </a:cubicBezTo>
                  <a:cubicBezTo>
                    <a:pt x="6782" y="18921"/>
                    <a:pt x="5615" y="19758"/>
                    <a:pt x="5420" y="20428"/>
                  </a:cubicBezTo>
                  <a:cubicBezTo>
                    <a:pt x="5226" y="21098"/>
                    <a:pt x="6004" y="21600"/>
                    <a:pt x="8728" y="21433"/>
                  </a:cubicBezTo>
                  <a:cubicBezTo>
                    <a:pt x="11453" y="21265"/>
                    <a:pt x="16123" y="20428"/>
                    <a:pt x="20793" y="195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4" name="Line"/>
            <p:cNvSpPr/>
            <p:nvPr/>
          </p:nvSpPr>
          <p:spPr>
            <a:xfrm>
              <a:off x="4330699" y="4400550"/>
              <a:ext cx="304801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950" y="2141"/>
                    <a:pt x="3900" y="4281"/>
                    <a:pt x="6675" y="7297"/>
                  </a:cubicBezTo>
                  <a:cubicBezTo>
                    <a:pt x="9450" y="10314"/>
                    <a:pt x="13050" y="14205"/>
                    <a:pt x="15675" y="16735"/>
                  </a:cubicBezTo>
                  <a:cubicBezTo>
                    <a:pt x="18300" y="19265"/>
                    <a:pt x="19950" y="2043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5" name="Line"/>
            <p:cNvSpPr/>
            <p:nvPr/>
          </p:nvSpPr>
          <p:spPr>
            <a:xfrm>
              <a:off x="4475322" y="4381499"/>
              <a:ext cx="166528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0" h="21600" fill="norm" stroke="1" extrusionOk="0">
                  <a:moveTo>
                    <a:pt x="20980" y="0"/>
                  </a:moveTo>
                  <a:cubicBezTo>
                    <a:pt x="16980" y="1763"/>
                    <a:pt x="12980" y="3527"/>
                    <a:pt x="9247" y="6171"/>
                  </a:cubicBezTo>
                  <a:cubicBezTo>
                    <a:pt x="5513" y="8816"/>
                    <a:pt x="2047" y="12343"/>
                    <a:pt x="713" y="15061"/>
                  </a:cubicBezTo>
                  <a:cubicBezTo>
                    <a:pt x="-620" y="17780"/>
                    <a:pt x="180" y="19690"/>
                    <a:pt x="98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6" name="Line"/>
            <p:cNvSpPr/>
            <p:nvPr/>
          </p:nvSpPr>
          <p:spPr>
            <a:xfrm>
              <a:off x="4641849" y="4584700"/>
              <a:ext cx="1270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7" name="Line"/>
            <p:cNvSpPr/>
            <p:nvPr/>
          </p:nvSpPr>
          <p:spPr>
            <a:xfrm>
              <a:off x="4699000" y="4451350"/>
              <a:ext cx="635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8" name="Line"/>
            <p:cNvSpPr/>
            <p:nvPr/>
          </p:nvSpPr>
          <p:spPr>
            <a:xfrm>
              <a:off x="4070350" y="4749799"/>
              <a:ext cx="5969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21" y="21600"/>
                    <a:pt x="4443" y="21600"/>
                    <a:pt x="6970" y="18000"/>
                  </a:cubicBezTo>
                  <a:cubicBezTo>
                    <a:pt x="9498" y="14400"/>
                    <a:pt x="12332" y="7200"/>
                    <a:pt x="14821" y="3600"/>
                  </a:cubicBezTo>
                  <a:cubicBezTo>
                    <a:pt x="17311" y="0"/>
                    <a:pt x="1945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9" name="Line"/>
            <p:cNvSpPr/>
            <p:nvPr/>
          </p:nvSpPr>
          <p:spPr>
            <a:xfrm>
              <a:off x="4397127" y="4829086"/>
              <a:ext cx="206624" cy="154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329" fill="norm" stroke="1" extrusionOk="0">
                  <a:moveTo>
                    <a:pt x="1679" y="5704"/>
                  </a:moveTo>
                  <a:cubicBezTo>
                    <a:pt x="1459" y="9790"/>
                    <a:pt x="1238" y="13877"/>
                    <a:pt x="908" y="16796"/>
                  </a:cubicBezTo>
                  <a:cubicBezTo>
                    <a:pt x="577" y="19715"/>
                    <a:pt x="136" y="21466"/>
                    <a:pt x="26" y="21320"/>
                  </a:cubicBezTo>
                  <a:cubicBezTo>
                    <a:pt x="-84" y="21174"/>
                    <a:pt x="136" y="19131"/>
                    <a:pt x="1128" y="15774"/>
                  </a:cubicBezTo>
                  <a:cubicBezTo>
                    <a:pt x="2120" y="12417"/>
                    <a:pt x="3883" y="7747"/>
                    <a:pt x="5977" y="4682"/>
                  </a:cubicBezTo>
                  <a:cubicBezTo>
                    <a:pt x="8071" y="1617"/>
                    <a:pt x="10496" y="158"/>
                    <a:pt x="12149" y="12"/>
                  </a:cubicBezTo>
                  <a:cubicBezTo>
                    <a:pt x="13802" y="-134"/>
                    <a:pt x="14683" y="1034"/>
                    <a:pt x="15675" y="3515"/>
                  </a:cubicBezTo>
                  <a:cubicBezTo>
                    <a:pt x="16667" y="5996"/>
                    <a:pt x="17769" y="9790"/>
                    <a:pt x="18761" y="12563"/>
                  </a:cubicBezTo>
                  <a:cubicBezTo>
                    <a:pt x="19753" y="15336"/>
                    <a:pt x="20634" y="17088"/>
                    <a:pt x="21516" y="188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0" name="Line"/>
            <p:cNvSpPr/>
            <p:nvPr/>
          </p:nvSpPr>
          <p:spPr>
            <a:xfrm>
              <a:off x="4832349" y="4419599"/>
              <a:ext cx="159929" cy="55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8" h="21600" fill="norm" stroke="1" extrusionOk="0">
                  <a:moveTo>
                    <a:pt x="11484" y="0"/>
                  </a:moveTo>
                  <a:cubicBezTo>
                    <a:pt x="13397" y="2209"/>
                    <a:pt x="15311" y="4418"/>
                    <a:pt x="17362" y="6668"/>
                  </a:cubicBezTo>
                  <a:cubicBezTo>
                    <a:pt x="19413" y="8918"/>
                    <a:pt x="21600" y="11209"/>
                    <a:pt x="20233" y="13459"/>
                  </a:cubicBezTo>
                  <a:cubicBezTo>
                    <a:pt x="18866" y="15709"/>
                    <a:pt x="13944" y="17918"/>
                    <a:pt x="9980" y="19268"/>
                  </a:cubicBezTo>
                  <a:cubicBezTo>
                    <a:pt x="6015" y="20618"/>
                    <a:pt x="3008" y="2110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1" name="Line"/>
            <p:cNvSpPr/>
            <p:nvPr/>
          </p:nvSpPr>
          <p:spPr>
            <a:xfrm>
              <a:off x="5156200" y="4705350"/>
              <a:ext cx="3302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23" y="10800"/>
                    <a:pt x="10246" y="0"/>
                    <a:pt x="13846" y="0"/>
                  </a:cubicBezTo>
                  <a:cubicBezTo>
                    <a:pt x="17446" y="0"/>
                    <a:pt x="19523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2" name="Line"/>
            <p:cNvSpPr/>
            <p:nvPr/>
          </p:nvSpPr>
          <p:spPr>
            <a:xfrm>
              <a:off x="5174118" y="4825999"/>
              <a:ext cx="331332" cy="43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341" fill="norm" stroke="1" extrusionOk="0">
                  <a:moveTo>
                    <a:pt x="1312" y="18514"/>
                  </a:moveTo>
                  <a:cubicBezTo>
                    <a:pt x="624" y="19543"/>
                    <a:pt x="-64" y="20571"/>
                    <a:pt x="5" y="21086"/>
                  </a:cubicBezTo>
                  <a:cubicBezTo>
                    <a:pt x="74" y="21600"/>
                    <a:pt x="899" y="21600"/>
                    <a:pt x="3995" y="18514"/>
                  </a:cubicBezTo>
                  <a:cubicBezTo>
                    <a:pt x="7090" y="15429"/>
                    <a:pt x="12456" y="9257"/>
                    <a:pt x="15758" y="5657"/>
                  </a:cubicBezTo>
                  <a:cubicBezTo>
                    <a:pt x="19060" y="2057"/>
                    <a:pt x="20298" y="1029"/>
                    <a:pt x="2153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3" name="Line"/>
            <p:cNvSpPr/>
            <p:nvPr/>
          </p:nvSpPr>
          <p:spPr>
            <a:xfrm>
              <a:off x="6159500" y="4501894"/>
              <a:ext cx="31750" cy="298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6" fill="norm" stroke="1" extrusionOk="0">
                  <a:moveTo>
                    <a:pt x="0" y="2300"/>
                  </a:moveTo>
                  <a:cubicBezTo>
                    <a:pt x="1440" y="1235"/>
                    <a:pt x="2880" y="170"/>
                    <a:pt x="5040" y="18"/>
                  </a:cubicBezTo>
                  <a:cubicBezTo>
                    <a:pt x="7200" y="-134"/>
                    <a:pt x="10080" y="627"/>
                    <a:pt x="11520" y="3517"/>
                  </a:cubicBezTo>
                  <a:cubicBezTo>
                    <a:pt x="12960" y="6407"/>
                    <a:pt x="12960" y="11427"/>
                    <a:pt x="14400" y="14773"/>
                  </a:cubicBezTo>
                  <a:cubicBezTo>
                    <a:pt x="15840" y="18120"/>
                    <a:pt x="18720" y="19793"/>
                    <a:pt x="21600" y="214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4" name="Line"/>
            <p:cNvSpPr/>
            <p:nvPr/>
          </p:nvSpPr>
          <p:spPr>
            <a:xfrm>
              <a:off x="5994400" y="4857749"/>
              <a:ext cx="3619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274" y="5400"/>
                    <a:pt x="4547" y="10800"/>
                    <a:pt x="8147" y="14400"/>
                  </a:cubicBezTo>
                  <a:cubicBezTo>
                    <a:pt x="11747" y="18000"/>
                    <a:pt x="16674" y="19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5" name="Line"/>
            <p:cNvSpPr/>
            <p:nvPr/>
          </p:nvSpPr>
          <p:spPr>
            <a:xfrm>
              <a:off x="6013450" y="5102804"/>
              <a:ext cx="177800" cy="206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6" fill="norm" stroke="1" extrusionOk="0">
                  <a:moveTo>
                    <a:pt x="1543" y="1561"/>
                  </a:moveTo>
                  <a:cubicBezTo>
                    <a:pt x="1029" y="6313"/>
                    <a:pt x="514" y="11065"/>
                    <a:pt x="257" y="13981"/>
                  </a:cubicBezTo>
                  <a:cubicBezTo>
                    <a:pt x="0" y="16897"/>
                    <a:pt x="0" y="17977"/>
                    <a:pt x="0" y="19057"/>
                  </a:cubicBezTo>
                  <a:cubicBezTo>
                    <a:pt x="0" y="20137"/>
                    <a:pt x="0" y="21217"/>
                    <a:pt x="257" y="21109"/>
                  </a:cubicBezTo>
                  <a:cubicBezTo>
                    <a:pt x="514" y="21001"/>
                    <a:pt x="1029" y="19705"/>
                    <a:pt x="1671" y="17113"/>
                  </a:cubicBezTo>
                  <a:cubicBezTo>
                    <a:pt x="2314" y="14521"/>
                    <a:pt x="3086" y="10633"/>
                    <a:pt x="4114" y="7501"/>
                  </a:cubicBezTo>
                  <a:cubicBezTo>
                    <a:pt x="5143" y="4369"/>
                    <a:pt x="6429" y="1993"/>
                    <a:pt x="7714" y="805"/>
                  </a:cubicBezTo>
                  <a:cubicBezTo>
                    <a:pt x="9000" y="-383"/>
                    <a:pt x="10286" y="-383"/>
                    <a:pt x="12086" y="1669"/>
                  </a:cubicBezTo>
                  <a:cubicBezTo>
                    <a:pt x="13886" y="3721"/>
                    <a:pt x="16200" y="7825"/>
                    <a:pt x="17871" y="11281"/>
                  </a:cubicBezTo>
                  <a:cubicBezTo>
                    <a:pt x="19543" y="14737"/>
                    <a:pt x="20571" y="17545"/>
                    <a:pt x="21600" y="20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6" name="Line"/>
            <p:cNvSpPr/>
            <p:nvPr/>
          </p:nvSpPr>
          <p:spPr>
            <a:xfrm>
              <a:off x="6267450" y="5032707"/>
              <a:ext cx="234950" cy="120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7" fill="norm" stroke="1" extrusionOk="0">
                  <a:moveTo>
                    <a:pt x="0" y="2734"/>
                  </a:moveTo>
                  <a:cubicBezTo>
                    <a:pt x="778" y="1617"/>
                    <a:pt x="1557" y="500"/>
                    <a:pt x="2432" y="127"/>
                  </a:cubicBezTo>
                  <a:cubicBezTo>
                    <a:pt x="3308" y="-245"/>
                    <a:pt x="4281" y="127"/>
                    <a:pt x="5351" y="2176"/>
                  </a:cubicBezTo>
                  <a:cubicBezTo>
                    <a:pt x="6422" y="4224"/>
                    <a:pt x="7589" y="7948"/>
                    <a:pt x="8076" y="10741"/>
                  </a:cubicBezTo>
                  <a:cubicBezTo>
                    <a:pt x="8562" y="13534"/>
                    <a:pt x="8368" y="15396"/>
                    <a:pt x="7784" y="16886"/>
                  </a:cubicBezTo>
                  <a:cubicBezTo>
                    <a:pt x="7200" y="18376"/>
                    <a:pt x="6227" y="19493"/>
                    <a:pt x="6324" y="20238"/>
                  </a:cubicBezTo>
                  <a:cubicBezTo>
                    <a:pt x="6422" y="20983"/>
                    <a:pt x="7589" y="21355"/>
                    <a:pt x="10314" y="21169"/>
                  </a:cubicBezTo>
                  <a:cubicBezTo>
                    <a:pt x="13038" y="20983"/>
                    <a:pt x="17319" y="20238"/>
                    <a:pt x="21600" y="19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7" name="Line"/>
            <p:cNvSpPr/>
            <p:nvPr/>
          </p:nvSpPr>
          <p:spPr>
            <a:xfrm>
              <a:off x="6902450" y="4597400"/>
              <a:ext cx="247650" cy="471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5" fill="norm" stroke="1" extrusionOk="0">
                  <a:moveTo>
                    <a:pt x="0" y="3487"/>
                  </a:moveTo>
                  <a:cubicBezTo>
                    <a:pt x="369" y="3003"/>
                    <a:pt x="738" y="2518"/>
                    <a:pt x="1200" y="2567"/>
                  </a:cubicBezTo>
                  <a:cubicBezTo>
                    <a:pt x="1662" y="2615"/>
                    <a:pt x="2215" y="3196"/>
                    <a:pt x="3231" y="5327"/>
                  </a:cubicBezTo>
                  <a:cubicBezTo>
                    <a:pt x="4246" y="7458"/>
                    <a:pt x="5723" y="11139"/>
                    <a:pt x="6554" y="13948"/>
                  </a:cubicBezTo>
                  <a:cubicBezTo>
                    <a:pt x="7385" y="16757"/>
                    <a:pt x="7569" y="18694"/>
                    <a:pt x="7846" y="19905"/>
                  </a:cubicBezTo>
                  <a:cubicBezTo>
                    <a:pt x="8123" y="21116"/>
                    <a:pt x="8492" y="21600"/>
                    <a:pt x="8954" y="21552"/>
                  </a:cubicBezTo>
                  <a:cubicBezTo>
                    <a:pt x="9415" y="21503"/>
                    <a:pt x="9969" y="20922"/>
                    <a:pt x="11077" y="18791"/>
                  </a:cubicBezTo>
                  <a:cubicBezTo>
                    <a:pt x="12185" y="16660"/>
                    <a:pt x="13846" y="12979"/>
                    <a:pt x="15415" y="9783"/>
                  </a:cubicBezTo>
                  <a:cubicBezTo>
                    <a:pt x="16985" y="6587"/>
                    <a:pt x="18462" y="3874"/>
                    <a:pt x="19477" y="2228"/>
                  </a:cubicBezTo>
                  <a:cubicBezTo>
                    <a:pt x="20492" y="581"/>
                    <a:pt x="21046" y="0"/>
                    <a:pt x="21323" y="0"/>
                  </a:cubicBezTo>
                  <a:cubicBezTo>
                    <a:pt x="21600" y="0"/>
                    <a:pt x="21600" y="581"/>
                    <a:pt x="21600" y="1114"/>
                  </a:cubicBezTo>
                  <a:cubicBezTo>
                    <a:pt x="21600" y="1647"/>
                    <a:pt x="21600" y="2131"/>
                    <a:pt x="21600" y="26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8" name="Line"/>
            <p:cNvSpPr/>
            <p:nvPr/>
          </p:nvSpPr>
          <p:spPr>
            <a:xfrm>
              <a:off x="7100622" y="4827733"/>
              <a:ext cx="112978" cy="155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117" fill="norm" stroke="1" extrusionOk="0">
                  <a:moveTo>
                    <a:pt x="10550" y="7540"/>
                  </a:moveTo>
                  <a:cubicBezTo>
                    <a:pt x="10550" y="6100"/>
                    <a:pt x="10550" y="4660"/>
                    <a:pt x="10550" y="3220"/>
                  </a:cubicBezTo>
                  <a:cubicBezTo>
                    <a:pt x="10550" y="1780"/>
                    <a:pt x="10550" y="340"/>
                    <a:pt x="9750" y="52"/>
                  </a:cubicBezTo>
                  <a:cubicBezTo>
                    <a:pt x="8950" y="-236"/>
                    <a:pt x="7350" y="628"/>
                    <a:pt x="5550" y="3652"/>
                  </a:cubicBezTo>
                  <a:cubicBezTo>
                    <a:pt x="3750" y="6676"/>
                    <a:pt x="1750" y="11860"/>
                    <a:pt x="750" y="15172"/>
                  </a:cubicBezTo>
                  <a:cubicBezTo>
                    <a:pt x="-250" y="18484"/>
                    <a:pt x="-250" y="19924"/>
                    <a:pt x="750" y="20644"/>
                  </a:cubicBezTo>
                  <a:cubicBezTo>
                    <a:pt x="1750" y="21364"/>
                    <a:pt x="3750" y="21364"/>
                    <a:pt x="5750" y="19924"/>
                  </a:cubicBezTo>
                  <a:cubicBezTo>
                    <a:pt x="7750" y="18484"/>
                    <a:pt x="9750" y="15604"/>
                    <a:pt x="11750" y="13444"/>
                  </a:cubicBezTo>
                  <a:cubicBezTo>
                    <a:pt x="13750" y="11284"/>
                    <a:pt x="15750" y="9844"/>
                    <a:pt x="16750" y="9844"/>
                  </a:cubicBezTo>
                  <a:cubicBezTo>
                    <a:pt x="17750" y="9844"/>
                    <a:pt x="17750" y="11284"/>
                    <a:pt x="17750" y="12724"/>
                  </a:cubicBezTo>
                  <a:cubicBezTo>
                    <a:pt x="17750" y="14164"/>
                    <a:pt x="17750" y="15604"/>
                    <a:pt x="18350" y="16612"/>
                  </a:cubicBezTo>
                  <a:cubicBezTo>
                    <a:pt x="18950" y="17620"/>
                    <a:pt x="20150" y="18196"/>
                    <a:pt x="21350" y="187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9" name="Line"/>
            <p:cNvSpPr/>
            <p:nvPr/>
          </p:nvSpPr>
          <p:spPr>
            <a:xfrm>
              <a:off x="7219949" y="4825999"/>
              <a:ext cx="177801" cy="164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1" fill="norm" stroke="1" extrusionOk="0">
                  <a:moveTo>
                    <a:pt x="0" y="4101"/>
                  </a:moveTo>
                  <a:cubicBezTo>
                    <a:pt x="1029" y="3008"/>
                    <a:pt x="2057" y="1914"/>
                    <a:pt x="2957" y="2051"/>
                  </a:cubicBezTo>
                  <a:cubicBezTo>
                    <a:pt x="3857" y="2187"/>
                    <a:pt x="4629" y="3554"/>
                    <a:pt x="6300" y="6562"/>
                  </a:cubicBezTo>
                  <a:cubicBezTo>
                    <a:pt x="7971" y="9570"/>
                    <a:pt x="10543" y="14218"/>
                    <a:pt x="11957" y="17225"/>
                  </a:cubicBezTo>
                  <a:cubicBezTo>
                    <a:pt x="13371" y="20233"/>
                    <a:pt x="13629" y="21600"/>
                    <a:pt x="13500" y="21190"/>
                  </a:cubicBezTo>
                  <a:cubicBezTo>
                    <a:pt x="13371" y="20780"/>
                    <a:pt x="12857" y="18592"/>
                    <a:pt x="12600" y="16132"/>
                  </a:cubicBezTo>
                  <a:cubicBezTo>
                    <a:pt x="12343" y="13671"/>
                    <a:pt x="12343" y="10937"/>
                    <a:pt x="13886" y="8203"/>
                  </a:cubicBezTo>
                  <a:cubicBezTo>
                    <a:pt x="15429" y="5468"/>
                    <a:pt x="18514" y="273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0" name="Line"/>
            <p:cNvSpPr/>
            <p:nvPr/>
          </p:nvSpPr>
          <p:spPr>
            <a:xfrm>
              <a:off x="7553649" y="4647268"/>
              <a:ext cx="155252" cy="362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4" h="21405" fill="norm" stroke="1" extrusionOk="0">
                  <a:moveTo>
                    <a:pt x="21124" y="2302"/>
                  </a:moveTo>
                  <a:cubicBezTo>
                    <a:pt x="20548" y="1553"/>
                    <a:pt x="19972" y="804"/>
                    <a:pt x="18964" y="367"/>
                  </a:cubicBezTo>
                  <a:cubicBezTo>
                    <a:pt x="17956" y="-70"/>
                    <a:pt x="16516" y="-195"/>
                    <a:pt x="14212" y="429"/>
                  </a:cubicBezTo>
                  <a:cubicBezTo>
                    <a:pt x="11908" y="1054"/>
                    <a:pt x="8740" y="2427"/>
                    <a:pt x="6004" y="4799"/>
                  </a:cubicBezTo>
                  <a:cubicBezTo>
                    <a:pt x="3268" y="7171"/>
                    <a:pt x="964" y="10543"/>
                    <a:pt x="244" y="13227"/>
                  </a:cubicBezTo>
                  <a:cubicBezTo>
                    <a:pt x="-476" y="15911"/>
                    <a:pt x="388" y="17909"/>
                    <a:pt x="2980" y="19158"/>
                  </a:cubicBezTo>
                  <a:cubicBezTo>
                    <a:pt x="5572" y="20406"/>
                    <a:pt x="9892" y="20906"/>
                    <a:pt x="14212" y="214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1" name="Line"/>
            <p:cNvSpPr/>
            <p:nvPr/>
          </p:nvSpPr>
          <p:spPr>
            <a:xfrm>
              <a:off x="7769962" y="4718050"/>
              <a:ext cx="199288" cy="260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428" fill="norm" stroke="1" extrusionOk="0">
                  <a:moveTo>
                    <a:pt x="21407" y="0"/>
                  </a:moveTo>
                  <a:cubicBezTo>
                    <a:pt x="17769" y="1045"/>
                    <a:pt x="14131" y="2090"/>
                    <a:pt x="11289" y="3135"/>
                  </a:cubicBezTo>
                  <a:cubicBezTo>
                    <a:pt x="8447" y="4181"/>
                    <a:pt x="6401" y="5226"/>
                    <a:pt x="4582" y="6358"/>
                  </a:cubicBezTo>
                  <a:cubicBezTo>
                    <a:pt x="2763" y="7490"/>
                    <a:pt x="1171" y="8710"/>
                    <a:pt x="830" y="9668"/>
                  </a:cubicBezTo>
                  <a:cubicBezTo>
                    <a:pt x="489" y="10626"/>
                    <a:pt x="1399" y="11323"/>
                    <a:pt x="2990" y="11845"/>
                  </a:cubicBezTo>
                  <a:cubicBezTo>
                    <a:pt x="4582" y="12368"/>
                    <a:pt x="6855" y="12716"/>
                    <a:pt x="8447" y="13152"/>
                  </a:cubicBezTo>
                  <a:cubicBezTo>
                    <a:pt x="10039" y="13587"/>
                    <a:pt x="10948" y="14110"/>
                    <a:pt x="10948" y="14632"/>
                  </a:cubicBezTo>
                  <a:cubicBezTo>
                    <a:pt x="10948" y="15155"/>
                    <a:pt x="10039" y="15677"/>
                    <a:pt x="8333" y="16374"/>
                  </a:cubicBezTo>
                  <a:cubicBezTo>
                    <a:pt x="6628" y="17071"/>
                    <a:pt x="4127" y="17942"/>
                    <a:pt x="2422" y="18726"/>
                  </a:cubicBezTo>
                  <a:cubicBezTo>
                    <a:pt x="716" y="19510"/>
                    <a:pt x="-193" y="20206"/>
                    <a:pt x="34" y="20729"/>
                  </a:cubicBezTo>
                  <a:cubicBezTo>
                    <a:pt x="262" y="21252"/>
                    <a:pt x="1626" y="21600"/>
                    <a:pt x="5036" y="21339"/>
                  </a:cubicBezTo>
                  <a:cubicBezTo>
                    <a:pt x="8447" y="21077"/>
                    <a:pt x="13904" y="20206"/>
                    <a:pt x="19361" y="193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2" name="Line"/>
            <p:cNvSpPr/>
            <p:nvPr/>
          </p:nvSpPr>
          <p:spPr>
            <a:xfrm>
              <a:off x="8007350" y="4762499"/>
              <a:ext cx="190500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00" y="0"/>
                    <a:pt x="2400" y="0"/>
                    <a:pt x="3960" y="1326"/>
                  </a:cubicBezTo>
                  <a:cubicBezTo>
                    <a:pt x="5520" y="2653"/>
                    <a:pt x="7440" y="5305"/>
                    <a:pt x="9360" y="8242"/>
                  </a:cubicBezTo>
                  <a:cubicBezTo>
                    <a:pt x="11280" y="11179"/>
                    <a:pt x="13200" y="14400"/>
                    <a:pt x="15240" y="16674"/>
                  </a:cubicBezTo>
                  <a:cubicBezTo>
                    <a:pt x="17280" y="18947"/>
                    <a:pt x="19440" y="2027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3" name="Line"/>
            <p:cNvSpPr/>
            <p:nvPr/>
          </p:nvSpPr>
          <p:spPr>
            <a:xfrm>
              <a:off x="8064500" y="4686300"/>
              <a:ext cx="177800" cy="349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3535"/>
                    <a:pt x="14400" y="7069"/>
                    <a:pt x="10800" y="10669"/>
                  </a:cubicBezTo>
                  <a:cubicBezTo>
                    <a:pt x="7200" y="14269"/>
                    <a:pt x="3600" y="1793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4" name="Line"/>
            <p:cNvSpPr/>
            <p:nvPr/>
          </p:nvSpPr>
          <p:spPr>
            <a:xfrm>
              <a:off x="8239306" y="4927600"/>
              <a:ext cx="15695" cy="32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0424" fill="norm" stroke="1" extrusionOk="0">
                  <a:moveTo>
                    <a:pt x="3818" y="8100"/>
                  </a:moveTo>
                  <a:cubicBezTo>
                    <a:pt x="1118" y="14850"/>
                    <a:pt x="-1582" y="21600"/>
                    <a:pt x="1118" y="20250"/>
                  </a:cubicBezTo>
                  <a:cubicBezTo>
                    <a:pt x="3818" y="18900"/>
                    <a:pt x="11918" y="9450"/>
                    <a:pt x="2001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5" name="Line"/>
            <p:cNvSpPr/>
            <p:nvPr/>
          </p:nvSpPr>
          <p:spPr>
            <a:xfrm>
              <a:off x="8248014" y="4813300"/>
              <a:ext cx="1272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6" name="Line"/>
            <p:cNvSpPr/>
            <p:nvPr/>
          </p:nvSpPr>
          <p:spPr>
            <a:xfrm>
              <a:off x="8267700" y="4635863"/>
              <a:ext cx="178509" cy="494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1492" fill="norm" stroke="1" extrusionOk="0">
                  <a:moveTo>
                    <a:pt x="11302" y="260"/>
                  </a:moveTo>
                  <a:cubicBezTo>
                    <a:pt x="12558" y="76"/>
                    <a:pt x="13814" y="-108"/>
                    <a:pt x="15447" y="76"/>
                  </a:cubicBezTo>
                  <a:cubicBezTo>
                    <a:pt x="17079" y="260"/>
                    <a:pt x="19088" y="811"/>
                    <a:pt x="20219" y="2558"/>
                  </a:cubicBezTo>
                  <a:cubicBezTo>
                    <a:pt x="21349" y="4304"/>
                    <a:pt x="21600" y="7245"/>
                    <a:pt x="20344" y="10095"/>
                  </a:cubicBezTo>
                  <a:cubicBezTo>
                    <a:pt x="19088" y="12944"/>
                    <a:pt x="16326" y="15701"/>
                    <a:pt x="12684" y="17586"/>
                  </a:cubicBezTo>
                  <a:cubicBezTo>
                    <a:pt x="9042" y="19470"/>
                    <a:pt x="4521" y="20481"/>
                    <a:pt x="0" y="214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7" name="Line"/>
            <p:cNvSpPr/>
            <p:nvPr/>
          </p:nvSpPr>
          <p:spPr>
            <a:xfrm>
              <a:off x="8763000" y="4869227"/>
              <a:ext cx="330200" cy="1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3600" y="11040"/>
                    <a:pt x="7200" y="1783"/>
                    <a:pt x="10800" y="240"/>
                  </a:cubicBezTo>
                  <a:cubicBezTo>
                    <a:pt x="14400" y="-1303"/>
                    <a:pt x="18000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8" name="Line"/>
            <p:cNvSpPr/>
            <p:nvPr/>
          </p:nvSpPr>
          <p:spPr>
            <a:xfrm>
              <a:off x="8832850" y="5026522"/>
              <a:ext cx="311150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4996" y="12302"/>
                    <a:pt x="9992" y="4448"/>
                    <a:pt x="13592" y="1502"/>
                  </a:cubicBezTo>
                  <a:cubicBezTo>
                    <a:pt x="17192" y="-1443"/>
                    <a:pt x="19396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9" name="Line"/>
            <p:cNvSpPr/>
            <p:nvPr/>
          </p:nvSpPr>
          <p:spPr>
            <a:xfrm>
              <a:off x="8852769" y="4561067"/>
              <a:ext cx="195982" cy="245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086" fill="norm" stroke="1" extrusionOk="0">
                  <a:moveTo>
                    <a:pt x="3353" y="1482"/>
                  </a:moveTo>
                  <a:cubicBezTo>
                    <a:pt x="4042" y="575"/>
                    <a:pt x="4731" y="-333"/>
                    <a:pt x="5076" y="121"/>
                  </a:cubicBezTo>
                  <a:cubicBezTo>
                    <a:pt x="5421" y="575"/>
                    <a:pt x="5421" y="2390"/>
                    <a:pt x="4616" y="5748"/>
                  </a:cubicBezTo>
                  <a:cubicBezTo>
                    <a:pt x="3812" y="9106"/>
                    <a:pt x="2204" y="14006"/>
                    <a:pt x="1170" y="16911"/>
                  </a:cubicBezTo>
                  <a:cubicBezTo>
                    <a:pt x="136" y="19815"/>
                    <a:pt x="-324" y="20722"/>
                    <a:pt x="250" y="20995"/>
                  </a:cubicBezTo>
                  <a:cubicBezTo>
                    <a:pt x="825" y="21267"/>
                    <a:pt x="2433" y="20904"/>
                    <a:pt x="6110" y="20269"/>
                  </a:cubicBezTo>
                  <a:cubicBezTo>
                    <a:pt x="9787" y="19633"/>
                    <a:pt x="15531" y="18726"/>
                    <a:pt x="21276" y="17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0" name="Line"/>
            <p:cNvSpPr/>
            <p:nvPr/>
          </p:nvSpPr>
          <p:spPr>
            <a:xfrm>
              <a:off x="9021995" y="4629150"/>
              <a:ext cx="128355" cy="102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273" fill="norm" stroke="1" extrusionOk="0">
                  <a:moveTo>
                    <a:pt x="21126" y="0"/>
                  </a:moveTo>
                  <a:cubicBezTo>
                    <a:pt x="16597" y="441"/>
                    <a:pt x="12068" y="882"/>
                    <a:pt x="8410" y="3086"/>
                  </a:cubicBezTo>
                  <a:cubicBezTo>
                    <a:pt x="4752" y="5290"/>
                    <a:pt x="1965" y="9257"/>
                    <a:pt x="745" y="12343"/>
                  </a:cubicBezTo>
                  <a:cubicBezTo>
                    <a:pt x="-474" y="15429"/>
                    <a:pt x="-126" y="17633"/>
                    <a:pt x="1268" y="19176"/>
                  </a:cubicBezTo>
                  <a:cubicBezTo>
                    <a:pt x="2661" y="20718"/>
                    <a:pt x="5100" y="21600"/>
                    <a:pt x="7887" y="21159"/>
                  </a:cubicBezTo>
                  <a:cubicBezTo>
                    <a:pt x="10674" y="20718"/>
                    <a:pt x="13810" y="18955"/>
                    <a:pt x="15552" y="16971"/>
                  </a:cubicBezTo>
                  <a:cubicBezTo>
                    <a:pt x="17294" y="14988"/>
                    <a:pt x="17642" y="12784"/>
                    <a:pt x="16771" y="10800"/>
                  </a:cubicBezTo>
                  <a:cubicBezTo>
                    <a:pt x="15900" y="8816"/>
                    <a:pt x="13810" y="7053"/>
                    <a:pt x="11720" y="52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1" name="Line"/>
            <p:cNvSpPr/>
            <p:nvPr/>
          </p:nvSpPr>
          <p:spPr>
            <a:xfrm>
              <a:off x="9175750" y="4624501"/>
              <a:ext cx="146050" cy="148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0" y="1580"/>
                  </a:moveTo>
                  <a:cubicBezTo>
                    <a:pt x="1252" y="668"/>
                    <a:pt x="2504" y="-245"/>
                    <a:pt x="3130" y="59"/>
                  </a:cubicBezTo>
                  <a:cubicBezTo>
                    <a:pt x="3757" y="363"/>
                    <a:pt x="3757" y="1885"/>
                    <a:pt x="3913" y="5231"/>
                  </a:cubicBezTo>
                  <a:cubicBezTo>
                    <a:pt x="4070" y="8578"/>
                    <a:pt x="4383" y="13749"/>
                    <a:pt x="5009" y="16944"/>
                  </a:cubicBezTo>
                  <a:cubicBezTo>
                    <a:pt x="5635" y="20138"/>
                    <a:pt x="6574" y="21355"/>
                    <a:pt x="7670" y="21355"/>
                  </a:cubicBezTo>
                  <a:cubicBezTo>
                    <a:pt x="8765" y="21355"/>
                    <a:pt x="10017" y="20138"/>
                    <a:pt x="12365" y="16640"/>
                  </a:cubicBezTo>
                  <a:cubicBezTo>
                    <a:pt x="14713" y="13141"/>
                    <a:pt x="18157" y="7361"/>
                    <a:pt x="21600" y="15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2" name="Line"/>
            <p:cNvSpPr/>
            <p:nvPr/>
          </p:nvSpPr>
          <p:spPr>
            <a:xfrm>
              <a:off x="8928100" y="5185833"/>
              <a:ext cx="19050" cy="211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"/>
                  </a:moveTo>
                  <a:cubicBezTo>
                    <a:pt x="2400" y="1080"/>
                    <a:pt x="4800" y="0"/>
                    <a:pt x="6000" y="0"/>
                  </a:cubicBezTo>
                  <a:cubicBezTo>
                    <a:pt x="7200" y="0"/>
                    <a:pt x="7200" y="1080"/>
                    <a:pt x="9600" y="4860"/>
                  </a:cubicBezTo>
                  <a:cubicBezTo>
                    <a:pt x="12000" y="8640"/>
                    <a:pt x="16800" y="151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3" name="Line"/>
            <p:cNvSpPr/>
            <p:nvPr/>
          </p:nvSpPr>
          <p:spPr>
            <a:xfrm>
              <a:off x="8813800" y="5410200"/>
              <a:ext cx="28575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21600"/>
                    <a:pt x="9600" y="21600"/>
                    <a:pt x="13200" y="18000"/>
                  </a:cubicBezTo>
                  <a:cubicBezTo>
                    <a:pt x="16800" y="14400"/>
                    <a:pt x="192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4" name="Line"/>
            <p:cNvSpPr/>
            <p:nvPr/>
          </p:nvSpPr>
          <p:spPr>
            <a:xfrm>
              <a:off x="5619750" y="590549"/>
              <a:ext cx="4572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900" y="7200"/>
                    <a:pt x="3800" y="14400"/>
                    <a:pt x="6950" y="18000"/>
                  </a:cubicBezTo>
                  <a:cubicBezTo>
                    <a:pt x="10100" y="21600"/>
                    <a:pt x="14500" y="21600"/>
                    <a:pt x="17150" y="21600"/>
                  </a:cubicBezTo>
                  <a:cubicBezTo>
                    <a:pt x="19800" y="21600"/>
                    <a:pt x="20700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5" name="Line"/>
            <p:cNvSpPr/>
            <p:nvPr/>
          </p:nvSpPr>
          <p:spPr>
            <a:xfrm>
              <a:off x="5600700" y="666749"/>
              <a:ext cx="30480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50" y="17169"/>
                    <a:pt x="3900" y="12738"/>
                    <a:pt x="7500" y="9138"/>
                  </a:cubicBezTo>
                  <a:cubicBezTo>
                    <a:pt x="11100" y="5538"/>
                    <a:pt x="16350" y="276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6" name="Line"/>
            <p:cNvSpPr/>
            <p:nvPr/>
          </p:nvSpPr>
          <p:spPr>
            <a:xfrm>
              <a:off x="9732105" y="4781550"/>
              <a:ext cx="27845" cy="26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20296" y="0"/>
                  </a:moveTo>
                  <a:cubicBezTo>
                    <a:pt x="12582" y="3600"/>
                    <a:pt x="4867" y="7200"/>
                    <a:pt x="1782" y="10800"/>
                  </a:cubicBezTo>
                  <a:cubicBezTo>
                    <a:pt x="-1304" y="14400"/>
                    <a:pt x="239" y="18000"/>
                    <a:pt x="178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7" name="Line"/>
            <p:cNvSpPr/>
            <p:nvPr/>
          </p:nvSpPr>
          <p:spPr>
            <a:xfrm>
              <a:off x="9557235" y="5061313"/>
              <a:ext cx="253516" cy="31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0018" fill="norm" stroke="1" extrusionOk="0">
                  <a:moveTo>
                    <a:pt x="1566" y="11918"/>
                  </a:moveTo>
                  <a:cubicBezTo>
                    <a:pt x="674" y="11918"/>
                    <a:pt x="-219" y="11918"/>
                    <a:pt x="49" y="10568"/>
                  </a:cubicBezTo>
                  <a:cubicBezTo>
                    <a:pt x="317" y="9218"/>
                    <a:pt x="1745" y="6518"/>
                    <a:pt x="4601" y="3818"/>
                  </a:cubicBezTo>
                  <a:cubicBezTo>
                    <a:pt x="7457" y="1118"/>
                    <a:pt x="11741" y="-1582"/>
                    <a:pt x="14776" y="1118"/>
                  </a:cubicBezTo>
                  <a:cubicBezTo>
                    <a:pt x="17811" y="3818"/>
                    <a:pt x="19596" y="11918"/>
                    <a:pt x="21381" y="200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8" name="Line"/>
            <p:cNvSpPr/>
            <p:nvPr/>
          </p:nvSpPr>
          <p:spPr>
            <a:xfrm>
              <a:off x="9579472" y="5219700"/>
              <a:ext cx="92142" cy="207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5" h="21200" fill="norm" stroke="1" extrusionOk="0">
                  <a:moveTo>
                    <a:pt x="9247" y="0"/>
                  </a:moveTo>
                  <a:cubicBezTo>
                    <a:pt x="6847" y="648"/>
                    <a:pt x="4447" y="1296"/>
                    <a:pt x="3247" y="3456"/>
                  </a:cubicBezTo>
                  <a:cubicBezTo>
                    <a:pt x="2047" y="5616"/>
                    <a:pt x="2047" y="9288"/>
                    <a:pt x="2047" y="12204"/>
                  </a:cubicBezTo>
                  <a:cubicBezTo>
                    <a:pt x="2047" y="15120"/>
                    <a:pt x="2047" y="17280"/>
                    <a:pt x="1807" y="18900"/>
                  </a:cubicBezTo>
                  <a:cubicBezTo>
                    <a:pt x="1567" y="20520"/>
                    <a:pt x="1087" y="21600"/>
                    <a:pt x="607" y="21060"/>
                  </a:cubicBezTo>
                  <a:cubicBezTo>
                    <a:pt x="127" y="20520"/>
                    <a:pt x="-353" y="18360"/>
                    <a:pt x="367" y="15336"/>
                  </a:cubicBezTo>
                  <a:cubicBezTo>
                    <a:pt x="1087" y="12312"/>
                    <a:pt x="3007" y="8424"/>
                    <a:pt x="4687" y="5940"/>
                  </a:cubicBezTo>
                  <a:cubicBezTo>
                    <a:pt x="6367" y="3456"/>
                    <a:pt x="7807" y="2376"/>
                    <a:pt x="9727" y="1944"/>
                  </a:cubicBezTo>
                  <a:cubicBezTo>
                    <a:pt x="11647" y="1512"/>
                    <a:pt x="14047" y="1728"/>
                    <a:pt x="16207" y="2808"/>
                  </a:cubicBezTo>
                  <a:cubicBezTo>
                    <a:pt x="18367" y="3888"/>
                    <a:pt x="20287" y="5832"/>
                    <a:pt x="20767" y="8856"/>
                  </a:cubicBezTo>
                  <a:cubicBezTo>
                    <a:pt x="21247" y="11880"/>
                    <a:pt x="20287" y="15984"/>
                    <a:pt x="19327" y="200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9" name="Line"/>
            <p:cNvSpPr/>
            <p:nvPr/>
          </p:nvSpPr>
          <p:spPr>
            <a:xfrm>
              <a:off x="9753599" y="5162550"/>
              <a:ext cx="139701" cy="8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2" fill="norm" stroke="1" extrusionOk="0">
                  <a:moveTo>
                    <a:pt x="0" y="3086"/>
                  </a:moveTo>
                  <a:cubicBezTo>
                    <a:pt x="1309" y="1543"/>
                    <a:pt x="2618" y="0"/>
                    <a:pt x="3927" y="0"/>
                  </a:cubicBezTo>
                  <a:cubicBezTo>
                    <a:pt x="5236" y="0"/>
                    <a:pt x="6545" y="1543"/>
                    <a:pt x="7364" y="3600"/>
                  </a:cubicBezTo>
                  <a:cubicBezTo>
                    <a:pt x="8182" y="5657"/>
                    <a:pt x="8509" y="8229"/>
                    <a:pt x="7855" y="11314"/>
                  </a:cubicBezTo>
                  <a:cubicBezTo>
                    <a:pt x="7200" y="14400"/>
                    <a:pt x="5564" y="18000"/>
                    <a:pt x="5727" y="19800"/>
                  </a:cubicBezTo>
                  <a:cubicBezTo>
                    <a:pt x="5891" y="21600"/>
                    <a:pt x="7855" y="21600"/>
                    <a:pt x="10800" y="21086"/>
                  </a:cubicBezTo>
                  <a:cubicBezTo>
                    <a:pt x="13745" y="20571"/>
                    <a:pt x="17673" y="19543"/>
                    <a:pt x="21600" y="18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0" name="Line"/>
            <p:cNvSpPr/>
            <p:nvPr/>
          </p:nvSpPr>
          <p:spPr>
            <a:xfrm>
              <a:off x="10058400" y="5080000"/>
              <a:ext cx="635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1" name="Line"/>
            <p:cNvSpPr/>
            <p:nvPr/>
          </p:nvSpPr>
          <p:spPr>
            <a:xfrm>
              <a:off x="10189442" y="4860729"/>
              <a:ext cx="115666" cy="238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7" h="21333" fill="norm" stroke="1" extrusionOk="0">
                  <a:moveTo>
                    <a:pt x="6206" y="5986"/>
                  </a:moveTo>
                  <a:cubicBezTo>
                    <a:pt x="5435" y="10154"/>
                    <a:pt x="4663" y="14322"/>
                    <a:pt x="3699" y="16880"/>
                  </a:cubicBezTo>
                  <a:cubicBezTo>
                    <a:pt x="2735" y="19438"/>
                    <a:pt x="1578" y="20386"/>
                    <a:pt x="806" y="20386"/>
                  </a:cubicBezTo>
                  <a:cubicBezTo>
                    <a:pt x="35" y="20386"/>
                    <a:pt x="-351" y="19438"/>
                    <a:pt x="420" y="17070"/>
                  </a:cubicBezTo>
                  <a:cubicBezTo>
                    <a:pt x="1192" y="14701"/>
                    <a:pt x="3120" y="10912"/>
                    <a:pt x="4663" y="8354"/>
                  </a:cubicBezTo>
                  <a:cubicBezTo>
                    <a:pt x="6206" y="5796"/>
                    <a:pt x="7363" y="4470"/>
                    <a:pt x="8713" y="3144"/>
                  </a:cubicBezTo>
                  <a:cubicBezTo>
                    <a:pt x="10063" y="1817"/>
                    <a:pt x="11606" y="491"/>
                    <a:pt x="13149" y="112"/>
                  </a:cubicBezTo>
                  <a:cubicBezTo>
                    <a:pt x="14692" y="-267"/>
                    <a:pt x="16235" y="301"/>
                    <a:pt x="17778" y="2007"/>
                  </a:cubicBezTo>
                  <a:cubicBezTo>
                    <a:pt x="19320" y="3712"/>
                    <a:pt x="20863" y="6554"/>
                    <a:pt x="21056" y="9965"/>
                  </a:cubicBezTo>
                  <a:cubicBezTo>
                    <a:pt x="21249" y="13375"/>
                    <a:pt x="20092" y="17354"/>
                    <a:pt x="18935" y="213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2" name="Line"/>
            <p:cNvSpPr/>
            <p:nvPr/>
          </p:nvSpPr>
          <p:spPr>
            <a:xfrm>
              <a:off x="10388600" y="4940299"/>
              <a:ext cx="444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3" name="Line"/>
            <p:cNvSpPr/>
            <p:nvPr/>
          </p:nvSpPr>
          <p:spPr>
            <a:xfrm>
              <a:off x="10550435" y="4750471"/>
              <a:ext cx="149316" cy="328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357" fill="norm" stroke="1" extrusionOk="0">
                  <a:moveTo>
                    <a:pt x="2295" y="3671"/>
                  </a:moveTo>
                  <a:cubicBezTo>
                    <a:pt x="1078" y="5460"/>
                    <a:pt x="-139" y="7248"/>
                    <a:pt x="13" y="9656"/>
                  </a:cubicBezTo>
                  <a:cubicBezTo>
                    <a:pt x="165" y="12064"/>
                    <a:pt x="1686" y="15090"/>
                    <a:pt x="2751" y="17016"/>
                  </a:cubicBezTo>
                  <a:cubicBezTo>
                    <a:pt x="3816" y="18943"/>
                    <a:pt x="4424" y="19768"/>
                    <a:pt x="5337" y="20387"/>
                  </a:cubicBezTo>
                  <a:cubicBezTo>
                    <a:pt x="6250" y="21006"/>
                    <a:pt x="7467" y="21419"/>
                    <a:pt x="8531" y="21350"/>
                  </a:cubicBezTo>
                  <a:cubicBezTo>
                    <a:pt x="9596" y="21281"/>
                    <a:pt x="10509" y="20731"/>
                    <a:pt x="12182" y="17980"/>
                  </a:cubicBezTo>
                  <a:cubicBezTo>
                    <a:pt x="13855" y="15228"/>
                    <a:pt x="16289" y="10275"/>
                    <a:pt x="17810" y="7248"/>
                  </a:cubicBezTo>
                  <a:cubicBezTo>
                    <a:pt x="19331" y="4222"/>
                    <a:pt x="19940" y="3121"/>
                    <a:pt x="20396" y="2020"/>
                  </a:cubicBezTo>
                  <a:cubicBezTo>
                    <a:pt x="20853" y="920"/>
                    <a:pt x="21157" y="-181"/>
                    <a:pt x="21157" y="25"/>
                  </a:cubicBezTo>
                  <a:cubicBezTo>
                    <a:pt x="21157" y="232"/>
                    <a:pt x="20853" y="1745"/>
                    <a:pt x="20853" y="2846"/>
                  </a:cubicBezTo>
                  <a:cubicBezTo>
                    <a:pt x="20853" y="3946"/>
                    <a:pt x="21157" y="4634"/>
                    <a:pt x="21461" y="53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4" name="Line"/>
            <p:cNvSpPr/>
            <p:nvPr/>
          </p:nvSpPr>
          <p:spPr>
            <a:xfrm>
              <a:off x="10697290" y="4857750"/>
              <a:ext cx="288211" cy="190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392" fill="norm" stroke="1" extrusionOk="0">
                  <a:moveTo>
                    <a:pt x="6332" y="10681"/>
                  </a:moveTo>
                  <a:cubicBezTo>
                    <a:pt x="6175" y="9495"/>
                    <a:pt x="6017" y="8308"/>
                    <a:pt x="5544" y="7477"/>
                  </a:cubicBezTo>
                  <a:cubicBezTo>
                    <a:pt x="5071" y="6646"/>
                    <a:pt x="4283" y="6171"/>
                    <a:pt x="3337" y="7002"/>
                  </a:cubicBezTo>
                  <a:cubicBezTo>
                    <a:pt x="2391" y="7833"/>
                    <a:pt x="1287" y="9969"/>
                    <a:pt x="656" y="11749"/>
                  </a:cubicBezTo>
                  <a:cubicBezTo>
                    <a:pt x="26" y="13530"/>
                    <a:pt x="-132" y="14954"/>
                    <a:pt x="104" y="16022"/>
                  </a:cubicBezTo>
                  <a:cubicBezTo>
                    <a:pt x="341" y="17090"/>
                    <a:pt x="972" y="17802"/>
                    <a:pt x="1602" y="17802"/>
                  </a:cubicBezTo>
                  <a:cubicBezTo>
                    <a:pt x="2233" y="17802"/>
                    <a:pt x="2864" y="17090"/>
                    <a:pt x="3888" y="16141"/>
                  </a:cubicBezTo>
                  <a:cubicBezTo>
                    <a:pt x="4913" y="15191"/>
                    <a:pt x="6332" y="14004"/>
                    <a:pt x="7278" y="12936"/>
                  </a:cubicBezTo>
                  <a:cubicBezTo>
                    <a:pt x="8224" y="11868"/>
                    <a:pt x="8697" y="10919"/>
                    <a:pt x="9328" y="10563"/>
                  </a:cubicBezTo>
                  <a:cubicBezTo>
                    <a:pt x="9959" y="10207"/>
                    <a:pt x="10747" y="10444"/>
                    <a:pt x="11377" y="11037"/>
                  </a:cubicBezTo>
                  <a:cubicBezTo>
                    <a:pt x="12008" y="11631"/>
                    <a:pt x="12481" y="12580"/>
                    <a:pt x="12954" y="13767"/>
                  </a:cubicBezTo>
                  <a:cubicBezTo>
                    <a:pt x="13427" y="14954"/>
                    <a:pt x="13900" y="16378"/>
                    <a:pt x="14058" y="17921"/>
                  </a:cubicBezTo>
                  <a:cubicBezTo>
                    <a:pt x="14215" y="19464"/>
                    <a:pt x="14058" y="21125"/>
                    <a:pt x="13821" y="21363"/>
                  </a:cubicBezTo>
                  <a:cubicBezTo>
                    <a:pt x="13585" y="21600"/>
                    <a:pt x="13269" y="20413"/>
                    <a:pt x="13585" y="17565"/>
                  </a:cubicBezTo>
                  <a:cubicBezTo>
                    <a:pt x="13900" y="14716"/>
                    <a:pt x="14846" y="10207"/>
                    <a:pt x="16265" y="7002"/>
                  </a:cubicBezTo>
                  <a:cubicBezTo>
                    <a:pt x="17684" y="3798"/>
                    <a:pt x="19576" y="1899"/>
                    <a:pt x="2146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5" name="Line"/>
            <p:cNvSpPr/>
            <p:nvPr/>
          </p:nvSpPr>
          <p:spPr>
            <a:xfrm>
              <a:off x="11027512" y="4754643"/>
              <a:ext cx="123088" cy="270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202" fill="norm" stroke="1" extrusionOk="0">
                  <a:moveTo>
                    <a:pt x="21289" y="2611"/>
                  </a:moveTo>
                  <a:cubicBezTo>
                    <a:pt x="20923" y="1614"/>
                    <a:pt x="20557" y="617"/>
                    <a:pt x="19458" y="201"/>
                  </a:cubicBezTo>
                  <a:cubicBezTo>
                    <a:pt x="18360" y="-214"/>
                    <a:pt x="16530" y="-48"/>
                    <a:pt x="13601" y="1281"/>
                  </a:cubicBezTo>
                  <a:cubicBezTo>
                    <a:pt x="10672" y="2611"/>
                    <a:pt x="6645" y="5103"/>
                    <a:pt x="3899" y="7928"/>
                  </a:cubicBezTo>
                  <a:cubicBezTo>
                    <a:pt x="1153" y="10752"/>
                    <a:pt x="-311" y="13909"/>
                    <a:pt x="55" y="16235"/>
                  </a:cubicBezTo>
                  <a:cubicBezTo>
                    <a:pt x="421" y="18561"/>
                    <a:pt x="2618" y="20057"/>
                    <a:pt x="5913" y="20721"/>
                  </a:cubicBezTo>
                  <a:cubicBezTo>
                    <a:pt x="9208" y="21386"/>
                    <a:pt x="13601" y="21220"/>
                    <a:pt x="17994" y="210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6" name="Line"/>
            <p:cNvSpPr/>
            <p:nvPr/>
          </p:nvSpPr>
          <p:spPr>
            <a:xfrm>
              <a:off x="11163299" y="4794250"/>
              <a:ext cx="139701" cy="27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909" y="4856"/>
                    <a:pt x="9818" y="9712"/>
                    <a:pt x="13418" y="13312"/>
                  </a:cubicBezTo>
                  <a:cubicBezTo>
                    <a:pt x="17018" y="16912"/>
                    <a:pt x="19309" y="1925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7" name="Line"/>
            <p:cNvSpPr/>
            <p:nvPr/>
          </p:nvSpPr>
          <p:spPr>
            <a:xfrm>
              <a:off x="11180097" y="4845049"/>
              <a:ext cx="135604" cy="209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347" fill="norm" stroke="1" extrusionOk="0">
                  <a:moveTo>
                    <a:pt x="21289" y="0"/>
                  </a:moveTo>
                  <a:cubicBezTo>
                    <a:pt x="15640" y="4536"/>
                    <a:pt x="9991" y="9072"/>
                    <a:pt x="6501" y="12096"/>
                  </a:cubicBezTo>
                  <a:cubicBezTo>
                    <a:pt x="3012" y="15120"/>
                    <a:pt x="1683" y="16632"/>
                    <a:pt x="852" y="18036"/>
                  </a:cubicBezTo>
                  <a:cubicBezTo>
                    <a:pt x="21" y="19440"/>
                    <a:pt x="-311" y="20736"/>
                    <a:pt x="354" y="21168"/>
                  </a:cubicBezTo>
                  <a:cubicBezTo>
                    <a:pt x="1018" y="21600"/>
                    <a:pt x="2680" y="21168"/>
                    <a:pt x="4341" y="207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8" name="Line"/>
            <p:cNvSpPr/>
            <p:nvPr/>
          </p:nvSpPr>
          <p:spPr>
            <a:xfrm>
              <a:off x="11303000" y="4768849"/>
              <a:ext cx="91703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600" fill="norm" stroke="1" extrusionOk="0">
                  <a:moveTo>
                    <a:pt x="10309" y="0"/>
                  </a:moveTo>
                  <a:cubicBezTo>
                    <a:pt x="12764" y="0"/>
                    <a:pt x="15218" y="0"/>
                    <a:pt x="17182" y="372"/>
                  </a:cubicBezTo>
                  <a:cubicBezTo>
                    <a:pt x="19145" y="745"/>
                    <a:pt x="20618" y="1490"/>
                    <a:pt x="21109" y="3476"/>
                  </a:cubicBezTo>
                  <a:cubicBezTo>
                    <a:pt x="21600" y="5462"/>
                    <a:pt x="21109" y="8690"/>
                    <a:pt x="17427" y="11917"/>
                  </a:cubicBezTo>
                  <a:cubicBezTo>
                    <a:pt x="13745" y="15145"/>
                    <a:pt x="6873" y="1837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9" name="Line"/>
            <p:cNvSpPr/>
            <p:nvPr/>
          </p:nvSpPr>
          <p:spPr>
            <a:xfrm>
              <a:off x="2000735" y="5743293"/>
              <a:ext cx="190016" cy="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0015" fill="norm" stroke="1" extrusionOk="0">
                  <a:moveTo>
                    <a:pt x="2082" y="20015"/>
                  </a:moveTo>
                  <a:cubicBezTo>
                    <a:pt x="895" y="15695"/>
                    <a:pt x="-292" y="11375"/>
                    <a:pt x="64" y="7055"/>
                  </a:cubicBezTo>
                  <a:cubicBezTo>
                    <a:pt x="420" y="2735"/>
                    <a:pt x="2319" y="-1585"/>
                    <a:pt x="6117" y="575"/>
                  </a:cubicBezTo>
                  <a:cubicBezTo>
                    <a:pt x="9915" y="2735"/>
                    <a:pt x="15611" y="11375"/>
                    <a:pt x="21308" y="20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0" name="Line"/>
            <p:cNvSpPr/>
            <p:nvPr/>
          </p:nvSpPr>
          <p:spPr>
            <a:xfrm>
              <a:off x="2019300" y="5892800"/>
              <a:ext cx="19050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20" y="15300"/>
                    <a:pt x="11040" y="9000"/>
                    <a:pt x="14640" y="5400"/>
                  </a:cubicBezTo>
                  <a:cubicBezTo>
                    <a:pt x="18240" y="1800"/>
                    <a:pt x="19920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1" name="Line"/>
            <p:cNvSpPr/>
            <p:nvPr/>
          </p:nvSpPr>
          <p:spPr>
            <a:xfrm>
              <a:off x="2592916" y="5511536"/>
              <a:ext cx="296335" cy="351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4" fill="norm" stroke="1" extrusionOk="0">
                  <a:moveTo>
                    <a:pt x="309" y="9273"/>
                  </a:moveTo>
                  <a:cubicBezTo>
                    <a:pt x="154" y="8630"/>
                    <a:pt x="0" y="7987"/>
                    <a:pt x="0" y="7280"/>
                  </a:cubicBezTo>
                  <a:cubicBezTo>
                    <a:pt x="0" y="6573"/>
                    <a:pt x="154" y="5801"/>
                    <a:pt x="463" y="5673"/>
                  </a:cubicBezTo>
                  <a:cubicBezTo>
                    <a:pt x="771" y="5544"/>
                    <a:pt x="1234" y="6058"/>
                    <a:pt x="2546" y="8051"/>
                  </a:cubicBezTo>
                  <a:cubicBezTo>
                    <a:pt x="3857" y="10044"/>
                    <a:pt x="6017" y="13516"/>
                    <a:pt x="7946" y="15958"/>
                  </a:cubicBezTo>
                  <a:cubicBezTo>
                    <a:pt x="9874" y="18401"/>
                    <a:pt x="11571" y="19816"/>
                    <a:pt x="12806" y="20587"/>
                  </a:cubicBezTo>
                  <a:cubicBezTo>
                    <a:pt x="14040" y="21358"/>
                    <a:pt x="14811" y="21487"/>
                    <a:pt x="15429" y="21294"/>
                  </a:cubicBezTo>
                  <a:cubicBezTo>
                    <a:pt x="16046" y="21101"/>
                    <a:pt x="16509" y="20587"/>
                    <a:pt x="17049" y="18337"/>
                  </a:cubicBezTo>
                  <a:cubicBezTo>
                    <a:pt x="17589" y="16087"/>
                    <a:pt x="18206" y="12101"/>
                    <a:pt x="18746" y="8951"/>
                  </a:cubicBezTo>
                  <a:cubicBezTo>
                    <a:pt x="19286" y="5801"/>
                    <a:pt x="19749" y="3487"/>
                    <a:pt x="20134" y="2008"/>
                  </a:cubicBezTo>
                  <a:cubicBezTo>
                    <a:pt x="20520" y="530"/>
                    <a:pt x="20829" y="-113"/>
                    <a:pt x="20983" y="16"/>
                  </a:cubicBezTo>
                  <a:cubicBezTo>
                    <a:pt x="21137" y="144"/>
                    <a:pt x="21137" y="1044"/>
                    <a:pt x="21214" y="1623"/>
                  </a:cubicBezTo>
                  <a:cubicBezTo>
                    <a:pt x="21291" y="2201"/>
                    <a:pt x="21446" y="2458"/>
                    <a:pt x="21600" y="27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2" name="Line"/>
            <p:cNvSpPr/>
            <p:nvPr/>
          </p:nvSpPr>
          <p:spPr>
            <a:xfrm>
              <a:off x="2893165" y="5735934"/>
              <a:ext cx="148485" cy="86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1" h="20913" fill="norm" stroke="1" extrusionOk="0">
                  <a:moveTo>
                    <a:pt x="18603" y="5713"/>
                  </a:moveTo>
                  <a:cubicBezTo>
                    <a:pt x="14952" y="2628"/>
                    <a:pt x="11302" y="-458"/>
                    <a:pt x="8259" y="56"/>
                  </a:cubicBezTo>
                  <a:cubicBezTo>
                    <a:pt x="5217" y="571"/>
                    <a:pt x="2783" y="4685"/>
                    <a:pt x="1414" y="8285"/>
                  </a:cubicBezTo>
                  <a:cubicBezTo>
                    <a:pt x="45" y="11885"/>
                    <a:pt x="-259" y="14971"/>
                    <a:pt x="197" y="17285"/>
                  </a:cubicBezTo>
                  <a:cubicBezTo>
                    <a:pt x="654" y="19599"/>
                    <a:pt x="1871" y="21142"/>
                    <a:pt x="3240" y="20885"/>
                  </a:cubicBezTo>
                  <a:cubicBezTo>
                    <a:pt x="4609" y="20628"/>
                    <a:pt x="6130" y="18571"/>
                    <a:pt x="7347" y="16513"/>
                  </a:cubicBezTo>
                  <a:cubicBezTo>
                    <a:pt x="8564" y="14456"/>
                    <a:pt x="9476" y="12399"/>
                    <a:pt x="10389" y="10342"/>
                  </a:cubicBezTo>
                  <a:cubicBezTo>
                    <a:pt x="11302" y="8285"/>
                    <a:pt x="12214" y="6228"/>
                    <a:pt x="13279" y="6999"/>
                  </a:cubicBezTo>
                  <a:cubicBezTo>
                    <a:pt x="14344" y="7771"/>
                    <a:pt x="15561" y="11371"/>
                    <a:pt x="16930" y="13171"/>
                  </a:cubicBezTo>
                  <a:cubicBezTo>
                    <a:pt x="18299" y="14971"/>
                    <a:pt x="19820" y="14971"/>
                    <a:pt x="21341" y="149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3" name="Line"/>
            <p:cNvSpPr/>
            <p:nvPr/>
          </p:nvSpPr>
          <p:spPr>
            <a:xfrm>
              <a:off x="3060700" y="5657850"/>
              <a:ext cx="146050" cy="186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573"/>
                  </a:moveTo>
                  <a:cubicBezTo>
                    <a:pt x="2191" y="11291"/>
                    <a:pt x="4383" y="13009"/>
                    <a:pt x="5948" y="14605"/>
                  </a:cubicBezTo>
                  <a:cubicBezTo>
                    <a:pt x="7513" y="16200"/>
                    <a:pt x="8452" y="17673"/>
                    <a:pt x="8765" y="19023"/>
                  </a:cubicBezTo>
                  <a:cubicBezTo>
                    <a:pt x="9078" y="20373"/>
                    <a:pt x="8765" y="21600"/>
                    <a:pt x="8452" y="21600"/>
                  </a:cubicBezTo>
                  <a:cubicBezTo>
                    <a:pt x="8139" y="21600"/>
                    <a:pt x="7826" y="20373"/>
                    <a:pt x="8452" y="17550"/>
                  </a:cubicBezTo>
                  <a:cubicBezTo>
                    <a:pt x="9078" y="14727"/>
                    <a:pt x="10643" y="10309"/>
                    <a:pt x="12991" y="7118"/>
                  </a:cubicBezTo>
                  <a:cubicBezTo>
                    <a:pt x="15339" y="3927"/>
                    <a:pt x="18470" y="19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4" name="Line"/>
            <p:cNvSpPr/>
            <p:nvPr/>
          </p:nvSpPr>
          <p:spPr>
            <a:xfrm>
              <a:off x="3239815" y="5557450"/>
              <a:ext cx="157436" cy="288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9" h="21185" fill="norm" stroke="1" extrusionOk="0">
                  <a:moveTo>
                    <a:pt x="16876" y="2709"/>
                  </a:moveTo>
                  <a:cubicBezTo>
                    <a:pt x="16023" y="1621"/>
                    <a:pt x="15171" y="533"/>
                    <a:pt x="13323" y="144"/>
                  </a:cubicBezTo>
                  <a:cubicBezTo>
                    <a:pt x="11476" y="-244"/>
                    <a:pt x="8634" y="67"/>
                    <a:pt x="6076" y="2087"/>
                  </a:cubicBezTo>
                  <a:cubicBezTo>
                    <a:pt x="3518" y="4107"/>
                    <a:pt x="1244" y="7837"/>
                    <a:pt x="392" y="10944"/>
                  </a:cubicBezTo>
                  <a:cubicBezTo>
                    <a:pt x="-461" y="14052"/>
                    <a:pt x="107" y="16539"/>
                    <a:pt x="1813" y="18248"/>
                  </a:cubicBezTo>
                  <a:cubicBezTo>
                    <a:pt x="3518" y="19957"/>
                    <a:pt x="6360" y="20890"/>
                    <a:pt x="9771" y="21123"/>
                  </a:cubicBezTo>
                  <a:cubicBezTo>
                    <a:pt x="13181" y="21356"/>
                    <a:pt x="17160" y="20890"/>
                    <a:pt x="21139" y="204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5" name="Line"/>
            <p:cNvSpPr/>
            <p:nvPr/>
          </p:nvSpPr>
          <p:spPr>
            <a:xfrm>
              <a:off x="3405577" y="5537200"/>
              <a:ext cx="182173" cy="33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5" h="21600" fill="norm" stroke="1" extrusionOk="0">
                  <a:moveTo>
                    <a:pt x="507" y="0"/>
                  </a:moveTo>
                  <a:cubicBezTo>
                    <a:pt x="16" y="815"/>
                    <a:pt x="-475" y="1630"/>
                    <a:pt x="875" y="3396"/>
                  </a:cubicBezTo>
                  <a:cubicBezTo>
                    <a:pt x="2225" y="5162"/>
                    <a:pt x="5416" y="7879"/>
                    <a:pt x="9098" y="11072"/>
                  </a:cubicBezTo>
                  <a:cubicBezTo>
                    <a:pt x="12780" y="14264"/>
                    <a:pt x="16952" y="17932"/>
                    <a:pt x="2112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6" name="Line"/>
            <p:cNvSpPr/>
            <p:nvPr/>
          </p:nvSpPr>
          <p:spPr>
            <a:xfrm>
              <a:off x="3440617" y="5600700"/>
              <a:ext cx="178884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6" h="21600" fill="norm" stroke="1" extrusionOk="0">
                  <a:moveTo>
                    <a:pt x="21226" y="0"/>
                  </a:moveTo>
                  <a:cubicBezTo>
                    <a:pt x="19719" y="0"/>
                    <a:pt x="18212" y="0"/>
                    <a:pt x="15826" y="1440"/>
                  </a:cubicBezTo>
                  <a:cubicBezTo>
                    <a:pt x="13440" y="2880"/>
                    <a:pt x="10175" y="5760"/>
                    <a:pt x="7286" y="8820"/>
                  </a:cubicBezTo>
                  <a:cubicBezTo>
                    <a:pt x="4398" y="11880"/>
                    <a:pt x="1886" y="15120"/>
                    <a:pt x="756" y="17190"/>
                  </a:cubicBezTo>
                  <a:cubicBezTo>
                    <a:pt x="-374" y="19260"/>
                    <a:pt x="-123" y="20160"/>
                    <a:pt x="756" y="20700"/>
                  </a:cubicBezTo>
                  <a:cubicBezTo>
                    <a:pt x="1635" y="21240"/>
                    <a:pt x="3142" y="21420"/>
                    <a:pt x="464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7" name="Line"/>
            <p:cNvSpPr/>
            <p:nvPr/>
          </p:nvSpPr>
          <p:spPr>
            <a:xfrm>
              <a:off x="3619499" y="5524500"/>
              <a:ext cx="119899" cy="374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8" h="21600" fill="norm" stroke="1" extrusionOk="0">
                  <a:moveTo>
                    <a:pt x="13180" y="0"/>
                  </a:moveTo>
                  <a:cubicBezTo>
                    <a:pt x="15010" y="0"/>
                    <a:pt x="16841" y="0"/>
                    <a:pt x="18488" y="793"/>
                  </a:cubicBezTo>
                  <a:cubicBezTo>
                    <a:pt x="20136" y="1586"/>
                    <a:pt x="21600" y="3173"/>
                    <a:pt x="20136" y="6041"/>
                  </a:cubicBezTo>
                  <a:cubicBezTo>
                    <a:pt x="18671" y="8908"/>
                    <a:pt x="14278" y="13058"/>
                    <a:pt x="10434" y="15864"/>
                  </a:cubicBezTo>
                  <a:cubicBezTo>
                    <a:pt x="6590" y="18671"/>
                    <a:pt x="3295" y="2013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8" name="Line"/>
            <p:cNvSpPr/>
            <p:nvPr/>
          </p:nvSpPr>
          <p:spPr>
            <a:xfrm>
              <a:off x="2527300" y="5943600"/>
              <a:ext cx="946150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50" y="20160"/>
                    <a:pt x="2899" y="18720"/>
                    <a:pt x="4518" y="16740"/>
                  </a:cubicBezTo>
                  <a:cubicBezTo>
                    <a:pt x="6137" y="14760"/>
                    <a:pt x="7925" y="12240"/>
                    <a:pt x="9785" y="9900"/>
                  </a:cubicBezTo>
                  <a:cubicBezTo>
                    <a:pt x="11646" y="7560"/>
                    <a:pt x="13579" y="5400"/>
                    <a:pt x="15560" y="3780"/>
                  </a:cubicBezTo>
                  <a:cubicBezTo>
                    <a:pt x="17541" y="2160"/>
                    <a:pt x="19570" y="10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9" name="Line"/>
            <p:cNvSpPr/>
            <p:nvPr/>
          </p:nvSpPr>
          <p:spPr>
            <a:xfrm>
              <a:off x="3065523" y="6034024"/>
              <a:ext cx="219872" cy="190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7" h="21318" fill="norm" stroke="1" extrusionOk="0">
                  <a:moveTo>
                    <a:pt x="758" y="4102"/>
                  </a:moveTo>
                  <a:cubicBezTo>
                    <a:pt x="962" y="9086"/>
                    <a:pt x="1165" y="14071"/>
                    <a:pt x="1064" y="17156"/>
                  </a:cubicBezTo>
                  <a:cubicBezTo>
                    <a:pt x="962" y="20242"/>
                    <a:pt x="554" y="21429"/>
                    <a:pt x="248" y="21310"/>
                  </a:cubicBezTo>
                  <a:cubicBezTo>
                    <a:pt x="-57" y="21192"/>
                    <a:pt x="-261" y="19767"/>
                    <a:pt x="758" y="16444"/>
                  </a:cubicBezTo>
                  <a:cubicBezTo>
                    <a:pt x="1777" y="13121"/>
                    <a:pt x="4018" y="7899"/>
                    <a:pt x="6565" y="4814"/>
                  </a:cubicBezTo>
                  <a:cubicBezTo>
                    <a:pt x="9113" y="1728"/>
                    <a:pt x="11965" y="778"/>
                    <a:pt x="14003" y="304"/>
                  </a:cubicBezTo>
                  <a:cubicBezTo>
                    <a:pt x="16041" y="-171"/>
                    <a:pt x="17264" y="-171"/>
                    <a:pt x="18384" y="897"/>
                  </a:cubicBezTo>
                  <a:cubicBezTo>
                    <a:pt x="19505" y="1965"/>
                    <a:pt x="20524" y="4102"/>
                    <a:pt x="20931" y="7187"/>
                  </a:cubicBezTo>
                  <a:cubicBezTo>
                    <a:pt x="21339" y="10273"/>
                    <a:pt x="21135" y="14308"/>
                    <a:pt x="20931" y="183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0" name="Line"/>
            <p:cNvSpPr/>
            <p:nvPr/>
          </p:nvSpPr>
          <p:spPr>
            <a:xfrm>
              <a:off x="0" y="6394450"/>
              <a:ext cx="6654800" cy="192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2" fill="norm" stroke="1" extrusionOk="0">
                  <a:moveTo>
                    <a:pt x="0" y="18313"/>
                  </a:moveTo>
                  <a:cubicBezTo>
                    <a:pt x="192" y="19722"/>
                    <a:pt x="385" y="21130"/>
                    <a:pt x="618" y="21365"/>
                  </a:cubicBezTo>
                  <a:cubicBezTo>
                    <a:pt x="852" y="21600"/>
                    <a:pt x="1127" y="20661"/>
                    <a:pt x="1395" y="19722"/>
                  </a:cubicBezTo>
                  <a:cubicBezTo>
                    <a:pt x="1663" y="18783"/>
                    <a:pt x="1924" y="17843"/>
                    <a:pt x="2154" y="17022"/>
                  </a:cubicBezTo>
                  <a:cubicBezTo>
                    <a:pt x="2384" y="16200"/>
                    <a:pt x="2583" y="15496"/>
                    <a:pt x="2806" y="14791"/>
                  </a:cubicBezTo>
                  <a:cubicBezTo>
                    <a:pt x="3030" y="14087"/>
                    <a:pt x="3277" y="13383"/>
                    <a:pt x="3531" y="12678"/>
                  </a:cubicBezTo>
                  <a:cubicBezTo>
                    <a:pt x="3785" y="11974"/>
                    <a:pt x="4047" y="11270"/>
                    <a:pt x="4325" y="10683"/>
                  </a:cubicBezTo>
                  <a:cubicBezTo>
                    <a:pt x="4603" y="10096"/>
                    <a:pt x="4898" y="9626"/>
                    <a:pt x="5118" y="9157"/>
                  </a:cubicBezTo>
                  <a:cubicBezTo>
                    <a:pt x="5338" y="8687"/>
                    <a:pt x="5482" y="8217"/>
                    <a:pt x="5647" y="7865"/>
                  </a:cubicBezTo>
                  <a:cubicBezTo>
                    <a:pt x="5812" y="7513"/>
                    <a:pt x="5998" y="7278"/>
                    <a:pt x="6163" y="6926"/>
                  </a:cubicBezTo>
                  <a:cubicBezTo>
                    <a:pt x="6327" y="6574"/>
                    <a:pt x="6472" y="6104"/>
                    <a:pt x="6644" y="5752"/>
                  </a:cubicBezTo>
                  <a:cubicBezTo>
                    <a:pt x="6815" y="5400"/>
                    <a:pt x="7015" y="5165"/>
                    <a:pt x="7186" y="4930"/>
                  </a:cubicBezTo>
                  <a:cubicBezTo>
                    <a:pt x="7358" y="4696"/>
                    <a:pt x="7502" y="4461"/>
                    <a:pt x="7674" y="4226"/>
                  </a:cubicBezTo>
                  <a:cubicBezTo>
                    <a:pt x="7846" y="3991"/>
                    <a:pt x="8045" y="3757"/>
                    <a:pt x="8248" y="3522"/>
                  </a:cubicBezTo>
                  <a:cubicBezTo>
                    <a:pt x="8450" y="3287"/>
                    <a:pt x="8656" y="3052"/>
                    <a:pt x="8859" y="2817"/>
                  </a:cubicBezTo>
                  <a:cubicBezTo>
                    <a:pt x="9062" y="2583"/>
                    <a:pt x="9261" y="2348"/>
                    <a:pt x="9457" y="2113"/>
                  </a:cubicBezTo>
                  <a:cubicBezTo>
                    <a:pt x="9653" y="1878"/>
                    <a:pt x="9845" y="1643"/>
                    <a:pt x="10048" y="1409"/>
                  </a:cubicBezTo>
                  <a:cubicBezTo>
                    <a:pt x="10250" y="1174"/>
                    <a:pt x="10463" y="939"/>
                    <a:pt x="10673" y="822"/>
                  </a:cubicBezTo>
                  <a:cubicBezTo>
                    <a:pt x="10882" y="704"/>
                    <a:pt x="11089" y="704"/>
                    <a:pt x="11302" y="587"/>
                  </a:cubicBezTo>
                  <a:cubicBezTo>
                    <a:pt x="11515" y="470"/>
                    <a:pt x="11734" y="235"/>
                    <a:pt x="11944" y="117"/>
                  </a:cubicBezTo>
                  <a:cubicBezTo>
                    <a:pt x="12153" y="0"/>
                    <a:pt x="12353" y="0"/>
                    <a:pt x="12569" y="0"/>
                  </a:cubicBezTo>
                  <a:cubicBezTo>
                    <a:pt x="12785" y="0"/>
                    <a:pt x="13019" y="0"/>
                    <a:pt x="13242" y="0"/>
                  </a:cubicBezTo>
                  <a:cubicBezTo>
                    <a:pt x="13466" y="0"/>
                    <a:pt x="13679" y="0"/>
                    <a:pt x="13898" y="0"/>
                  </a:cubicBezTo>
                  <a:cubicBezTo>
                    <a:pt x="14118" y="0"/>
                    <a:pt x="14345" y="0"/>
                    <a:pt x="14561" y="0"/>
                  </a:cubicBezTo>
                  <a:cubicBezTo>
                    <a:pt x="14778" y="0"/>
                    <a:pt x="14984" y="0"/>
                    <a:pt x="15204" y="117"/>
                  </a:cubicBezTo>
                  <a:cubicBezTo>
                    <a:pt x="15424" y="235"/>
                    <a:pt x="15657" y="470"/>
                    <a:pt x="15884" y="822"/>
                  </a:cubicBezTo>
                  <a:cubicBezTo>
                    <a:pt x="16111" y="1174"/>
                    <a:pt x="16331" y="1643"/>
                    <a:pt x="16647" y="2348"/>
                  </a:cubicBezTo>
                  <a:cubicBezTo>
                    <a:pt x="16963" y="3052"/>
                    <a:pt x="17375" y="3991"/>
                    <a:pt x="17787" y="5165"/>
                  </a:cubicBezTo>
                  <a:cubicBezTo>
                    <a:pt x="18199" y="6339"/>
                    <a:pt x="18611" y="7748"/>
                    <a:pt x="18907" y="8804"/>
                  </a:cubicBezTo>
                  <a:cubicBezTo>
                    <a:pt x="19202" y="9861"/>
                    <a:pt x="19381" y="10565"/>
                    <a:pt x="19652" y="11622"/>
                  </a:cubicBezTo>
                  <a:cubicBezTo>
                    <a:pt x="19924" y="12678"/>
                    <a:pt x="20288" y="14087"/>
                    <a:pt x="20628" y="15613"/>
                  </a:cubicBezTo>
                  <a:cubicBezTo>
                    <a:pt x="20968" y="17139"/>
                    <a:pt x="21284" y="18783"/>
                    <a:pt x="21600" y="204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1" name="Line"/>
            <p:cNvSpPr/>
            <p:nvPr/>
          </p:nvSpPr>
          <p:spPr>
            <a:xfrm>
              <a:off x="67405" y="6919708"/>
              <a:ext cx="332645" cy="281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414" fill="norm" stroke="1" extrusionOk="0">
                  <a:moveTo>
                    <a:pt x="157" y="2071"/>
                  </a:moveTo>
                  <a:cubicBezTo>
                    <a:pt x="21" y="1265"/>
                    <a:pt x="-116" y="459"/>
                    <a:pt x="157" y="136"/>
                  </a:cubicBezTo>
                  <a:cubicBezTo>
                    <a:pt x="431" y="-186"/>
                    <a:pt x="1114" y="-25"/>
                    <a:pt x="2892" y="1587"/>
                  </a:cubicBezTo>
                  <a:cubicBezTo>
                    <a:pt x="4669" y="3199"/>
                    <a:pt x="7540" y="6262"/>
                    <a:pt x="10479" y="9566"/>
                  </a:cubicBezTo>
                  <a:cubicBezTo>
                    <a:pt x="13418" y="12871"/>
                    <a:pt x="16426" y="16417"/>
                    <a:pt x="18271" y="18432"/>
                  </a:cubicBezTo>
                  <a:cubicBezTo>
                    <a:pt x="20117" y="20447"/>
                    <a:pt x="20800" y="20930"/>
                    <a:pt x="21484" y="214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2" name="Line"/>
            <p:cNvSpPr/>
            <p:nvPr/>
          </p:nvSpPr>
          <p:spPr>
            <a:xfrm>
              <a:off x="197845" y="6826250"/>
              <a:ext cx="195855" cy="463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600" fill="norm" stroke="1" extrusionOk="0">
                  <a:moveTo>
                    <a:pt x="21262" y="0"/>
                  </a:moveTo>
                  <a:cubicBezTo>
                    <a:pt x="20113" y="99"/>
                    <a:pt x="18964" y="197"/>
                    <a:pt x="17471" y="789"/>
                  </a:cubicBezTo>
                  <a:cubicBezTo>
                    <a:pt x="15977" y="1381"/>
                    <a:pt x="14139" y="2466"/>
                    <a:pt x="11956" y="4340"/>
                  </a:cubicBezTo>
                  <a:cubicBezTo>
                    <a:pt x="9773" y="6214"/>
                    <a:pt x="7245" y="8877"/>
                    <a:pt x="5062" y="11638"/>
                  </a:cubicBezTo>
                  <a:cubicBezTo>
                    <a:pt x="2879" y="14400"/>
                    <a:pt x="1041" y="17260"/>
                    <a:pt x="351" y="18937"/>
                  </a:cubicBezTo>
                  <a:cubicBezTo>
                    <a:pt x="-338" y="20614"/>
                    <a:pt x="122" y="21107"/>
                    <a:pt x="58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3" name="Line"/>
            <p:cNvSpPr/>
            <p:nvPr/>
          </p:nvSpPr>
          <p:spPr>
            <a:xfrm>
              <a:off x="394170" y="7085469"/>
              <a:ext cx="158281" cy="123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429" fill="norm" stroke="1" extrusionOk="0">
                  <a:moveTo>
                    <a:pt x="3392" y="4588"/>
                  </a:moveTo>
                  <a:cubicBezTo>
                    <a:pt x="2528" y="8982"/>
                    <a:pt x="1664" y="13375"/>
                    <a:pt x="1088" y="16487"/>
                  </a:cubicBezTo>
                  <a:cubicBezTo>
                    <a:pt x="512" y="19598"/>
                    <a:pt x="224" y="21429"/>
                    <a:pt x="80" y="21429"/>
                  </a:cubicBezTo>
                  <a:cubicBezTo>
                    <a:pt x="-64" y="21429"/>
                    <a:pt x="-64" y="19598"/>
                    <a:pt x="512" y="16487"/>
                  </a:cubicBezTo>
                  <a:cubicBezTo>
                    <a:pt x="1088" y="13375"/>
                    <a:pt x="2240" y="8982"/>
                    <a:pt x="3392" y="5687"/>
                  </a:cubicBezTo>
                  <a:cubicBezTo>
                    <a:pt x="4544" y="2392"/>
                    <a:pt x="5696" y="195"/>
                    <a:pt x="7712" y="12"/>
                  </a:cubicBezTo>
                  <a:cubicBezTo>
                    <a:pt x="9728" y="-171"/>
                    <a:pt x="12608" y="1660"/>
                    <a:pt x="15056" y="4954"/>
                  </a:cubicBezTo>
                  <a:cubicBezTo>
                    <a:pt x="17504" y="8249"/>
                    <a:pt x="19520" y="13009"/>
                    <a:pt x="21536" y="177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4" name="Line"/>
            <p:cNvSpPr/>
            <p:nvPr/>
          </p:nvSpPr>
          <p:spPr>
            <a:xfrm>
              <a:off x="44450" y="6807199"/>
              <a:ext cx="35560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86" y="18327"/>
                    <a:pt x="6171" y="15055"/>
                    <a:pt x="9771" y="11455"/>
                  </a:cubicBezTo>
                  <a:cubicBezTo>
                    <a:pt x="13371" y="7855"/>
                    <a:pt x="17486" y="392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5" name="Line"/>
            <p:cNvSpPr/>
            <p:nvPr/>
          </p:nvSpPr>
          <p:spPr>
            <a:xfrm>
              <a:off x="738958" y="6981595"/>
              <a:ext cx="346893" cy="124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457" fill="norm" stroke="1" extrusionOk="0">
                  <a:moveTo>
                    <a:pt x="245" y="21457"/>
                  </a:moveTo>
                  <a:cubicBezTo>
                    <a:pt x="-15" y="19626"/>
                    <a:pt x="-275" y="17796"/>
                    <a:pt x="636" y="14318"/>
                  </a:cubicBezTo>
                  <a:cubicBezTo>
                    <a:pt x="1547" y="10840"/>
                    <a:pt x="3629" y="5715"/>
                    <a:pt x="5060" y="2969"/>
                  </a:cubicBezTo>
                  <a:cubicBezTo>
                    <a:pt x="6491" y="223"/>
                    <a:pt x="7272" y="-143"/>
                    <a:pt x="7988" y="40"/>
                  </a:cubicBezTo>
                  <a:cubicBezTo>
                    <a:pt x="8703" y="223"/>
                    <a:pt x="9354" y="955"/>
                    <a:pt x="9874" y="2237"/>
                  </a:cubicBezTo>
                  <a:cubicBezTo>
                    <a:pt x="10395" y="3518"/>
                    <a:pt x="10785" y="5349"/>
                    <a:pt x="11045" y="7179"/>
                  </a:cubicBezTo>
                  <a:cubicBezTo>
                    <a:pt x="11306" y="9010"/>
                    <a:pt x="11436" y="10840"/>
                    <a:pt x="11696" y="12488"/>
                  </a:cubicBezTo>
                  <a:cubicBezTo>
                    <a:pt x="11956" y="14135"/>
                    <a:pt x="12347" y="15599"/>
                    <a:pt x="13583" y="14501"/>
                  </a:cubicBezTo>
                  <a:cubicBezTo>
                    <a:pt x="14819" y="13403"/>
                    <a:pt x="16901" y="9742"/>
                    <a:pt x="18332" y="7545"/>
                  </a:cubicBezTo>
                  <a:cubicBezTo>
                    <a:pt x="19764" y="5349"/>
                    <a:pt x="20544" y="4616"/>
                    <a:pt x="21325" y="38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6" name="Line"/>
            <p:cNvSpPr/>
            <p:nvPr/>
          </p:nvSpPr>
          <p:spPr>
            <a:xfrm>
              <a:off x="801376" y="7146258"/>
              <a:ext cx="290824" cy="108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0817" fill="norm" stroke="1" extrusionOk="0">
                  <a:moveTo>
                    <a:pt x="3663" y="20302"/>
                  </a:moveTo>
                  <a:cubicBezTo>
                    <a:pt x="2880" y="20709"/>
                    <a:pt x="2097" y="21117"/>
                    <a:pt x="1471" y="20506"/>
                  </a:cubicBezTo>
                  <a:cubicBezTo>
                    <a:pt x="845" y="19894"/>
                    <a:pt x="376" y="18264"/>
                    <a:pt x="141" y="16430"/>
                  </a:cubicBezTo>
                  <a:cubicBezTo>
                    <a:pt x="-94" y="14596"/>
                    <a:pt x="-94" y="12559"/>
                    <a:pt x="610" y="9706"/>
                  </a:cubicBezTo>
                  <a:cubicBezTo>
                    <a:pt x="1315" y="6853"/>
                    <a:pt x="2723" y="3185"/>
                    <a:pt x="3897" y="1351"/>
                  </a:cubicBezTo>
                  <a:cubicBezTo>
                    <a:pt x="5071" y="-483"/>
                    <a:pt x="6010" y="-483"/>
                    <a:pt x="7184" y="1555"/>
                  </a:cubicBezTo>
                  <a:cubicBezTo>
                    <a:pt x="8358" y="3592"/>
                    <a:pt x="9767" y="7668"/>
                    <a:pt x="10784" y="10317"/>
                  </a:cubicBezTo>
                  <a:cubicBezTo>
                    <a:pt x="11802" y="12966"/>
                    <a:pt x="12428" y="14189"/>
                    <a:pt x="14149" y="12762"/>
                  </a:cubicBezTo>
                  <a:cubicBezTo>
                    <a:pt x="15871" y="11336"/>
                    <a:pt x="18689" y="7260"/>
                    <a:pt x="21506" y="31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7" name="Line"/>
            <p:cNvSpPr/>
            <p:nvPr/>
          </p:nvSpPr>
          <p:spPr>
            <a:xfrm>
              <a:off x="781413" y="6790401"/>
              <a:ext cx="82188" cy="88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066" fill="norm" stroke="1" extrusionOk="0">
                  <a:moveTo>
                    <a:pt x="3228" y="8508"/>
                  </a:moveTo>
                  <a:cubicBezTo>
                    <a:pt x="2120" y="11019"/>
                    <a:pt x="1013" y="13531"/>
                    <a:pt x="459" y="16043"/>
                  </a:cubicBezTo>
                  <a:cubicBezTo>
                    <a:pt x="-95" y="18554"/>
                    <a:pt x="-95" y="21066"/>
                    <a:pt x="182" y="21066"/>
                  </a:cubicBezTo>
                  <a:cubicBezTo>
                    <a:pt x="459" y="21066"/>
                    <a:pt x="1013" y="18554"/>
                    <a:pt x="1290" y="16043"/>
                  </a:cubicBezTo>
                  <a:cubicBezTo>
                    <a:pt x="1567" y="13531"/>
                    <a:pt x="1567" y="11019"/>
                    <a:pt x="1567" y="8257"/>
                  </a:cubicBezTo>
                  <a:cubicBezTo>
                    <a:pt x="1567" y="5494"/>
                    <a:pt x="1567" y="2480"/>
                    <a:pt x="2951" y="973"/>
                  </a:cubicBezTo>
                  <a:cubicBezTo>
                    <a:pt x="4336" y="-534"/>
                    <a:pt x="7105" y="-534"/>
                    <a:pt x="10428" y="2731"/>
                  </a:cubicBezTo>
                  <a:cubicBezTo>
                    <a:pt x="13751" y="5996"/>
                    <a:pt x="17628" y="12526"/>
                    <a:pt x="21505" y="190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8" name="Line"/>
            <p:cNvSpPr/>
            <p:nvPr/>
          </p:nvSpPr>
          <p:spPr>
            <a:xfrm>
              <a:off x="920750" y="6799109"/>
              <a:ext cx="222250" cy="33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04" fill="norm" stroke="1" extrusionOk="0">
                  <a:moveTo>
                    <a:pt x="0" y="20104"/>
                  </a:moveTo>
                  <a:cubicBezTo>
                    <a:pt x="3909" y="11210"/>
                    <a:pt x="7817" y="2316"/>
                    <a:pt x="11417" y="410"/>
                  </a:cubicBezTo>
                  <a:cubicBezTo>
                    <a:pt x="15017" y="-1496"/>
                    <a:pt x="18309" y="3586"/>
                    <a:pt x="21600" y="86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9" name="Line"/>
            <p:cNvSpPr/>
            <p:nvPr/>
          </p:nvSpPr>
          <p:spPr>
            <a:xfrm>
              <a:off x="1111249" y="6756400"/>
              <a:ext cx="48452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1" h="21600" fill="norm" stroke="1" extrusionOk="0">
                  <a:moveTo>
                    <a:pt x="0" y="0"/>
                  </a:moveTo>
                  <a:cubicBezTo>
                    <a:pt x="5400" y="480"/>
                    <a:pt x="10800" y="960"/>
                    <a:pt x="14850" y="2400"/>
                  </a:cubicBezTo>
                  <a:cubicBezTo>
                    <a:pt x="18900" y="3840"/>
                    <a:pt x="21600" y="6240"/>
                    <a:pt x="20250" y="9600"/>
                  </a:cubicBezTo>
                  <a:cubicBezTo>
                    <a:pt x="18900" y="12960"/>
                    <a:pt x="13500" y="17280"/>
                    <a:pt x="81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0" name="Line"/>
            <p:cNvSpPr/>
            <p:nvPr/>
          </p:nvSpPr>
          <p:spPr>
            <a:xfrm>
              <a:off x="1201158" y="6743699"/>
              <a:ext cx="150070" cy="105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600" fill="norm" stroke="1" extrusionOk="0">
                  <a:moveTo>
                    <a:pt x="11557" y="0"/>
                  </a:moveTo>
                  <a:cubicBezTo>
                    <a:pt x="10957" y="4320"/>
                    <a:pt x="10357" y="8640"/>
                    <a:pt x="9457" y="11664"/>
                  </a:cubicBezTo>
                  <a:cubicBezTo>
                    <a:pt x="8557" y="14688"/>
                    <a:pt x="7357" y="16416"/>
                    <a:pt x="6157" y="18144"/>
                  </a:cubicBezTo>
                  <a:cubicBezTo>
                    <a:pt x="4957" y="19872"/>
                    <a:pt x="3757" y="21600"/>
                    <a:pt x="2707" y="21600"/>
                  </a:cubicBezTo>
                  <a:cubicBezTo>
                    <a:pt x="1657" y="21600"/>
                    <a:pt x="757" y="19872"/>
                    <a:pt x="307" y="17928"/>
                  </a:cubicBezTo>
                  <a:cubicBezTo>
                    <a:pt x="-143" y="15984"/>
                    <a:pt x="-143" y="13824"/>
                    <a:pt x="607" y="12528"/>
                  </a:cubicBezTo>
                  <a:cubicBezTo>
                    <a:pt x="1357" y="11232"/>
                    <a:pt x="2857" y="10800"/>
                    <a:pt x="4957" y="11664"/>
                  </a:cubicBezTo>
                  <a:cubicBezTo>
                    <a:pt x="7057" y="12528"/>
                    <a:pt x="9757" y="14688"/>
                    <a:pt x="11857" y="16200"/>
                  </a:cubicBezTo>
                  <a:cubicBezTo>
                    <a:pt x="13957" y="17712"/>
                    <a:pt x="15457" y="18576"/>
                    <a:pt x="16957" y="18792"/>
                  </a:cubicBezTo>
                  <a:cubicBezTo>
                    <a:pt x="18457" y="19008"/>
                    <a:pt x="19957" y="18576"/>
                    <a:pt x="20707" y="16848"/>
                  </a:cubicBezTo>
                  <a:cubicBezTo>
                    <a:pt x="21457" y="15120"/>
                    <a:pt x="21457" y="12096"/>
                    <a:pt x="20707" y="9936"/>
                  </a:cubicBezTo>
                  <a:cubicBezTo>
                    <a:pt x="19957" y="7776"/>
                    <a:pt x="18457" y="6480"/>
                    <a:pt x="15757" y="6912"/>
                  </a:cubicBezTo>
                  <a:cubicBezTo>
                    <a:pt x="13057" y="7344"/>
                    <a:pt x="9157" y="9504"/>
                    <a:pt x="5257" y="116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1" name="Line"/>
            <p:cNvSpPr/>
            <p:nvPr/>
          </p:nvSpPr>
          <p:spPr>
            <a:xfrm>
              <a:off x="1589616" y="6806927"/>
              <a:ext cx="236279" cy="402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501" fill="norm" stroke="1" extrusionOk="0">
                  <a:moveTo>
                    <a:pt x="1543" y="10531"/>
                  </a:moveTo>
                  <a:cubicBezTo>
                    <a:pt x="1157" y="13811"/>
                    <a:pt x="771" y="17091"/>
                    <a:pt x="579" y="19013"/>
                  </a:cubicBezTo>
                  <a:cubicBezTo>
                    <a:pt x="386" y="20936"/>
                    <a:pt x="386" y="21501"/>
                    <a:pt x="386" y="21501"/>
                  </a:cubicBezTo>
                  <a:cubicBezTo>
                    <a:pt x="386" y="21501"/>
                    <a:pt x="386" y="20936"/>
                    <a:pt x="289" y="18617"/>
                  </a:cubicBezTo>
                  <a:cubicBezTo>
                    <a:pt x="193" y="16299"/>
                    <a:pt x="0" y="12228"/>
                    <a:pt x="0" y="9740"/>
                  </a:cubicBezTo>
                  <a:cubicBezTo>
                    <a:pt x="0" y="7252"/>
                    <a:pt x="193" y="6347"/>
                    <a:pt x="579" y="5612"/>
                  </a:cubicBezTo>
                  <a:cubicBezTo>
                    <a:pt x="964" y="4877"/>
                    <a:pt x="1543" y="4311"/>
                    <a:pt x="2121" y="4255"/>
                  </a:cubicBezTo>
                  <a:cubicBezTo>
                    <a:pt x="2700" y="4198"/>
                    <a:pt x="3279" y="4651"/>
                    <a:pt x="4436" y="6686"/>
                  </a:cubicBezTo>
                  <a:cubicBezTo>
                    <a:pt x="5593" y="8722"/>
                    <a:pt x="7329" y="12341"/>
                    <a:pt x="8389" y="14546"/>
                  </a:cubicBezTo>
                  <a:cubicBezTo>
                    <a:pt x="9450" y="16751"/>
                    <a:pt x="9836" y="17543"/>
                    <a:pt x="10318" y="18165"/>
                  </a:cubicBezTo>
                  <a:cubicBezTo>
                    <a:pt x="10800" y="18787"/>
                    <a:pt x="11379" y="19239"/>
                    <a:pt x="12054" y="19239"/>
                  </a:cubicBezTo>
                  <a:cubicBezTo>
                    <a:pt x="12729" y="19239"/>
                    <a:pt x="13500" y="18787"/>
                    <a:pt x="14754" y="16695"/>
                  </a:cubicBezTo>
                  <a:cubicBezTo>
                    <a:pt x="16007" y="14603"/>
                    <a:pt x="17743" y="10871"/>
                    <a:pt x="18900" y="8100"/>
                  </a:cubicBezTo>
                  <a:cubicBezTo>
                    <a:pt x="20057" y="5329"/>
                    <a:pt x="20636" y="3520"/>
                    <a:pt x="21021" y="2219"/>
                  </a:cubicBezTo>
                  <a:cubicBezTo>
                    <a:pt x="21407" y="919"/>
                    <a:pt x="21600" y="127"/>
                    <a:pt x="21504" y="14"/>
                  </a:cubicBezTo>
                  <a:cubicBezTo>
                    <a:pt x="21407" y="-99"/>
                    <a:pt x="21021" y="466"/>
                    <a:pt x="20829" y="1032"/>
                  </a:cubicBezTo>
                  <a:cubicBezTo>
                    <a:pt x="20636" y="1597"/>
                    <a:pt x="20636" y="2163"/>
                    <a:pt x="20636" y="27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2" name="Line"/>
            <p:cNvSpPr/>
            <p:nvPr/>
          </p:nvSpPr>
          <p:spPr>
            <a:xfrm>
              <a:off x="1789502" y="6934200"/>
              <a:ext cx="236149" cy="227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6" h="21313" fill="norm" stroke="1" extrusionOk="0">
                  <a:moveTo>
                    <a:pt x="12724" y="11890"/>
                  </a:moveTo>
                  <a:cubicBezTo>
                    <a:pt x="10239" y="11097"/>
                    <a:pt x="7754" y="10305"/>
                    <a:pt x="5556" y="10800"/>
                  </a:cubicBezTo>
                  <a:cubicBezTo>
                    <a:pt x="3358" y="11295"/>
                    <a:pt x="1446" y="13079"/>
                    <a:pt x="586" y="14961"/>
                  </a:cubicBezTo>
                  <a:cubicBezTo>
                    <a:pt x="-274" y="16844"/>
                    <a:pt x="-83" y="18826"/>
                    <a:pt x="491" y="20015"/>
                  </a:cubicBezTo>
                  <a:cubicBezTo>
                    <a:pt x="1064" y="21204"/>
                    <a:pt x="2020" y="21600"/>
                    <a:pt x="3358" y="21105"/>
                  </a:cubicBezTo>
                  <a:cubicBezTo>
                    <a:pt x="4696" y="20609"/>
                    <a:pt x="6416" y="19222"/>
                    <a:pt x="7468" y="17538"/>
                  </a:cubicBezTo>
                  <a:cubicBezTo>
                    <a:pt x="8519" y="15853"/>
                    <a:pt x="8901" y="13872"/>
                    <a:pt x="8901" y="12286"/>
                  </a:cubicBezTo>
                  <a:cubicBezTo>
                    <a:pt x="8901" y="10701"/>
                    <a:pt x="8519" y="9512"/>
                    <a:pt x="8901" y="9116"/>
                  </a:cubicBezTo>
                  <a:cubicBezTo>
                    <a:pt x="9284" y="8719"/>
                    <a:pt x="10430" y="9116"/>
                    <a:pt x="11673" y="10800"/>
                  </a:cubicBezTo>
                  <a:cubicBezTo>
                    <a:pt x="12915" y="12484"/>
                    <a:pt x="14253" y="15457"/>
                    <a:pt x="15018" y="17538"/>
                  </a:cubicBezTo>
                  <a:cubicBezTo>
                    <a:pt x="15783" y="19618"/>
                    <a:pt x="15974" y="20807"/>
                    <a:pt x="15783" y="21006"/>
                  </a:cubicBezTo>
                  <a:cubicBezTo>
                    <a:pt x="15591" y="21204"/>
                    <a:pt x="15018" y="20411"/>
                    <a:pt x="15018" y="17637"/>
                  </a:cubicBezTo>
                  <a:cubicBezTo>
                    <a:pt x="15018" y="14862"/>
                    <a:pt x="15591" y="10106"/>
                    <a:pt x="16738" y="6837"/>
                  </a:cubicBezTo>
                  <a:cubicBezTo>
                    <a:pt x="17885" y="3567"/>
                    <a:pt x="19606" y="1783"/>
                    <a:pt x="2132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3" name="Line"/>
            <p:cNvSpPr/>
            <p:nvPr/>
          </p:nvSpPr>
          <p:spPr>
            <a:xfrm>
              <a:off x="2122650" y="6741583"/>
              <a:ext cx="195101" cy="510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600" fill="norm" stroke="1" extrusionOk="0">
                  <a:moveTo>
                    <a:pt x="20957" y="359"/>
                  </a:moveTo>
                  <a:cubicBezTo>
                    <a:pt x="19820" y="179"/>
                    <a:pt x="18683" y="0"/>
                    <a:pt x="17546" y="0"/>
                  </a:cubicBezTo>
                  <a:cubicBezTo>
                    <a:pt x="16410" y="0"/>
                    <a:pt x="15273" y="179"/>
                    <a:pt x="13568" y="1210"/>
                  </a:cubicBezTo>
                  <a:cubicBezTo>
                    <a:pt x="11862" y="2241"/>
                    <a:pt x="9589" y="4123"/>
                    <a:pt x="7201" y="6722"/>
                  </a:cubicBezTo>
                  <a:cubicBezTo>
                    <a:pt x="4814" y="9321"/>
                    <a:pt x="2313" y="12637"/>
                    <a:pt x="949" y="14878"/>
                  </a:cubicBezTo>
                  <a:cubicBezTo>
                    <a:pt x="-416" y="17119"/>
                    <a:pt x="-643" y="18284"/>
                    <a:pt x="2540" y="19225"/>
                  </a:cubicBezTo>
                  <a:cubicBezTo>
                    <a:pt x="5723" y="20166"/>
                    <a:pt x="12317" y="20883"/>
                    <a:pt x="1891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4" name="Line"/>
            <p:cNvSpPr/>
            <p:nvPr/>
          </p:nvSpPr>
          <p:spPr>
            <a:xfrm>
              <a:off x="2333195" y="6844565"/>
              <a:ext cx="295706" cy="342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188" fill="norm" stroke="1" extrusionOk="0">
                  <a:moveTo>
                    <a:pt x="21401" y="1617"/>
                  </a:moveTo>
                  <a:cubicBezTo>
                    <a:pt x="19410" y="700"/>
                    <a:pt x="17418" y="-216"/>
                    <a:pt x="14890" y="46"/>
                  </a:cubicBezTo>
                  <a:cubicBezTo>
                    <a:pt x="12363" y="308"/>
                    <a:pt x="9299" y="1748"/>
                    <a:pt x="6695" y="3908"/>
                  </a:cubicBezTo>
                  <a:cubicBezTo>
                    <a:pt x="4090" y="6068"/>
                    <a:pt x="1946" y="8948"/>
                    <a:pt x="873" y="11500"/>
                  </a:cubicBezTo>
                  <a:cubicBezTo>
                    <a:pt x="-199" y="14053"/>
                    <a:pt x="-199" y="16279"/>
                    <a:pt x="414" y="17915"/>
                  </a:cubicBezTo>
                  <a:cubicBezTo>
                    <a:pt x="1027" y="19551"/>
                    <a:pt x="2252" y="20599"/>
                    <a:pt x="4550" y="20991"/>
                  </a:cubicBezTo>
                  <a:cubicBezTo>
                    <a:pt x="6848" y="21384"/>
                    <a:pt x="10218" y="21122"/>
                    <a:pt x="12210" y="20795"/>
                  </a:cubicBezTo>
                  <a:cubicBezTo>
                    <a:pt x="14201" y="20468"/>
                    <a:pt x="14814" y="20075"/>
                    <a:pt x="15427" y="196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5" name="Line"/>
            <p:cNvSpPr/>
            <p:nvPr/>
          </p:nvSpPr>
          <p:spPr>
            <a:xfrm>
              <a:off x="2330450" y="7023100"/>
              <a:ext cx="22860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00" y="17280"/>
                    <a:pt x="4000" y="12960"/>
                    <a:pt x="7600" y="9360"/>
                  </a:cubicBezTo>
                  <a:cubicBezTo>
                    <a:pt x="11200" y="5760"/>
                    <a:pt x="16400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6" name="Line"/>
            <p:cNvSpPr/>
            <p:nvPr/>
          </p:nvSpPr>
          <p:spPr>
            <a:xfrm>
              <a:off x="2599737" y="6834312"/>
              <a:ext cx="270464" cy="367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1" h="21443" fill="norm" stroke="1" extrusionOk="0">
                  <a:moveTo>
                    <a:pt x="21231" y="2122"/>
                  </a:moveTo>
                  <a:cubicBezTo>
                    <a:pt x="21065" y="1381"/>
                    <a:pt x="20899" y="641"/>
                    <a:pt x="20317" y="270"/>
                  </a:cubicBezTo>
                  <a:cubicBezTo>
                    <a:pt x="19736" y="-100"/>
                    <a:pt x="18739" y="-100"/>
                    <a:pt x="16828" y="332"/>
                  </a:cubicBezTo>
                  <a:cubicBezTo>
                    <a:pt x="14917" y="764"/>
                    <a:pt x="12093" y="1628"/>
                    <a:pt x="9185" y="3788"/>
                  </a:cubicBezTo>
                  <a:cubicBezTo>
                    <a:pt x="6277" y="5948"/>
                    <a:pt x="3286" y="9404"/>
                    <a:pt x="1625" y="12366"/>
                  </a:cubicBezTo>
                  <a:cubicBezTo>
                    <a:pt x="-37" y="15329"/>
                    <a:pt x="-369" y="17797"/>
                    <a:pt x="379" y="19340"/>
                  </a:cubicBezTo>
                  <a:cubicBezTo>
                    <a:pt x="1126" y="20883"/>
                    <a:pt x="2954" y="21500"/>
                    <a:pt x="5945" y="21438"/>
                  </a:cubicBezTo>
                  <a:cubicBezTo>
                    <a:pt x="8936" y="21377"/>
                    <a:pt x="13089" y="20636"/>
                    <a:pt x="17243" y="198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7" name="Line"/>
            <p:cNvSpPr/>
            <p:nvPr/>
          </p:nvSpPr>
          <p:spPr>
            <a:xfrm>
              <a:off x="2781300" y="6978650"/>
              <a:ext cx="215900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35" y="4680"/>
                    <a:pt x="8471" y="9360"/>
                    <a:pt x="12071" y="12960"/>
                  </a:cubicBezTo>
                  <a:cubicBezTo>
                    <a:pt x="15671" y="16560"/>
                    <a:pt x="18635" y="190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8" name="Line"/>
            <p:cNvSpPr/>
            <p:nvPr/>
          </p:nvSpPr>
          <p:spPr>
            <a:xfrm>
              <a:off x="2840103" y="6986461"/>
              <a:ext cx="157098" cy="258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4" h="21306" fill="norm" stroke="1" extrusionOk="0">
                  <a:moveTo>
                    <a:pt x="21094" y="403"/>
                  </a:moveTo>
                  <a:cubicBezTo>
                    <a:pt x="19673" y="54"/>
                    <a:pt x="18252" y="-294"/>
                    <a:pt x="16120" y="403"/>
                  </a:cubicBezTo>
                  <a:cubicBezTo>
                    <a:pt x="13989" y="1100"/>
                    <a:pt x="11147" y="2841"/>
                    <a:pt x="8162" y="6064"/>
                  </a:cubicBezTo>
                  <a:cubicBezTo>
                    <a:pt x="5178" y="9287"/>
                    <a:pt x="2052" y="13990"/>
                    <a:pt x="773" y="16777"/>
                  </a:cubicBezTo>
                  <a:cubicBezTo>
                    <a:pt x="-506" y="19564"/>
                    <a:pt x="62" y="20435"/>
                    <a:pt x="631" y="213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9" name="Line"/>
            <p:cNvSpPr/>
            <p:nvPr/>
          </p:nvSpPr>
          <p:spPr>
            <a:xfrm>
              <a:off x="3016249" y="6852862"/>
              <a:ext cx="194735" cy="379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2" fill="norm" stroke="1" extrusionOk="0">
                  <a:moveTo>
                    <a:pt x="704" y="2437"/>
                  </a:moveTo>
                  <a:cubicBezTo>
                    <a:pt x="3522" y="1363"/>
                    <a:pt x="6339" y="289"/>
                    <a:pt x="9509" y="51"/>
                  </a:cubicBezTo>
                  <a:cubicBezTo>
                    <a:pt x="12678" y="-188"/>
                    <a:pt x="16200" y="409"/>
                    <a:pt x="18430" y="1900"/>
                  </a:cubicBezTo>
                  <a:cubicBezTo>
                    <a:pt x="20661" y="3392"/>
                    <a:pt x="21600" y="5779"/>
                    <a:pt x="21600" y="7927"/>
                  </a:cubicBezTo>
                  <a:cubicBezTo>
                    <a:pt x="21600" y="10075"/>
                    <a:pt x="20661" y="11984"/>
                    <a:pt x="19722" y="13536"/>
                  </a:cubicBezTo>
                  <a:cubicBezTo>
                    <a:pt x="18783" y="15087"/>
                    <a:pt x="17843" y="16281"/>
                    <a:pt x="17139" y="17235"/>
                  </a:cubicBezTo>
                  <a:cubicBezTo>
                    <a:pt x="16435" y="18190"/>
                    <a:pt x="15965" y="18906"/>
                    <a:pt x="13148" y="19562"/>
                  </a:cubicBezTo>
                  <a:cubicBezTo>
                    <a:pt x="10330" y="20219"/>
                    <a:pt x="5165" y="20815"/>
                    <a:pt x="0" y="214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0" name="Line"/>
            <p:cNvSpPr/>
            <p:nvPr/>
          </p:nvSpPr>
          <p:spPr>
            <a:xfrm>
              <a:off x="3175000" y="7277100"/>
              <a:ext cx="95250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1" name="Line"/>
            <p:cNvSpPr/>
            <p:nvPr/>
          </p:nvSpPr>
          <p:spPr>
            <a:xfrm>
              <a:off x="3435349" y="6711950"/>
              <a:ext cx="256995" cy="344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439" fill="norm" stroke="1" extrusionOk="0">
                  <a:moveTo>
                    <a:pt x="0" y="0"/>
                  </a:moveTo>
                  <a:cubicBezTo>
                    <a:pt x="1416" y="1185"/>
                    <a:pt x="2833" y="2371"/>
                    <a:pt x="4426" y="5268"/>
                  </a:cubicBezTo>
                  <a:cubicBezTo>
                    <a:pt x="6020" y="8166"/>
                    <a:pt x="7790" y="12776"/>
                    <a:pt x="8852" y="15410"/>
                  </a:cubicBezTo>
                  <a:cubicBezTo>
                    <a:pt x="9915" y="18044"/>
                    <a:pt x="10269" y="18702"/>
                    <a:pt x="10711" y="19427"/>
                  </a:cubicBezTo>
                  <a:cubicBezTo>
                    <a:pt x="11154" y="20151"/>
                    <a:pt x="11685" y="20941"/>
                    <a:pt x="12393" y="21271"/>
                  </a:cubicBezTo>
                  <a:cubicBezTo>
                    <a:pt x="13102" y="21600"/>
                    <a:pt x="13987" y="21468"/>
                    <a:pt x="14784" y="20678"/>
                  </a:cubicBezTo>
                  <a:cubicBezTo>
                    <a:pt x="15580" y="19888"/>
                    <a:pt x="16289" y="18439"/>
                    <a:pt x="17174" y="15673"/>
                  </a:cubicBezTo>
                  <a:cubicBezTo>
                    <a:pt x="18059" y="12907"/>
                    <a:pt x="19121" y="8824"/>
                    <a:pt x="19918" y="6190"/>
                  </a:cubicBezTo>
                  <a:cubicBezTo>
                    <a:pt x="20715" y="3556"/>
                    <a:pt x="21246" y="2371"/>
                    <a:pt x="21423" y="2173"/>
                  </a:cubicBezTo>
                  <a:cubicBezTo>
                    <a:pt x="21600" y="1976"/>
                    <a:pt x="21423" y="2766"/>
                    <a:pt x="21246" y="35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2" name="Line"/>
            <p:cNvSpPr/>
            <p:nvPr/>
          </p:nvSpPr>
          <p:spPr>
            <a:xfrm>
              <a:off x="3696859" y="6807199"/>
              <a:ext cx="379841" cy="163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1377" fill="norm" stroke="1" extrusionOk="0">
                  <a:moveTo>
                    <a:pt x="5694" y="14123"/>
                  </a:moveTo>
                  <a:cubicBezTo>
                    <a:pt x="5694" y="12738"/>
                    <a:pt x="5694" y="11354"/>
                    <a:pt x="5154" y="9969"/>
                  </a:cubicBezTo>
                  <a:cubicBezTo>
                    <a:pt x="4614" y="8585"/>
                    <a:pt x="3534" y="7200"/>
                    <a:pt x="2574" y="7754"/>
                  </a:cubicBezTo>
                  <a:cubicBezTo>
                    <a:pt x="1614" y="8308"/>
                    <a:pt x="774" y="10800"/>
                    <a:pt x="354" y="12738"/>
                  </a:cubicBezTo>
                  <a:cubicBezTo>
                    <a:pt x="-66" y="14677"/>
                    <a:pt x="-66" y="16062"/>
                    <a:pt x="114" y="17308"/>
                  </a:cubicBezTo>
                  <a:cubicBezTo>
                    <a:pt x="294" y="18554"/>
                    <a:pt x="654" y="19662"/>
                    <a:pt x="1734" y="19800"/>
                  </a:cubicBezTo>
                  <a:cubicBezTo>
                    <a:pt x="2814" y="19938"/>
                    <a:pt x="4614" y="19108"/>
                    <a:pt x="5814" y="18831"/>
                  </a:cubicBezTo>
                  <a:cubicBezTo>
                    <a:pt x="7014" y="18554"/>
                    <a:pt x="7614" y="18831"/>
                    <a:pt x="8094" y="18415"/>
                  </a:cubicBezTo>
                  <a:cubicBezTo>
                    <a:pt x="8574" y="18000"/>
                    <a:pt x="8934" y="16892"/>
                    <a:pt x="9174" y="15646"/>
                  </a:cubicBezTo>
                  <a:cubicBezTo>
                    <a:pt x="9414" y="14400"/>
                    <a:pt x="9534" y="13015"/>
                    <a:pt x="9774" y="11769"/>
                  </a:cubicBezTo>
                  <a:cubicBezTo>
                    <a:pt x="10014" y="10523"/>
                    <a:pt x="10374" y="9415"/>
                    <a:pt x="10794" y="9277"/>
                  </a:cubicBezTo>
                  <a:cubicBezTo>
                    <a:pt x="11214" y="9138"/>
                    <a:pt x="11694" y="9969"/>
                    <a:pt x="12294" y="11215"/>
                  </a:cubicBezTo>
                  <a:cubicBezTo>
                    <a:pt x="12894" y="12462"/>
                    <a:pt x="13614" y="14123"/>
                    <a:pt x="14034" y="15646"/>
                  </a:cubicBezTo>
                  <a:cubicBezTo>
                    <a:pt x="14454" y="17169"/>
                    <a:pt x="14574" y="18554"/>
                    <a:pt x="14394" y="19662"/>
                  </a:cubicBezTo>
                  <a:cubicBezTo>
                    <a:pt x="14214" y="20769"/>
                    <a:pt x="13734" y="21600"/>
                    <a:pt x="13494" y="21323"/>
                  </a:cubicBezTo>
                  <a:cubicBezTo>
                    <a:pt x="13254" y="21046"/>
                    <a:pt x="13254" y="19662"/>
                    <a:pt x="13554" y="17169"/>
                  </a:cubicBezTo>
                  <a:cubicBezTo>
                    <a:pt x="13854" y="14677"/>
                    <a:pt x="14454" y="11077"/>
                    <a:pt x="15834" y="8031"/>
                  </a:cubicBezTo>
                  <a:cubicBezTo>
                    <a:pt x="17214" y="4985"/>
                    <a:pt x="19374" y="2492"/>
                    <a:pt x="2153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3" name="Line"/>
            <p:cNvSpPr/>
            <p:nvPr/>
          </p:nvSpPr>
          <p:spPr>
            <a:xfrm>
              <a:off x="4133325" y="6688096"/>
              <a:ext cx="146575" cy="31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341" fill="norm" stroke="1" extrusionOk="0">
                  <a:moveTo>
                    <a:pt x="18591" y="1199"/>
                  </a:moveTo>
                  <a:cubicBezTo>
                    <a:pt x="17357" y="764"/>
                    <a:pt x="16122" y="329"/>
                    <a:pt x="14579" y="111"/>
                  </a:cubicBezTo>
                  <a:cubicBezTo>
                    <a:pt x="13037" y="-106"/>
                    <a:pt x="11185" y="-106"/>
                    <a:pt x="8871" y="1054"/>
                  </a:cubicBezTo>
                  <a:cubicBezTo>
                    <a:pt x="6557" y="2213"/>
                    <a:pt x="3779" y="4533"/>
                    <a:pt x="2082" y="7577"/>
                  </a:cubicBezTo>
                  <a:cubicBezTo>
                    <a:pt x="385" y="10622"/>
                    <a:pt x="-232" y="14391"/>
                    <a:pt x="77" y="16855"/>
                  </a:cubicBezTo>
                  <a:cubicBezTo>
                    <a:pt x="385" y="19320"/>
                    <a:pt x="1619" y="20479"/>
                    <a:pt x="5322" y="20987"/>
                  </a:cubicBezTo>
                  <a:cubicBezTo>
                    <a:pt x="9025" y="21494"/>
                    <a:pt x="15197" y="21349"/>
                    <a:pt x="21368" y="212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4" name="Line"/>
            <p:cNvSpPr/>
            <p:nvPr/>
          </p:nvSpPr>
          <p:spPr>
            <a:xfrm>
              <a:off x="4318000" y="6731000"/>
              <a:ext cx="120650" cy="26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47" y="5444"/>
                    <a:pt x="9095" y="10888"/>
                    <a:pt x="12695" y="14488"/>
                  </a:cubicBezTo>
                  <a:cubicBezTo>
                    <a:pt x="16295" y="18088"/>
                    <a:pt x="18947" y="1984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5" name="Line"/>
            <p:cNvSpPr/>
            <p:nvPr/>
          </p:nvSpPr>
          <p:spPr>
            <a:xfrm>
              <a:off x="4284047" y="6788150"/>
              <a:ext cx="160954" cy="21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21331" y="0"/>
                  </a:moveTo>
                  <a:cubicBezTo>
                    <a:pt x="15721" y="4024"/>
                    <a:pt x="10110" y="8047"/>
                    <a:pt x="6604" y="11118"/>
                  </a:cubicBezTo>
                  <a:cubicBezTo>
                    <a:pt x="3097" y="14188"/>
                    <a:pt x="1695" y="16306"/>
                    <a:pt x="853" y="17894"/>
                  </a:cubicBezTo>
                  <a:cubicBezTo>
                    <a:pt x="12" y="19482"/>
                    <a:pt x="-269" y="20541"/>
                    <a:pt x="292" y="21071"/>
                  </a:cubicBezTo>
                  <a:cubicBezTo>
                    <a:pt x="853" y="21600"/>
                    <a:pt x="2256" y="21600"/>
                    <a:pt x="365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6" name="Line"/>
            <p:cNvSpPr/>
            <p:nvPr/>
          </p:nvSpPr>
          <p:spPr>
            <a:xfrm>
              <a:off x="4457699" y="6678459"/>
              <a:ext cx="122768" cy="408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9" fill="norm" stroke="1" extrusionOk="0">
                  <a:moveTo>
                    <a:pt x="15641" y="760"/>
                  </a:moveTo>
                  <a:cubicBezTo>
                    <a:pt x="17131" y="314"/>
                    <a:pt x="18621" y="-131"/>
                    <a:pt x="19738" y="36"/>
                  </a:cubicBezTo>
                  <a:cubicBezTo>
                    <a:pt x="20855" y="203"/>
                    <a:pt x="21600" y="982"/>
                    <a:pt x="21600" y="2931"/>
                  </a:cubicBezTo>
                  <a:cubicBezTo>
                    <a:pt x="21600" y="4879"/>
                    <a:pt x="20855" y="7997"/>
                    <a:pt x="17131" y="11281"/>
                  </a:cubicBezTo>
                  <a:cubicBezTo>
                    <a:pt x="13407" y="14566"/>
                    <a:pt x="6703" y="18017"/>
                    <a:pt x="0" y="214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7" name="Line"/>
            <p:cNvSpPr/>
            <p:nvPr/>
          </p:nvSpPr>
          <p:spPr>
            <a:xfrm>
              <a:off x="3700156" y="7147172"/>
              <a:ext cx="630544" cy="60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141" fill="norm" stroke="1" extrusionOk="0">
                  <a:moveTo>
                    <a:pt x="64" y="21141"/>
                  </a:moveTo>
                  <a:cubicBezTo>
                    <a:pt x="-8" y="17417"/>
                    <a:pt x="-80" y="13693"/>
                    <a:pt x="209" y="11086"/>
                  </a:cubicBezTo>
                  <a:cubicBezTo>
                    <a:pt x="498" y="8479"/>
                    <a:pt x="1148" y="6989"/>
                    <a:pt x="2665" y="5127"/>
                  </a:cubicBezTo>
                  <a:cubicBezTo>
                    <a:pt x="4182" y="3265"/>
                    <a:pt x="6566" y="1031"/>
                    <a:pt x="9095" y="286"/>
                  </a:cubicBezTo>
                  <a:cubicBezTo>
                    <a:pt x="11623" y="-459"/>
                    <a:pt x="14296" y="286"/>
                    <a:pt x="16391" y="2148"/>
                  </a:cubicBezTo>
                  <a:cubicBezTo>
                    <a:pt x="18486" y="4010"/>
                    <a:pt x="20003" y="6989"/>
                    <a:pt x="21520" y="99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8" name="Line"/>
            <p:cNvSpPr/>
            <p:nvPr/>
          </p:nvSpPr>
          <p:spPr>
            <a:xfrm>
              <a:off x="4117719" y="7200900"/>
              <a:ext cx="276482" cy="132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071" fill="norm" stroke="1" extrusionOk="0">
                  <a:moveTo>
                    <a:pt x="5708" y="0"/>
                  </a:moveTo>
                  <a:cubicBezTo>
                    <a:pt x="4884" y="337"/>
                    <a:pt x="4059" y="675"/>
                    <a:pt x="3152" y="3037"/>
                  </a:cubicBezTo>
                  <a:cubicBezTo>
                    <a:pt x="2245" y="5400"/>
                    <a:pt x="1256" y="9788"/>
                    <a:pt x="679" y="13500"/>
                  </a:cubicBezTo>
                  <a:cubicBezTo>
                    <a:pt x="102" y="17212"/>
                    <a:pt x="-63" y="20250"/>
                    <a:pt x="19" y="20925"/>
                  </a:cubicBezTo>
                  <a:cubicBezTo>
                    <a:pt x="102" y="21600"/>
                    <a:pt x="432" y="19912"/>
                    <a:pt x="1256" y="16369"/>
                  </a:cubicBezTo>
                  <a:cubicBezTo>
                    <a:pt x="2081" y="12825"/>
                    <a:pt x="3400" y="7425"/>
                    <a:pt x="5708" y="4556"/>
                  </a:cubicBezTo>
                  <a:cubicBezTo>
                    <a:pt x="8016" y="1687"/>
                    <a:pt x="11314" y="1350"/>
                    <a:pt x="14117" y="3712"/>
                  </a:cubicBezTo>
                  <a:cubicBezTo>
                    <a:pt x="16920" y="6075"/>
                    <a:pt x="19229" y="11137"/>
                    <a:pt x="21537" y="16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9" name="Line"/>
            <p:cNvSpPr/>
            <p:nvPr/>
          </p:nvSpPr>
          <p:spPr>
            <a:xfrm>
              <a:off x="4476750" y="6731000"/>
              <a:ext cx="236070" cy="615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600" fill="norm" stroke="1" extrusionOk="0">
                  <a:moveTo>
                    <a:pt x="13189" y="445"/>
                  </a:moveTo>
                  <a:cubicBezTo>
                    <a:pt x="14527" y="223"/>
                    <a:pt x="15865" y="0"/>
                    <a:pt x="17012" y="0"/>
                  </a:cubicBezTo>
                  <a:cubicBezTo>
                    <a:pt x="18159" y="0"/>
                    <a:pt x="19115" y="223"/>
                    <a:pt x="19975" y="1262"/>
                  </a:cubicBezTo>
                  <a:cubicBezTo>
                    <a:pt x="20835" y="2301"/>
                    <a:pt x="21600" y="4157"/>
                    <a:pt x="21218" y="6198"/>
                  </a:cubicBezTo>
                  <a:cubicBezTo>
                    <a:pt x="20835" y="8239"/>
                    <a:pt x="19306" y="10466"/>
                    <a:pt x="16535" y="12656"/>
                  </a:cubicBezTo>
                  <a:cubicBezTo>
                    <a:pt x="13763" y="14845"/>
                    <a:pt x="9749" y="16998"/>
                    <a:pt x="6786" y="18482"/>
                  </a:cubicBezTo>
                  <a:cubicBezTo>
                    <a:pt x="3823" y="19967"/>
                    <a:pt x="1912" y="2078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0" name="Line"/>
            <p:cNvSpPr/>
            <p:nvPr/>
          </p:nvSpPr>
          <p:spPr>
            <a:xfrm>
              <a:off x="4667249" y="7258050"/>
              <a:ext cx="190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1" name="Line"/>
            <p:cNvSpPr/>
            <p:nvPr/>
          </p:nvSpPr>
          <p:spPr>
            <a:xfrm>
              <a:off x="5810250" y="6854346"/>
              <a:ext cx="240358" cy="228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348" fill="norm" stroke="1" extrusionOk="0">
                  <a:moveTo>
                    <a:pt x="0" y="6882"/>
                  </a:moveTo>
                  <a:cubicBezTo>
                    <a:pt x="758" y="5693"/>
                    <a:pt x="1516" y="4504"/>
                    <a:pt x="1895" y="4405"/>
                  </a:cubicBezTo>
                  <a:cubicBezTo>
                    <a:pt x="2274" y="4306"/>
                    <a:pt x="2274" y="5297"/>
                    <a:pt x="2274" y="7972"/>
                  </a:cubicBezTo>
                  <a:cubicBezTo>
                    <a:pt x="2274" y="10647"/>
                    <a:pt x="2274" y="15007"/>
                    <a:pt x="2274" y="17682"/>
                  </a:cubicBezTo>
                  <a:cubicBezTo>
                    <a:pt x="2274" y="20357"/>
                    <a:pt x="2274" y="21348"/>
                    <a:pt x="2179" y="21348"/>
                  </a:cubicBezTo>
                  <a:cubicBezTo>
                    <a:pt x="2084" y="21348"/>
                    <a:pt x="1895" y="20357"/>
                    <a:pt x="2274" y="17286"/>
                  </a:cubicBezTo>
                  <a:cubicBezTo>
                    <a:pt x="2653" y="14214"/>
                    <a:pt x="3600" y="9062"/>
                    <a:pt x="5305" y="5594"/>
                  </a:cubicBezTo>
                  <a:cubicBezTo>
                    <a:pt x="7011" y="2126"/>
                    <a:pt x="9474" y="342"/>
                    <a:pt x="12032" y="45"/>
                  </a:cubicBezTo>
                  <a:cubicBezTo>
                    <a:pt x="14589" y="-252"/>
                    <a:pt x="17242" y="937"/>
                    <a:pt x="18947" y="3414"/>
                  </a:cubicBezTo>
                  <a:cubicBezTo>
                    <a:pt x="20653" y="5891"/>
                    <a:pt x="21411" y="9656"/>
                    <a:pt x="21505" y="12728"/>
                  </a:cubicBezTo>
                  <a:cubicBezTo>
                    <a:pt x="21600" y="15799"/>
                    <a:pt x="21032" y="18177"/>
                    <a:pt x="20463" y="205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2" name="Line"/>
            <p:cNvSpPr/>
            <p:nvPr/>
          </p:nvSpPr>
          <p:spPr>
            <a:xfrm>
              <a:off x="6201504" y="6826250"/>
              <a:ext cx="221610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1600" fill="norm" stroke="1" extrusionOk="0">
                  <a:moveTo>
                    <a:pt x="1458" y="0"/>
                  </a:moveTo>
                  <a:cubicBezTo>
                    <a:pt x="643" y="584"/>
                    <a:pt x="-172" y="1168"/>
                    <a:pt x="32" y="1849"/>
                  </a:cubicBezTo>
                  <a:cubicBezTo>
                    <a:pt x="236" y="2530"/>
                    <a:pt x="1458" y="3308"/>
                    <a:pt x="4820" y="4378"/>
                  </a:cubicBezTo>
                  <a:cubicBezTo>
                    <a:pt x="8183" y="5449"/>
                    <a:pt x="13685" y="6811"/>
                    <a:pt x="16945" y="7686"/>
                  </a:cubicBezTo>
                  <a:cubicBezTo>
                    <a:pt x="20205" y="8562"/>
                    <a:pt x="21224" y="8951"/>
                    <a:pt x="21326" y="9632"/>
                  </a:cubicBezTo>
                  <a:cubicBezTo>
                    <a:pt x="21428" y="10314"/>
                    <a:pt x="20613" y="11286"/>
                    <a:pt x="18779" y="12357"/>
                  </a:cubicBezTo>
                  <a:cubicBezTo>
                    <a:pt x="16945" y="13427"/>
                    <a:pt x="14092" y="14595"/>
                    <a:pt x="11647" y="15665"/>
                  </a:cubicBezTo>
                  <a:cubicBezTo>
                    <a:pt x="9202" y="16735"/>
                    <a:pt x="7164" y="17708"/>
                    <a:pt x="6247" y="18681"/>
                  </a:cubicBezTo>
                  <a:cubicBezTo>
                    <a:pt x="5330" y="19654"/>
                    <a:pt x="5534" y="20627"/>
                    <a:pt x="573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3" name="Line"/>
            <p:cNvSpPr/>
            <p:nvPr/>
          </p:nvSpPr>
          <p:spPr>
            <a:xfrm>
              <a:off x="6326716" y="7023100"/>
              <a:ext cx="188384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31" y="1543"/>
                    <a:pt x="12863" y="3086"/>
                    <a:pt x="9344" y="5400"/>
                  </a:cubicBezTo>
                  <a:cubicBezTo>
                    <a:pt x="5825" y="7714"/>
                    <a:pt x="3155" y="10800"/>
                    <a:pt x="1699" y="13629"/>
                  </a:cubicBezTo>
                  <a:cubicBezTo>
                    <a:pt x="243" y="16457"/>
                    <a:pt x="0" y="19029"/>
                    <a:pt x="0" y="20314"/>
                  </a:cubicBezTo>
                  <a:cubicBezTo>
                    <a:pt x="0" y="21600"/>
                    <a:pt x="243" y="21600"/>
                    <a:pt x="48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4" name="Line"/>
            <p:cNvSpPr/>
            <p:nvPr/>
          </p:nvSpPr>
          <p:spPr>
            <a:xfrm>
              <a:off x="6601737" y="6802774"/>
              <a:ext cx="138529" cy="225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9" h="21105" fill="norm" stroke="1" extrusionOk="0">
                  <a:moveTo>
                    <a:pt x="339" y="5170"/>
                  </a:moveTo>
                  <a:cubicBezTo>
                    <a:pt x="22" y="3387"/>
                    <a:pt x="-296" y="1603"/>
                    <a:pt x="498" y="712"/>
                  </a:cubicBezTo>
                  <a:cubicBezTo>
                    <a:pt x="1292" y="-180"/>
                    <a:pt x="3198" y="-180"/>
                    <a:pt x="5580" y="414"/>
                  </a:cubicBezTo>
                  <a:cubicBezTo>
                    <a:pt x="7963" y="1009"/>
                    <a:pt x="10822" y="2198"/>
                    <a:pt x="12410" y="3288"/>
                  </a:cubicBezTo>
                  <a:cubicBezTo>
                    <a:pt x="13998" y="4378"/>
                    <a:pt x="14316" y="5369"/>
                    <a:pt x="13680" y="6657"/>
                  </a:cubicBezTo>
                  <a:cubicBezTo>
                    <a:pt x="13045" y="7945"/>
                    <a:pt x="11457" y="9530"/>
                    <a:pt x="9869" y="10323"/>
                  </a:cubicBezTo>
                  <a:cubicBezTo>
                    <a:pt x="8280" y="11115"/>
                    <a:pt x="6692" y="11115"/>
                    <a:pt x="6692" y="11115"/>
                  </a:cubicBezTo>
                  <a:cubicBezTo>
                    <a:pt x="6692" y="11115"/>
                    <a:pt x="8280" y="11115"/>
                    <a:pt x="10663" y="11611"/>
                  </a:cubicBezTo>
                  <a:cubicBezTo>
                    <a:pt x="13045" y="12106"/>
                    <a:pt x="16222" y="13097"/>
                    <a:pt x="18286" y="13989"/>
                  </a:cubicBezTo>
                  <a:cubicBezTo>
                    <a:pt x="20351" y="14881"/>
                    <a:pt x="21304" y="15673"/>
                    <a:pt x="20510" y="16961"/>
                  </a:cubicBezTo>
                  <a:cubicBezTo>
                    <a:pt x="19716" y="18249"/>
                    <a:pt x="17175" y="20033"/>
                    <a:pt x="14157" y="20726"/>
                  </a:cubicBezTo>
                  <a:cubicBezTo>
                    <a:pt x="11139" y="21420"/>
                    <a:pt x="7645" y="21024"/>
                    <a:pt x="4151" y="206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5" name="Line"/>
            <p:cNvSpPr/>
            <p:nvPr/>
          </p:nvSpPr>
          <p:spPr>
            <a:xfrm>
              <a:off x="6810728" y="6874797"/>
              <a:ext cx="156349" cy="174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1" h="20939" fill="norm" stroke="1" extrusionOk="0">
                  <a:moveTo>
                    <a:pt x="17205" y="1795"/>
                  </a:moveTo>
                  <a:cubicBezTo>
                    <a:pt x="15803" y="1033"/>
                    <a:pt x="14400" y="270"/>
                    <a:pt x="11875" y="1414"/>
                  </a:cubicBezTo>
                  <a:cubicBezTo>
                    <a:pt x="9351" y="2557"/>
                    <a:pt x="5704" y="5607"/>
                    <a:pt x="3460" y="8529"/>
                  </a:cubicBezTo>
                  <a:cubicBezTo>
                    <a:pt x="1216" y="11451"/>
                    <a:pt x="374" y="14247"/>
                    <a:pt x="94" y="16280"/>
                  </a:cubicBezTo>
                  <a:cubicBezTo>
                    <a:pt x="-187" y="18313"/>
                    <a:pt x="94" y="19583"/>
                    <a:pt x="1917" y="20346"/>
                  </a:cubicBezTo>
                  <a:cubicBezTo>
                    <a:pt x="3740" y="21108"/>
                    <a:pt x="7107" y="21362"/>
                    <a:pt x="10753" y="19710"/>
                  </a:cubicBezTo>
                  <a:cubicBezTo>
                    <a:pt x="14400" y="18058"/>
                    <a:pt x="18327" y="14501"/>
                    <a:pt x="19870" y="11451"/>
                  </a:cubicBezTo>
                  <a:cubicBezTo>
                    <a:pt x="21413" y="8402"/>
                    <a:pt x="20571" y="5861"/>
                    <a:pt x="19590" y="4082"/>
                  </a:cubicBezTo>
                  <a:cubicBezTo>
                    <a:pt x="18608" y="2303"/>
                    <a:pt x="17486" y="1287"/>
                    <a:pt x="16223" y="651"/>
                  </a:cubicBezTo>
                  <a:cubicBezTo>
                    <a:pt x="14961" y="16"/>
                    <a:pt x="13558" y="-238"/>
                    <a:pt x="12436" y="270"/>
                  </a:cubicBezTo>
                  <a:cubicBezTo>
                    <a:pt x="11314" y="778"/>
                    <a:pt x="10473" y="2049"/>
                    <a:pt x="9631" y="33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6" name="Line"/>
            <p:cNvSpPr/>
            <p:nvPr/>
          </p:nvSpPr>
          <p:spPr>
            <a:xfrm>
              <a:off x="6991350" y="7105650"/>
              <a:ext cx="127000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7" name="Line"/>
            <p:cNvSpPr/>
            <p:nvPr/>
          </p:nvSpPr>
          <p:spPr>
            <a:xfrm>
              <a:off x="7340600" y="6927850"/>
              <a:ext cx="184150" cy="157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8" fill="norm" stroke="1" extrusionOk="0">
                  <a:moveTo>
                    <a:pt x="0" y="0"/>
                  </a:moveTo>
                  <a:cubicBezTo>
                    <a:pt x="248" y="6048"/>
                    <a:pt x="497" y="12096"/>
                    <a:pt x="745" y="15840"/>
                  </a:cubicBezTo>
                  <a:cubicBezTo>
                    <a:pt x="993" y="19584"/>
                    <a:pt x="1241" y="21024"/>
                    <a:pt x="1986" y="21312"/>
                  </a:cubicBezTo>
                  <a:cubicBezTo>
                    <a:pt x="2731" y="21600"/>
                    <a:pt x="3972" y="20736"/>
                    <a:pt x="4717" y="19584"/>
                  </a:cubicBezTo>
                  <a:cubicBezTo>
                    <a:pt x="5462" y="18432"/>
                    <a:pt x="5710" y="16992"/>
                    <a:pt x="5959" y="15552"/>
                  </a:cubicBezTo>
                  <a:cubicBezTo>
                    <a:pt x="6207" y="14112"/>
                    <a:pt x="6455" y="12672"/>
                    <a:pt x="7324" y="12672"/>
                  </a:cubicBezTo>
                  <a:cubicBezTo>
                    <a:pt x="8193" y="12672"/>
                    <a:pt x="9683" y="14112"/>
                    <a:pt x="11048" y="14832"/>
                  </a:cubicBezTo>
                  <a:cubicBezTo>
                    <a:pt x="12414" y="15552"/>
                    <a:pt x="13655" y="15552"/>
                    <a:pt x="15393" y="15120"/>
                  </a:cubicBezTo>
                  <a:cubicBezTo>
                    <a:pt x="17131" y="14688"/>
                    <a:pt x="19366" y="13824"/>
                    <a:pt x="20483" y="12240"/>
                  </a:cubicBezTo>
                  <a:cubicBezTo>
                    <a:pt x="21600" y="10656"/>
                    <a:pt x="21600" y="8352"/>
                    <a:pt x="21600" y="60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8" name="Line"/>
            <p:cNvSpPr/>
            <p:nvPr/>
          </p:nvSpPr>
          <p:spPr>
            <a:xfrm>
              <a:off x="7556979" y="6938347"/>
              <a:ext cx="228121" cy="163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3" h="21083" fill="norm" stroke="1" extrusionOk="0">
                  <a:moveTo>
                    <a:pt x="2312" y="9308"/>
                  </a:moveTo>
                  <a:cubicBezTo>
                    <a:pt x="3098" y="10128"/>
                    <a:pt x="3883" y="10948"/>
                    <a:pt x="4963" y="10675"/>
                  </a:cubicBezTo>
                  <a:cubicBezTo>
                    <a:pt x="6043" y="10401"/>
                    <a:pt x="7418" y="9034"/>
                    <a:pt x="8399" y="7804"/>
                  </a:cubicBezTo>
                  <a:cubicBezTo>
                    <a:pt x="9381" y="6573"/>
                    <a:pt x="9970" y="5480"/>
                    <a:pt x="10363" y="4249"/>
                  </a:cubicBezTo>
                  <a:cubicBezTo>
                    <a:pt x="10756" y="3019"/>
                    <a:pt x="10952" y="1652"/>
                    <a:pt x="10559" y="832"/>
                  </a:cubicBezTo>
                  <a:cubicBezTo>
                    <a:pt x="10167" y="11"/>
                    <a:pt x="9185" y="-262"/>
                    <a:pt x="7516" y="285"/>
                  </a:cubicBezTo>
                  <a:cubicBezTo>
                    <a:pt x="5847" y="832"/>
                    <a:pt x="3490" y="2199"/>
                    <a:pt x="1919" y="5070"/>
                  </a:cubicBezTo>
                  <a:cubicBezTo>
                    <a:pt x="348" y="7941"/>
                    <a:pt x="-437" y="12315"/>
                    <a:pt x="250" y="15323"/>
                  </a:cubicBezTo>
                  <a:cubicBezTo>
                    <a:pt x="938" y="18330"/>
                    <a:pt x="3098" y="19971"/>
                    <a:pt x="6828" y="20654"/>
                  </a:cubicBezTo>
                  <a:cubicBezTo>
                    <a:pt x="10559" y="21338"/>
                    <a:pt x="15861" y="21065"/>
                    <a:pt x="21163" y="207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9" name="Line"/>
            <p:cNvSpPr/>
            <p:nvPr/>
          </p:nvSpPr>
          <p:spPr>
            <a:xfrm>
              <a:off x="8000483" y="6932807"/>
              <a:ext cx="127518" cy="191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8" h="21285" fill="norm" stroke="1" extrusionOk="0">
                  <a:moveTo>
                    <a:pt x="20988" y="3676"/>
                  </a:moveTo>
                  <a:cubicBezTo>
                    <a:pt x="18201" y="2268"/>
                    <a:pt x="15414" y="859"/>
                    <a:pt x="13149" y="272"/>
                  </a:cubicBezTo>
                  <a:cubicBezTo>
                    <a:pt x="10885" y="-315"/>
                    <a:pt x="9143" y="-80"/>
                    <a:pt x="6704" y="2268"/>
                  </a:cubicBezTo>
                  <a:cubicBezTo>
                    <a:pt x="4265" y="4615"/>
                    <a:pt x="1130" y="9076"/>
                    <a:pt x="259" y="12481"/>
                  </a:cubicBezTo>
                  <a:cubicBezTo>
                    <a:pt x="-612" y="15885"/>
                    <a:pt x="782" y="18233"/>
                    <a:pt x="3394" y="19524"/>
                  </a:cubicBezTo>
                  <a:cubicBezTo>
                    <a:pt x="6007" y="20815"/>
                    <a:pt x="9840" y="21050"/>
                    <a:pt x="13672" y="212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0" name="Line"/>
            <p:cNvSpPr/>
            <p:nvPr/>
          </p:nvSpPr>
          <p:spPr>
            <a:xfrm>
              <a:off x="8100483" y="6978549"/>
              <a:ext cx="287867" cy="166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5" fill="norm" stroke="1" extrusionOk="0">
                  <a:moveTo>
                    <a:pt x="10641" y="1612"/>
                  </a:moveTo>
                  <a:cubicBezTo>
                    <a:pt x="8894" y="546"/>
                    <a:pt x="7147" y="-521"/>
                    <a:pt x="5479" y="279"/>
                  </a:cubicBezTo>
                  <a:cubicBezTo>
                    <a:pt x="3812" y="1079"/>
                    <a:pt x="2224" y="3746"/>
                    <a:pt x="1271" y="5879"/>
                  </a:cubicBezTo>
                  <a:cubicBezTo>
                    <a:pt x="318" y="8012"/>
                    <a:pt x="0" y="9612"/>
                    <a:pt x="0" y="11079"/>
                  </a:cubicBezTo>
                  <a:cubicBezTo>
                    <a:pt x="0" y="12546"/>
                    <a:pt x="318" y="13879"/>
                    <a:pt x="1271" y="14412"/>
                  </a:cubicBezTo>
                  <a:cubicBezTo>
                    <a:pt x="2224" y="14946"/>
                    <a:pt x="3812" y="14679"/>
                    <a:pt x="4924" y="14146"/>
                  </a:cubicBezTo>
                  <a:cubicBezTo>
                    <a:pt x="6035" y="13612"/>
                    <a:pt x="6671" y="12812"/>
                    <a:pt x="7226" y="12946"/>
                  </a:cubicBezTo>
                  <a:cubicBezTo>
                    <a:pt x="7782" y="13079"/>
                    <a:pt x="8259" y="14146"/>
                    <a:pt x="8894" y="14412"/>
                  </a:cubicBezTo>
                  <a:cubicBezTo>
                    <a:pt x="9529" y="14679"/>
                    <a:pt x="10324" y="14146"/>
                    <a:pt x="11038" y="13346"/>
                  </a:cubicBezTo>
                  <a:cubicBezTo>
                    <a:pt x="11753" y="12546"/>
                    <a:pt x="12388" y="11479"/>
                    <a:pt x="12785" y="10279"/>
                  </a:cubicBezTo>
                  <a:cubicBezTo>
                    <a:pt x="13182" y="9079"/>
                    <a:pt x="13341" y="7746"/>
                    <a:pt x="13421" y="7746"/>
                  </a:cubicBezTo>
                  <a:cubicBezTo>
                    <a:pt x="13500" y="7746"/>
                    <a:pt x="13500" y="9079"/>
                    <a:pt x="13500" y="11079"/>
                  </a:cubicBezTo>
                  <a:cubicBezTo>
                    <a:pt x="13500" y="13079"/>
                    <a:pt x="13500" y="15746"/>
                    <a:pt x="13341" y="17746"/>
                  </a:cubicBezTo>
                  <a:cubicBezTo>
                    <a:pt x="13182" y="19746"/>
                    <a:pt x="12865" y="21079"/>
                    <a:pt x="12785" y="20946"/>
                  </a:cubicBezTo>
                  <a:cubicBezTo>
                    <a:pt x="12706" y="20812"/>
                    <a:pt x="12865" y="19212"/>
                    <a:pt x="13579" y="16012"/>
                  </a:cubicBezTo>
                  <a:cubicBezTo>
                    <a:pt x="14294" y="12812"/>
                    <a:pt x="15565" y="8012"/>
                    <a:pt x="16597" y="5346"/>
                  </a:cubicBezTo>
                  <a:cubicBezTo>
                    <a:pt x="17629" y="2679"/>
                    <a:pt x="18424" y="2146"/>
                    <a:pt x="18979" y="2546"/>
                  </a:cubicBezTo>
                  <a:cubicBezTo>
                    <a:pt x="19535" y="2946"/>
                    <a:pt x="19853" y="4279"/>
                    <a:pt x="20250" y="7079"/>
                  </a:cubicBezTo>
                  <a:cubicBezTo>
                    <a:pt x="20647" y="9879"/>
                    <a:pt x="21124" y="14146"/>
                    <a:pt x="21600" y="184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1" name="Line"/>
            <p:cNvSpPr/>
            <p:nvPr/>
          </p:nvSpPr>
          <p:spPr>
            <a:xfrm>
              <a:off x="8686172" y="6922659"/>
              <a:ext cx="465310" cy="192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325" fill="norm" stroke="1" extrusionOk="0">
                  <a:moveTo>
                    <a:pt x="9077" y="7619"/>
                  </a:moveTo>
                  <a:cubicBezTo>
                    <a:pt x="8883" y="6445"/>
                    <a:pt x="8688" y="5271"/>
                    <a:pt x="8007" y="4684"/>
                  </a:cubicBezTo>
                  <a:cubicBezTo>
                    <a:pt x="7326" y="4097"/>
                    <a:pt x="6158" y="4097"/>
                    <a:pt x="5283" y="4097"/>
                  </a:cubicBezTo>
                  <a:cubicBezTo>
                    <a:pt x="4407" y="4097"/>
                    <a:pt x="3823" y="4097"/>
                    <a:pt x="2996" y="5506"/>
                  </a:cubicBezTo>
                  <a:cubicBezTo>
                    <a:pt x="2169" y="6914"/>
                    <a:pt x="1099" y="9732"/>
                    <a:pt x="515" y="11962"/>
                  </a:cubicBezTo>
                  <a:cubicBezTo>
                    <a:pt x="-69" y="14193"/>
                    <a:pt x="-166" y="15836"/>
                    <a:pt x="272" y="17010"/>
                  </a:cubicBezTo>
                  <a:cubicBezTo>
                    <a:pt x="710" y="18184"/>
                    <a:pt x="1683" y="18888"/>
                    <a:pt x="2802" y="17362"/>
                  </a:cubicBezTo>
                  <a:cubicBezTo>
                    <a:pt x="3920" y="15836"/>
                    <a:pt x="5185" y="12080"/>
                    <a:pt x="5866" y="9614"/>
                  </a:cubicBezTo>
                  <a:cubicBezTo>
                    <a:pt x="6548" y="7149"/>
                    <a:pt x="6645" y="5975"/>
                    <a:pt x="6693" y="6093"/>
                  </a:cubicBezTo>
                  <a:cubicBezTo>
                    <a:pt x="6742" y="6210"/>
                    <a:pt x="6742" y="7619"/>
                    <a:pt x="6742" y="8910"/>
                  </a:cubicBezTo>
                  <a:cubicBezTo>
                    <a:pt x="6742" y="10201"/>
                    <a:pt x="6742" y="11375"/>
                    <a:pt x="7131" y="12549"/>
                  </a:cubicBezTo>
                  <a:cubicBezTo>
                    <a:pt x="7520" y="13723"/>
                    <a:pt x="8299" y="14897"/>
                    <a:pt x="9369" y="14310"/>
                  </a:cubicBezTo>
                  <a:cubicBezTo>
                    <a:pt x="10439" y="13723"/>
                    <a:pt x="11802" y="11375"/>
                    <a:pt x="12580" y="9497"/>
                  </a:cubicBezTo>
                  <a:cubicBezTo>
                    <a:pt x="13358" y="7619"/>
                    <a:pt x="13553" y="6210"/>
                    <a:pt x="13650" y="4684"/>
                  </a:cubicBezTo>
                  <a:cubicBezTo>
                    <a:pt x="13748" y="3158"/>
                    <a:pt x="13748" y="1514"/>
                    <a:pt x="13407" y="693"/>
                  </a:cubicBezTo>
                  <a:cubicBezTo>
                    <a:pt x="13066" y="-129"/>
                    <a:pt x="12385" y="-129"/>
                    <a:pt x="11850" y="223"/>
                  </a:cubicBezTo>
                  <a:cubicBezTo>
                    <a:pt x="11315" y="575"/>
                    <a:pt x="10926" y="1280"/>
                    <a:pt x="11072" y="3275"/>
                  </a:cubicBezTo>
                  <a:cubicBezTo>
                    <a:pt x="11218" y="5271"/>
                    <a:pt x="11899" y="8558"/>
                    <a:pt x="12580" y="11141"/>
                  </a:cubicBezTo>
                  <a:cubicBezTo>
                    <a:pt x="13261" y="13723"/>
                    <a:pt x="13942" y="15601"/>
                    <a:pt x="14234" y="17128"/>
                  </a:cubicBezTo>
                  <a:cubicBezTo>
                    <a:pt x="14526" y="18654"/>
                    <a:pt x="14429" y="19828"/>
                    <a:pt x="13991" y="20532"/>
                  </a:cubicBezTo>
                  <a:cubicBezTo>
                    <a:pt x="13553" y="21236"/>
                    <a:pt x="12775" y="21471"/>
                    <a:pt x="12142" y="21236"/>
                  </a:cubicBezTo>
                  <a:cubicBezTo>
                    <a:pt x="11510" y="21001"/>
                    <a:pt x="11023" y="20297"/>
                    <a:pt x="10683" y="19358"/>
                  </a:cubicBezTo>
                  <a:cubicBezTo>
                    <a:pt x="10342" y="18419"/>
                    <a:pt x="10148" y="17245"/>
                    <a:pt x="10245" y="16306"/>
                  </a:cubicBezTo>
                  <a:cubicBezTo>
                    <a:pt x="10342" y="15367"/>
                    <a:pt x="10731" y="14662"/>
                    <a:pt x="12239" y="12901"/>
                  </a:cubicBezTo>
                  <a:cubicBezTo>
                    <a:pt x="13748" y="11141"/>
                    <a:pt x="16375" y="8323"/>
                    <a:pt x="17931" y="6797"/>
                  </a:cubicBezTo>
                  <a:cubicBezTo>
                    <a:pt x="19488" y="5271"/>
                    <a:pt x="19975" y="5036"/>
                    <a:pt x="20461" y="4567"/>
                  </a:cubicBezTo>
                  <a:cubicBezTo>
                    <a:pt x="20948" y="4097"/>
                    <a:pt x="21434" y="3393"/>
                    <a:pt x="21385" y="2806"/>
                  </a:cubicBezTo>
                  <a:cubicBezTo>
                    <a:pt x="21337" y="2219"/>
                    <a:pt x="20753" y="1749"/>
                    <a:pt x="20218" y="1749"/>
                  </a:cubicBezTo>
                  <a:cubicBezTo>
                    <a:pt x="19683" y="1749"/>
                    <a:pt x="19196" y="2219"/>
                    <a:pt x="18856" y="3041"/>
                  </a:cubicBezTo>
                  <a:cubicBezTo>
                    <a:pt x="18515" y="3862"/>
                    <a:pt x="18320" y="5036"/>
                    <a:pt x="18369" y="6797"/>
                  </a:cubicBezTo>
                  <a:cubicBezTo>
                    <a:pt x="18418" y="8558"/>
                    <a:pt x="18710" y="10906"/>
                    <a:pt x="18856" y="12667"/>
                  </a:cubicBezTo>
                  <a:cubicBezTo>
                    <a:pt x="19002" y="14428"/>
                    <a:pt x="19002" y="15601"/>
                    <a:pt x="18515" y="16775"/>
                  </a:cubicBezTo>
                  <a:cubicBezTo>
                    <a:pt x="18029" y="17949"/>
                    <a:pt x="17056" y="19123"/>
                    <a:pt x="16083" y="20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2" name="Line"/>
            <p:cNvSpPr/>
            <p:nvPr/>
          </p:nvSpPr>
          <p:spPr>
            <a:xfrm>
              <a:off x="9143999" y="6953249"/>
              <a:ext cx="50165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3" y="1029"/>
                    <a:pt x="547" y="2057"/>
                    <a:pt x="684" y="4114"/>
                  </a:cubicBezTo>
                  <a:cubicBezTo>
                    <a:pt x="820" y="6171"/>
                    <a:pt x="820" y="9257"/>
                    <a:pt x="820" y="11443"/>
                  </a:cubicBezTo>
                  <a:cubicBezTo>
                    <a:pt x="820" y="13629"/>
                    <a:pt x="820" y="14914"/>
                    <a:pt x="1003" y="15943"/>
                  </a:cubicBezTo>
                  <a:cubicBezTo>
                    <a:pt x="1185" y="16971"/>
                    <a:pt x="1549" y="17743"/>
                    <a:pt x="2233" y="16586"/>
                  </a:cubicBezTo>
                  <a:cubicBezTo>
                    <a:pt x="2916" y="15429"/>
                    <a:pt x="3919" y="12343"/>
                    <a:pt x="4557" y="10286"/>
                  </a:cubicBezTo>
                  <a:cubicBezTo>
                    <a:pt x="5195" y="8229"/>
                    <a:pt x="5468" y="7200"/>
                    <a:pt x="5468" y="7200"/>
                  </a:cubicBezTo>
                  <a:cubicBezTo>
                    <a:pt x="5468" y="7200"/>
                    <a:pt x="5195" y="8229"/>
                    <a:pt x="5013" y="9386"/>
                  </a:cubicBezTo>
                  <a:cubicBezTo>
                    <a:pt x="4830" y="10543"/>
                    <a:pt x="4739" y="11829"/>
                    <a:pt x="4694" y="13629"/>
                  </a:cubicBezTo>
                  <a:cubicBezTo>
                    <a:pt x="4648" y="15429"/>
                    <a:pt x="4648" y="17743"/>
                    <a:pt x="4876" y="18514"/>
                  </a:cubicBezTo>
                  <a:cubicBezTo>
                    <a:pt x="5104" y="19286"/>
                    <a:pt x="5559" y="18514"/>
                    <a:pt x="6061" y="16843"/>
                  </a:cubicBezTo>
                  <a:cubicBezTo>
                    <a:pt x="6562" y="15171"/>
                    <a:pt x="7109" y="12600"/>
                    <a:pt x="7519" y="10671"/>
                  </a:cubicBezTo>
                  <a:cubicBezTo>
                    <a:pt x="7929" y="8743"/>
                    <a:pt x="8203" y="7457"/>
                    <a:pt x="8339" y="7457"/>
                  </a:cubicBezTo>
                  <a:cubicBezTo>
                    <a:pt x="8476" y="7457"/>
                    <a:pt x="8476" y="8743"/>
                    <a:pt x="8430" y="11057"/>
                  </a:cubicBezTo>
                  <a:cubicBezTo>
                    <a:pt x="8385" y="13371"/>
                    <a:pt x="8294" y="16714"/>
                    <a:pt x="8339" y="17743"/>
                  </a:cubicBezTo>
                  <a:cubicBezTo>
                    <a:pt x="8385" y="18771"/>
                    <a:pt x="8567" y="17486"/>
                    <a:pt x="8886" y="15686"/>
                  </a:cubicBezTo>
                  <a:cubicBezTo>
                    <a:pt x="9205" y="13886"/>
                    <a:pt x="9661" y="11571"/>
                    <a:pt x="10025" y="9900"/>
                  </a:cubicBezTo>
                  <a:cubicBezTo>
                    <a:pt x="10390" y="8229"/>
                    <a:pt x="10663" y="7200"/>
                    <a:pt x="10982" y="7071"/>
                  </a:cubicBezTo>
                  <a:cubicBezTo>
                    <a:pt x="11301" y="6943"/>
                    <a:pt x="11666" y="7714"/>
                    <a:pt x="11894" y="9643"/>
                  </a:cubicBezTo>
                  <a:cubicBezTo>
                    <a:pt x="12122" y="11571"/>
                    <a:pt x="12213" y="14657"/>
                    <a:pt x="12304" y="16843"/>
                  </a:cubicBezTo>
                  <a:cubicBezTo>
                    <a:pt x="12395" y="19029"/>
                    <a:pt x="12486" y="20314"/>
                    <a:pt x="12714" y="20571"/>
                  </a:cubicBezTo>
                  <a:cubicBezTo>
                    <a:pt x="12942" y="20829"/>
                    <a:pt x="13306" y="20057"/>
                    <a:pt x="14354" y="17614"/>
                  </a:cubicBezTo>
                  <a:cubicBezTo>
                    <a:pt x="15403" y="15171"/>
                    <a:pt x="17134" y="11057"/>
                    <a:pt x="18137" y="8357"/>
                  </a:cubicBezTo>
                  <a:cubicBezTo>
                    <a:pt x="19139" y="5657"/>
                    <a:pt x="19413" y="4371"/>
                    <a:pt x="19322" y="3729"/>
                  </a:cubicBezTo>
                  <a:cubicBezTo>
                    <a:pt x="19230" y="3086"/>
                    <a:pt x="18775" y="3086"/>
                    <a:pt x="18000" y="4629"/>
                  </a:cubicBezTo>
                  <a:cubicBezTo>
                    <a:pt x="17225" y="6171"/>
                    <a:pt x="16132" y="9257"/>
                    <a:pt x="15585" y="11571"/>
                  </a:cubicBezTo>
                  <a:cubicBezTo>
                    <a:pt x="15038" y="13886"/>
                    <a:pt x="15038" y="15429"/>
                    <a:pt x="15767" y="16843"/>
                  </a:cubicBezTo>
                  <a:cubicBezTo>
                    <a:pt x="16496" y="18257"/>
                    <a:pt x="17954" y="19543"/>
                    <a:pt x="19048" y="20314"/>
                  </a:cubicBezTo>
                  <a:cubicBezTo>
                    <a:pt x="20142" y="21086"/>
                    <a:pt x="20871" y="2134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3" name="Line"/>
            <p:cNvSpPr/>
            <p:nvPr/>
          </p:nvSpPr>
          <p:spPr>
            <a:xfrm>
              <a:off x="10097398" y="6750050"/>
              <a:ext cx="72972" cy="405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5" h="21546" fill="norm" stroke="1" extrusionOk="0">
                  <a:moveTo>
                    <a:pt x="17745" y="0"/>
                  </a:moveTo>
                  <a:cubicBezTo>
                    <a:pt x="19545" y="562"/>
                    <a:pt x="21345" y="1125"/>
                    <a:pt x="20445" y="2531"/>
                  </a:cubicBezTo>
                  <a:cubicBezTo>
                    <a:pt x="19545" y="3938"/>
                    <a:pt x="15945" y="6188"/>
                    <a:pt x="12045" y="8831"/>
                  </a:cubicBezTo>
                  <a:cubicBezTo>
                    <a:pt x="8145" y="11475"/>
                    <a:pt x="3945" y="14512"/>
                    <a:pt x="1845" y="16425"/>
                  </a:cubicBezTo>
                  <a:cubicBezTo>
                    <a:pt x="-255" y="18337"/>
                    <a:pt x="-255" y="19125"/>
                    <a:pt x="345" y="19800"/>
                  </a:cubicBezTo>
                  <a:cubicBezTo>
                    <a:pt x="945" y="20475"/>
                    <a:pt x="2145" y="21037"/>
                    <a:pt x="4545" y="21319"/>
                  </a:cubicBezTo>
                  <a:cubicBezTo>
                    <a:pt x="6945" y="21600"/>
                    <a:pt x="10545" y="21600"/>
                    <a:pt x="13545" y="21431"/>
                  </a:cubicBezTo>
                  <a:cubicBezTo>
                    <a:pt x="16545" y="21262"/>
                    <a:pt x="18945" y="20925"/>
                    <a:pt x="18645" y="19631"/>
                  </a:cubicBezTo>
                  <a:cubicBezTo>
                    <a:pt x="18345" y="18337"/>
                    <a:pt x="15345" y="16088"/>
                    <a:pt x="12345" y="138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4" name="Line"/>
            <p:cNvSpPr/>
            <p:nvPr/>
          </p:nvSpPr>
          <p:spPr>
            <a:xfrm>
              <a:off x="10049236" y="6798011"/>
              <a:ext cx="472715" cy="306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8" h="21111" fill="norm" stroke="1" extrusionOk="0">
                  <a:moveTo>
                    <a:pt x="1832" y="12893"/>
                  </a:moveTo>
                  <a:cubicBezTo>
                    <a:pt x="695" y="12747"/>
                    <a:pt x="-442" y="12601"/>
                    <a:pt x="174" y="11726"/>
                  </a:cubicBezTo>
                  <a:cubicBezTo>
                    <a:pt x="790" y="10850"/>
                    <a:pt x="3158" y="9244"/>
                    <a:pt x="5526" y="7274"/>
                  </a:cubicBezTo>
                  <a:cubicBezTo>
                    <a:pt x="7895" y="5304"/>
                    <a:pt x="10263" y="2969"/>
                    <a:pt x="11684" y="1582"/>
                  </a:cubicBezTo>
                  <a:cubicBezTo>
                    <a:pt x="13105" y="196"/>
                    <a:pt x="13579" y="-242"/>
                    <a:pt x="13579" y="123"/>
                  </a:cubicBezTo>
                  <a:cubicBezTo>
                    <a:pt x="13579" y="488"/>
                    <a:pt x="13105" y="1655"/>
                    <a:pt x="12253" y="4136"/>
                  </a:cubicBezTo>
                  <a:cubicBezTo>
                    <a:pt x="11400" y="6617"/>
                    <a:pt x="10169" y="10412"/>
                    <a:pt x="9411" y="12674"/>
                  </a:cubicBezTo>
                  <a:cubicBezTo>
                    <a:pt x="8653" y="14936"/>
                    <a:pt x="8369" y="15666"/>
                    <a:pt x="8179" y="16396"/>
                  </a:cubicBezTo>
                  <a:cubicBezTo>
                    <a:pt x="7990" y="17126"/>
                    <a:pt x="7895" y="17855"/>
                    <a:pt x="8037" y="17928"/>
                  </a:cubicBezTo>
                  <a:cubicBezTo>
                    <a:pt x="8179" y="18001"/>
                    <a:pt x="8558" y="17417"/>
                    <a:pt x="9032" y="16980"/>
                  </a:cubicBezTo>
                  <a:cubicBezTo>
                    <a:pt x="9505" y="16542"/>
                    <a:pt x="10074" y="16250"/>
                    <a:pt x="10595" y="16323"/>
                  </a:cubicBezTo>
                  <a:cubicBezTo>
                    <a:pt x="11116" y="16396"/>
                    <a:pt x="11590" y="16834"/>
                    <a:pt x="12679" y="17782"/>
                  </a:cubicBezTo>
                  <a:cubicBezTo>
                    <a:pt x="13769" y="18731"/>
                    <a:pt x="15474" y="20190"/>
                    <a:pt x="16990" y="20774"/>
                  </a:cubicBezTo>
                  <a:cubicBezTo>
                    <a:pt x="18505" y="21358"/>
                    <a:pt x="19832" y="21066"/>
                    <a:pt x="21158" y="207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5" name="Line"/>
            <p:cNvSpPr/>
            <p:nvPr/>
          </p:nvSpPr>
          <p:spPr>
            <a:xfrm>
              <a:off x="10422466" y="6754283"/>
              <a:ext cx="315385" cy="383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813" y="17304"/>
                  </a:moveTo>
                  <a:cubicBezTo>
                    <a:pt x="6379" y="16827"/>
                    <a:pt x="5944" y="16349"/>
                    <a:pt x="5001" y="16110"/>
                  </a:cubicBezTo>
                  <a:cubicBezTo>
                    <a:pt x="4059" y="15872"/>
                    <a:pt x="2609" y="15872"/>
                    <a:pt x="1595" y="16051"/>
                  </a:cubicBezTo>
                  <a:cubicBezTo>
                    <a:pt x="580" y="16230"/>
                    <a:pt x="0" y="16588"/>
                    <a:pt x="0" y="17244"/>
                  </a:cubicBezTo>
                  <a:cubicBezTo>
                    <a:pt x="0" y="17901"/>
                    <a:pt x="580" y="18855"/>
                    <a:pt x="1232" y="19512"/>
                  </a:cubicBezTo>
                  <a:cubicBezTo>
                    <a:pt x="1885" y="20168"/>
                    <a:pt x="2609" y="20526"/>
                    <a:pt x="3334" y="20705"/>
                  </a:cubicBezTo>
                  <a:cubicBezTo>
                    <a:pt x="4059" y="20884"/>
                    <a:pt x="4784" y="20884"/>
                    <a:pt x="5291" y="20586"/>
                  </a:cubicBezTo>
                  <a:cubicBezTo>
                    <a:pt x="5799" y="20287"/>
                    <a:pt x="6089" y="19691"/>
                    <a:pt x="7611" y="17662"/>
                  </a:cubicBezTo>
                  <a:cubicBezTo>
                    <a:pt x="9133" y="15633"/>
                    <a:pt x="11887" y="12172"/>
                    <a:pt x="14279" y="9189"/>
                  </a:cubicBezTo>
                  <a:cubicBezTo>
                    <a:pt x="16671" y="6206"/>
                    <a:pt x="18701" y="3699"/>
                    <a:pt x="19933" y="2148"/>
                  </a:cubicBezTo>
                  <a:cubicBezTo>
                    <a:pt x="21165" y="597"/>
                    <a:pt x="21600" y="0"/>
                    <a:pt x="21600" y="0"/>
                  </a:cubicBezTo>
                  <a:cubicBezTo>
                    <a:pt x="21600" y="0"/>
                    <a:pt x="21165" y="597"/>
                    <a:pt x="19788" y="3103"/>
                  </a:cubicBezTo>
                  <a:cubicBezTo>
                    <a:pt x="18411" y="5609"/>
                    <a:pt x="16091" y="10024"/>
                    <a:pt x="14787" y="13127"/>
                  </a:cubicBezTo>
                  <a:cubicBezTo>
                    <a:pt x="13482" y="16230"/>
                    <a:pt x="13192" y="18020"/>
                    <a:pt x="13047" y="19213"/>
                  </a:cubicBezTo>
                  <a:cubicBezTo>
                    <a:pt x="12902" y="20407"/>
                    <a:pt x="12902" y="21003"/>
                    <a:pt x="13772" y="21302"/>
                  </a:cubicBezTo>
                  <a:cubicBezTo>
                    <a:pt x="14642" y="21600"/>
                    <a:pt x="16381" y="21600"/>
                    <a:pt x="1812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6" name="Line"/>
            <p:cNvSpPr/>
            <p:nvPr/>
          </p:nvSpPr>
          <p:spPr>
            <a:xfrm>
              <a:off x="10534649" y="6960542"/>
              <a:ext cx="247651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13332"/>
                  </a:moveTo>
                  <a:cubicBezTo>
                    <a:pt x="3508" y="6132"/>
                    <a:pt x="7015" y="-1068"/>
                    <a:pt x="10615" y="132"/>
                  </a:cubicBezTo>
                  <a:cubicBezTo>
                    <a:pt x="14215" y="1332"/>
                    <a:pt x="17908" y="10932"/>
                    <a:pt x="21600" y="20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7" name="Line"/>
            <p:cNvSpPr/>
            <p:nvPr/>
          </p:nvSpPr>
          <p:spPr>
            <a:xfrm>
              <a:off x="7031874" y="7489460"/>
              <a:ext cx="216470" cy="295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397" fill="norm" stroke="1" extrusionOk="0">
                  <a:moveTo>
                    <a:pt x="20947" y="5312"/>
                  </a:moveTo>
                  <a:cubicBezTo>
                    <a:pt x="21154" y="4546"/>
                    <a:pt x="21362" y="3780"/>
                    <a:pt x="21154" y="2861"/>
                  </a:cubicBezTo>
                  <a:cubicBezTo>
                    <a:pt x="20947" y="1942"/>
                    <a:pt x="20324" y="869"/>
                    <a:pt x="19389" y="333"/>
                  </a:cubicBezTo>
                  <a:cubicBezTo>
                    <a:pt x="18454" y="-203"/>
                    <a:pt x="17208" y="-203"/>
                    <a:pt x="14404" y="1176"/>
                  </a:cubicBezTo>
                  <a:cubicBezTo>
                    <a:pt x="11600" y="2554"/>
                    <a:pt x="7239" y="5312"/>
                    <a:pt x="4435" y="7763"/>
                  </a:cubicBezTo>
                  <a:cubicBezTo>
                    <a:pt x="1631" y="10214"/>
                    <a:pt x="385" y="12359"/>
                    <a:pt x="74" y="14197"/>
                  </a:cubicBezTo>
                  <a:cubicBezTo>
                    <a:pt x="-238" y="16035"/>
                    <a:pt x="385" y="17567"/>
                    <a:pt x="2981" y="18716"/>
                  </a:cubicBezTo>
                  <a:cubicBezTo>
                    <a:pt x="5577" y="19865"/>
                    <a:pt x="10147" y="20631"/>
                    <a:pt x="14716" y="213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8" name="Line"/>
            <p:cNvSpPr/>
            <p:nvPr/>
          </p:nvSpPr>
          <p:spPr>
            <a:xfrm>
              <a:off x="7341394" y="7518400"/>
              <a:ext cx="119857" cy="221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485" fill="norm" stroke="1" extrusionOk="0">
                  <a:moveTo>
                    <a:pt x="14637" y="0"/>
                  </a:moveTo>
                  <a:cubicBezTo>
                    <a:pt x="10469" y="4937"/>
                    <a:pt x="6300" y="9874"/>
                    <a:pt x="3837" y="12960"/>
                  </a:cubicBezTo>
                  <a:cubicBezTo>
                    <a:pt x="1374" y="16046"/>
                    <a:pt x="616" y="17280"/>
                    <a:pt x="237" y="18411"/>
                  </a:cubicBezTo>
                  <a:cubicBezTo>
                    <a:pt x="-142" y="19543"/>
                    <a:pt x="-142" y="20571"/>
                    <a:pt x="805" y="21086"/>
                  </a:cubicBezTo>
                  <a:cubicBezTo>
                    <a:pt x="1753" y="21600"/>
                    <a:pt x="3647" y="21600"/>
                    <a:pt x="7247" y="21189"/>
                  </a:cubicBezTo>
                  <a:cubicBezTo>
                    <a:pt x="10847" y="20777"/>
                    <a:pt x="16153" y="19954"/>
                    <a:pt x="21458" y="191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9" name="Line"/>
            <p:cNvSpPr/>
            <p:nvPr/>
          </p:nvSpPr>
          <p:spPr>
            <a:xfrm>
              <a:off x="7655710" y="7575550"/>
              <a:ext cx="65890" cy="22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2" h="21600" fill="norm" stroke="1" extrusionOk="0">
                  <a:moveTo>
                    <a:pt x="21012" y="0"/>
                  </a:moveTo>
                  <a:cubicBezTo>
                    <a:pt x="14262" y="4200"/>
                    <a:pt x="7512" y="8400"/>
                    <a:pt x="3800" y="11500"/>
                  </a:cubicBezTo>
                  <a:cubicBezTo>
                    <a:pt x="87" y="14600"/>
                    <a:pt x="-588" y="16600"/>
                    <a:pt x="425" y="18100"/>
                  </a:cubicBezTo>
                  <a:cubicBezTo>
                    <a:pt x="1437" y="19600"/>
                    <a:pt x="4137" y="20600"/>
                    <a:pt x="683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0" name="Line"/>
            <p:cNvSpPr/>
            <p:nvPr/>
          </p:nvSpPr>
          <p:spPr>
            <a:xfrm>
              <a:off x="7543800" y="7566522"/>
              <a:ext cx="279400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2782" y="12302"/>
                    <a:pt x="5564" y="4448"/>
                    <a:pt x="9164" y="1502"/>
                  </a:cubicBezTo>
                  <a:cubicBezTo>
                    <a:pt x="12764" y="-1443"/>
                    <a:pt x="17182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1" name="Line"/>
            <p:cNvSpPr/>
            <p:nvPr/>
          </p:nvSpPr>
          <p:spPr>
            <a:xfrm>
              <a:off x="8183463" y="7599411"/>
              <a:ext cx="166787" cy="121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0960" fill="norm" stroke="1" extrusionOk="0">
                  <a:moveTo>
                    <a:pt x="12365" y="11249"/>
                  </a:moveTo>
                  <a:cubicBezTo>
                    <a:pt x="12095" y="9419"/>
                    <a:pt x="11825" y="7588"/>
                    <a:pt x="11825" y="5575"/>
                  </a:cubicBezTo>
                  <a:cubicBezTo>
                    <a:pt x="11825" y="3561"/>
                    <a:pt x="12095" y="1365"/>
                    <a:pt x="11555" y="449"/>
                  </a:cubicBezTo>
                  <a:cubicBezTo>
                    <a:pt x="11015" y="-466"/>
                    <a:pt x="9665" y="-100"/>
                    <a:pt x="7640" y="2646"/>
                  </a:cubicBezTo>
                  <a:cubicBezTo>
                    <a:pt x="5615" y="5392"/>
                    <a:pt x="2915" y="10517"/>
                    <a:pt x="1430" y="13995"/>
                  </a:cubicBezTo>
                  <a:cubicBezTo>
                    <a:pt x="-55" y="17473"/>
                    <a:pt x="-325" y="19303"/>
                    <a:pt x="350" y="20219"/>
                  </a:cubicBezTo>
                  <a:cubicBezTo>
                    <a:pt x="1025" y="21134"/>
                    <a:pt x="2645" y="21134"/>
                    <a:pt x="4130" y="20585"/>
                  </a:cubicBezTo>
                  <a:cubicBezTo>
                    <a:pt x="5615" y="20036"/>
                    <a:pt x="6965" y="18937"/>
                    <a:pt x="8315" y="17473"/>
                  </a:cubicBezTo>
                  <a:cubicBezTo>
                    <a:pt x="9665" y="16009"/>
                    <a:pt x="11015" y="14178"/>
                    <a:pt x="13175" y="13995"/>
                  </a:cubicBezTo>
                  <a:cubicBezTo>
                    <a:pt x="15335" y="13812"/>
                    <a:pt x="18305" y="15276"/>
                    <a:pt x="21275" y="167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2" name="Line"/>
            <p:cNvSpPr/>
            <p:nvPr/>
          </p:nvSpPr>
          <p:spPr>
            <a:xfrm>
              <a:off x="8342047" y="7569267"/>
              <a:ext cx="125021" cy="322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5" h="21234" fill="norm" stroke="1" extrusionOk="0">
                  <a:moveTo>
                    <a:pt x="13058" y="5430"/>
                  </a:moveTo>
                  <a:cubicBezTo>
                    <a:pt x="9871" y="9053"/>
                    <a:pt x="6684" y="12677"/>
                    <a:pt x="4913" y="14837"/>
                  </a:cubicBezTo>
                  <a:cubicBezTo>
                    <a:pt x="3143" y="16997"/>
                    <a:pt x="2789" y="17693"/>
                    <a:pt x="2258" y="18669"/>
                  </a:cubicBezTo>
                  <a:cubicBezTo>
                    <a:pt x="1727" y="19644"/>
                    <a:pt x="1018" y="20899"/>
                    <a:pt x="487" y="21177"/>
                  </a:cubicBezTo>
                  <a:cubicBezTo>
                    <a:pt x="-44" y="21456"/>
                    <a:pt x="-398" y="20759"/>
                    <a:pt x="841" y="17972"/>
                  </a:cubicBezTo>
                  <a:cubicBezTo>
                    <a:pt x="2081" y="15185"/>
                    <a:pt x="4913" y="10308"/>
                    <a:pt x="7569" y="7033"/>
                  </a:cubicBezTo>
                  <a:cubicBezTo>
                    <a:pt x="10225" y="3758"/>
                    <a:pt x="12704" y="2086"/>
                    <a:pt x="14828" y="1110"/>
                  </a:cubicBezTo>
                  <a:cubicBezTo>
                    <a:pt x="16953" y="135"/>
                    <a:pt x="18723" y="-144"/>
                    <a:pt x="19786" y="65"/>
                  </a:cubicBezTo>
                  <a:cubicBezTo>
                    <a:pt x="20848" y="274"/>
                    <a:pt x="21202" y="971"/>
                    <a:pt x="20671" y="2225"/>
                  </a:cubicBezTo>
                  <a:cubicBezTo>
                    <a:pt x="20140" y="3479"/>
                    <a:pt x="18723" y="5291"/>
                    <a:pt x="15891" y="6615"/>
                  </a:cubicBezTo>
                  <a:cubicBezTo>
                    <a:pt x="13058" y="7939"/>
                    <a:pt x="8809" y="8775"/>
                    <a:pt x="4559" y="96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3" name="Line"/>
            <p:cNvSpPr/>
            <p:nvPr/>
          </p:nvSpPr>
          <p:spPr>
            <a:xfrm>
              <a:off x="8445499" y="7549892"/>
              <a:ext cx="119925" cy="328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367" fill="norm" stroke="1" extrusionOk="0">
                  <a:moveTo>
                    <a:pt x="11368" y="4144"/>
                  </a:moveTo>
                  <a:cubicBezTo>
                    <a:pt x="10989" y="7859"/>
                    <a:pt x="10611" y="11573"/>
                    <a:pt x="10042" y="14187"/>
                  </a:cubicBezTo>
                  <a:cubicBezTo>
                    <a:pt x="9474" y="16801"/>
                    <a:pt x="8716" y="18315"/>
                    <a:pt x="7768" y="19415"/>
                  </a:cubicBezTo>
                  <a:cubicBezTo>
                    <a:pt x="6821" y="20516"/>
                    <a:pt x="5684" y="21204"/>
                    <a:pt x="4358" y="21341"/>
                  </a:cubicBezTo>
                  <a:cubicBezTo>
                    <a:pt x="3032" y="21479"/>
                    <a:pt x="1516" y="21066"/>
                    <a:pt x="1516" y="19622"/>
                  </a:cubicBezTo>
                  <a:cubicBezTo>
                    <a:pt x="1516" y="18177"/>
                    <a:pt x="3032" y="15701"/>
                    <a:pt x="5874" y="12468"/>
                  </a:cubicBezTo>
                  <a:cubicBezTo>
                    <a:pt x="8716" y="9234"/>
                    <a:pt x="12884" y="5245"/>
                    <a:pt x="15726" y="2906"/>
                  </a:cubicBezTo>
                  <a:cubicBezTo>
                    <a:pt x="18568" y="567"/>
                    <a:pt x="20084" y="-121"/>
                    <a:pt x="20842" y="17"/>
                  </a:cubicBezTo>
                  <a:cubicBezTo>
                    <a:pt x="21600" y="154"/>
                    <a:pt x="21600" y="1117"/>
                    <a:pt x="21221" y="2975"/>
                  </a:cubicBezTo>
                  <a:cubicBezTo>
                    <a:pt x="20842" y="4832"/>
                    <a:pt x="20084" y="7583"/>
                    <a:pt x="17621" y="9372"/>
                  </a:cubicBezTo>
                  <a:cubicBezTo>
                    <a:pt x="15158" y="11161"/>
                    <a:pt x="10989" y="11986"/>
                    <a:pt x="7768" y="11848"/>
                  </a:cubicBezTo>
                  <a:cubicBezTo>
                    <a:pt x="4547" y="11711"/>
                    <a:pt x="2274" y="10610"/>
                    <a:pt x="0" y="95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4" name="Line"/>
            <p:cNvSpPr/>
            <p:nvPr/>
          </p:nvSpPr>
          <p:spPr>
            <a:xfrm>
              <a:off x="8655049" y="7359650"/>
              <a:ext cx="69851" cy="317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91" y="2880"/>
                    <a:pt x="18982" y="5760"/>
                    <a:pt x="15382" y="9360"/>
                  </a:cubicBezTo>
                  <a:cubicBezTo>
                    <a:pt x="11782" y="12960"/>
                    <a:pt x="5891" y="172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5" name="Line"/>
            <p:cNvSpPr/>
            <p:nvPr/>
          </p:nvSpPr>
          <p:spPr>
            <a:xfrm>
              <a:off x="8709755" y="7493000"/>
              <a:ext cx="59595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0" h="21600" fill="norm" stroke="1" extrusionOk="0">
                  <a:moveTo>
                    <a:pt x="860" y="17280"/>
                  </a:moveTo>
                  <a:cubicBezTo>
                    <a:pt x="115" y="19440"/>
                    <a:pt x="-630" y="21600"/>
                    <a:pt x="860" y="21600"/>
                  </a:cubicBezTo>
                  <a:cubicBezTo>
                    <a:pt x="2349" y="21600"/>
                    <a:pt x="6073" y="19440"/>
                    <a:pt x="9798" y="15480"/>
                  </a:cubicBezTo>
                  <a:cubicBezTo>
                    <a:pt x="13522" y="11520"/>
                    <a:pt x="17246" y="5760"/>
                    <a:pt x="2097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6" name="Line"/>
            <p:cNvSpPr/>
            <p:nvPr/>
          </p:nvSpPr>
          <p:spPr>
            <a:xfrm>
              <a:off x="8773444" y="7493000"/>
              <a:ext cx="199618" cy="209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600" fill="norm" stroke="1" extrusionOk="0">
                  <a:moveTo>
                    <a:pt x="4290" y="2618"/>
                  </a:moveTo>
                  <a:cubicBezTo>
                    <a:pt x="4965" y="3709"/>
                    <a:pt x="5640" y="4800"/>
                    <a:pt x="7215" y="5127"/>
                  </a:cubicBezTo>
                  <a:cubicBezTo>
                    <a:pt x="8790" y="5455"/>
                    <a:pt x="11265" y="5018"/>
                    <a:pt x="12727" y="4255"/>
                  </a:cubicBezTo>
                  <a:cubicBezTo>
                    <a:pt x="14190" y="3491"/>
                    <a:pt x="14640" y="2400"/>
                    <a:pt x="14190" y="1745"/>
                  </a:cubicBezTo>
                  <a:cubicBezTo>
                    <a:pt x="13740" y="1091"/>
                    <a:pt x="12390" y="873"/>
                    <a:pt x="10252" y="1964"/>
                  </a:cubicBezTo>
                  <a:cubicBezTo>
                    <a:pt x="8115" y="3055"/>
                    <a:pt x="5190" y="5455"/>
                    <a:pt x="3278" y="7855"/>
                  </a:cubicBezTo>
                  <a:cubicBezTo>
                    <a:pt x="1365" y="10255"/>
                    <a:pt x="465" y="12655"/>
                    <a:pt x="128" y="14400"/>
                  </a:cubicBezTo>
                  <a:cubicBezTo>
                    <a:pt x="-210" y="16145"/>
                    <a:pt x="15" y="17236"/>
                    <a:pt x="2153" y="17236"/>
                  </a:cubicBezTo>
                  <a:cubicBezTo>
                    <a:pt x="4290" y="17236"/>
                    <a:pt x="8340" y="16145"/>
                    <a:pt x="11715" y="13855"/>
                  </a:cubicBezTo>
                  <a:cubicBezTo>
                    <a:pt x="15090" y="11564"/>
                    <a:pt x="17790" y="8073"/>
                    <a:pt x="19365" y="5782"/>
                  </a:cubicBezTo>
                  <a:cubicBezTo>
                    <a:pt x="20940" y="3491"/>
                    <a:pt x="21390" y="2400"/>
                    <a:pt x="21165" y="1527"/>
                  </a:cubicBezTo>
                  <a:cubicBezTo>
                    <a:pt x="20940" y="655"/>
                    <a:pt x="20040" y="0"/>
                    <a:pt x="19140" y="0"/>
                  </a:cubicBezTo>
                  <a:cubicBezTo>
                    <a:pt x="18240" y="0"/>
                    <a:pt x="17340" y="655"/>
                    <a:pt x="16890" y="1636"/>
                  </a:cubicBezTo>
                  <a:cubicBezTo>
                    <a:pt x="16440" y="2618"/>
                    <a:pt x="16440" y="3927"/>
                    <a:pt x="16665" y="6218"/>
                  </a:cubicBezTo>
                  <a:cubicBezTo>
                    <a:pt x="16890" y="8509"/>
                    <a:pt x="17340" y="11782"/>
                    <a:pt x="17002" y="14509"/>
                  </a:cubicBezTo>
                  <a:cubicBezTo>
                    <a:pt x="16665" y="17236"/>
                    <a:pt x="15540" y="19418"/>
                    <a:pt x="144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7" name="Line"/>
            <p:cNvSpPr/>
            <p:nvPr/>
          </p:nvSpPr>
          <p:spPr>
            <a:xfrm>
              <a:off x="9023350" y="7632700"/>
              <a:ext cx="5080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0" name="Drawing"/>
          <p:cNvGrpSpPr/>
          <p:nvPr/>
        </p:nvGrpSpPr>
        <p:grpSpPr>
          <a:xfrm>
            <a:off x="1021244" y="1286766"/>
            <a:ext cx="11744508" cy="5888734"/>
            <a:chOff x="0" y="0"/>
            <a:chExt cx="11744507" cy="5888733"/>
          </a:xfrm>
        </p:grpSpPr>
        <p:sp>
          <p:nvSpPr>
            <p:cNvPr id="820" name="Line"/>
            <p:cNvSpPr/>
            <p:nvPr/>
          </p:nvSpPr>
          <p:spPr>
            <a:xfrm>
              <a:off x="195838" y="967483"/>
              <a:ext cx="8468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4917"/>
                    <a:pt x="0" y="9834"/>
                    <a:pt x="0" y="13434"/>
                  </a:cubicBezTo>
                  <a:cubicBezTo>
                    <a:pt x="0" y="17034"/>
                    <a:pt x="10800" y="1931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1" name="Line"/>
            <p:cNvSpPr/>
            <p:nvPr/>
          </p:nvSpPr>
          <p:spPr>
            <a:xfrm>
              <a:off x="0" y="836514"/>
              <a:ext cx="294182" cy="532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326" fill="norm" stroke="1" extrusionOk="0">
                  <a:moveTo>
                    <a:pt x="16625" y="2192"/>
                  </a:moveTo>
                  <a:cubicBezTo>
                    <a:pt x="14021" y="1430"/>
                    <a:pt x="11416" y="667"/>
                    <a:pt x="9731" y="286"/>
                  </a:cubicBezTo>
                  <a:cubicBezTo>
                    <a:pt x="8046" y="-95"/>
                    <a:pt x="7280" y="-95"/>
                    <a:pt x="6284" y="286"/>
                  </a:cubicBezTo>
                  <a:cubicBezTo>
                    <a:pt x="5289" y="667"/>
                    <a:pt x="4063" y="1430"/>
                    <a:pt x="2761" y="3378"/>
                  </a:cubicBezTo>
                  <a:cubicBezTo>
                    <a:pt x="1459" y="5326"/>
                    <a:pt x="80" y="8460"/>
                    <a:pt x="4" y="11298"/>
                  </a:cubicBezTo>
                  <a:cubicBezTo>
                    <a:pt x="-73" y="14136"/>
                    <a:pt x="1153" y="16677"/>
                    <a:pt x="2838" y="18371"/>
                  </a:cubicBezTo>
                  <a:cubicBezTo>
                    <a:pt x="4523" y="20065"/>
                    <a:pt x="6667" y="20912"/>
                    <a:pt x="8812" y="21209"/>
                  </a:cubicBezTo>
                  <a:cubicBezTo>
                    <a:pt x="10957" y="21505"/>
                    <a:pt x="13101" y="21251"/>
                    <a:pt x="15170" y="20319"/>
                  </a:cubicBezTo>
                  <a:cubicBezTo>
                    <a:pt x="17238" y="19387"/>
                    <a:pt x="19229" y="17778"/>
                    <a:pt x="20301" y="15787"/>
                  </a:cubicBezTo>
                  <a:cubicBezTo>
                    <a:pt x="21374" y="13797"/>
                    <a:pt x="21527" y="11425"/>
                    <a:pt x="20991" y="9180"/>
                  </a:cubicBezTo>
                  <a:cubicBezTo>
                    <a:pt x="20455" y="6936"/>
                    <a:pt x="19229" y="4818"/>
                    <a:pt x="18387" y="3590"/>
                  </a:cubicBezTo>
                  <a:cubicBezTo>
                    <a:pt x="17544" y="2361"/>
                    <a:pt x="17084" y="2023"/>
                    <a:pt x="15323" y="2234"/>
                  </a:cubicBezTo>
                  <a:cubicBezTo>
                    <a:pt x="13561" y="2446"/>
                    <a:pt x="10497" y="3209"/>
                    <a:pt x="7433" y="39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2" name="Line"/>
            <p:cNvSpPr/>
            <p:nvPr/>
          </p:nvSpPr>
          <p:spPr>
            <a:xfrm>
              <a:off x="1530910" y="-1"/>
              <a:ext cx="83096" cy="55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90" h="21524" fill="norm" stroke="1" extrusionOk="0">
                  <a:moveTo>
                    <a:pt x="20189" y="10021"/>
                  </a:moveTo>
                  <a:cubicBezTo>
                    <a:pt x="18647" y="9690"/>
                    <a:pt x="17104" y="9358"/>
                    <a:pt x="15304" y="8986"/>
                  </a:cubicBezTo>
                  <a:cubicBezTo>
                    <a:pt x="13504" y="8614"/>
                    <a:pt x="11447" y="8200"/>
                    <a:pt x="11189" y="8448"/>
                  </a:cubicBezTo>
                  <a:cubicBezTo>
                    <a:pt x="10932" y="8696"/>
                    <a:pt x="12475" y="9607"/>
                    <a:pt x="13504" y="11552"/>
                  </a:cubicBezTo>
                  <a:cubicBezTo>
                    <a:pt x="14532" y="13496"/>
                    <a:pt x="15047" y="16476"/>
                    <a:pt x="15304" y="18172"/>
                  </a:cubicBezTo>
                  <a:cubicBezTo>
                    <a:pt x="15561" y="19869"/>
                    <a:pt x="15561" y="20283"/>
                    <a:pt x="15047" y="20696"/>
                  </a:cubicBezTo>
                  <a:cubicBezTo>
                    <a:pt x="14532" y="21110"/>
                    <a:pt x="13504" y="21524"/>
                    <a:pt x="12475" y="21524"/>
                  </a:cubicBezTo>
                  <a:cubicBezTo>
                    <a:pt x="11447" y="21524"/>
                    <a:pt x="10418" y="21110"/>
                    <a:pt x="8618" y="19496"/>
                  </a:cubicBezTo>
                  <a:cubicBezTo>
                    <a:pt x="6818" y="17883"/>
                    <a:pt x="4247" y="15069"/>
                    <a:pt x="2447" y="12296"/>
                  </a:cubicBezTo>
                  <a:cubicBezTo>
                    <a:pt x="647" y="9524"/>
                    <a:pt x="-382" y="6793"/>
                    <a:pt x="132" y="4765"/>
                  </a:cubicBezTo>
                  <a:cubicBezTo>
                    <a:pt x="647" y="2738"/>
                    <a:pt x="2704" y="1414"/>
                    <a:pt x="5018" y="710"/>
                  </a:cubicBezTo>
                  <a:cubicBezTo>
                    <a:pt x="7332" y="7"/>
                    <a:pt x="9904" y="-76"/>
                    <a:pt x="11961" y="48"/>
                  </a:cubicBezTo>
                  <a:cubicBezTo>
                    <a:pt x="14018" y="172"/>
                    <a:pt x="15561" y="503"/>
                    <a:pt x="17361" y="1372"/>
                  </a:cubicBezTo>
                  <a:cubicBezTo>
                    <a:pt x="19161" y="2241"/>
                    <a:pt x="21218" y="3648"/>
                    <a:pt x="18647" y="5179"/>
                  </a:cubicBezTo>
                  <a:cubicBezTo>
                    <a:pt x="16075" y="6710"/>
                    <a:pt x="8875" y="8365"/>
                    <a:pt x="1675" y="100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3" name="Line"/>
            <p:cNvSpPr/>
            <p:nvPr/>
          </p:nvSpPr>
          <p:spPr>
            <a:xfrm>
              <a:off x="1671155" y="249933"/>
              <a:ext cx="165101" cy="175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0" fill="norm" stroke="1" extrusionOk="0">
                  <a:moveTo>
                    <a:pt x="0" y="0"/>
                  </a:moveTo>
                  <a:cubicBezTo>
                    <a:pt x="2769" y="1286"/>
                    <a:pt x="5538" y="2571"/>
                    <a:pt x="7754" y="5529"/>
                  </a:cubicBezTo>
                  <a:cubicBezTo>
                    <a:pt x="9969" y="8486"/>
                    <a:pt x="11631" y="13114"/>
                    <a:pt x="12462" y="16071"/>
                  </a:cubicBezTo>
                  <a:cubicBezTo>
                    <a:pt x="13292" y="19029"/>
                    <a:pt x="13292" y="20314"/>
                    <a:pt x="12600" y="20957"/>
                  </a:cubicBezTo>
                  <a:cubicBezTo>
                    <a:pt x="11908" y="21600"/>
                    <a:pt x="10523" y="21600"/>
                    <a:pt x="9554" y="19414"/>
                  </a:cubicBezTo>
                  <a:cubicBezTo>
                    <a:pt x="8585" y="17229"/>
                    <a:pt x="8031" y="12857"/>
                    <a:pt x="7754" y="10029"/>
                  </a:cubicBezTo>
                  <a:cubicBezTo>
                    <a:pt x="7477" y="7200"/>
                    <a:pt x="7477" y="5914"/>
                    <a:pt x="8585" y="4500"/>
                  </a:cubicBezTo>
                  <a:cubicBezTo>
                    <a:pt x="9692" y="3086"/>
                    <a:pt x="11908" y="1543"/>
                    <a:pt x="14262" y="1029"/>
                  </a:cubicBezTo>
                  <a:cubicBezTo>
                    <a:pt x="16615" y="514"/>
                    <a:pt x="19108" y="1029"/>
                    <a:pt x="21600" y="15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4" name="Line"/>
            <p:cNvSpPr/>
            <p:nvPr/>
          </p:nvSpPr>
          <p:spPr>
            <a:xfrm>
              <a:off x="1857042" y="256046"/>
              <a:ext cx="182414" cy="132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0415" fill="norm" stroke="1" extrusionOk="0">
                  <a:moveTo>
                    <a:pt x="15437" y="5928"/>
                  </a:moveTo>
                  <a:cubicBezTo>
                    <a:pt x="14941" y="4291"/>
                    <a:pt x="14444" y="2655"/>
                    <a:pt x="12955" y="1346"/>
                  </a:cubicBezTo>
                  <a:cubicBezTo>
                    <a:pt x="11465" y="37"/>
                    <a:pt x="8982" y="-945"/>
                    <a:pt x="6624" y="1510"/>
                  </a:cubicBezTo>
                  <a:cubicBezTo>
                    <a:pt x="4265" y="3964"/>
                    <a:pt x="2030" y="9855"/>
                    <a:pt x="913" y="13619"/>
                  </a:cubicBezTo>
                  <a:cubicBezTo>
                    <a:pt x="-204" y="17382"/>
                    <a:pt x="-204" y="19019"/>
                    <a:pt x="417" y="19837"/>
                  </a:cubicBezTo>
                  <a:cubicBezTo>
                    <a:pt x="1037" y="20655"/>
                    <a:pt x="2279" y="20655"/>
                    <a:pt x="3893" y="19510"/>
                  </a:cubicBezTo>
                  <a:cubicBezTo>
                    <a:pt x="5506" y="18364"/>
                    <a:pt x="7493" y="16073"/>
                    <a:pt x="8982" y="14437"/>
                  </a:cubicBezTo>
                  <a:cubicBezTo>
                    <a:pt x="10472" y="12800"/>
                    <a:pt x="11465" y="11819"/>
                    <a:pt x="13451" y="11491"/>
                  </a:cubicBezTo>
                  <a:cubicBezTo>
                    <a:pt x="15437" y="11164"/>
                    <a:pt x="18417" y="11491"/>
                    <a:pt x="21396" y="118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5" name="Line"/>
            <p:cNvSpPr/>
            <p:nvPr/>
          </p:nvSpPr>
          <p:spPr>
            <a:xfrm>
              <a:off x="2053671" y="241642"/>
              <a:ext cx="157235" cy="154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284" fill="norm" stroke="1" extrusionOk="0">
                  <a:moveTo>
                    <a:pt x="9298" y="4646"/>
                  </a:moveTo>
                  <a:cubicBezTo>
                    <a:pt x="9010" y="3187"/>
                    <a:pt x="8722" y="1727"/>
                    <a:pt x="7570" y="852"/>
                  </a:cubicBezTo>
                  <a:cubicBezTo>
                    <a:pt x="6418" y="-24"/>
                    <a:pt x="4402" y="-316"/>
                    <a:pt x="2962" y="414"/>
                  </a:cubicBezTo>
                  <a:cubicBezTo>
                    <a:pt x="1522" y="1143"/>
                    <a:pt x="658" y="2895"/>
                    <a:pt x="226" y="6252"/>
                  </a:cubicBezTo>
                  <a:cubicBezTo>
                    <a:pt x="-206" y="9608"/>
                    <a:pt x="-206" y="14570"/>
                    <a:pt x="1954" y="17489"/>
                  </a:cubicBezTo>
                  <a:cubicBezTo>
                    <a:pt x="4114" y="20408"/>
                    <a:pt x="8434" y="21284"/>
                    <a:pt x="12034" y="21284"/>
                  </a:cubicBezTo>
                  <a:cubicBezTo>
                    <a:pt x="15634" y="21284"/>
                    <a:pt x="18514" y="20408"/>
                    <a:pt x="21394" y="195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6" name="Line"/>
            <p:cNvSpPr/>
            <p:nvPr/>
          </p:nvSpPr>
          <p:spPr>
            <a:xfrm>
              <a:off x="2515705" y="6209"/>
              <a:ext cx="311151" cy="415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6" fill="norm" stroke="1" extrusionOk="0">
                  <a:moveTo>
                    <a:pt x="0" y="21506"/>
                  </a:moveTo>
                  <a:cubicBezTo>
                    <a:pt x="441" y="17230"/>
                    <a:pt x="882" y="12954"/>
                    <a:pt x="1249" y="9610"/>
                  </a:cubicBezTo>
                  <a:cubicBezTo>
                    <a:pt x="1616" y="6265"/>
                    <a:pt x="1910" y="3853"/>
                    <a:pt x="2204" y="2318"/>
                  </a:cubicBezTo>
                  <a:cubicBezTo>
                    <a:pt x="2498" y="783"/>
                    <a:pt x="2792" y="125"/>
                    <a:pt x="3159" y="16"/>
                  </a:cubicBezTo>
                  <a:cubicBezTo>
                    <a:pt x="3527" y="-94"/>
                    <a:pt x="3967" y="345"/>
                    <a:pt x="4629" y="1880"/>
                  </a:cubicBezTo>
                  <a:cubicBezTo>
                    <a:pt x="5290" y="3415"/>
                    <a:pt x="6171" y="6046"/>
                    <a:pt x="6759" y="7691"/>
                  </a:cubicBezTo>
                  <a:cubicBezTo>
                    <a:pt x="7347" y="9335"/>
                    <a:pt x="7641" y="9993"/>
                    <a:pt x="8082" y="10487"/>
                  </a:cubicBezTo>
                  <a:cubicBezTo>
                    <a:pt x="8522" y="10980"/>
                    <a:pt x="9110" y="11309"/>
                    <a:pt x="9698" y="11199"/>
                  </a:cubicBezTo>
                  <a:cubicBezTo>
                    <a:pt x="10286" y="11090"/>
                    <a:pt x="10873" y="10542"/>
                    <a:pt x="11682" y="9226"/>
                  </a:cubicBezTo>
                  <a:cubicBezTo>
                    <a:pt x="12490" y="7910"/>
                    <a:pt x="13518" y="5827"/>
                    <a:pt x="14253" y="4511"/>
                  </a:cubicBezTo>
                  <a:cubicBezTo>
                    <a:pt x="14988" y="3195"/>
                    <a:pt x="15429" y="2647"/>
                    <a:pt x="15869" y="2592"/>
                  </a:cubicBezTo>
                  <a:cubicBezTo>
                    <a:pt x="16310" y="2537"/>
                    <a:pt x="16751" y="2976"/>
                    <a:pt x="17118" y="4456"/>
                  </a:cubicBezTo>
                  <a:cubicBezTo>
                    <a:pt x="17486" y="5936"/>
                    <a:pt x="17780" y="8458"/>
                    <a:pt x="18073" y="10048"/>
                  </a:cubicBezTo>
                  <a:cubicBezTo>
                    <a:pt x="18367" y="11638"/>
                    <a:pt x="18661" y="12296"/>
                    <a:pt x="19249" y="12844"/>
                  </a:cubicBezTo>
                  <a:cubicBezTo>
                    <a:pt x="19837" y="13392"/>
                    <a:pt x="20718" y="13831"/>
                    <a:pt x="21600" y="142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7" name="Line"/>
            <p:cNvSpPr/>
            <p:nvPr/>
          </p:nvSpPr>
          <p:spPr>
            <a:xfrm>
              <a:off x="2909405" y="27683"/>
              <a:ext cx="38101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00" y="4518"/>
                    <a:pt x="9600" y="9035"/>
                    <a:pt x="6000" y="12635"/>
                  </a:cubicBezTo>
                  <a:cubicBezTo>
                    <a:pt x="2400" y="16235"/>
                    <a:pt x="1200" y="1891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8" name="Line"/>
            <p:cNvSpPr/>
            <p:nvPr/>
          </p:nvSpPr>
          <p:spPr>
            <a:xfrm>
              <a:off x="1629828" y="456038"/>
              <a:ext cx="1273228" cy="155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407" fill="norm" stroke="1" extrusionOk="0">
                  <a:moveTo>
                    <a:pt x="593" y="20615"/>
                  </a:moveTo>
                  <a:cubicBezTo>
                    <a:pt x="306" y="20907"/>
                    <a:pt x="19" y="21199"/>
                    <a:pt x="1" y="21345"/>
                  </a:cubicBezTo>
                  <a:cubicBezTo>
                    <a:pt x="-17" y="21491"/>
                    <a:pt x="234" y="21491"/>
                    <a:pt x="1041" y="20032"/>
                  </a:cubicBezTo>
                  <a:cubicBezTo>
                    <a:pt x="1849" y="18572"/>
                    <a:pt x="3212" y="15653"/>
                    <a:pt x="4594" y="13026"/>
                  </a:cubicBezTo>
                  <a:cubicBezTo>
                    <a:pt x="5975" y="10399"/>
                    <a:pt x="7374" y="8064"/>
                    <a:pt x="8720" y="6459"/>
                  </a:cubicBezTo>
                  <a:cubicBezTo>
                    <a:pt x="10065" y="4853"/>
                    <a:pt x="11357" y="3977"/>
                    <a:pt x="12756" y="3102"/>
                  </a:cubicBezTo>
                  <a:cubicBezTo>
                    <a:pt x="14156" y="2226"/>
                    <a:pt x="15663" y="1350"/>
                    <a:pt x="17080" y="767"/>
                  </a:cubicBezTo>
                  <a:cubicBezTo>
                    <a:pt x="18497" y="183"/>
                    <a:pt x="19825" y="-109"/>
                    <a:pt x="20596" y="37"/>
                  </a:cubicBezTo>
                  <a:cubicBezTo>
                    <a:pt x="21368" y="183"/>
                    <a:pt x="21583" y="767"/>
                    <a:pt x="21583" y="1205"/>
                  </a:cubicBezTo>
                  <a:cubicBezTo>
                    <a:pt x="21583" y="1642"/>
                    <a:pt x="21368" y="1934"/>
                    <a:pt x="21045" y="2080"/>
                  </a:cubicBezTo>
                  <a:cubicBezTo>
                    <a:pt x="20722" y="2226"/>
                    <a:pt x="20291" y="2226"/>
                    <a:pt x="19861" y="22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9" name="Line"/>
            <p:cNvSpPr/>
            <p:nvPr/>
          </p:nvSpPr>
          <p:spPr>
            <a:xfrm>
              <a:off x="1771771" y="503933"/>
              <a:ext cx="1150335" cy="13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337" fill="norm" stroke="1" extrusionOk="0">
                  <a:moveTo>
                    <a:pt x="2396" y="13745"/>
                  </a:moveTo>
                  <a:cubicBezTo>
                    <a:pt x="1841" y="14727"/>
                    <a:pt x="1287" y="15709"/>
                    <a:pt x="851" y="16691"/>
                  </a:cubicBezTo>
                  <a:cubicBezTo>
                    <a:pt x="415" y="17673"/>
                    <a:pt x="98" y="18655"/>
                    <a:pt x="18" y="19636"/>
                  </a:cubicBezTo>
                  <a:cubicBezTo>
                    <a:pt x="-61" y="20618"/>
                    <a:pt x="98" y="21600"/>
                    <a:pt x="851" y="21273"/>
                  </a:cubicBezTo>
                  <a:cubicBezTo>
                    <a:pt x="1604" y="20945"/>
                    <a:pt x="2951" y="19309"/>
                    <a:pt x="4279" y="17509"/>
                  </a:cubicBezTo>
                  <a:cubicBezTo>
                    <a:pt x="5607" y="15709"/>
                    <a:pt x="6914" y="13745"/>
                    <a:pt x="8321" y="11618"/>
                  </a:cubicBezTo>
                  <a:cubicBezTo>
                    <a:pt x="9728" y="9491"/>
                    <a:pt x="11234" y="7200"/>
                    <a:pt x="12820" y="5400"/>
                  </a:cubicBezTo>
                  <a:cubicBezTo>
                    <a:pt x="14405" y="3600"/>
                    <a:pt x="16070" y="2291"/>
                    <a:pt x="17536" y="1473"/>
                  </a:cubicBezTo>
                  <a:cubicBezTo>
                    <a:pt x="19002" y="655"/>
                    <a:pt x="20271" y="327"/>
                    <a:pt x="2153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0" name="Line"/>
            <p:cNvSpPr/>
            <p:nvPr/>
          </p:nvSpPr>
          <p:spPr>
            <a:xfrm>
              <a:off x="1137755" y="903373"/>
              <a:ext cx="175684" cy="472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1" fill="norm" stroke="1" extrusionOk="0">
                  <a:moveTo>
                    <a:pt x="0" y="6048"/>
                  </a:moveTo>
                  <a:cubicBezTo>
                    <a:pt x="781" y="9011"/>
                    <a:pt x="1561" y="11974"/>
                    <a:pt x="1952" y="13694"/>
                  </a:cubicBezTo>
                  <a:cubicBezTo>
                    <a:pt x="2342" y="15415"/>
                    <a:pt x="2342" y="15893"/>
                    <a:pt x="2472" y="16418"/>
                  </a:cubicBezTo>
                  <a:cubicBezTo>
                    <a:pt x="2602" y="16944"/>
                    <a:pt x="2863" y="17517"/>
                    <a:pt x="2993" y="17565"/>
                  </a:cubicBezTo>
                  <a:cubicBezTo>
                    <a:pt x="3123" y="17613"/>
                    <a:pt x="3123" y="17135"/>
                    <a:pt x="2733" y="15224"/>
                  </a:cubicBezTo>
                  <a:cubicBezTo>
                    <a:pt x="2342" y="13312"/>
                    <a:pt x="1561" y="9967"/>
                    <a:pt x="1171" y="7434"/>
                  </a:cubicBezTo>
                  <a:cubicBezTo>
                    <a:pt x="781" y="4901"/>
                    <a:pt x="781" y="3181"/>
                    <a:pt x="1171" y="2082"/>
                  </a:cubicBezTo>
                  <a:cubicBezTo>
                    <a:pt x="1561" y="983"/>
                    <a:pt x="2342" y="505"/>
                    <a:pt x="3383" y="218"/>
                  </a:cubicBezTo>
                  <a:cubicBezTo>
                    <a:pt x="4424" y="-68"/>
                    <a:pt x="5725" y="-164"/>
                    <a:pt x="8198" y="505"/>
                  </a:cubicBezTo>
                  <a:cubicBezTo>
                    <a:pt x="10670" y="1174"/>
                    <a:pt x="14313" y="2608"/>
                    <a:pt x="17046" y="4567"/>
                  </a:cubicBezTo>
                  <a:cubicBezTo>
                    <a:pt x="19778" y="6526"/>
                    <a:pt x="21600" y="9011"/>
                    <a:pt x="21600" y="11401"/>
                  </a:cubicBezTo>
                  <a:cubicBezTo>
                    <a:pt x="21600" y="13790"/>
                    <a:pt x="19778" y="16084"/>
                    <a:pt x="17436" y="17709"/>
                  </a:cubicBezTo>
                  <a:cubicBezTo>
                    <a:pt x="15094" y="19333"/>
                    <a:pt x="12231" y="20289"/>
                    <a:pt x="10149" y="20815"/>
                  </a:cubicBezTo>
                  <a:cubicBezTo>
                    <a:pt x="8067" y="21340"/>
                    <a:pt x="6766" y="21436"/>
                    <a:pt x="6116" y="21197"/>
                  </a:cubicBezTo>
                  <a:cubicBezTo>
                    <a:pt x="5465" y="20958"/>
                    <a:pt x="5465" y="20385"/>
                    <a:pt x="5986" y="19716"/>
                  </a:cubicBezTo>
                  <a:cubicBezTo>
                    <a:pt x="6506" y="19047"/>
                    <a:pt x="7547" y="18282"/>
                    <a:pt x="8588" y="175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1" name="Line"/>
            <p:cNvSpPr/>
            <p:nvPr/>
          </p:nvSpPr>
          <p:spPr>
            <a:xfrm>
              <a:off x="1493355" y="1119883"/>
              <a:ext cx="1016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2" name="Line"/>
            <p:cNvSpPr/>
            <p:nvPr/>
          </p:nvSpPr>
          <p:spPr>
            <a:xfrm>
              <a:off x="1480655" y="1202433"/>
              <a:ext cx="1651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3" name="Line"/>
            <p:cNvSpPr/>
            <p:nvPr/>
          </p:nvSpPr>
          <p:spPr>
            <a:xfrm>
              <a:off x="1919217" y="934278"/>
              <a:ext cx="221839" cy="456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21376" fill="norm" stroke="1" extrusionOk="0">
                  <a:moveTo>
                    <a:pt x="21357" y="1852"/>
                  </a:moveTo>
                  <a:cubicBezTo>
                    <a:pt x="19727" y="1158"/>
                    <a:pt x="18097" y="464"/>
                    <a:pt x="15957" y="167"/>
                  </a:cubicBezTo>
                  <a:cubicBezTo>
                    <a:pt x="13817" y="-130"/>
                    <a:pt x="11168" y="-31"/>
                    <a:pt x="9232" y="464"/>
                  </a:cubicBezTo>
                  <a:cubicBezTo>
                    <a:pt x="7297" y="960"/>
                    <a:pt x="6074" y="1852"/>
                    <a:pt x="5972" y="2743"/>
                  </a:cubicBezTo>
                  <a:cubicBezTo>
                    <a:pt x="5870" y="3635"/>
                    <a:pt x="6889" y="4527"/>
                    <a:pt x="7806" y="5716"/>
                  </a:cubicBezTo>
                  <a:cubicBezTo>
                    <a:pt x="8723" y="6905"/>
                    <a:pt x="9538" y="8391"/>
                    <a:pt x="9334" y="9580"/>
                  </a:cubicBezTo>
                  <a:cubicBezTo>
                    <a:pt x="9131" y="10769"/>
                    <a:pt x="7908" y="11661"/>
                    <a:pt x="6685" y="12206"/>
                  </a:cubicBezTo>
                  <a:cubicBezTo>
                    <a:pt x="5463" y="12751"/>
                    <a:pt x="4240" y="12949"/>
                    <a:pt x="3323" y="12850"/>
                  </a:cubicBezTo>
                  <a:cubicBezTo>
                    <a:pt x="2406" y="12751"/>
                    <a:pt x="1795" y="12354"/>
                    <a:pt x="1795" y="11958"/>
                  </a:cubicBezTo>
                  <a:cubicBezTo>
                    <a:pt x="1795" y="11562"/>
                    <a:pt x="2406" y="11165"/>
                    <a:pt x="3323" y="11017"/>
                  </a:cubicBezTo>
                  <a:cubicBezTo>
                    <a:pt x="4240" y="10868"/>
                    <a:pt x="5463" y="10967"/>
                    <a:pt x="6176" y="11264"/>
                  </a:cubicBezTo>
                  <a:cubicBezTo>
                    <a:pt x="6889" y="11562"/>
                    <a:pt x="7093" y="12057"/>
                    <a:pt x="6482" y="13296"/>
                  </a:cubicBezTo>
                  <a:cubicBezTo>
                    <a:pt x="5870" y="14534"/>
                    <a:pt x="4444" y="16516"/>
                    <a:pt x="3323" y="17705"/>
                  </a:cubicBezTo>
                  <a:cubicBezTo>
                    <a:pt x="2202" y="18894"/>
                    <a:pt x="1387" y="19290"/>
                    <a:pt x="776" y="19786"/>
                  </a:cubicBezTo>
                  <a:cubicBezTo>
                    <a:pt x="165" y="20281"/>
                    <a:pt x="-243" y="20876"/>
                    <a:pt x="165" y="21173"/>
                  </a:cubicBezTo>
                  <a:cubicBezTo>
                    <a:pt x="572" y="21470"/>
                    <a:pt x="1795" y="21470"/>
                    <a:pt x="4444" y="20975"/>
                  </a:cubicBezTo>
                  <a:cubicBezTo>
                    <a:pt x="7093" y="20479"/>
                    <a:pt x="11168" y="19488"/>
                    <a:pt x="15244" y="184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4" name="Line"/>
            <p:cNvSpPr/>
            <p:nvPr/>
          </p:nvSpPr>
          <p:spPr>
            <a:xfrm>
              <a:off x="2428921" y="1037333"/>
              <a:ext cx="4235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4800"/>
                    <a:pt x="21600" y="9600"/>
                    <a:pt x="16200" y="13000"/>
                  </a:cubicBezTo>
                  <a:cubicBezTo>
                    <a:pt x="10800" y="16400"/>
                    <a:pt x="0" y="18400"/>
                    <a:pt x="0" y="19600"/>
                  </a:cubicBezTo>
                  <a:cubicBezTo>
                    <a:pt x="0" y="20800"/>
                    <a:pt x="10800" y="21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5" name="Line"/>
            <p:cNvSpPr/>
            <p:nvPr/>
          </p:nvSpPr>
          <p:spPr>
            <a:xfrm>
              <a:off x="2553805" y="1151633"/>
              <a:ext cx="127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6" name="Line"/>
            <p:cNvSpPr/>
            <p:nvPr/>
          </p:nvSpPr>
          <p:spPr>
            <a:xfrm>
              <a:off x="2693509" y="970939"/>
              <a:ext cx="126997" cy="333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514" fill="norm" stroke="1" extrusionOk="0">
                  <a:moveTo>
                    <a:pt x="14871" y="5929"/>
                  </a:moveTo>
                  <a:cubicBezTo>
                    <a:pt x="15579" y="4289"/>
                    <a:pt x="16288" y="2648"/>
                    <a:pt x="15934" y="1623"/>
                  </a:cubicBezTo>
                  <a:cubicBezTo>
                    <a:pt x="15579" y="598"/>
                    <a:pt x="14163" y="187"/>
                    <a:pt x="12570" y="51"/>
                  </a:cubicBezTo>
                  <a:cubicBezTo>
                    <a:pt x="10976" y="-86"/>
                    <a:pt x="9206" y="51"/>
                    <a:pt x="7258" y="529"/>
                  </a:cubicBezTo>
                  <a:cubicBezTo>
                    <a:pt x="5311" y="1008"/>
                    <a:pt x="3186" y="1828"/>
                    <a:pt x="1770" y="2580"/>
                  </a:cubicBezTo>
                  <a:cubicBezTo>
                    <a:pt x="353" y="3332"/>
                    <a:pt x="-355" y="4015"/>
                    <a:pt x="176" y="4562"/>
                  </a:cubicBezTo>
                  <a:cubicBezTo>
                    <a:pt x="707" y="5109"/>
                    <a:pt x="2478" y="5519"/>
                    <a:pt x="5311" y="5314"/>
                  </a:cubicBezTo>
                  <a:cubicBezTo>
                    <a:pt x="8143" y="5109"/>
                    <a:pt x="12038" y="4289"/>
                    <a:pt x="14694" y="3673"/>
                  </a:cubicBezTo>
                  <a:cubicBezTo>
                    <a:pt x="17350" y="3058"/>
                    <a:pt x="18766" y="2648"/>
                    <a:pt x="19475" y="2785"/>
                  </a:cubicBezTo>
                  <a:cubicBezTo>
                    <a:pt x="20183" y="2922"/>
                    <a:pt x="20183" y="3605"/>
                    <a:pt x="20006" y="6066"/>
                  </a:cubicBezTo>
                  <a:cubicBezTo>
                    <a:pt x="19829" y="8527"/>
                    <a:pt x="19475" y="12765"/>
                    <a:pt x="19652" y="15636"/>
                  </a:cubicBezTo>
                  <a:cubicBezTo>
                    <a:pt x="19829" y="18506"/>
                    <a:pt x="20537" y="20010"/>
                    <a:pt x="21245" y="21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7" name="Line"/>
            <p:cNvSpPr/>
            <p:nvPr/>
          </p:nvSpPr>
          <p:spPr>
            <a:xfrm>
              <a:off x="2947505" y="1246883"/>
              <a:ext cx="9807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12960" y="0"/>
                  </a:moveTo>
                  <a:cubicBezTo>
                    <a:pt x="17280" y="5400"/>
                    <a:pt x="21600" y="10800"/>
                    <a:pt x="19440" y="14400"/>
                  </a:cubicBezTo>
                  <a:cubicBezTo>
                    <a:pt x="17280" y="18000"/>
                    <a:pt x="8640" y="19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8" name="Line"/>
            <p:cNvSpPr/>
            <p:nvPr/>
          </p:nvSpPr>
          <p:spPr>
            <a:xfrm>
              <a:off x="3360255" y="1132583"/>
              <a:ext cx="2349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54" y="16800"/>
                    <a:pt x="10508" y="12000"/>
                    <a:pt x="14108" y="8400"/>
                  </a:cubicBezTo>
                  <a:cubicBezTo>
                    <a:pt x="17708" y="4800"/>
                    <a:pt x="19654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9" name="Line"/>
            <p:cNvSpPr/>
            <p:nvPr/>
          </p:nvSpPr>
          <p:spPr>
            <a:xfrm>
              <a:off x="3692571" y="998752"/>
              <a:ext cx="168900" cy="283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403" fill="norm" stroke="1" extrusionOk="0">
                  <a:moveTo>
                    <a:pt x="16533" y="1476"/>
                  </a:moveTo>
                  <a:cubicBezTo>
                    <a:pt x="15733" y="836"/>
                    <a:pt x="14933" y="196"/>
                    <a:pt x="13867" y="36"/>
                  </a:cubicBezTo>
                  <a:cubicBezTo>
                    <a:pt x="12800" y="-124"/>
                    <a:pt x="11467" y="196"/>
                    <a:pt x="9200" y="1956"/>
                  </a:cubicBezTo>
                  <a:cubicBezTo>
                    <a:pt x="6933" y="3716"/>
                    <a:pt x="3733" y="6916"/>
                    <a:pt x="2000" y="9796"/>
                  </a:cubicBezTo>
                  <a:cubicBezTo>
                    <a:pt x="267" y="12676"/>
                    <a:pt x="0" y="15236"/>
                    <a:pt x="0" y="16916"/>
                  </a:cubicBezTo>
                  <a:cubicBezTo>
                    <a:pt x="0" y="18596"/>
                    <a:pt x="267" y="19396"/>
                    <a:pt x="933" y="20116"/>
                  </a:cubicBezTo>
                  <a:cubicBezTo>
                    <a:pt x="1600" y="20836"/>
                    <a:pt x="2667" y="21476"/>
                    <a:pt x="5467" y="21396"/>
                  </a:cubicBezTo>
                  <a:cubicBezTo>
                    <a:pt x="8267" y="21316"/>
                    <a:pt x="12800" y="20516"/>
                    <a:pt x="15867" y="18196"/>
                  </a:cubicBezTo>
                  <a:cubicBezTo>
                    <a:pt x="18933" y="15876"/>
                    <a:pt x="20533" y="12036"/>
                    <a:pt x="21067" y="9316"/>
                  </a:cubicBezTo>
                  <a:cubicBezTo>
                    <a:pt x="21600" y="6596"/>
                    <a:pt x="21067" y="4996"/>
                    <a:pt x="20133" y="4036"/>
                  </a:cubicBezTo>
                  <a:cubicBezTo>
                    <a:pt x="19200" y="3076"/>
                    <a:pt x="17867" y="2756"/>
                    <a:pt x="16667" y="2836"/>
                  </a:cubicBezTo>
                  <a:cubicBezTo>
                    <a:pt x="15467" y="2916"/>
                    <a:pt x="14400" y="3396"/>
                    <a:pt x="14000" y="4116"/>
                  </a:cubicBezTo>
                  <a:cubicBezTo>
                    <a:pt x="13600" y="4836"/>
                    <a:pt x="13867" y="5796"/>
                    <a:pt x="14133" y="67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0" name="Line"/>
            <p:cNvSpPr/>
            <p:nvPr/>
          </p:nvSpPr>
          <p:spPr>
            <a:xfrm>
              <a:off x="4033355" y="1157983"/>
              <a:ext cx="254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1" name="Line"/>
            <p:cNvSpPr/>
            <p:nvPr/>
          </p:nvSpPr>
          <p:spPr>
            <a:xfrm>
              <a:off x="4208161" y="964966"/>
              <a:ext cx="124723" cy="251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5" h="21378" fill="norm" stroke="1" extrusionOk="0">
                  <a:moveTo>
                    <a:pt x="501" y="4534"/>
                  </a:moveTo>
                  <a:cubicBezTo>
                    <a:pt x="147" y="3634"/>
                    <a:pt x="-207" y="2734"/>
                    <a:pt x="147" y="1924"/>
                  </a:cubicBezTo>
                  <a:cubicBezTo>
                    <a:pt x="501" y="1114"/>
                    <a:pt x="1563" y="394"/>
                    <a:pt x="3865" y="124"/>
                  </a:cubicBezTo>
                  <a:cubicBezTo>
                    <a:pt x="6167" y="-146"/>
                    <a:pt x="9708" y="34"/>
                    <a:pt x="11655" y="574"/>
                  </a:cubicBezTo>
                  <a:cubicBezTo>
                    <a:pt x="13603" y="1114"/>
                    <a:pt x="13957" y="2014"/>
                    <a:pt x="13249" y="3274"/>
                  </a:cubicBezTo>
                  <a:cubicBezTo>
                    <a:pt x="12541" y="4534"/>
                    <a:pt x="10770" y="6154"/>
                    <a:pt x="9177" y="7234"/>
                  </a:cubicBezTo>
                  <a:cubicBezTo>
                    <a:pt x="7583" y="8314"/>
                    <a:pt x="6167" y="8854"/>
                    <a:pt x="5990" y="9484"/>
                  </a:cubicBezTo>
                  <a:cubicBezTo>
                    <a:pt x="5813" y="10114"/>
                    <a:pt x="6875" y="10834"/>
                    <a:pt x="9000" y="11824"/>
                  </a:cubicBezTo>
                  <a:cubicBezTo>
                    <a:pt x="11124" y="12814"/>
                    <a:pt x="14311" y="14074"/>
                    <a:pt x="16436" y="15064"/>
                  </a:cubicBezTo>
                  <a:cubicBezTo>
                    <a:pt x="18560" y="16054"/>
                    <a:pt x="19623" y="16774"/>
                    <a:pt x="20331" y="17674"/>
                  </a:cubicBezTo>
                  <a:cubicBezTo>
                    <a:pt x="21039" y="18574"/>
                    <a:pt x="21393" y="19654"/>
                    <a:pt x="19091" y="20374"/>
                  </a:cubicBezTo>
                  <a:cubicBezTo>
                    <a:pt x="16790" y="21094"/>
                    <a:pt x="11832" y="21454"/>
                    <a:pt x="8645" y="21364"/>
                  </a:cubicBezTo>
                  <a:cubicBezTo>
                    <a:pt x="5459" y="21274"/>
                    <a:pt x="4042" y="20734"/>
                    <a:pt x="2626" y="201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2" name="Line"/>
            <p:cNvSpPr/>
            <p:nvPr/>
          </p:nvSpPr>
          <p:spPr>
            <a:xfrm>
              <a:off x="4465155" y="1227833"/>
              <a:ext cx="10795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212" y="5400"/>
                    <a:pt x="14824" y="10800"/>
                    <a:pt x="11224" y="14400"/>
                  </a:cubicBezTo>
                  <a:cubicBezTo>
                    <a:pt x="7624" y="18000"/>
                    <a:pt x="3812" y="19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3" name="Line"/>
            <p:cNvSpPr/>
            <p:nvPr/>
          </p:nvSpPr>
          <p:spPr>
            <a:xfrm>
              <a:off x="4792444" y="954783"/>
              <a:ext cx="206112" cy="223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362" fill="norm" stroke="1" extrusionOk="0">
                  <a:moveTo>
                    <a:pt x="8899" y="0"/>
                  </a:moveTo>
                  <a:cubicBezTo>
                    <a:pt x="7135" y="3432"/>
                    <a:pt x="5372" y="6864"/>
                    <a:pt x="3940" y="9690"/>
                  </a:cubicBezTo>
                  <a:cubicBezTo>
                    <a:pt x="2507" y="12516"/>
                    <a:pt x="1405" y="14736"/>
                    <a:pt x="744" y="16351"/>
                  </a:cubicBezTo>
                  <a:cubicBezTo>
                    <a:pt x="82" y="17966"/>
                    <a:pt x="-138" y="18976"/>
                    <a:pt x="82" y="19884"/>
                  </a:cubicBezTo>
                  <a:cubicBezTo>
                    <a:pt x="303" y="20793"/>
                    <a:pt x="964" y="21600"/>
                    <a:pt x="4160" y="21297"/>
                  </a:cubicBezTo>
                  <a:cubicBezTo>
                    <a:pt x="7356" y="20994"/>
                    <a:pt x="13086" y="19581"/>
                    <a:pt x="16393" y="18572"/>
                  </a:cubicBezTo>
                  <a:cubicBezTo>
                    <a:pt x="19699" y="17563"/>
                    <a:pt x="20580" y="16957"/>
                    <a:pt x="21462" y="163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4" name="Line"/>
            <p:cNvSpPr/>
            <p:nvPr/>
          </p:nvSpPr>
          <p:spPr>
            <a:xfrm>
              <a:off x="4954369" y="1091218"/>
              <a:ext cx="25137" cy="187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489" fill="norm" stroke="1" extrusionOk="0">
                  <a:moveTo>
                    <a:pt x="21375" y="1831"/>
                  </a:moveTo>
                  <a:cubicBezTo>
                    <a:pt x="14175" y="860"/>
                    <a:pt x="6975" y="-111"/>
                    <a:pt x="4275" y="10"/>
                  </a:cubicBezTo>
                  <a:cubicBezTo>
                    <a:pt x="1575" y="132"/>
                    <a:pt x="3375" y="1345"/>
                    <a:pt x="3375" y="4258"/>
                  </a:cubicBezTo>
                  <a:cubicBezTo>
                    <a:pt x="3375" y="7170"/>
                    <a:pt x="1575" y="11781"/>
                    <a:pt x="675" y="14815"/>
                  </a:cubicBezTo>
                  <a:cubicBezTo>
                    <a:pt x="-225" y="17849"/>
                    <a:pt x="-225" y="19305"/>
                    <a:pt x="675" y="20154"/>
                  </a:cubicBezTo>
                  <a:cubicBezTo>
                    <a:pt x="1575" y="21004"/>
                    <a:pt x="3375" y="21246"/>
                    <a:pt x="5175" y="214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5" name="Line"/>
            <p:cNvSpPr/>
            <p:nvPr/>
          </p:nvSpPr>
          <p:spPr>
            <a:xfrm>
              <a:off x="5100155" y="1138933"/>
              <a:ext cx="317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6" name="Line"/>
            <p:cNvSpPr/>
            <p:nvPr/>
          </p:nvSpPr>
          <p:spPr>
            <a:xfrm>
              <a:off x="5251992" y="929383"/>
              <a:ext cx="229164" cy="296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449" fill="norm" stroke="1" extrusionOk="0">
                  <a:moveTo>
                    <a:pt x="648" y="5055"/>
                  </a:moveTo>
                  <a:cubicBezTo>
                    <a:pt x="251" y="3677"/>
                    <a:pt x="-145" y="2298"/>
                    <a:pt x="53" y="1379"/>
                  </a:cubicBezTo>
                  <a:cubicBezTo>
                    <a:pt x="251" y="460"/>
                    <a:pt x="1044" y="0"/>
                    <a:pt x="3125" y="0"/>
                  </a:cubicBezTo>
                  <a:cubicBezTo>
                    <a:pt x="5205" y="0"/>
                    <a:pt x="8574" y="460"/>
                    <a:pt x="10655" y="996"/>
                  </a:cubicBezTo>
                  <a:cubicBezTo>
                    <a:pt x="12736" y="1532"/>
                    <a:pt x="13528" y="2145"/>
                    <a:pt x="13132" y="4060"/>
                  </a:cubicBezTo>
                  <a:cubicBezTo>
                    <a:pt x="12736" y="5974"/>
                    <a:pt x="11150" y="9191"/>
                    <a:pt x="9565" y="11796"/>
                  </a:cubicBezTo>
                  <a:cubicBezTo>
                    <a:pt x="7980" y="14400"/>
                    <a:pt x="6394" y="16391"/>
                    <a:pt x="5503" y="17923"/>
                  </a:cubicBezTo>
                  <a:cubicBezTo>
                    <a:pt x="4611" y="19455"/>
                    <a:pt x="4413" y="20528"/>
                    <a:pt x="4809" y="21064"/>
                  </a:cubicBezTo>
                  <a:cubicBezTo>
                    <a:pt x="5205" y="21600"/>
                    <a:pt x="6196" y="21600"/>
                    <a:pt x="9070" y="20911"/>
                  </a:cubicBezTo>
                  <a:cubicBezTo>
                    <a:pt x="11943" y="20221"/>
                    <a:pt x="16699" y="18843"/>
                    <a:pt x="21455" y="174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7" name="Line"/>
            <p:cNvSpPr/>
            <p:nvPr/>
          </p:nvSpPr>
          <p:spPr>
            <a:xfrm>
              <a:off x="5551005" y="1227833"/>
              <a:ext cx="952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8" name="Line"/>
            <p:cNvSpPr/>
            <p:nvPr/>
          </p:nvSpPr>
          <p:spPr>
            <a:xfrm>
              <a:off x="5990978" y="872233"/>
              <a:ext cx="149634" cy="4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8" h="21600" fill="norm" stroke="1" extrusionOk="0">
                  <a:moveTo>
                    <a:pt x="18642" y="0"/>
                  </a:moveTo>
                  <a:cubicBezTo>
                    <a:pt x="17142" y="109"/>
                    <a:pt x="15642" y="218"/>
                    <a:pt x="13692" y="1200"/>
                  </a:cubicBezTo>
                  <a:cubicBezTo>
                    <a:pt x="11742" y="2182"/>
                    <a:pt x="9342" y="4036"/>
                    <a:pt x="6942" y="5945"/>
                  </a:cubicBezTo>
                  <a:cubicBezTo>
                    <a:pt x="4542" y="7855"/>
                    <a:pt x="2142" y="9818"/>
                    <a:pt x="942" y="11182"/>
                  </a:cubicBezTo>
                  <a:cubicBezTo>
                    <a:pt x="-258" y="12545"/>
                    <a:pt x="-258" y="13309"/>
                    <a:pt x="642" y="13691"/>
                  </a:cubicBezTo>
                  <a:cubicBezTo>
                    <a:pt x="1542" y="14073"/>
                    <a:pt x="3342" y="14073"/>
                    <a:pt x="6492" y="13691"/>
                  </a:cubicBezTo>
                  <a:cubicBezTo>
                    <a:pt x="9642" y="13309"/>
                    <a:pt x="14142" y="12545"/>
                    <a:pt x="16992" y="11945"/>
                  </a:cubicBezTo>
                  <a:cubicBezTo>
                    <a:pt x="19842" y="11345"/>
                    <a:pt x="21042" y="10909"/>
                    <a:pt x="21192" y="11127"/>
                  </a:cubicBezTo>
                  <a:cubicBezTo>
                    <a:pt x="21342" y="11345"/>
                    <a:pt x="20442" y="12218"/>
                    <a:pt x="19092" y="14073"/>
                  </a:cubicBezTo>
                  <a:cubicBezTo>
                    <a:pt x="17742" y="15927"/>
                    <a:pt x="15942" y="18764"/>
                    <a:pt x="1414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9" name="Line"/>
            <p:cNvSpPr/>
            <p:nvPr/>
          </p:nvSpPr>
          <p:spPr>
            <a:xfrm>
              <a:off x="6332055" y="1119883"/>
              <a:ext cx="63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0" name="Line"/>
            <p:cNvSpPr/>
            <p:nvPr/>
          </p:nvSpPr>
          <p:spPr>
            <a:xfrm>
              <a:off x="6537631" y="930709"/>
              <a:ext cx="194475" cy="308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413" fill="norm" stroke="1" extrusionOk="0">
                  <a:moveTo>
                    <a:pt x="1829" y="3435"/>
                  </a:moveTo>
                  <a:cubicBezTo>
                    <a:pt x="1597" y="2700"/>
                    <a:pt x="1365" y="1965"/>
                    <a:pt x="1945" y="1377"/>
                  </a:cubicBezTo>
                  <a:cubicBezTo>
                    <a:pt x="2526" y="790"/>
                    <a:pt x="3920" y="349"/>
                    <a:pt x="6010" y="128"/>
                  </a:cubicBezTo>
                  <a:cubicBezTo>
                    <a:pt x="8100" y="-92"/>
                    <a:pt x="10887" y="-92"/>
                    <a:pt x="12745" y="643"/>
                  </a:cubicBezTo>
                  <a:cubicBezTo>
                    <a:pt x="14604" y="1377"/>
                    <a:pt x="15533" y="2847"/>
                    <a:pt x="14720" y="5124"/>
                  </a:cubicBezTo>
                  <a:cubicBezTo>
                    <a:pt x="13907" y="7402"/>
                    <a:pt x="11352" y="10488"/>
                    <a:pt x="8797" y="13059"/>
                  </a:cubicBezTo>
                  <a:cubicBezTo>
                    <a:pt x="6242" y="15630"/>
                    <a:pt x="3687" y="17688"/>
                    <a:pt x="2062" y="19010"/>
                  </a:cubicBezTo>
                  <a:cubicBezTo>
                    <a:pt x="436" y="20332"/>
                    <a:pt x="-261" y="20920"/>
                    <a:pt x="87" y="21214"/>
                  </a:cubicBezTo>
                  <a:cubicBezTo>
                    <a:pt x="436" y="21508"/>
                    <a:pt x="1829" y="21508"/>
                    <a:pt x="5545" y="20994"/>
                  </a:cubicBezTo>
                  <a:cubicBezTo>
                    <a:pt x="9262" y="20479"/>
                    <a:pt x="15300" y="19451"/>
                    <a:pt x="21339" y="184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1" name="Line"/>
            <p:cNvSpPr/>
            <p:nvPr/>
          </p:nvSpPr>
          <p:spPr>
            <a:xfrm>
              <a:off x="6738455" y="1265933"/>
              <a:ext cx="952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2" name="Line"/>
            <p:cNvSpPr/>
            <p:nvPr/>
          </p:nvSpPr>
          <p:spPr>
            <a:xfrm>
              <a:off x="7176605" y="1094483"/>
              <a:ext cx="1841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3" name="Line"/>
            <p:cNvSpPr/>
            <p:nvPr/>
          </p:nvSpPr>
          <p:spPr>
            <a:xfrm>
              <a:off x="7501705" y="901103"/>
              <a:ext cx="176551" cy="27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6" h="21314" fill="norm" stroke="1" extrusionOk="0">
                  <a:moveTo>
                    <a:pt x="2137" y="3716"/>
                  </a:moveTo>
                  <a:cubicBezTo>
                    <a:pt x="1629" y="2552"/>
                    <a:pt x="1121" y="1389"/>
                    <a:pt x="1502" y="725"/>
                  </a:cubicBezTo>
                  <a:cubicBezTo>
                    <a:pt x="1883" y="60"/>
                    <a:pt x="3154" y="-106"/>
                    <a:pt x="5187" y="60"/>
                  </a:cubicBezTo>
                  <a:cubicBezTo>
                    <a:pt x="7220" y="226"/>
                    <a:pt x="10015" y="725"/>
                    <a:pt x="12048" y="1639"/>
                  </a:cubicBezTo>
                  <a:cubicBezTo>
                    <a:pt x="14081" y="2552"/>
                    <a:pt x="15351" y="3882"/>
                    <a:pt x="14335" y="5959"/>
                  </a:cubicBezTo>
                  <a:cubicBezTo>
                    <a:pt x="13318" y="8036"/>
                    <a:pt x="10015" y="10860"/>
                    <a:pt x="7347" y="13103"/>
                  </a:cubicBezTo>
                  <a:cubicBezTo>
                    <a:pt x="4678" y="15346"/>
                    <a:pt x="2645" y="17008"/>
                    <a:pt x="1375" y="18337"/>
                  </a:cubicBezTo>
                  <a:cubicBezTo>
                    <a:pt x="104" y="19666"/>
                    <a:pt x="-404" y="20663"/>
                    <a:pt x="358" y="21079"/>
                  </a:cubicBezTo>
                  <a:cubicBezTo>
                    <a:pt x="1121" y="21494"/>
                    <a:pt x="3154" y="21328"/>
                    <a:pt x="6838" y="20829"/>
                  </a:cubicBezTo>
                  <a:cubicBezTo>
                    <a:pt x="10523" y="20331"/>
                    <a:pt x="15860" y="19500"/>
                    <a:pt x="21196" y="186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4" name="Line"/>
            <p:cNvSpPr/>
            <p:nvPr/>
          </p:nvSpPr>
          <p:spPr>
            <a:xfrm>
              <a:off x="7771388" y="1081783"/>
              <a:ext cx="21168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2400"/>
                    <a:pt x="0" y="4800"/>
                    <a:pt x="0" y="8400"/>
                  </a:cubicBezTo>
                  <a:cubicBezTo>
                    <a:pt x="0" y="12000"/>
                    <a:pt x="10800" y="16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5" name="Line"/>
            <p:cNvSpPr/>
            <p:nvPr/>
          </p:nvSpPr>
          <p:spPr>
            <a:xfrm>
              <a:off x="8033855" y="872233"/>
              <a:ext cx="3175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60" y="4950"/>
                    <a:pt x="18720" y="9900"/>
                    <a:pt x="15120" y="13500"/>
                  </a:cubicBezTo>
                  <a:cubicBezTo>
                    <a:pt x="11520" y="17100"/>
                    <a:pt x="5760" y="1935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6" name="Line"/>
            <p:cNvSpPr/>
            <p:nvPr/>
          </p:nvSpPr>
          <p:spPr>
            <a:xfrm>
              <a:off x="8205305" y="1189733"/>
              <a:ext cx="12700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4886"/>
                    <a:pt x="12960" y="9771"/>
                    <a:pt x="9360" y="13371"/>
                  </a:cubicBezTo>
                  <a:cubicBezTo>
                    <a:pt x="5760" y="16971"/>
                    <a:pt x="2880" y="192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7" name="Line"/>
            <p:cNvSpPr/>
            <p:nvPr/>
          </p:nvSpPr>
          <p:spPr>
            <a:xfrm>
              <a:off x="8738705" y="868214"/>
              <a:ext cx="28329" cy="372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8" h="21466" fill="norm" stroke="1" extrusionOk="0">
                  <a:moveTo>
                    <a:pt x="0" y="598"/>
                  </a:moveTo>
                  <a:cubicBezTo>
                    <a:pt x="6171" y="232"/>
                    <a:pt x="12343" y="-134"/>
                    <a:pt x="16200" y="49"/>
                  </a:cubicBezTo>
                  <a:cubicBezTo>
                    <a:pt x="20057" y="232"/>
                    <a:pt x="21600" y="964"/>
                    <a:pt x="20057" y="3344"/>
                  </a:cubicBezTo>
                  <a:cubicBezTo>
                    <a:pt x="18514" y="5724"/>
                    <a:pt x="13886" y="9751"/>
                    <a:pt x="11571" y="13046"/>
                  </a:cubicBezTo>
                  <a:cubicBezTo>
                    <a:pt x="9257" y="16341"/>
                    <a:pt x="9257" y="18903"/>
                    <a:pt x="9257" y="214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8" name="Line"/>
            <p:cNvSpPr/>
            <p:nvPr/>
          </p:nvSpPr>
          <p:spPr>
            <a:xfrm>
              <a:off x="8910155" y="1094483"/>
              <a:ext cx="21728" cy="47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170" fill="norm" stroke="1" extrusionOk="0">
                  <a:moveTo>
                    <a:pt x="0" y="11270"/>
                  </a:moveTo>
                  <a:cubicBezTo>
                    <a:pt x="0" y="15965"/>
                    <a:pt x="0" y="20661"/>
                    <a:pt x="3927" y="21130"/>
                  </a:cubicBezTo>
                  <a:cubicBezTo>
                    <a:pt x="7855" y="21600"/>
                    <a:pt x="15709" y="17843"/>
                    <a:pt x="18655" y="13617"/>
                  </a:cubicBezTo>
                  <a:cubicBezTo>
                    <a:pt x="21600" y="9391"/>
                    <a:pt x="19636" y="4696"/>
                    <a:pt x="1767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9" name="Line"/>
            <p:cNvSpPr/>
            <p:nvPr/>
          </p:nvSpPr>
          <p:spPr>
            <a:xfrm>
              <a:off x="9163670" y="882500"/>
              <a:ext cx="190986" cy="34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488" fill="norm" stroke="1" extrusionOk="0">
                  <a:moveTo>
                    <a:pt x="21417" y="6868"/>
                  </a:moveTo>
                  <a:cubicBezTo>
                    <a:pt x="19755" y="4893"/>
                    <a:pt x="18094" y="2917"/>
                    <a:pt x="16907" y="1666"/>
                  </a:cubicBezTo>
                  <a:cubicBezTo>
                    <a:pt x="15720" y="415"/>
                    <a:pt x="15008" y="-112"/>
                    <a:pt x="12397" y="20"/>
                  </a:cubicBezTo>
                  <a:cubicBezTo>
                    <a:pt x="9786" y="151"/>
                    <a:pt x="5276" y="942"/>
                    <a:pt x="2784" y="1666"/>
                  </a:cubicBezTo>
                  <a:cubicBezTo>
                    <a:pt x="292" y="2390"/>
                    <a:pt x="-183" y="3049"/>
                    <a:pt x="54" y="3576"/>
                  </a:cubicBezTo>
                  <a:cubicBezTo>
                    <a:pt x="292" y="4103"/>
                    <a:pt x="1241" y="4498"/>
                    <a:pt x="3615" y="4498"/>
                  </a:cubicBezTo>
                  <a:cubicBezTo>
                    <a:pt x="5988" y="4498"/>
                    <a:pt x="9786" y="4103"/>
                    <a:pt x="12991" y="3576"/>
                  </a:cubicBezTo>
                  <a:cubicBezTo>
                    <a:pt x="16195" y="3049"/>
                    <a:pt x="18806" y="2390"/>
                    <a:pt x="19874" y="2390"/>
                  </a:cubicBezTo>
                  <a:cubicBezTo>
                    <a:pt x="20942" y="2390"/>
                    <a:pt x="20468" y="3049"/>
                    <a:pt x="19281" y="5222"/>
                  </a:cubicBezTo>
                  <a:cubicBezTo>
                    <a:pt x="18094" y="7395"/>
                    <a:pt x="16195" y="11083"/>
                    <a:pt x="15008" y="14047"/>
                  </a:cubicBezTo>
                  <a:cubicBezTo>
                    <a:pt x="13821" y="17010"/>
                    <a:pt x="13347" y="19249"/>
                    <a:pt x="12872" y="214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0" name="Line"/>
            <p:cNvSpPr/>
            <p:nvPr/>
          </p:nvSpPr>
          <p:spPr>
            <a:xfrm>
              <a:off x="9380055" y="1234183"/>
              <a:ext cx="1079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059" y="3443"/>
                    <a:pt x="16518" y="6887"/>
                    <a:pt x="12918" y="10487"/>
                  </a:cubicBezTo>
                  <a:cubicBezTo>
                    <a:pt x="9318" y="14087"/>
                    <a:pt x="4659" y="1784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1" name="Line"/>
            <p:cNvSpPr/>
            <p:nvPr/>
          </p:nvSpPr>
          <p:spPr>
            <a:xfrm>
              <a:off x="9926155" y="1038060"/>
              <a:ext cx="196851" cy="24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2" fill="norm" stroke="1" extrusionOk="0">
                  <a:moveTo>
                    <a:pt x="0" y="20982"/>
                  </a:moveTo>
                  <a:cubicBezTo>
                    <a:pt x="697" y="13782"/>
                    <a:pt x="1394" y="6582"/>
                    <a:pt x="3716" y="2982"/>
                  </a:cubicBezTo>
                  <a:cubicBezTo>
                    <a:pt x="6039" y="-618"/>
                    <a:pt x="9987" y="-618"/>
                    <a:pt x="13239" y="1182"/>
                  </a:cubicBezTo>
                  <a:cubicBezTo>
                    <a:pt x="16490" y="2982"/>
                    <a:pt x="19045" y="6582"/>
                    <a:pt x="21600" y="101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2" name="Line"/>
            <p:cNvSpPr/>
            <p:nvPr/>
          </p:nvSpPr>
          <p:spPr>
            <a:xfrm>
              <a:off x="10169810" y="849744"/>
              <a:ext cx="150046" cy="326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204" fill="norm" stroke="1" extrusionOk="0">
                  <a:moveTo>
                    <a:pt x="566" y="2287"/>
                  </a:moveTo>
                  <a:cubicBezTo>
                    <a:pt x="866" y="1599"/>
                    <a:pt x="1166" y="911"/>
                    <a:pt x="2966" y="430"/>
                  </a:cubicBezTo>
                  <a:cubicBezTo>
                    <a:pt x="4766" y="-52"/>
                    <a:pt x="8066" y="-327"/>
                    <a:pt x="10766" y="705"/>
                  </a:cubicBezTo>
                  <a:cubicBezTo>
                    <a:pt x="13466" y="1737"/>
                    <a:pt x="15566" y="4076"/>
                    <a:pt x="14966" y="6896"/>
                  </a:cubicBezTo>
                  <a:cubicBezTo>
                    <a:pt x="14366" y="9716"/>
                    <a:pt x="11066" y="13018"/>
                    <a:pt x="8366" y="15219"/>
                  </a:cubicBezTo>
                  <a:cubicBezTo>
                    <a:pt x="5666" y="17421"/>
                    <a:pt x="3566" y="18521"/>
                    <a:pt x="2066" y="19347"/>
                  </a:cubicBezTo>
                  <a:cubicBezTo>
                    <a:pt x="566" y="20172"/>
                    <a:pt x="-334" y="20723"/>
                    <a:pt x="116" y="20998"/>
                  </a:cubicBezTo>
                  <a:cubicBezTo>
                    <a:pt x="566" y="21273"/>
                    <a:pt x="2366" y="21273"/>
                    <a:pt x="6116" y="20998"/>
                  </a:cubicBezTo>
                  <a:cubicBezTo>
                    <a:pt x="9866" y="20723"/>
                    <a:pt x="15566" y="20172"/>
                    <a:pt x="21266" y="196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3" name="Line"/>
            <p:cNvSpPr/>
            <p:nvPr/>
          </p:nvSpPr>
          <p:spPr>
            <a:xfrm>
              <a:off x="10415105" y="1113533"/>
              <a:ext cx="254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4" name="Line"/>
            <p:cNvSpPr/>
            <p:nvPr/>
          </p:nvSpPr>
          <p:spPr>
            <a:xfrm>
              <a:off x="10548455" y="884933"/>
              <a:ext cx="57151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000" y="3046"/>
                    <a:pt x="18400" y="6092"/>
                    <a:pt x="14800" y="9692"/>
                  </a:cubicBezTo>
                  <a:cubicBezTo>
                    <a:pt x="11200" y="13292"/>
                    <a:pt x="5600" y="1744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5" name="Line"/>
            <p:cNvSpPr/>
            <p:nvPr/>
          </p:nvSpPr>
          <p:spPr>
            <a:xfrm>
              <a:off x="10618305" y="1259583"/>
              <a:ext cx="1079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6" name="Line"/>
            <p:cNvSpPr/>
            <p:nvPr/>
          </p:nvSpPr>
          <p:spPr>
            <a:xfrm>
              <a:off x="10891355" y="1107183"/>
              <a:ext cx="2032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25" y="16457"/>
                    <a:pt x="4050" y="11314"/>
                    <a:pt x="7650" y="7714"/>
                  </a:cubicBezTo>
                  <a:cubicBezTo>
                    <a:pt x="11250" y="4114"/>
                    <a:pt x="16425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7" name="Line"/>
            <p:cNvSpPr/>
            <p:nvPr/>
          </p:nvSpPr>
          <p:spPr>
            <a:xfrm>
              <a:off x="11200061" y="901523"/>
              <a:ext cx="135795" cy="237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440" fill="norm" stroke="1" extrusionOk="0">
                  <a:moveTo>
                    <a:pt x="384" y="4236"/>
                  </a:moveTo>
                  <a:cubicBezTo>
                    <a:pt x="51" y="2898"/>
                    <a:pt x="-281" y="1560"/>
                    <a:pt x="384" y="796"/>
                  </a:cubicBezTo>
                  <a:cubicBezTo>
                    <a:pt x="1048" y="31"/>
                    <a:pt x="2710" y="-160"/>
                    <a:pt x="5534" y="127"/>
                  </a:cubicBezTo>
                  <a:cubicBezTo>
                    <a:pt x="8359" y="413"/>
                    <a:pt x="12347" y="1178"/>
                    <a:pt x="14839" y="2516"/>
                  </a:cubicBezTo>
                  <a:cubicBezTo>
                    <a:pt x="17331" y="3854"/>
                    <a:pt x="18328" y="5766"/>
                    <a:pt x="16168" y="8251"/>
                  </a:cubicBezTo>
                  <a:cubicBezTo>
                    <a:pt x="14008" y="10736"/>
                    <a:pt x="8691" y="13794"/>
                    <a:pt x="5202" y="15897"/>
                  </a:cubicBezTo>
                  <a:cubicBezTo>
                    <a:pt x="1713" y="17999"/>
                    <a:pt x="51" y="19146"/>
                    <a:pt x="51" y="19815"/>
                  </a:cubicBezTo>
                  <a:cubicBezTo>
                    <a:pt x="51" y="20484"/>
                    <a:pt x="1713" y="20675"/>
                    <a:pt x="5534" y="20867"/>
                  </a:cubicBezTo>
                  <a:cubicBezTo>
                    <a:pt x="9356" y="21058"/>
                    <a:pt x="15337" y="21249"/>
                    <a:pt x="21319" y="21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8" name="Line"/>
            <p:cNvSpPr/>
            <p:nvPr/>
          </p:nvSpPr>
          <p:spPr>
            <a:xfrm>
              <a:off x="11418405" y="1132583"/>
              <a:ext cx="1" cy="127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9" name="Line"/>
            <p:cNvSpPr/>
            <p:nvPr/>
          </p:nvSpPr>
          <p:spPr>
            <a:xfrm>
              <a:off x="11500955" y="948433"/>
              <a:ext cx="6350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440" y="4737"/>
                    <a:pt x="17280" y="9474"/>
                    <a:pt x="13680" y="13074"/>
                  </a:cubicBezTo>
                  <a:cubicBezTo>
                    <a:pt x="10080" y="16674"/>
                    <a:pt x="5040" y="1913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0" name="Line"/>
            <p:cNvSpPr/>
            <p:nvPr/>
          </p:nvSpPr>
          <p:spPr>
            <a:xfrm>
              <a:off x="11596205" y="880285"/>
              <a:ext cx="148303" cy="499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527" fill="norm" stroke="1" extrusionOk="0">
                  <a:moveTo>
                    <a:pt x="13690" y="474"/>
                  </a:moveTo>
                  <a:cubicBezTo>
                    <a:pt x="14907" y="200"/>
                    <a:pt x="16124" y="-73"/>
                    <a:pt x="17341" y="18"/>
                  </a:cubicBezTo>
                  <a:cubicBezTo>
                    <a:pt x="18558" y="109"/>
                    <a:pt x="19775" y="565"/>
                    <a:pt x="20535" y="1294"/>
                  </a:cubicBezTo>
                  <a:cubicBezTo>
                    <a:pt x="21296" y="2023"/>
                    <a:pt x="21600" y="3026"/>
                    <a:pt x="20992" y="3937"/>
                  </a:cubicBezTo>
                  <a:cubicBezTo>
                    <a:pt x="20383" y="4849"/>
                    <a:pt x="18862" y="5669"/>
                    <a:pt x="16276" y="6671"/>
                  </a:cubicBezTo>
                  <a:cubicBezTo>
                    <a:pt x="13690" y="7674"/>
                    <a:pt x="10039" y="8859"/>
                    <a:pt x="8518" y="10545"/>
                  </a:cubicBezTo>
                  <a:cubicBezTo>
                    <a:pt x="6997" y="12231"/>
                    <a:pt x="7606" y="14418"/>
                    <a:pt x="7910" y="16013"/>
                  </a:cubicBezTo>
                  <a:cubicBezTo>
                    <a:pt x="8214" y="17608"/>
                    <a:pt x="8214" y="18611"/>
                    <a:pt x="6845" y="19431"/>
                  </a:cubicBezTo>
                  <a:cubicBezTo>
                    <a:pt x="5476" y="20251"/>
                    <a:pt x="2738" y="20889"/>
                    <a:pt x="0" y="215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1" name="Line"/>
            <p:cNvSpPr/>
            <p:nvPr/>
          </p:nvSpPr>
          <p:spPr>
            <a:xfrm>
              <a:off x="2217255" y="2280057"/>
              <a:ext cx="139701" cy="213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5" fill="norm" stroke="1" extrusionOk="0">
                  <a:moveTo>
                    <a:pt x="0" y="8365"/>
                  </a:moveTo>
                  <a:cubicBezTo>
                    <a:pt x="982" y="9204"/>
                    <a:pt x="1964" y="10043"/>
                    <a:pt x="3273" y="10462"/>
                  </a:cubicBezTo>
                  <a:cubicBezTo>
                    <a:pt x="4582" y="10882"/>
                    <a:pt x="6218" y="10882"/>
                    <a:pt x="9164" y="9518"/>
                  </a:cubicBezTo>
                  <a:cubicBezTo>
                    <a:pt x="12109" y="8155"/>
                    <a:pt x="16364" y="5429"/>
                    <a:pt x="18655" y="3542"/>
                  </a:cubicBezTo>
                  <a:cubicBezTo>
                    <a:pt x="20945" y="1654"/>
                    <a:pt x="21273" y="606"/>
                    <a:pt x="20618" y="186"/>
                  </a:cubicBezTo>
                  <a:cubicBezTo>
                    <a:pt x="19964" y="-233"/>
                    <a:pt x="18327" y="-23"/>
                    <a:pt x="15873" y="1654"/>
                  </a:cubicBezTo>
                  <a:cubicBezTo>
                    <a:pt x="13418" y="3332"/>
                    <a:pt x="10145" y="6478"/>
                    <a:pt x="8182" y="9099"/>
                  </a:cubicBezTo>
                  <a:cubicBezTo>
                    <a:pt x="6218" y="11720"/>
                    <a:pt x="5564" y="13817"/>
                    <a:pt x="5891" y="15810"/>
                  </a:cubicBezTo>
                  <a:cubicBezTo>
                    <a:pt x="6218" y="17802"/>
                    <a:pt x="7527" y="19689"/>
                    <a:pt x="10309" y="20528"/>
                  </a:cubicBezTo>
                  <a:cubicBezTo>
                    <a:pt x="13091" y="21367"/>
                    <a:pt x="17345" y="21157"/>
                    <a:pt x="21600" y="209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2" name="Line"/>
            <p:cNvSpPr/>
            <p:nvPr/>
          </p:nvSpPr>
          <p:spPr>
            <a:xfrm>
              <a:off x="2528138" y="2241464"/>
              <a:ext cx="139968" cy="267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154" fill="norm" stroke="1" extrusionOk="0">
                  <a:moveTo>
                    <a:pt x="21318" y="1695"/>
                  </a:moveTo>
                  <a:cubicBezTo>
                    <a:pt x="20351" y="1025"/>
                    <a:pt x="19384" y="355"/>
                    <a:pt x="18094" y="104"/>
                  </a:cubicBezTo>
                  <a:cubicBezTo>
                    <a:pt x="16805" y="-147"/>
                    <a:pt x="15193" y="20"/>
                    <a:pt x="12936" y="1025"/>
                  </a:cubicBezTo>
                  <a:cubicBezTo>
                    <a:pt x="10679" y="2030"/>
                    <a:pt x="7778" y="3872"/>
                    <a:pt x="5199" y="6551"/>
                  </a:cubicBezTo>
                  <a:cubicBezTo>
                    <a:pt x="2619" y="9230"/>
                    <a:pt x="363" y="12746"/>
                    <a:pt x="40" y="15425"/>
                  </a:cubicBezTo>
                  <a:cubicBezTo>
                    <a:pt x="-282" y="18104"/>
                    <a:pt x="1330" y="19946"/>
                    <a:pt x="4231" y="20700"/>
                  </a:cubicBezTo>
                  <a:cubicBezTo>
                    <a:pt x="7133" y="21453"/>
                    <a:pt x="11324" y="21118"/>
                    <a:pt x="15515" y="207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3" name="Line"/>
            <p:cNvSpPr/>
            <p:nvPr/>
          </p:nvSpPr>
          <p:spPr>
            <a:xfrm>
              <a:off x="2763355" y="2177072"/>
              <a:ext cx="111621" cy="308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3" h="21532" fill="norm" stroke="1" extrusionOk="0">
                  <a:moveTo>
                    <a:pt x="2400" y="7329"/>
                  </a:moveTo>
                  <a:cubicBezTo>
                    <a:pt x="2000" y="11620"/>
                    <a:pt x="1600" y="15910"/>
                    <a:pt x="1400" y="16502"/>
                  </a:cubicBezTo>
                  <a:cubicBezTo>
                    <a:pt x="1200" y="17094"/>
                    <a:pt x="1200" y="13987"/>
                    <a:pt x="2200" y="10806"/>
                  </a:cubicBezTo>
                  <a:cubicBezTo>
                    <a:pt x="3200" y="7625"/>
                    <a:pt x="5200" y="4370"/>
                    <a:pt x="6800" y="2447"/>
                  </a:cubicBezTo>
                  <a:cubicBezTo>
                    <a:pt x="8400" y="524"/>
                    <a:pt x="9600" y="-68"/>
                    <a:pt x="11200" y="6"/>
                  </a:cubicBezTo>
                  <a:cubicBezTo>
                    <a:pt x="12800" y="80"/>
                    <a:pt x="14800" y="820"/>
                    <a:pt x="17000" y="2817"/>
                  </a:cubicBezTo>
                  <a:cubicBezTo>
                    <a:pt x="19200" y="4814"/>
                    <a:pt x="21600" y="8069"/>
                    <a:pt x="21000" y="11028"/>
                  </a:cubicBezTo>
                  <a:cubicBezTo>
                    <a:pt x="20400" y="13987"/>
                    <a:pt x="16800" y="16650"/>
                    <a:pt x="12800" y="18351"/>
                  </a:cubicBezTo>
                  <a:cubicBezTo>
                    <a:pt x="8800" y="20053"/>
                    <a:pt x="4400" y="20792"/>
                    <a:pt x="0" y="21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4" name="Line"/>
            <p:cNvSpPr/>
            <p:nvPr/>
          </p:nvSpPr>
          <p:spPr>
            <a:xfrm>
              <a:off x="2782355" y="2408933"/>
              <a:ext cx="254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8" h="21600" fill="norm" stroke="1" extrusionOk="0">
                  <a:moveTo>
                    <a:pt x="19978" y="0"/>
                  </a:moveTo>
                  <a:cubicBezTo>
                    <a:pt x="11670" y="450"/>
                    <a:pt x="3363" y="900"/>
                    <a:pt x="870" y="4500"/>
                  </a:cubicBezTo>
                  <a:cubicBezTo>
                    <a:pt x="-1622" y="8100"/>
                    <a:pt x="1701" y="14850"/>
                    <a:pt x="502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5" name="Line"/>
            <p:cNvSpPr/>
            <p:nvPr/>
          </p:nvSpPr>
          <p:spPr>
            <a:xfrm>
              <a:off x="2991955" y="2218433"/>
              <a:ext cx="5080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00" y="3600"/>
                    <a:pt x="12600" y="7200"/>
                    <a:pt x="9000" y="10800"/>
                  </a:cubicBezTo>
                  <a:cubicBezTo>
                    <a:pt x="5400" y="14400"/>
                    <a:pt x="2700" y="18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6" name="Line"/>
            <p:cNvSpPr/>
            <p:nvPr/>
          </p:nvSpPr>
          <p:spPr>
            <a:xfrm>
              <a:off x="2989277" y="2199383"/>
              <a:ext cx="205879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600" fill="norm" stroke="1" extrusionOk="0">
                  <a:moveTo>
                    <a:pt x="279" y="21600"/>
                  </a:moveTo>
                  <a:cubicBezTo>
                    <a:pt x="58" y="18000"/>
                    <a:pt x="-162" y="14400"/>
                    <a:pt x="169" y="11520"/>
                  </a:cubicBezTo>
                  <a:cubicBezTo>
                    <a:pt x="499" y="8640"/>
                    <a:pt x="1381" y="6480"/>
                    <a:pt x="4467" y="4320"/>
                  </a:cubicBezTo>
                  <a:cubicBezTo>
                    <a:pt x="7552" y="2160"/>
                    <a:pt x="12842" y="0"/>
                    <a:pt x="16038" y="0"/>
                  </a:cubicBezTo>
                  <a:cubicBezTo>
                    <a:pt x="19234" y="0"/>
                    <a:pt x="20336" y="2160"/>
                    <a:pt x="21438" y="43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7" name="Line"/>
            <p:cNvSpPr/>
            <p:nvPr/>
          </p:nvSpPr>
          <p:spPr>
            <a:xfrm>
              <a:off x="3030540" y="2345433"/>
              <a:ext cx="164616" cy="45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4" h="20879" fill="norm" stroke="1" extrusionOk="0">
                  <a:moveTo>
                    <a:pt x="2398" y="17673"/>
                  </a:moveTo>
                  <a:cubicBezTo>
                    <a:pt x="1031" y="19636"/>
                    <a:pt x="-336" y="21600"/>
                    <a:pt x="74" y="20618"/>
                  </a:cubicBezTo>
                  <a:cubicBezTo>
                    <a:pt x="484" y="19636"/>
                    <a:pt x="2672" y="15709"/>
                    <a:pt x="6499" y="11782"/>
                  </a:cubicBezTo>
                  <a:cubicBezTo>
                    <a:pt x="10327" y="7855"/>
                    <a:pt x="15796" y="3927"/>
                    <a:pt x="2126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8" name="Line"/>
            <p:cNvSpPr/>
            <p:nvPr/>
          </p:nvSpPr>
          <p:spPr>
            <a:xfrm>
              <a:off x="3796240" y="2013117"/>
              <a:ext cx="401238" cy="357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6901" y="16615"/>
                  </a:moveTo>
                  <a:cubicBezTo>
                    <a:pt x="6787" y="15465"/>
                    <a:pt x="6674" y="14315"/>
                    <a:pt x="6335" y="13676"/>
                  </a:cubicBezTo>
                  <a:cubicBezTo>
                    <a:pt x="5996" y="13037"/>
                    <a:pt x="5430" y="12909"/>
                    <a:pt x="4469" y="13612"/>
                  </a:cubicBezTo>
                  <a:cubicBezTo>
                    <a:pt x="3508" y="14315"/>
                    <a:pt x="2151" y="15849"/>
                    <a:pt x="1359" y="16935"/>
                  </a:cubicBezTo>
                  <a:cubicBezTo>
                    <a:pt x="568" y="18021"/>
                    <a:pt x="341" y="18660"/>
                    <a:pt x="172" y="19299"/>
                  </a:cubicBezTo>
                  <a:cubicBezTo>
                    <a:pt x="2" y="19938"/>
                    <a:pt x="-111" y="20578"/>
                    <a:pt x="172" y="20897"/>
                  </a:cubicBezTo>
                  <a:cubicBezTo>
                    <a:pt x="454" y="21217"/>
                    <a:pt x="1133" y="21217"/>
                    <a:pt x="2207" y="20705"/>
                  </a:cubicBezTo>
                  <a:cubicBezTo>
                    <a:pt x="3282" y="20194"/>
                    <a:pt x="4752" y="19172"/>
                    <a:pt x="5883" y="18405"/>
                  </a:cubicBezTo>
                  <a:cubicBezTo>
                    <a:pt x="7014" y="17638"/>
                    <a:pt x="7805" y="17127"/>
                    <a:pt x="8144" y="17191"/>
                  </a:cubicBezTo>
                  <a:cubicBezTo>
                    <a:pt x="8484" y="17254"/>
                    <a:pt x="8371" y="17893"/>
                    <a:pt x="8258" y="18596"/>
                  </a:cubicBezTo>
                  <a:cubicBezTo>
                    <a:pt x="8144" y="19299"/>
                    <a:pt x="8031" y="20066"/>
                    <a:pt x="8258" y="20514"/>
                  </a:cubicBezTo>
                  <a:cubicBezTo>
                    <a:pt x="8484" y="20961"/>
                    <a:pt x="9049" y="21089"/>
                    <a:pt x="10180" y="20066"/>
                  </a:cubicBezTo>
                  <a:cubicBezTo>
                    <a:pt x="11311" y="19044"/>
                    <a:pt x="13007" y="16871"/>
                    <a:pt x="14704" y="13931"/>
                  </a:cubicBezTo>
                  <a:cubicBezTo>
                    <a:pt x="16400" y="10992"/>
                    <a:pt x="18096" y="7285"/>
                    <a:pt x="19114" y="5049"/>
                  </a:cubicBezTo>
                  <a:cubicBezTo>
                    <a:pt x="20132" y="2812"/>
                    <a:pt x="20471" y="2045"/>
                    <a:pt x="20754" y="1342"/>
                  </a:cubicBezTo>
                  <a:cubicBezTo>
                    <a:pt x="21037" y="639"/>
                    <a:pt x="21263" y="0"/>
                    <a:pt x="21376" y="0"/>
                  </a:cubicBezTo>
                  <a:cubicBezTo>
                    <a:pt x="21489" y="0"/>
                    <a:pt x="21489" y="639"/>
                    <a:pt x="20980" y="2684"/>
                  </a:cubicBezTo>
                  <a:cubicBezTo>
                    <a:pt x="20471" y="4729"/>
                    <a:pt x="19453" y="8180"/>
                    <a:pt x="18831" y="11439"/>
                  </a:cubicBezTo>
                  <a:cubicBezTo>
                    <a:pt x="18209" y="14698"/>
                    <a:pt x="17983" y="17766"/>
                    <a:pt x="18096" y="19491"/>
                  </a:cubicBezTo>
                  <a:cubicBezTo>
                    <a:pt x="18209" y="21217"/>
                    <a:pt x="18662" y="21600"/>
                    <a:pt x="19171" y="21600"/>
                  </a:cubicBezTo>
                  <a:cubicBezTo>
                    <a:pt x="19680" y="21600"/>
                    <a:pt x="20245" y="21217"/>
                    <a:pt x="20810" y="208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9" name="Line"/>
            <p:cNvSpPr/>
            <p:nvPr/>
          </p:nvSpPr>
          <p:spPr>
            <a:xfrm>
              <a:off x="4096855" y="2214977"/>
              <a:ext cx="177801" cy="9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5657" y="11375"/>
                    <a:pt x="11314" y="2735"/>
                    <a:pt x="14914" y="575"/>
                  </a:cubicBezTo>
                  <a:cubicBezTo>
                    <a:pt x="18514" y="-1585"/>
                    <a:pt x="20057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0" name="Line"/>
            <p:cNvSpPr/>
            <p:nvPr/>
          </p:nvSpPr>
          <p:spPr>
            <a:xfrm>
              <a:off x="4693755" y="2134395"/>
              <a:ext cx="241301" cy="206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4" fill="norm" stroke="1" extrusionOk="0">
                  <a:moveTo>
                    <a:pt x="0" y="5336"/>
                  </a:moveTo>
                  <a:cubicBezTo>
                    <a:pt x="1137" y="3608"/>
                    <a:pt x="2274" y="1880"/>
                    <a:pt x="3695" y="1340"/>
                  </a:cubicBezTo>
                  <a:cubicBezTo>
                    <a:pt x="5116" y="800"/>
                    <a:pt x="6821" y="1448"/>
                    <a:pt x="8147" y="4148"/>
                  </a:cubicBezTo>
                  <a:cubicBezTo>
                    <a:pt x="9474" y="6848"/>
                    <a:pt x="10421" y="11600"/>
                    <a:pt x="10421" y="14732"/>
                  </a:cubicBezTo>
                  <a:cubicBezTo>
                    <a:pt x="10421" y="17864"/>
                    <a:pt x="9474" y="19376"/>
                    <a:pt x="8526" y="20240"/>
                  </a:cubicBezTo>
                  <a:cubicBezTo>
                    <a:pt x="7579" y="21104"/>
                    <a:pt x="6632" y="21320"/>
                    <a:pt x="5968" y="20888"/>
                  </a:cubicBezTo>
                  <a:cubicBezTo>
                    <a:pt x="5305" y="20456"/>
                    <a:pt x="4926" y="19376"/>
                    <a:pt x="4926" y="17540"/>
                  </a:cubicBezTo>
                  <a:cubicBezTo>
                    <a:pt x="4926" y="15704"/>
                    <a:pt x="5305" y="13112"/>
                    <a:pt x="6821" y="10520"/>
                  </a:cubicBezTo>
                  <a:cubicBezTo>
                    <a:pt x="8337" y="7928"/>
                    <a:pt x="10989" y="5336"/>
                    <a:pt x="12789" y="3284"/>
                  </a:cubicBezTo>
                  <a:cubicBezTo>
                    <a:pt x="14589" y="1232"/>
                    <a:pt x="15537" y="-280"/>
                    <a:pt x="15347" y="44"/>
                  </a:cubicBezTo>
                  <a:cubicBezTo>
                    <a:pt x="15158" y="368"/>
                    <a:pt x="13832" y="2528"/>
                    <a:pt x="12789" y="5444"/>
                  </a:cubicBezTo>
                  <a:cubicBezTo>
                    <a:pt x="11747" y="8360"/>
                    <a:pt x="10989" y="12032"/>
                    <a:pt x="11463" y="14624"/>
                  </a:cubicBezTo>
                  <a:cubicBezTo>
                    <a:pt x="11937" y="17216"/>
                    <a:pt x="13642" y="18728"/>
                    <a:pt x="15537" y="19268"/>
                  </a:cubicBezTo>
                  <a:cubicBezTo>
                    <a:pt x="17432" y="19808"/>
                    <a:pt x="19516" y="19376"/>
                    <a:pt x="21600" y="189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1" name="Line"/>
            <p:cNvSpPr/>
            <p:nvPr/>
          </p:nvSpPr>
          <p:spPr>
            <a:xfrm>
              <a:off x="5043005" y="2218433"/>
              <a:ext cx="1079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2" name="Line"/>
            <p:cNvSpPr/>
            <p:nvPr/>
          </p:nvSpPr>
          <p:spPr>
            <a:xfrm>
              <a:off x="5068405" y="2294633"/>
              <a:ext cx="1524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3" name="Line"/>
            <p:cNvSpPr/>
            <p:nvPr/>
          </p:nvSpPr>
          <p:spPr>
            <a:xfrm>
              <a:off x="5252555" y="2090501"/>
              <a:ext cx="166211" cy="343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0" h="21395" fill="norm" stroke="1" extrusionOk="0">
                  <a:moveTo>
                    <a:pt x="4000" y="2034"/>
                  </a:moveTo>
                  <a:cubicBezTo>
                    <a:pt x="4267" y="1375"/>
                    <a:pt x="4533" y="717"/>
                    <a:pt x="5733" y="322"/>
                  </a:cubicBezTo>
                  <a:cubicBezTo>
                    <a:pt x="6933" y="-73"/>
                    <a:pt x="9067" y="-205"/>
                    <a:pt x="11333" y="519"/>
                  </a:cubicBezTo>
                  <a:cubicBezTo>
                    <a:pt x="13600" y="1244"/>
                    <a:pt x="16000" y="2824"/>
                    <a:pt x="16000" y="4471"/>
                  </a:cubicBezTo>
                  <a:cubicBezTo>
                    <a:pt x="16000" y="6117"/>
                    <a:pt x="13600" y="7829"/>
                    <a:pt x="11867" y="8949"/>
                  </a:cubicBezTo>
                  <a:cubicBezTo>
                    <a:pt x="10133" y="10068"/>
                    <a:pt x="9067" y="10595"/>
                    <a:pt x="9333" y="11056"/>
                  </a:cubicBezTo>
                  <a:cubicBezTo>
                    <a:pt x="9600" y="11517"/>
                    <a:pt x="11200" y="11912"/>
                    <a:pt x="13200" y="12439"/>
                  </a:cubicBezTo>
                  <a:cubicBezTo>
                    <a:pt x="15200" y="12966"/>
                    <a:pt x="17600" y="13624"/>
                    <a:pt x="19200" y="14217"/>
                  </a:cubicBezTo>
                  <a:cubicBezTo>
                    <a:pt x="20800" y="14810"/>
                    <a:pt x="21600" y="15336"/>
                    <a:pt x="20267" y="16324"/>
                  </a:cubicBezTo>
                  <a:cubicBezTo>
                    <a:pt x="18933" y="17312"/>
                    <a:pt x="15467" y="18761"/>
                    <a:pt x="11733" y="19683"/>
                  </a:cubicBezTo>
                  <a:cubicBezTo>
                    <a:pt x="8000" y="20605"/>
                    <a:pt x="4000" y="21000"/>
                    <a:pt x="0" y="213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4" name="Line"/>
            <p:cNvSpPr/>
            <p:nvPr/>
          </p:nvSpPr>
          <p:spPr>
            <a:xfrm>
              <a:off x="8256105" y="4304954"/>
              <a:ext cx="565151" cy="21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12" fill="norm" stroke="1" extrusionOk="0">
                  <a:moveTo>
                    <a:pt x="0" y="14221"/>
                  </a:moveTo>
                  <a:cubicBezTo>
                    <a:pt x="2184" y="10294"/>
                    <a:pt x="4369" y="6367"/>
                    <a:pt x="6957" y="3421"/>
                  </a:cubicBezTo>
                  <a:cubicBezTo>
                    <a:pt x="9546" y="476"/>
                    <a:pt x="12539" y="-1488"/>
                    <a:pt x="15047" y="1457"/>
                  </a:cubicBezTo>
                  <a:cubicBezTo>
                    <a:pt x="17555" y="4403"/>
                    <a:pt x="19578" y="12257"/>
                    <a:pt x="21600" y="201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5" name="Line"/>
            <p:cNvSpPr/>
            <p:nvPr/>
          </p:nvSpPr>
          <p:spPr>
            <a:xfrm>
              <a:off x="9015853" y="4252135"/>
              <a:ext cx="54184" cy="36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9" h="20635" fill="norm" stroke="1" extrusionOk="0">
                  <a:moveTo>
                    <a:pt x="10451" y="6235"/>
                  </a:moveTo>
                  <a:cubicBezTo>
                    <a:pt x="7251" y="2635"/>
                    <a:pt x="4051" y="-965"/>
                    <a:pt x="2051" y="235"/>
                  </a:cubicBezTo>
                  <a:cubicBezTo>
                    <a:pt x="51" y="1435"/>
                    <a:pt x="-749" y="7435"/>
                    <a:pt x="851" y="11635"/>
                  </a:cubicBezTo>
                  <a:cubicBezTo>
                    <a:pt x="2451" y="15835"/>
                    <a:pt x="6451" y="18235"/>
                    <a:pt x="10851" y="18235"/>
                  </a:cubicBezTo>
                  <a:cubicBezTo>
                    <a:pt x="15251" y="18235"/>
                    <a:pt x="20051" y="15835"/>
                    <a:pt x="20451" y="14035"/>
                  </a:cubicBezTo>
                  <a:cubicBezTo>
                    <a:pt x="20851" y="12235"/>
                    <a:pt x="16851" y="11035"/>
                    <a:pt x="12851" y="11035"/>
                  </a:cubicBezTo>
                  <a:cubicBezTo>
                    <a:pt x="8851" y="11035"/>
                    <a:pt x="4851" y="12235"/>
                    <a:pt x="5251" y="11035"/>
                  </a:cubicBezTo>
                  <a:cubicBezTo>
                    <a:pt x="5651" y="9835"/>
                    <a:pt x="10451" y="6235"/>
                    <a:pt x="12451" y="7435"/>
                  </a:cubicBezTo>
                  <a:cubicBezTo>
                    <a:pt x="14451" y="8635"/>
                    <a:pt x="13651" y="14635"/>
                    <a:pt x="12851" y="206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6" name="Line"/>
            <p:cNvSpPr/>
            <p:nvPr/>
          </p:nvSpPr>
          <p:spPr>
            <a:xfrm>
              <a:off x="9297505" y="4390133"/>
              <a:ext cx="400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00" y="0"/>
                    <a:pt x="6400" y="0"/>
                    <a:pt x="9600" y="900"/>
                  </a:cubicBezTo>
                  <a:cubicBezTo>
                    <a:pt x="12800" y="1800"/>
                    <a:pt x="16000" y="3600"/>
                    <a:pt x="18000" y="7200"/>
                  </a:cubicBezTo>
                  <a:cubicBezTo>
                    <a:pt x="20000" y="10800"/>
                    <a:pt x="20800" y="16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7" name="Line"/>
            <p:cNvSpPr/>
            <p:nvPr/>
          </p:nvSpPr>
          <p:spPr>
            <a:xfrm>
              <a:off x="9957905" y="4381667"/>
              <a:ext cx="393701" cy="8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29" y="10800"/>
                    <a:pt x="9058" y="0"/>
                    <a:pt x="12658" y="0"/>
                  </a:cubicBezTo>
                  <a:cubicBezTo>
                    <a:pt x="16258" y="0"/>
                    <a:pt x="18929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8" name="Line"/>
            <p:cNvSpPr/>
            <p:nvPr/>
          </p:nvSpPr>
          <p:spPr>
            <a:xfrm>
              <a:off x="2226304" y="2685704"/>
              <a:ext cx="778352" cy="70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0571" fill="norm" stroke="1" extrusionOk="0">
                  <a:moveTo>
                    <a:pt x="1154" y="17429"/>
                  </a:moveTo>
                  <a:cubicBezTo>
                    <a:pt x="627" y="14961"/>
                    <a:pt x="101" y="12492"/>
                    <a:pt x="13" y="13109"/>
                  </a:cubicBezTo>
                  <a:cubicBezTo>
                    <a:pt x="-75" y="13726"/>
                    <a:pt x="276" y="17429"/>
                    <a:pt x="1066" y="19281"/>
                  </a:cubicBezTo>
                  <a:cubicBezTo>
                    <a:pt x="1857" y="21132"/>
                    <a:pt x="3086" y="21132"/>
                    <a:pt x="4286" y="18355"/>
                  </a:cubicBezTo>
                  <a:cubicBezTo>
                    <a:pt x="5486" y="15578"/>
                    <a:pt x="6657" y="10023"/>
                    <a:pt x="7505" y="6321"/>
                  </a:cubicBezTo>
                  <a:cubicBezTo>
                    <a:pt x="8354" y="2618"/>
                    <a:pt x="8881" y="766"/>
                    <a:pt x="9262" y="766"/>
                  </a:cubicBezTo>
                  <a:cubicBezTo>
                    <a:pt x="9642" y="766"/>
                    <a:pt x="9876" y="2618"/>
                    <a:pt x="10637" y="2926"/>
                  </a:cubicBezTo>
                  <a:cubicBezTo>
                    <a:pt x="11398" y="3235"/>
                    <a:pt x="12686" y="2001"/>
                    <a:pt x="14179" y="1075"/>
                  </a:cubicBezTo>
                  <a:cubicBezTo>
                    <a:pt x="15671" y="149"/>
                    <a:pt x="17369" y="-468"/>
                    <a:pt x="18627" y="458"/>
                  </a:cubicBezTo>
                  <a:cubicBezTo>
                    <a:pt x="19886" y="1383"/>
                    <a:pt x="20705" y="3852"/>
                    <a:pt x="21525" y="63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9" name="Line"/>
            <p:cNvSpPr/>
            <p:nvPr/>
          </p:nvSpPr>
          <p:spPr>
            <a:xfrm>
              <a:off x="693255" y="3348733"/>
              <a:ext cx="101601" cy="482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900" y="2747"/>
                    <a:pt x="16200" y="5495"/>
                    <a:pt x="13500" y="8621"/>
                  </a:cubicBezTo>
                  <a:cubicBezTo>
                    <a:pt x="10800" y="11747"/>
                    <a:pt x="8100" y="15253"/>
                    <a:pt x="5850" y="17479"/>
                  </a:cubicBezTo>
                  <a:cubicBezTo>
                    <a:pt x="3600" y="19705"/>
                    <a:pt x="1800" y="2065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0" name="Line"/>
            <p:cNvSpPr/>
            <p:nvPr/>
          </p:nvSpPr>
          <p:spPr>
            <a:xfrm>
              <a:off x="731355" y="3339390"/>
              <a:ext cx="254001" cy="117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4" fill="norm" stroke="1" extrusionOk="0">
                  <a:moveTo>
                    <a:pt x="0" y="21374"/>
                  </a:moveTo>
                  <a:cubicBezTo>
                    <a:pt x="3420" y="15203"/>
                    <a:pt x="6840" y="9031"/>
                    <a:pt x="10260" y="5367"/>
                  </a:cubicBezTo>
                  <a:cubicBezTo>
                    <a:pt x="13680" y="1703"/>
                    <a:pt x="17100" y="545"/>
                    <a:pt x="18990" y="160"/>
                  </a:cubicBezTo>
                  <a:cubicBezTo>
                    <a:pt x="20880" y="-226"/>
                    <a:pt x="21240" y="160"/>
                    <a:pt x="21600" y="5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1" name="Line"/>
            <p:cNvSpPr/>
            <p:nvPr/>
          </p:nvSpPr>
          <p:spPr>
            <a:xfrm>
              <a:off x="731355" y="3532883"/>
              <a:ext cx="2667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43" y="18327"/>
                    <a:pt x="5486" y="15055"/>
                    <a:pt x="9086" y="11455"/>
                  </a:cubicBezTo>
                  <a:cubicBezTo>
                    <a:pt x="12686" y="7855"/>
                    <a:pt x="17143" y="392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2" name="Line"/>
            <p:cNvSpPr/>
            <p:nvPr/>
          </p:nvSpPr>
          <p:spPr>
            <a:xfrm>
              <a:off x="849888" y="3120249"/>
              <a:ext cx="154518" cy="145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4" fill="norm" stroke="1" extrusionOk="0">
                  <a:moveTo>
                    <a:pt x="5622" y="9240"/>
                  </a:moveTo>
                  <a:cubicBezTo>
                    <a:pt x="4142" y="12017"/>
                    <a:pt x="2663" y="14794"/>
                    <a:pt x="1627" y="17108"/>
                  </a:cubicBezTo>
                  <a:cubicBezTo>
                    <a:pt x="592" y="19423"/>
                    <a:pt x="0" y="21274"/>
                    <a:pt x="0" y="21274"/>
                  </a:cubicBezTo>
                  <a:cubicBezTo>
                    <a:pt x="0" y="21274"/>
                    <a:pt x="592" y="19423"/>
                    <a:pt x="2663" y="15720"/>
                  </a:cubicBezTo>
                  <a:cubicBezTo>
                    <a:pt x="4734" y="12017"/>
                    <a:pt x="8285" y="6463"/>
                    <a:pt x="11096" y="3377"/>
                  </a:cubicBezTo>
                  <a:cubicBezTo>
                    <a:pt x="13907" y="291"/>
                    <a:pt x="15978" y="-326"/>
                    <a:pt x="17310" y="137"/>
                  </a:cubicBezTo>
                  <a:cubicBezTo>
                    <a:pt x="18641" y="600"/>
                    <a:pt x="19233" y="2143"/>
                    <a:pt x="19825" y="4920"/>
                  </a:cubicBezTo>
                  <a:cubicBezTo>
                    <a:pt x="20416" y="7697"/>
                    <a:pt x="21008" y="11708"/>
                    <a:pt x="21600" y="157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3" name="Line"/>
            <p:cNvSpPr/>
            <p:nvPr/>
          </p:nvSpPr>
          <p:spPr>
            <a:xfrm>
              <a:off x="1118465" y="3341779"/>
              <a:ext cx="190741" cy="409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7" h="21308" fill="norm" stroke="1" extrusionOk="0">
                  <a:moveTo>
                    <a:pt x="21157" y="2676"/>
                  </a:moveTo>
                  <a:cubicBezTo>
                    <a:pt x="21157" y="1684"/>
                    <a:pt x="21157" y="693"/>
                    <a:pt x="20570" y="252"/>
                  </a:cubicBezTo>
                  <a:cubicBezTo>
                    <a:pt x="19983" y="-189"/>
                    <a:pt x="18809" y="-79"/>
                    <a:pt x="16579" y="803"/>
                  </a:cubicBezTo>
                  <a:cubicBezTo>
                    <a:pt x="14348" y="1684"/>
                    <a:pt x="11061" y="3338"/>
                    <a:pt x="8009" y="5762"/>
                  </a:cubicBezTo>
                  <a:cubicBezTo>
                    <a:pt x="4957" y="8187"/>
                    <a:pt x="2140" y="11382"/>
                    <a:pt x="848" y="13807"/>
                  </a:cubicBezTo>
                  <a:cubicBezTo>
                    <a:pt x="-443" y="16231"/>
                    <a:pt x="-208" y="17884"/>
                    <a:pt x="1200" y="19042"/>
                  </a:cubicBezTo>
                  <a:cubicBezTo>
                    <a:pt x="2609" y="20199"/>
                    <a:pt x="5192" y="20860"/>
                    <a:pt x="8244" y="21135"/>
                  </a:cubicBezTo>
                  <a:cubicBezTo>
                    <a:pt x="11296" y="21411"/>
                    <a:pt x="14818" y="21301"/>
                    <a:pt x="18340" y="211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4" name="Line"/>
            <p:cNvSpPr/>
            <p:nvPr/>
          </p:nvSpPr>
          <p:spPr>
            <a:xfrm>
              <a:off x="1398105" y="3457863"/>
              <a:ext cx="81371" cy="235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257" fill="norm" stroke="1" extrusionOk="0">
                  <a:moveTo>
                    <a:pt x="0" y="2760"/>
                  </a:moveTo>
                  <a:cubicBezTo>
                    <a:pt x="0" y="1805"/>
                    <a:pt x="0" y="849"/>
                    <a:pt x="2492" y="371"/>
                  </a:cubicBezTo>
                  <a:cubicBezTo>
                    <a:pt x="4985" y="-107"/>
                    <a:pt x="9969" y="-107"/>
                    <a:pt x="13569" y="275"/>
                  </a:cubicBezTo>
                  <a:cubicBezTo>
                    <a:pt x="17169" y="658"/>
                    <a:pt x="19385" y="1422"/>
                    <a:pt x="20492" y="2282"/>
                  </a:cubicBezTo>
                  <a:cubicBezTo>
                    <a:pt x="21600" y="3143"/>
                    <a:pt x="21600" y="4098"/>
                    <a:pt x="20215" y="4958"/>
                  </a:cubicBezTo>
                  <a:cubicBezTo>
                    <a:pt x="18831" y="5819"/>
                    <a:pt x="16062" y="6583"/>
                    <a:pt x="13569" y="7252"/>
                  </a:cubicBezTo>
                  <a:cubicBezTo>
                    <a:pt x="11077" y="7921"/>
                    <a:pt x="8862" y="8495"/>
                    <a:pt x="9138" y="9068"/>
                  </a:cubicBezTo>
                  <a:cubicBezTo>
                    <a:pt x="9415" y="9642"/>
                    <a:pt x="12185" y="10215"/>
                    <a:pt x="14677" y="11362"/>
                  </a:cubicBezTo>
                  <a:cubicBezTo>
                    <a:pt x="17169" y="12509"/>
                    <a:pt x="19385" y="14229"/>
                    <a:pt x="20492" y="15567"/>
                  </a:cubicBezTo>
                  <a:cubicBezTo>
                    <a:pt x="21600" y="16905"/>
                    <a:pt x="21600" y="17861"/>
                    <a:pt x="20215" y="18721"/>
                  </a:cubicBezTo>
                  <a:cubicBezTo>
                    <a:pt x="18831" y="19581"/>
                    <a:pt x="16062" y="20346"/>
                    <a:pt x="13292" y="20824"/>
                  </a:cubicBezTo>
                  <a:cubicBezTo>
                    <a:pt x="10523" y="21302"/>
                    <a:pt x="7754" y="21493"/>
                    <a:pt x="5538" y="20824"/>
                  </a:cubicBezTo>
                  <a:cubicBezTo>
                    <a:pt x="3323" y="20155"/>
                    <a:pt x="1662" y="18626"/>
                    <a:pt x="0" y="170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5" name="Line"/>
            <p:cNvSpPr/>
            <p:nvPr/>
          </p:nvSpPr>
          <p:spPr>
            <a:xfrm>
              <a:off x="1499705" y="3365667"/>
              <a:ext cx="121684" cy="459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6" h="21600" fill="norm" stroke="1" extrusionOk="0">
                  <a:moveTo>
                    <a:pt x="3295" y="398"/>
                  </a:moveTo>
                  <a:cubicBezTo>
                    <a:pt x="5125" y="199"/>
                    <a:pt x="6956" y="0"/>
                    <a:pt x="8786" y="0"/>
                  </a:cubicBezTo>
                  <a:cubicBezTo>
                    <a:pt x="10617" y="0"/>
                    <a:pt x="12447" y="199"/>
                    <a:pt x="14644" y="1443"/>
                  </a:cubicBezTo>
                  <a:cubicBezTo>
                    <a:pt x="16841" y="2688"/>
                    <a:pt x="19403" y="4977"/>
                    <a:pt x="20502" y="7416"/>
                  </a:cubicBezTo>
                  <a:cubicBezTo>
                    <a:pt x="21600" y="9854"/>
                    <a:pt x="21234" y="12442"/>
                    <a:pt x="17573" y="14831"/>
                  </a:cubicBezTo>
                  <a:cubicBezTo>
                    <a:pt x="13912" y="17220"/>
                    <a:pt x="6956" y="1941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6" name="Line"/>
            <p:cNvSpPr/>
            <p:nvPr/>
          </p:nvSpPr>
          <p:spPr>
            <a:xfrm>
              <a:off x="1950555" y="3640270"/>
              <a:ext cx="12700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3600" y="11375"/>
                    <a:pt x="7200" y="2735"/>
                    <a:pt x="10800" y="575"/>
                  </a:cubicBezTo>
                  <a:cubicBezTo>
                    <a:pt x="14400" y="-1585"/>
                    <a:pt x="18000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7" name="Line"/>
            <p:cNvSpPr/>
            <p:nvPr/>
          </p:nvSpPr>
          <p:spPr>
            <a:xfrm>
              <a:off x="1962123" y="3767833"/>
              <a:ext cx="185283" cy="36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0873" fill="norm" stroke="1" extrusionOk="0">
                  <a:moveTo>
                    <a:pt x="2341" y="0"/>
                  </a:moveTo>
                  <a:cubicBezTo>
                    <a:pt x="1113" y="7200"/>
                    <a:pt x="-114" y="14400"/>
                    <a:pt x="9" y="18000"/>
                  </a:cubicBezTo>
                  <a:cubicBezTo>
                    <a:pt x="131" y="21600"/>
                    <a:pt x="1604" y="21600"/>
                    <a:pt x="5409" y="19200"/>
                  </a:cubicBezTo>
                  <a:cubicBezTo>
                    <a:pt x="9213" y="16800"/>
                    <a:pt x="15350" y="12000"/>
                    <a:pt x="21486" y="7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8" name="Line"/>
            <p:cNvSpPr/>
            <p:nvPr/>
          </p:nvSpPr>
          <p:spPr>
            <a:xfrm>
              <a:off x="2539979" y="3469383"/>
              <a:ext cx="267827" cy="325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458" fill="norm" stroke="1" extrusionOk="0">
                  <a:moveTo>
                    <a:pt x="21352" y="0"/>
                  </a:moveTo>
                  <a:cubicBezTo>
                    <a:pt x="19327" y="697"/>
                    <a:pt x="17302" y="1394"/>
                    <a:pt x="15024" y="2508"/>
                  </a:cubicBezTo>
                  <a:cubicBezTo>
                    <a:pt x="12746" y="3623"/>
                    <a:pt x="10215" y="5156"/>
                    <a:pt x="8611" y="6201"/>
                  </a:cubicBezTo>
                  <a:cubicBezTo>
                    <a:pt x="7008" y="7246"/>
                    <a:pt x="6333" y="7804"/>
                    <a:pt x="5996" y="8431"/>
                  </a:cubicBezTo>
                  <a:cubicBezTo>
                    <a:pt x="5658" y="9058"/>
                    <a:pt x="5658" y="9755"/>
                    <a:pt x="6080" y="10103"/>
                  </a:cubicBezTo>
                  <a:cubicBezTo>
                    <a:pt x="6502" y="10452"/>
                    <a:pt x="7346" y="10452"/>
                    <a:pt x="8443" y="10452"/>
                  </a:cubicBezTo>
                  <a:cubicBezTo>
                    <a:pt x="9540" y="10452"/>
                    <a:pt x="10890" y="10452"/>
                    <a:pt x="12155" y="10452"/>
                  </a:cubicBezTo>
                  <a:cubicBezTo>
                    <a:pt x="13421" y="10452"/>
                    <a:pt x="14602" y="10452"/>
                    <a:pt x="14940" y="10730"/>
                  </a:cubicBezTo>
                  <a:cubicBezTo>
                    <a:pt x="15277" y="11009"/>
                    <a:pt x="14771" y="11566"/>
                    <a:pt x="12661" y="12821"/>
                  </a:cubicBezTo>
                  <a:cubicBezTo>
                    <a:pt x="10552" y="14075"/>
                    <a:pt x="6840" y="16026"/>
                    <a:pt x="4646" y="17280"/>
                  </a:cubicBezTo>
                  <a:cubicBezTo>
                    <a:pt x="2452" y="18534"/>
                    <a:pt x="1777" y="19092"/>
                    <a:pt x="1102" y="19719"/>
                  </a:cubicBezTo>
                  <a:cubicBezTo>
                    <a:pt x="427" y="20346"/>
                    <a:pt x="-248" y="21043"/>
                    <a:pt x="89" y="21321"/>
                  </a:cubicBezTo>
                  <a:cubicBezTo>
                    <a:pt x="427" y="21600"/>
                    <a:pt x="1777" y="21461"/>
                    <a:pt x="5405" y="20834"/>
                  </a:cubicBezTo>
                  <a:cubicBezTo>
                    <a:pt x="9033" y="20206"/>
                    <a:pt x="14940" y="19092"/>
                    <a:pt x="20846" y="179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9" name="Line"/>
            <p:cNvSpPr/>
            <p:nvPr/>
          </p:nvSpPr>
          <p:spPr>
            <a:xfrm>
              <a:off x="3074505" y="3513833"/>
              <a:ext cx="1270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4865"/>
                    <a:pt x="21600" y="9730"/>
                    <a:pt x="19800" y="13135"/>
                  </a:cubicBezTo>
                  <a:cubicBezTo>
                    <a:pt x="18000" y="16541"/>
                    <a:pt x="14400" y="18486"/>
                    <a:pt x="10800" y="19654"/>
                  </a:cubicBezTo>
                  <a:cubicBezTo>
                    <a:pt x="7200" y="20822"/>
                    <a:pt x="3600" y="2121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0" name="Line"/>
            <p:cNvSpPr/>
            <p:nvPr/>
          </p:nvSpPr>
          <p:spPr>
            <a:xfrm>
              <a:off x="2928455" y="3501133"/>
              <a:ext cx="2730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81" y="16200"/>
                    <a:pt x="6363" y="10800"/>
                    <a:pt x="9963" y="7200"/>
                  </a:cubicBezTo>
                  <a:cubicBezTo>
                    <a:pt x="13563" y="3600"/>
                    <a:pt x="17581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1" name="Line"/>
            <p:cNvSpPr/>
            <p:nvPr/>
          </p:nvSpPr>
          <p:spPr>
            <a:xfrm>
              <a:off x="2960205" y="3742433"/>
              <a:ext cx="2286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200" y="16000"/>
                    <a:pt x="12400" y="10400"/>
                    <a:pt x="16000" y="6800"/>
                  </a:cubicBezTo>
                  <a:cubicBezTo>
                    <a:pt x="19600" y="3200"/>
                    <a:pt x="20600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2" name="Line"/>
            <p:cNvSpPr/>
            <p:nvPr/>
          </p:nvSpPr>
          <p:spPr>
            <a:xfrm>
              <a:off x="3323490" y="3464220"/>
              <a:ext cx="144716" cy="303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0" h="21368" fill="norm" stroke="1" extrusionOk="0">
                  <a:moveTo>
                    <a:pt x="14411" y="2598"/>
                  </a:moveTo>
                  <a:cubicBezTo>
                    <a:pt x="15324" y="1556"/>
                    <a:pt x="16237" y="513"/>
                    <a:pt x="15932" y="140"/>
                  </a:cubicBezTo>
                  <a:cubicBezTo>
                    <a:pt x="15628" y="-232"/>
                    <a:pt x="14107" y="66"/>
                    <a:pt x="11065" y="1928"/>
                  </a:cubicBezTo>
                  <a:cubicBezTo>
                    <a:pt x="8023" y="3790"/>
                    <a:pt x="3459" y="7216"/>
                    <a:pt x="1330" y="9823"/>
                  </a:cubicBezTo>
                  <a:cubicBezTo>
                    <a:pt x="-800" y="12430"/>
                    <a:pt x="-496" y="14218"/>
                    <a:pt x="3155" y="16005"/>
                  </a:cubicBezTo>
                  <a:cubicBezTo>
                    <a:pt x="6806" y="17793"/>
                    <a:pt x="13803" y="19580"/>
                    <a:pt x="20800" y="213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3" name="Line"/>
            <p:cNvSpPr/>
            <p:nvPr/>
          </p:nvSpPr>
          <p:spPr>
            <a:xfrm>
              <a:off x="3563455" y="3520183"/>
              <a:ext cx="191998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1600" fill="norm" stroke="1" extrusionOk="0">
                  <a:moveTo>
                    <a:pt x="0" y="0"/>
                  </a:moveTo>
                  <a:cubicBezTo>
                    <a:pt x="3757" y="2743"/>
                    <a:pt x="7513" y="5486"/>
                    <a:pt x="11152" y="8657"/>
                  </a:cubicBezTo>
                  <a:cubicBezTo>
                    <a:pt x="14791" y="11829"/>
                    <a:pt x="18313" y="15429"/>
                    <a:pt x="19957" y="17657"/>
                  </a:cubicBezTo>
                  <a:cubicBezTo>
                    <a:pt x="21600" y="19886"/>
                    <a:pt x="21365" y="20743"/>
                    <a:pt x="2113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4" name="Line"/>
            <p:cNvSpPr/>
            <p:nvPr/>
          </p:nvSpPr>
          <p:spPr>
            <a:xfrm>
              <a:off x="3605555" y="3482083"/>
              <a:ext cx="142051" cy="341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493" fill="norm" stroke="1" extrusionOk="0">
                  <a:moveTo>
                    <a:pt x="21317" y="0"/>
                  </a:moveTo>
                  <a:cubicBezTo>
                    <a:pt x="18141" y="3200"/>
                    <a:pt x="14964" y="6400"/>
                    <a:pt x="11470" y="9733"/>
                  </a:cubicBezTo>
                  <a:cubicBezTo>
                    <a:pt x="7976" y="13067"/>
                    <a:pt x="4164" y="16533"/>
                    <a:pt x="2099" y="18600"/>
                  </a:cubicBezTo>
                  <a:cubicBezTo>
                    <a:pt x="35" y="20667"/>
                    <a:pt x="-283" y="21333"/>
                    <a:pt x="193" y="21467"/>
                  </a:cubicBezTo>
                  <a:cubicBezTo>
                    <a:pt x="670" y="21600"/>
                    <a:pt x="1941" y="21200"/>
                    <a:pt x="3211" y="20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5" name="Line"/>
            <p:cNvSpPr/>
            <p:nvPr/>
          </p:nvSpPr>
          <p:spPr>
            <a:xfrm>
              <a:off x="3830155" y="3678933"/>
              <a:ext cx="127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6" name="Line"/>
            <p:cNvSpPr/>
            <p:nvPr/>
          </p:nvSpPr>
          <p:spPr>
            <a:xfrm>
              <a:off x="3830660" y="3556081"/>
              <a:ext cx="34681" cy="5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7" h="20507" fill="norm" stroke="1" extrusionOk="0">
                  <a:moveTo>
                    <a:pt x="7321" y="3117"/>
                  </a:moveTo>
                  <a:cubicBezTo>
                    <a:pt x="6050" y="6974"/>
                    <a:pt x="4779" y="10831"/>
                    <a:pt x="6050" y="14303"/>
                  </a:cubicBezTo>
                  <a:cubicBezTo>
                    <a:pt x="7321" y="17774"/>
                    <a:pt x="11132" y="20860"/>
                    <a:pt x="14309" y="20474"/>
                  </a:cubicBezTo>
                  <a:cubicBezTo>
                    <a:pt x="17485" y="20089"/>
                    <a:pt x="20026" y="16231"/>
                    <a:pt x="20662" y="12374"/>
                  </a:cubicBezTo>
                  <a:cubicBezTo>
                    <a:pt x="21297" y="8517"/>
                    <a:pt x="20026" y="4660"/>
                    <a:pt x="16215" y="2346"/>
                  </a:cubicBezTo>
                  <a:cubicBezTo>
                    <a:pt x="12403" y="31"/>
                    <a:pt x="6050" y="-740"/>
                    <a:pt x="2873" y="803"/>
                  </a:cubicBezTo>
                  <a:cubicBezTo>
                    <a:pt x="-303" y="2346"/>
                    <a:pt x="-303" y="6203"/>
                    <a:pt x="332" y="8517"/>
                  </a:cubicBezTo>
                  <a:cubicBezTo>
                    <a:pt x="968" y="10831"/>
                    <a:pt x="2238" y="11603"/>
                    <a:pt x="3509" y="123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7" name="Line"/>
            <p:cNvSpPr/>
            <p:nvPr/>
          </p:nvSpPr>
          <p:spPr>
            <a:xfrm>
              <a:off x="4028045" y="3513338"/>
              <a:ext cx="164061" cy="181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316" fill="norm" stroke="1" extrusionOk="0">
                  <a:moveTo>
                    <a:pt x="21464" y="2293"/>
                  </a:moveTo>
                  <a:cubicBezTo>
                    <a:pt x="20633" y="1300"/>
                    <a:pt x="19802" y="307"/>
                    <a:pt x="18556" y="58"/>
                  </a:cubicBezTo>
                  <a:cubicBezTo>
                    <a:pt x="17310" y="-190"/>
                    <a:pt x="15649" y="307"/>
                    <a:pt x="12741" y="2541"/>
                  </a:cubicBezTo>
                  <a:cubicBezTo>
                    <a:pt x="9833" y="4776"/>
                    <a:pt x="5679" y="8748"/>
                    <a:pt x="3326" y="11479"/>
                  </a:cubicBezTo>
                  <a:cubicBezTo>
                    <a:pt x="972" y="14210"/>
                    <a:pt x="418" y="15700"/>
                    <a:pt x="141" y="17065"/>
                  </a:cubicBezTo>
                  <a:cubicBezTo>
                    <a:pt x="-136" y="18431"/>
                    <a:pt x="-136" y="19672"/>
                    <a:pt x="1387" y="20417"/>
                  </a:cubicBezTo>
                  <a:cubicBezTo>
                    <a:pt x="2910" y="21162"/>
                    <a:pt x="5956" y="21410"/>
                    <a:pt x="9556" y="21286"/>
                  </a:cubicBezTo>
                  <a:cubicBezTo>
                    <a:pt x="13156" y="21162"/>
                    <a:pt x="17310" y="20665"/>
                    <a:pt x="21464" y="201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8" name="Line"/>
            <p:cNvSpPr/>
            <p:nvPr/>
          </p:nvSpPr>
          <p:spPr>
            <a:xfrm>
              <a:off x="3995255" y="3717033"/>
              <a:ext cx="2476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46" y="18000"/>
                    <a:pt x="8492" y="14400"/>
                    <a:pt x="12092" y="10800"/>
                  </a:cubicBezTo>
                  <a:cubicBezTo>
                    <a:pt x="15692" y="7200"/>
                    <a:pt x="18646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9" name="Line"/>
            <p:cNvSpPr/>
            <p:nvPr/>
          </p:nvSpPr>
          <p:spPr>
            <a:xfrm>
              <a:off x="4325455" y="3479241"/>
              <a:ext cx="134422" cy="235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3" h="21264" fill="norm" stroke="1" extrusionOk="0">
                  <a:moveTo>
                    <a:pt x="997" y="4270"/>
                  </a:moveTo>
                  <a:cubicBezTo>
                    <a:pt x="997" y="3315"/>
                    <a:pt x="997" y="2359"/>
                    <a:pt x="1662" y="1594"/>
                  </a:cubicBezTo>
                  <a:cubicBezTo>
                    <a:pt x="2326" y="830"/>
                    <a:pt x="3655" y="256"/>
                    <a:pt x="5317" y="65"/>
                  </a:cubicBezTo>
                  <a:cubicBezTo>
                    <a:pt x="6978" y="-126"/>
                    <a:pt x="8972" y="65"/>
                    <a:pt x="10302" y="1116"/>
                  </a:cubicBezTo>
                  <a:cubicBezTo>
                    <a:pt x="11631" y="2168"/>
                    <a:pt x="12295" y="4079"/>
                    <a:pt x="11797" y="5609"/>
                  </a:cubicBezTo>
                  <a:cubicBezTo>
                    <a:pt x="11298" y="7138"/>
                    <a:pt x="9637" y="8285"/>
                    <a:pt x="8142" y="9145"/>
                  </a:cubicBezTo>
                  <a:cubicBezTo>
                    <a:pt x="6646" y="10005"/>
                    <a:pt x="5317" y="10578"/>
                    <a:pt x="6148" y="10865"/>
                  </a:cubicBezTo>
                  <a:cubicBezTo>
                    <a:pt x="6978" y="11152"/>
                    <a:pt x="9969" y="11152"/>
                    <a:pt x="12794" y="11916"/>
                  </a:cubicBezTo>
                  <a:cubicBezTo>
                    <a:pt x="15618" y="12681"/>
                    <a:pt x="18277" y="14210"/>
                    <a:pt x="19772" y="15453"/>
                  </a:cubicBezTo>
                  <a:cubicBezTo>
                    <a:pt x="21268" y="16695"/>
                    <a:pt x="21600" y="17651"/>
                    <a:pt x="20271" y="18702"/>
                  </a:cubicBezTo>
                  <a:cubicBezTo>
                    <a:pt x="18942" y="19754"/>
                    <a:pt x="15951" y="20901"/>
                    <a:pt x="12295" y="21187"/>
                  </a:cubicBezTo>
                  <a:cubicBezTo>
                    <a:pt x="8640" y="21474"/>
                    <a:pt x="4320" y="20901"/>
                    <a:pt x="0" y="203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0" name="Line"/>
            <p:cNvSpPr/>
            <p:nvPr/>
          </p:nvSpPr>
          <p:spPr>
            <a:xfrm>
              <a:off x="4395305" y="3416983"/>
              <a:ext cx="174715" cy="388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455" fill="norm" stroke="1" extrusionOk="0">
                  <a:moveTo>
                    <a:pt x="14053" y="89"/>
                  </a:moveTo>
                  <a:cubicBezTo>
                    <a:pt x="15875" y="-28"/>
                    <a:pt x="17696" y="-145"/>
                    <a:pt x="19128" y="556"/>
                  </a:cubicBezTo>
                  <a:cubicBezTo>
                    <a:pt x="20559" y="1256"/>
                    <a:pt x="21600" y="2774"/>
                    <a:pt x="21470" y="5226"/>
                  </a:cubicBezTo>
                  <a:cubicBezTo>
                    <a:pt x="21340" y="7678"/>
                    <a:pt x="20039" y="11064"/>
                    <a:pt x="16265" y="13924"/>
                  </a:cubicBezTo>
                  <a:cubicBezTo>
                    <a:pt x="12492" y="16785"/>
                    <a:pt x="6246" y="19120"/>
                    <a:pt x="0" y="214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1" name="Line"/>
            <p:cNvSpPr/>
            <p:nvPr/>
          </p:nvSpPr>
          <p:spPr>
            <a:xfrm>
              <a:off x="2528405" y="3977383"/>
              <a:ext cx="16827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5" y="19543"/>
                    <a:pt x="869" y="17486"/>
                    <a:pt x="1549" y="15429"/>
                  </a:cubicBezTo>
                  <a:cubicBezTo>
                    <a:pt x="2228" y="13371"/>
                    <a:pt x="3152" y="11314"/>
                    <a:pt x="4075" y="9771"/>
                  </a:cubicBezTo>
                  <a:cubicBezTo>
                    <a:pt x="4999" y="8229"/>
                    <a:pt x="5923" y="7200"/>
                    <a:pt x="6942" y="6429"/>
                  </a:cubicBezTo>
                  <a:cubicBezTo>
                    <a:pt x="7961" y="5657"/>
                    <a:pt x="9075" y="5143"/>
                    <a:pt x="10175" y="4886"/>
                  </a:cubicBezTo>
                  <a:cubicBezTo>
                    <a:pt x="11275" y="4629"/>
                    <a:pt x="12362" y="4629"/>
                    <a:pt x="13503" y="4629"/>
                  </a:cubicBezTo>
                  <a:cubicBezTo>
                    <a:pt x="14645" y="4629"/>
                    <a:pt x="15840" y="4629"/>
                    <a:pt x="16859" y="4371"/>
                  </a:cubicBezTo>
                  <a:cubicBezTo>
                    <a:pt x="17878" y="4114"/>
                    <a:pt x="18720" y="3600"/>
                    <a:pt x="19481" y="2829"/>
                  </a:cubicBezTo>
                  <a:cubicBezTo>
                    <a:pt x="20242" y="2057"/>
                    <a:pt x="20921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2" name="Line"/>
            <p:cNvSpPr/>
            <p:nvPr/>
          </p:nvSpPr>
          <p:spPr>
            <a:xfrm>
              <a:off x="3306028" y="4149491"/>
              <a:ext cx="219328" cy="208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106" fill="norm" stroke="1" extrusionOk="0">
                  <a:moveTo>
                    <a:pt x="959" y="3783"/>
                  </a:moveTo>
                  <a:cubicBezTo>
                    <a:pt x="544" y="8274"/>
                    <a:pt x="129" y="12765"/>
                    <a:pt x="25" y="13300"/>
                  </a:cubicBezTo>
                  <a:cubicBezTo>
                    <a:pt x="-79" y="13835"/>
                    <a:pt x="129" y="10413"/>
                    <a:pt x="959" y="7526"/>
                  </a:cubicBezTo>
                  <a:cubicBezTo>
                    <a:pt x="1790" y="4639"/>
                    <a:pt x="3244" y="2286"/>
                    <a:pt x="5009" y="1003"/>
                  </a:cubicBezTo>
                  <a:cubicBezTo>
                    <a:pt x="6775" y="-280"/>
                    <a:pt x="8852" y="-494"/>
                    <a:pt x="11240" y="1324"/>
                  </a:cubicBezTo>
                  <a:cubicBezTo>
                    <a:pt x="13629" y="3142"/>
                    <a:pt x="16329" y="6991"/>
                    <a:pt x="17575" y="9985"/>
                  </a:cubicBezTo>
                  <a:cubicBezTo>
                    <a:pt x="18821" y="12979"/>
                    <a:pt x="18613" y="15118"/>
                    <a:pt x="18613" y="16722"/>
                  </a:cubicBezTo>
                  <a:cubicBezTo>
                    <a:pt x="18613" y="18326"/>
                    <a:pt x="18821" y="19395"/>
                    <a:pt x="19340" y="20037"/>
                  </a:cubicBezTo>
                  <a:cubicBezTo>
                    <a:pt x="19859" y="20678"/>
                    <a:pt x="20690" y="20892"/>
                    <a:pt x="21521" y="211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913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292506" y="3067690"/>
              <a:ext cx="1408092" cy="1074794"/>
            </a:xfrm>
            <a:prstGeom prst="rect">
              <a:avLst/>
            </a:prstGeom>
            <a:effectLst/>
          </p:spPr>
        </p:pic>
        <p:pic>
          <p:nvPicPr>
            <p:cNvPr id="915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274405" y="1392933"/>
              <a:ext cx="571501" cy="127001"/>
            </a:xfrm>
            <a:prstGeom prst="rect">
              <a:avLst/>
            </a:prstGeom>
            <a:effectLst/>
          </p:spPr>
        </p:pic>
        <p:pic>
          <p:nvPicPr>
            <p:cNvPr id="917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480905" y="1392933"/>
              <a:ext cx="698501" cy="146051"/>
            </a:xfrm>
            <a:prstGeom prst="rect">
              <a:avLst/>
            </a:prstGeom>
            <a:effectLst/>
          </p:spPr>
        </p:pic>
        <p:pic>
          <p:nvPicPr>
            <p:cNvPr id="919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7214705" y="1337900"/>
              <a:ext cx="844551" cy="80434"/>
            </a:xfrm>
            <a:prstGeom prst="rect">
              <a:avLst/>
            </a:prstGeom>
            <a:effectLst/>
          </p:spPr>
        </p:pic>
        <p:pic>
          <p:nvPicPr>
            <p:cNvPr id="921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8656155" y="1376000"/>
              <a:ext cx="571501" cy="67734"/>
            </a:xfrm>
            <a:prstGeom prst="rect">
              <a:avLst/>
            </a:prstGeom>
            <a:effectLst/>
          </p:spPr>
        </p:pic>
        <p:pic>
          <p:nvPicPr>
            <p:cNvPr id="923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9869005" y="1351840"/>
              <a:ext cx="431801" cy="41094"/>
            </a:xfrm>
            <a:prstGeom prst="rect">
              <a:avLst/>
            </a:prstGeom>
            <a:effectLst/>
          </p:spPr>
        </p:pic>
        <p:pic>
          <p:nvPicPr>
            <p:cNvPr id="925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0865955" y="1375128"/>
              <a:ext cx="565151" cy="87656"/>
            </a:xfrm>
            <a:prstGeom prst="rect">
              <a:avLst/>
            </a:prstGeom>
            <a:effectLst/>
          </p:spPr>
        </p:pic>
        <p:sp>
          <p:nvSpPr>
            <p:cNvPr id="927" name="Line"/>
            <p:cNvSpPr/>
            <p:nvPr/>
          </p:nvSpPr>
          <p:spPr>
            <a:xfrm>
              <a:off x="1760055" y="5347760"/>
              <a:ext cx="23495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2335" y="11040"/>
                    <a:pt x="4670" y="1783"/>
                    <a:pt x="8270" y="240"/>
                  </a:cubicBezTo>
                  <a:cubicBezTo>
                    <a:pt x="11870" y="-1303"/>
                    <a:pt x="16735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8" name="Line"/>
            <p:cNvSpPr/>
            <p:nvPr/>
          </p:nvSpPr>
          <p:spPr>
            <a:xfrm>
              <a:off x="1766405" y="5469633"/>
              <a:ext cx="2413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84" y="17100"/>
                    <a:pt x="11368" y="12600"/>
                    <a:pt x="14968" y="9000"/>
                  </a:cubicBezTo>
                  <a:cubicBezTo>
                    <a:pt x="18568" y="5400"/>
                    <a:pt x="20084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9" name="Line"/>
            <p:cNvSpPr/>
            <p:nvPr/>
          </p:nvSpPr>
          <p:spPr>
            <a:xfrm>
              <a:off x="2687155" y="5052488"/>
              <a:ext cx="254001" cy="333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2" fill="norm" stroke="1" extrusionOk="0">
                  <a:moveTo>
                    <a:pt x="21600" y="1913"/>
                  </a:moveTo>
                  <a:cubicBezTo>
                    <a:pt x="21600" y="1233"/>
                    <a:pt x="21600" y="554"/>
                    <a:pt x="21150" y="215"/>
                  </a:cubicBezTo>
                  <a:cubicBezTo>
                    <a:pt x="20700" y="-125"/>
                    <a:pt x="19800" y="-125"/>
                    <a:pt x="17910" y="690"/>
                  </a:cubicBezTo>
                  <a:cubicBezTo>
                    <a:pt x="16020" y="1505"/>
                    <a:pt x="13140" y="3135"/>
                    <a:pt x="10260" y="5513"/>
                  </a:cubicBezTo>
                  <a:cubicBezTo>
                    <a:pt x="7380" y="7890"/>
                    <a:pt x="4500" y="11015"/>
                    <a:pt x="3060" y="13392"/>
                  </a:cubicBezTo>
                  <a:cubicBezTo>
                    <a:pt x="1620" y="15769"/>
                    <a:pt x="1620" y="17400"/>
                    <a:pt x="2340" y="18622"/>
                  </a:cubicBezTo>
                  <a:cubicBezTo>
                    <a:pt x="3060" y="19845"/>
                    <a:pt x="4500" y="20660"/>
                    <a:pt x="5850" y="21067"/>
                  </a:cubicBezTo>
                  <a:cubicBezTo>
                    <a:pt x="7200" y="21475"/>
                    <a:pt x="8460" y="21475"/>
                    <a:pt x="9450" y="21203"/>
                  </a:cubicBezTo>
                  <a:cubicBezTo>
                    <a:pt x="10440" y="20932"/>
                    <a:pt x="11160" y="20388"/>
                    <a:pt x="11790" y="19369"/>
                  </a:cubicBezTo>
                  <a:cubicBezTo>
                    <a:pt x="12420" y="18350"/>
                    <a:pt x="12960" y="16856"/>
                    <a:pt x="13140" y="15769"/>
                  </a:cubicBezTo>
                  <a:cubicBezTo>
                    <a:pt x="13320" y="14683"/>
                    <a:pt x="13140" y="14003"/>
                    <a:pt x="12060" y="13392"/>
                  </a:cubicBezTo>
                  <a:cubicBezTo>
                    <a:pt x="10980" y="12781"/>
                    <a:pt x="9000" y="12237"/>
                    <a:pt x="6840" y="12373"/>
                  </a:cubicBezTo>
                  <a:cubicBezTo>
                    <a:pt x="4680" y="12509"/>
                    <a:pt x="2340" y="13324"/>
                    <a:pt x="0" y="141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0" name="Line"/>
            <p:cNvSpPr/>
            <p:nvPr/>
          </p:nvSpPr>
          <p:spPr>
            <a:xfrm>
              <a:off x="2541105" y="5492589"/>
              <a:ext cx="406401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3825" y="12582"/>
                    <a:pt x="7650" y="4867"/>
                    <a:pt x="11250" y="1782"/>
                  </a:cubicBezTo>
                  <a:cubicBezTo>
                    <a:pt x="14850" y="-1304"/>
                    <a:pt x="18225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1" name="Line"/>
            <p:cNvSpPr/>
            <p:nvPr/>
          </p:nvSpPr>
          <p:spPr>
            <a:xfrm>
              <a:off x="2675452" y="5573564"/>
              <a:ext cx="122241" cy="270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3" h="21219" fill="norm" stroke="1" extrusionOk="0">
                  <a:moveTo>
                    <a:pt x="18499" y="814"/>
                  </a:moveTo>
                  <a:cubicBezTo>
                    <a:pt x="14106" y="315"/>
                    <a:pt x="9713" y="-183"/>
                    <a:pt x="6235" y="66"/>
                  </a:cubicBezTo>
                  <a:cubicBezTo>
                    <a:pt x="2757" y="315"/>
                    <a:pt x="194" y="1312"/>
                    <a:pt x="11" y="2725"/>
                  </a:cubicBezTo>
                  <a:cubicBezTo>
                    <a:pt x="-172" y="4137"/>
                    <a:pt x="2025" y="5965"/>
                    <a:pt x="4953" y="8042"/>
                  </a:cubicBezTo>
                  <a:cubicBezTo>
                    <a:pt x="7882" y="10119"/>
                    <a:pt x="11543" y="12445"/>
                    <a:pt x="13374" y="14272"/>
                  </a:cubicBezTo>
                  <a:cubicBezTo>
                    <a:pt x="15204" y="16100"/>
                    <a:pt x="15204" y="17429"/>
                    <a:pt x="14472" y="18426"/>
                  </a:cubicBezTo>
                  <a:cubicBezTo>
                    <a:pt x="13740" y="19423"/>
                    <a:pt x="12275" y="20088"/>
                    <a:pt x="10445" y="20586"/>
                  </a:cubicBezTo>
                  <a:cubicBezTo>
                    <a:pt x="8614" y="21085"/>
                    <a:pt x="6418" y="21417"/>
                    <a:pt x="5503" y="21085"/>
                  </a:cubicBezTo>
                  <a:cubicBezTo>
                    <a:pt x="4587" y="20752"/>
                    <a:pt x="4953" y="19755"/>
                    <a:pt x="7150" y="17679"/>
                  </a:cubicBezTo>
                  <a:cubicBezTo>
                    <a:pt x="9347" y="15602"/>
                    <a:pt x="13374" y="12445"/>
                    <a:pt x="15936" y="10285"/>
                  </a:cubicBezTo>
                  <a:cubicBezTo>
                    <a:pt x="18499" y="8125"/>
                    <a:pt x="19597" y="6962"/>
                    <a:pt x="20330" y="5965"/>
                  </a:cubicBezTo>
                  <a:cubicBezTo>
                    <a:pt x="21062" y="4968"/>
                    <a:pt x="21428" y="4137"/>
                    <a:pt x="20879" y="3472"/>
                  </a:cubicBezTo>
                  <a:cubicBezTo>
                    <a:pt x="20330" y="2808"/>
                    <a:pt x="18865" y="2309"/>
                    <a:pt x="16486" y="1894"/>
                  </a:cubicBezTo>
                  <a:cubicBezTo>
                    <a:pt x="14106" y="1479"/>
                    <a:pt x="10811" y="1146"/>
                    <a:pt x="8797" y="1146"/>
                  </a:cubicBezTo>
                  <a:cubicBezTo>
                    <a:pt x="6784" y="1146"/>
                    <a:pt x="6052" y="1479"/>
                    <a:pt x="5320" y="18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2" name="Line"/>
            <p:cNvSpPr/>
            <p:nvPr/>
          </p:nvSpPr>
          <p:spPr>
            <a:xfrm>
              <a:off x="3245955" y="5450020"/>
              <a:ext cx="17780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3343" y="11375"/>
                    <a:pt x="6686" y="2735"/>
                    <a:pt x="10286" y="575"/>
                  </a:cubicBezTo>
                  <a:cubicBezTo>
                    <a:pt x="13886" y="-1585"/>
                    <a:pt x="17743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3" name="Line"/>
            <p:cNvSpPr/>
            <p:nvPr/>
          </p:nvSpPr>
          <p:spPr>
            <a:xfrm>
              <a:off x="3271355" y="5507733"/>
              <a:ext cx="2413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253" y="14954"/>
                    <a:pt x="12505" y="8308"/>
                    <a:pt x="16105" y="4708"/>
                  </a:cubicBezTo>
                  <a:cubicBezTo>
                    <a:pt x="19705" y="1108"/>
                    <a:pt x="20653" y="55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4" name="Line"/>
            <p:cNvSpPr/>
            <p:nvPr/>
          </p:nvSpPr>
          <p:spPr>
            <a:xfrm>
              <a:off x="3811105" y="5166950"/>
              <a:ext cx="157439" cy="277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5" h="21600" fill="norm" stroke="1" extrusionOk="0">
                  <a:moveTo>
                    <a:pt x="4208" y="2803"/>
                  </a:moveTo>
                  <a:cubicBezTo>
                    <a:pt x="4488" y="1979"/>
                    <a:pt x="4769" y="1154"/>
                    <a:pt x="5610" y="660"/>
                  </a:cubicBezTo>
                  <a:cubicBezTo>
                    <a:pt x="6452" y="165"/>
                    <a:pt x="7855" y="0"/>
                    <a:pt x="10239" y="0"/>
                  </a:cubicBezTo>
                  <a:cubicBezTo>
                    <a:pt x="12623" y="0"/>
                    <a:pt x="15990" y="165"/>
                    <a:pt x="18234" y="907"/>
                  </a:cubicBezTo>
                  <a:cubicBezTo>
                    <a:pt x="20478" y="1649"/>
                    <a:pt x="21600" y="2968"/>
                    <a:pt x="20338" y="4534"/>
                  </a:cubicBezTo>
                  <a:cubicBezTo>
                    <a:pt x="19075" y="6101"/>
                    <a:pt x="15429" y="7915"/>
                    <a:pt x="12904" y="9069"/>
                  </a:cubicBezTo>
                  <a:cubicBezTo>
                    <a:pt x="10379" y="10223"/>
                    <a:pt x="8977" y="10718"/>
                    <a:pt x="9397" y="11047"/>
                  </a:cubicBezTo>
                  <a:cubicBezTo>
                    <a:pt x="9818" y="11377"/>
                    <a:pt x="12062" y="11542"/>
                    <a:pt x="13325" y="12037"/>
                  </a:cubicBezTo>
                  <a:cubicBezTo>
                    <a:pt x="14587" y="12531"/>
                    <a:pt x="14868" y="13356"/>
                    <a:pt x="13044" y="14757"/>
                  </a:cubicBezTo>
                  <a:cubicBezTo>
                    <a:pt x="11221" y="16159"/>
                    <a:pt x="7294" y="18137"/>
                    <a:pt x="4769" y="19374"/>
                  </a:cubicBezTo>
                  <a:cubicBezTo>
                    <a:pt x="2244" y="20611"/>
                    <a:pt x="1122" y="2110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5" name="Line"/>
            <p:cNvSpPr/>
            <p:nvPr/>
          </p:nvSpPr>
          <p:spPr>
            <a:xfrm>
              <a:off x="3658705" y="5451578"/>
              <a:ext cx="292101" cy="43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5165" y="12302"/>
                    <a:pt x="10330" y="4448"/>
                    <a:pt x="13930" y="1502"/>
                  </a:cubicBezTo>
                  <a:cubicBezTo>
                    <a:pt x="17530" y="-1443"/>
                    <a:pt x="19565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6" name="Line"/>
            <p:cNvSpPr/>
            <p:nvPr/>
          </p:nvSpPr>
          <p:spPr>
            <a:xfrm>
              <a:off x="3822591" y="5545833"/>
              <a:ext cx="102815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600" fill="norm" stroke="1" extrusionOk="0">
                  <a:moveTo>
                    <a:pt x="2898" y="0"/>
                  </a:moveTo>
                  <a:cubicBezTo>
                    <a:pt x="1575" y="1733"/>
                    <a:pt x="253" y="3467"/>
                    <a:pt x="32" y="4667"/>
                  </a:cubicBezTo>
                  <a:cubicBezTo>
                    <a:pt x="-188" y="5867"/>
                    <a:pt x="694" y="6533"/>
                    <a:pt x="3339" y="6933"/>
                  </a:cubicBezTo>
                  <a:cubicBezTo>
                    <a:pt x="5983" y="7333"/>
                    <a:pt x="10392" y="7467"/>
                    <a:pt x="13698" y="7333"/>
                  </a:cubicBezTo>
                  <a:cubicBezTo>
                    <a:pt x="17004" y="7200"/>
                    <a:pt x="19208" y="6800"/>
                    <a:pt x="20310" y="6933"/>
                  </a:cubicBezTo>
                  <a:cubicBezTo>
                    <a:pt x="21412" y="7067"/>
                    <a:pt x="21412" y="7733"/>
                    <a:pt x="21192" y="9933"/>
                  </a:cubicBezTo>
                  <a:cubicBezTo>
                    <a:pt x="20971" y="12133"/>
                    <a:pt x="20530" y="15867"/>
                    <a:pt x="20530" y="18067"/>
                  </a:cubicBezTo>
                  <a:cubicBezTo>
                    <a:pt x="20530" y="20267"/>
                    <a:pt x="20971" y="20933"/>
                    <a:pt x="2141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7" name="Line"/>
            <p:cNvSpPr/>
            <p:nvPr/>
          </p:nvSpPr>
          <p:spPr>
            <a:xfrm>
              <a:off x="4236555" y="5431533"/>
              <a:ext cx="2286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0" y="16457"/>
                    <a:pt x="1200" y="11314"/>
                    <a:pt x="4800" y="7714"/>
                  </a:cubicBezTo>
                  <a:cubicBezTo>
                    <a:pt x="8400" y="4114"/>
                    <a:pt x="15000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8" name="Line"/>
            <p:cNvSpPr/>
            <p:nvPr/>
          </p:nvSpPr>
          <p:spPr>
            <a:xfrm>
              <a:off x="4319105" y="5520433"/>
              <a:ext cx="2413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737" y="18514"/>
                    <a:pt x="9474" y="15429"/>
                    <a:pt x="13074" y="11829"/>
                  </a:cubicBezTo>
                  <a:cubicBezTo>
                    <a:pt x="16674" y="8229"/>
                    <a:pt x="19137" y="41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9" name="Line"/>
            <p:cNvSpPr/>
            <p:nvPr/>
          </p:nvSpPr>
          <p:spPr>
            <a:xfrm>
              <a:off x="4672814" y="5294954"/>
              <a:ext cx="224693" cy="268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5" h="21444" fill="norm" stroke="1" extrusionOk="0">
                  <a:moveTo>
                    <a:pt x="13136" y="3801"/>
                  </a:moveTo>
                  <a:cubicBezTo>
                    <a:pt x="9994" y="4476"/>
                    <a:pt x="6852" y="5151"/>
                    <a:pt x="4594" y="6839"/>
                  </a:cubicBezTo>
                  <a:cubicBezTo>
                    <a:pt x="2336" y="8526"/>
                    <a:pt x="961" y="11226"/>
                    <a:pt x="372" y="13589"/>
                  </a:cubicBezTo>
                  <a:cubicBezTo>
                    <a:pt x="-217" y="15951"/>
                    <a:pt x="-21" y="17976"/>
                    <a:pt x="372" y="19326"/>
                  </a:cubicBezTo>
                  <a:cubicBezTo>
                    <a:pt x="765" y="20676"/>
                    <a:pt x="1354" y="21351"/>
                    <a:pt x="3219" y="21436"/>
                  </a:cubicBezTo>
                  <a:cubicBezTo>
                    <a:pt x="5085" y="21520"/>
                    <a:pt x="8227" y="21014"/>
                    <a:pt x="11270" y="19411"/>
                  </a:cubicBezTo>
                  <a:cubicBezTo>
                    <a:pt x="14314" y="17808"/>
                    <a:pt x="17259" y="15108"/>
                    <a:pt x="19027" y="12154"/>
                  </a:cubicBezTo>
                  <a:cubicBezTo>
                    <a:pt x="20794" y="9201"/>
                    <a:pt x="21383" y="5995"/>
                    <a:pt x="20303" y="3717"/>
                  </a:cubicBezTo>
                  <a:cubicBezTo>
                    <a:pt x="19223" y="1439"/>
                    <a:pt x="16474" y="89"/>
                    <a:pt x="14314" y="4"/>
                  </a:cubicBezTo>
                  <a:cubicBezTo>
                    <a:pt x="12154" y="-80"/>
                    <a:pt x="10583" y="1101"/>
                    <a:pt x="9798" y="1861"/>
                  </a:cubicBezTo>
                  <a:cubicBezTo>
                    <a:pt x="9012" y="2620"/>
                    <a:pt x="9012" y="2958"/>
                    <a:pt x="9012" y="32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0" name="Line"/>
            <p:cNvSpPr/>
            <p:nvPr/>
          </p:nvSpPr>
          <p:spPr>
            <a:xfrm>
              <a:off x="4992205" y="5450583"/>
              <a:ext cx="254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1" name="Line"/>
            <p:cNvSpPr/>
            <p:nvPr/>
          </p:nvSpPr>
          <p:spPr>
            <a:xfrm>
              <a:off x="5087455" y="5221433"/>
              <a:ext cx="290392" cy="375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510" fill="norm" stroke="1" extrusionOk="0">
                  <a:moveTo>
                    <a:pt x="0" y="6220"/>
                  </a:moveTo>
                  <a:cubicBezTo>
                    <a:pt x="0" y="5492"/>
                    <a:pt x="0" y="4764"/>
                    <a:pt x="1096" y="3914"/>
                  </a:cubicBezTo>
                  <a:cubicBezTo>
                    <a:pt x="2191" y="3065"/>
                    <a:pt x="4383" y="2094"/>
                    <a:pt x="7357" y="1366"/>
                  </a:cubicBezTo>
                  <a:cubicBezTo>
                    <a:pt x="10330" y="638"/>
                    <a:pt x="14087" y="153"/>
                    <a:pt x="16435" y="31"/>
                  </a:cubicBezTo>
                  <a:cubicBezTo>
                    <a:pt x="18783" y="-90"/>
                    <a:pt x="19722" y="153"/>
                    <a:pt x="20426" y="517"/>
                  </a:cubicBezTo>
                  <a:cubicBezTo>
                    <a:pt x="21130" y="881"/>
                    <a:pt x="21600" y="1366"/>
                    <a:pt x="21443" y="2883"/>
                  </a:cubicBezTo>
                  <a:cubicBezTo>
                    <a:pt x="21287" y="4400"/>
                    <a:pt x="20504" y="6948"/>
                    <a:pt x="19096" y="10043"/>
                  </a:cubicBezTo>
                  <a:cubicBezTo>
                    <a:pt x="17687" y="13137"/>
                    <a:pt x="15652" y="16777"/>
                    <a:pt x="14322" y="18780"/>
                  </a:cubicBezTo>
                  <a:cubicBezTo>
                    <a:pt x="12991" y="20782"/>
                    <a:pt x="12365" y="21146"/>
                    <a:pt x="11739" y="215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2" name="Line"/>
            <p:cNvSpPr/>
            <p:nvPr/>
          </p:nvSpPr>
          <p:spPr>
            <a:xfrm>
              <a:off x="5176355" y="5393433"/>
              <a:ext cx="2921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57" y="18600"/>
                    <a:pt x="313" y="15600"/>
                    <a:pt x="1252" y="12900"/>
                  </a:cubicBezTo>
                  <a:cubicBezTo>
                    <a:pt x="2191" y="10200"/>
                    <a:pt x="3913" y="7800"/>
                    <a:pt x="7435" y="5700"/>
                  </a:cubicBezTo>
                  <a:cubicBezTo>
                    <a:pt x="10957" y="3600"/>
                    <a:pt x="16278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3" name="Line"/>
            <p:cNvSpPr/>
            <p:nvPr/>
          </p:nvSpPr>
          <p:spPr>
            <a:xfrm>
              <a:off x="5493039" y="5270842"/>
              <a:ext cx="191317" cy="332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452" fill="norm" stroke="1" extrusionOk="0">
                  <a:moveTo>
                    <a:pt x="21221" y="2176"/>
                  </a:moveTo>
                  <a:cubicBezTo>
                    <a:pt x="15351" y="1356"/>
                    <a:pt x="9482" y="536"/>
                    <a:pt x="5960" y="194"/>
                  </a:cubicBezTo>
                  <a:cubicBezTo>
                    <a:pt x="2438" y="-148"/>
                    <a:pt x="1264" y="-11"/>
                    <a:pt x="560" y="399"/>
                  </a:cubicBezTo>
                  <a:cubicBezTo>
                    <a:pt x="-144" y="809"/>
                    <a:pt x="-379" y="1493"/>
                    <a:pt x="1030" y="2791"/>
                  </a:cubicBezTo>
                  <a:cubicBezTo>
                    <a:pt x="2438" y="4090"/>
                    <a:pt x="5491" y="6004"/>
                    <a:pt x="8425" y="8123"/>
                  </a:cubicBezTo>
                  <a:cubicBezTo>
                    <a:pt x="11360" y="10242"/>
                    <a:pt x="14178" y="12566"/>
                    <a:pt x="15469" y="14548"/>
                  </a:cubicBezTo>
                  <a:cubicBezTo>
                    <a:pt x="16760" y="16530"/>
                    <a:pt x="16525" y="18171"/>
                    <a:pt x="14178" y="19265"/>
                  </a:cubicBezTo>
                  <a:cubicBezTo>
                    <a:pt x="11830" y="20358"/>
                    <a:pt x="7369" y="20905"/>
                    <a:pt x="2908" y="214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4" name="Line"/>
            <p:cNvSpPr/>
            <p:nvPr/>
          </p:nvSpPr>
          <p:spPr>
            <a:xfrm>
              <a:off x="5481155" y="5249500"/>
              <a:ext cx="463551" cy="74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64" y="14811"/>
                    <a:pt x="5129" y="8023"/>
                    <a:pt x="8433" y="4320"/>
                  </a:cubicBezTo>
                  <a:cubicBezTo>
                    <a:pt x="11737" y="617"/>
                    <a:pt x="15781" y="0"/>
                    <a:pt x="18099" y="0"/>
                  </a:cubicBezTo>
                  <a:cubicBezTo>
                    <a:pt x="20416" y="0"/>
                    <a:pt x="21008" y="617"/>
                    <a:pt x="21600" y="12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5" name="Line"/>
            <p:cNvSpPr/>
            <p:nvPr/>
          </p:nvSpPr>
          <p:spPr>
            <a:xfrm>
              <a:off x="8463522" y="3825565"/>
              <a:ext cx="298156" cy="334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0" h="21171" fill="norm" stroke="1" extrusionOk="0">
                  <a:moveTo>
                    <a:pt x="16127" y="3586"/>
                  </a:moveTo>
                  <a:cubicBezTo>
                    <a:pt x="14943" y="2110"/>
                    <a:pt x="13760" y="634"/>
                    <a:pt x="11984" y="165"/>
                  </a:cubicBezTo>
                  <a:cubicBezTo>
                    <a:pt x="10209" y="-305"/>
                    <a:pt x="7842" y="232"/>
                    <a:pt x="5697" y="1775"/>
                  </a:cubicBezTo>
                  <a:cubicBezTo>
                    <a:pt x="3552" y="3317"/>
                    <a:pt x="1628" y="5866"/>
                    <a:pt x="667" y="8885"/>
                  </a:cubicBezTo>
                  <a:cubicBezTo>
                    <a:pt x="-295" y="11904"/>
                    <a:pt x="-295" y="15392"/>
                    <a:pt x="1184" y="17740"/>
                  </a:cubicBezTo>
                  <a:cubicBezTo>
                    <a:pt x="2664" y="20088"/>
                    <a:pt x="5623" y="21295"/>
                    <a:pt x="9026" y="21161"/>
                  </a:cubicBezTo>
                  <a:cubicBezTo>
                    <a:pt x="12428" y="21027"/>
                    <a:pt x="16275" y="19551"/>
                    <a:pt x="18494" y="17069"/>
                  </a:cubicBezTo>
                  <a:cubicBezTo>
                    <a:pt x="20713" y="14587"/>
                    <a:pt x="21305" y="11099"/>
                    <a:pt x="20491" y="8483"/>
                  </a:cubicBezTo>
                  <a:cubicBezTo>
                    <a:pt x="19678" y="5866"/>
                    <a:pt x="17458" y="4122"/>
                    <a:pt x="15905" y="3183"/>
                  </a:cubicBezTo>
                  <a:cubicBezTo>
                    <a:pt x="14352" y="2244"/>
                    <a:pt x="13464" y="2110"/>
                    <a:pt x="12576" y="2244"/>
                  </a:cubicBezTo>
                  <a:cubicBezTo>
                    <a:pt x="11689" y="2378"/>
                    <a:pt x="10801" y="2781"/>
                    <a:pt x="9913" y="31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6" name="Line"/>
            <p:cNvSpPr/>
            <p:nvPr/>
          </p:nvSpPr>
          <p:spPr>
            <a:xfrm>
              <a:off x="9341955" y="3864304"/>
              <a:ext cx="275420" cy="475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545" fill="norm" stroke="1" extrusionOk="0">
                  <a:moveTo>
                    <a:pt x="0" y="2249"/>
                  </a:moveTo>
                  <a:cubicBezTo>
                    <a:pt x="4782" y="1481"/>
                    <a:pt x="9563" y="713"/>
                    <a:pt x="12861" y="329"/>
                  </a:cubicBezTo>
                  <a:cubicBezTo>
                    <a:pt x="16159" y="-55"/>
                    <a:pt x="17973" y="-55"/>
                    <a:pt x="19209" y="89"/>
                  </a:cubicBezTo>
                  <a:cubicBezTo>
                    <a:pt x="20446" y="233"/>
                    <a:pt x="21105" y="521"/>
                    <a:pt x="21353" y="905"/>
                  </a:cubicBezTo>
                  <a:cubicBezTo>
                    <a:pt x="21600" y="1289"/>
                    <a:pt x="21435" y="1769"/>
                    <a:pt x="20446" y="3113"/>
                  </a:cubicBezTo>
                  <a:cubicBezTo>
                    <a:pt x="19456" y="4457"/>
                    <a:pt x="17643" y="6665"/>
                    <a:pt x="15911" y="9257"/>
                  </a:cubicBezTo>
                  <a:cubicBezTo>
                    <a:pt x="14180" y="11849"/>
                    <a:pt x="12531" y="14825"/>
                    <a:pt x="11295" y="16937"/>
                  </a:cubicBezTo>
                  <a:cubicBezTo>
                    <a:pt x="10058" y="19049"/>
                    <a:pt x="9234" y="20297"/>
                    <a:pt x="8409" y="215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7" name="Line"/>
            <p:cNvSpPr/>
            <p:nvPr/>
          </p:nvSpPr>
          <p:spPr>
            <a:xfrm>
              <a:off x="9386405" y="4104383"/>
              <a:ext cx="2730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74" y="14400"/>
                    <a:pt x="3349" y="7200"/>
                    <a:pt x="6949" y="3600"/>
                  </a:cubicBezTo>
                  <a:cubicBezTo>
                    <a:pt x="10549" y="0"/>
                    <a:pt x="16074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8" name="Line"/>
            <p:cNvSpPr/>
            <p:nvPr/>
          </p:nvSpPr>
          <p:spPr>
            <a:xfrm>
              <a:off x="9996005" y="3853807"/>
              <a:ext cx="279401" cy="388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1" fill="norm" stroke="1" extrusionOk="0">
                  <a:moveTo>
                    <a:pt x="21600" y="3993"/>
                  </a:moveTo>
                  <a:cubicBezTo>
                    <a:pt x="18655" y="2599"/>
                    <a:pt x="15709" y="1206"/>
                    <a:pt x="13336" y="509"/>
                  </a:cubicBezTo>
                  <a:cubicBezTo>
                    <a:pt x="10964" y="-188"/>
                    <a:pt x="9164" y="-188"/>
                    <a:pt x="7691" y="625"/>
                  </a:cubicBezTo>
                  <a:cubicBezTo>
                    <a:pt x="6218" y="1438"/>
                    <a:pt x="5073" y="3064"/>
                    <a:pt x="5891" y="5212"/>
                  </a:cubicBezTo>
                  <a:cubicBezTo>
                    <a:pt x="6709" y="7360"/>
                    <a:pt x="9491" y="10031"/>
                    <a:pt x="11455" y="12006"/>
                  </a:cubicBezTo>
                  <a:cubicBezTo>
                    <a:pt x="13418" y="13980"/>
                    <a:pt x="14564" y="15257"/>
                    <a:pt x="15136" y="16302"/>
                  </a:cubicBezTo>
                  <a:cubicBezTo>
                    <a:pt x="15709" y="17347"/>
                    <a:pt x="15709" y="18160"/>
                    <a:pt x="14564" y="18973"/>
                  </a:cubicBezTo>
                  <a:cubicBezTo>
                    <a:pt x="13418" y="19786"/>
                    <a:pt x="11127" y="20599"/>
                    <a:pt x="9000" y="21006"/>
                  </a:cubicBezTo>
                  <a:cubicBezTo>
                    <a:pt x="6873" y="21412"/>
                    <a:pt x="4909" y="21412"/>
                    <a:pt x="3436" y="21006"/>
                  </a:cubicBezTo>
                  <a:cubicBezTo>
                    <a:pt x="1964" y="20599"/>
                    <a:pt x="982" y="19786"/>
                    <a:pt x="0" y="189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9" name="Line"/>
            <p:cNvSpPr/>
            <p:nvPr/>
          </p:nvSpPr>
          <p:spPr>
            <a:xfrm>
              <a:off x="10103955" y="3849160"/>
              <a:ext cx="444501" cy="71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2" fill="norm" stroke="1" extrusionOk="0">
                  <a:moveTo>
                    <a:pt x="0" y="21332"/>
                  </a:moveTo>
                  <a:cubicBezTo>
                    <a:pt x="1749" y="15614"/>
                    <a:pt x="3497" y="9897"/>
                    <a:pt x="6120" y="6085"/>
                  </a:cubicBezTo>
                  <a:cubicBezTo>
                    <a:pt x="8743" y="2273"/>
                    <a:pt x="12240" y="367"/>
                    <a:pt x="14966" y="50"/>
                  </a:cubicBezTo>
                  <a:cubicBezTo>
                    <a:pt x="17691" y="-268"/>
                    <a:pt x="19646" y="1003"/>
                    <a:pt x="21600" y="22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3" name="Drawing"/>
          <p:cNvGrpSpPr/>
          <p:nvPr/>
        </p:nvGrpSpPr>
        <p:grpSpPr>
          <a:xfrm>
            <a:off x="511085" y="1219685"/>
            <a:ext cx="12085361" cy="8527566"/>
            <a:chOff x="0" y="0"/>
            <a:chExt cx="12085359" cy="8527564"/>
          </a:xfrm>
        </p:grpSpPr>
        <p:sp>
          <p:nvSpPr>
            <p:cNvPr id="952" name="Line"/>
            <p:cNvSpPr/>
            <p:nvPr/>
          </p:nvSpPr>
          <p:spPr>
            <a:xfrm>
              <a:off x="361889" y="949408"/>
              <a:ext cx="238276" cy="283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073" fill="norm" stroke="1" extrusionOk="0">
                  <a:moveTo>
                    <a:pt x="2265" y="4712"/>
                  </a:moveTo>
                  <a:cubicBezTo>
                    <a:pt x="1364" y="4833"/>
                    <a:pt x="463" y="4953"/>
                    <a:pt x="148" y="5362"/>
                  </a:cubicBezTo>
                  <a:cubicBezTo>
                    <a:pt x="-166" y="5772"/>
                    <a:pt x="107" y="6469"/>
                    <a:pt x="175" y="5944"/>
                  </a:cubicBezTo>
                  <a:cubicBezTo>
                    <a:pt x="243" y="5419"/>
                    <a:pt x="107" y="3671"/>
                    <a:pt x="409" y="2507"/>
                  </a:cubicBezTo>
                  <a:cubicBezTo>
                    <a:pt x="711" y="1342"/>
                    <a:pt x="1452" y="761"/>
                    <a:pt x="2854" y="349"/>
                  </a:cubicBezTo>
                  <a:cubicBezTo>
                    <a:pt x="4256" y="-63"/>
                    <a:pt x="6320" y="-305"/>
                    <a:pt x="7632" y="768"/>
                  </a:cubicBezTo>
                  <a:cubicBezTo>
                    <a:pt x="8944" y="1841"/>
                    <a:pt x="9505" y="4230"/>
                    <a:pt x="8538" y="7345"/>
                  </a:cubicBezTo>
                  <a:cubicBezTo>
                    <a:pt x="7572" y="10461"/>
                    <a:pt x="5078" y="14303"/>
                    <a:pt x="3640" y="16697"/>
                  </a:cubicBezTo>
                  <a:cubicBezTo>
                    <a:pt x="2203" y="19090"/>
                    <a:pt x="1822" y="20035"/>
                    <a:pt x="2108" y="20586"/>
                  </a:cubicBezTo>
                  <a:cubicBezTo>
                    <a:pt x="2394" y="21138"/>
                    <a:pt x="3346" y="21295"/>
                    <a:pt x="5440" y="20665"/>
                  </a:cubicBezTo>
                  <a:cubicBezTo>
                    <a:pt x="7535" y="20035"/>
                    <a:pt x="10771" y="18618"/>
                    <a:pt x="13627" y="17516"/>
                  </a:cubicBezTo>
                  <a:cubicBezTo>
                    <a:pt x="16483" y="16413"/>
                    <a:pt x="18959" y="15626"/>
                    <a:pt x="21434" y="148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3" name="Line"/>
            <p:cNvSpPr/>
            <p:nvPr/>
          </p:nvSpPr>
          <p:spPr>
            <a:xfrm>
              <a:off x="217047" y="807039"/>
              <a:ext cx="454801" cy="541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170" fill="norm" stroke="1" extrusionOk="0">
                  <a:moveTo>
                    <a:pt x="15556" y="2440"/>
                  </a:moveTo>
                  <a:cubicBezTo>
                    <a:pt x="13673" y="1447"/>
                    <a:pt x="11791" y="454"/>
                    <a:pt x="10206" y="123"/>
                  </a:cubicBezTo>
                  <a:cubicBezTo>
                    <a:pt x="8620" y="-208"/>
                    <a:pt x="7332" y="123"/>
                    <a:pt x="5945" y="1158"/>
                  </a:cubicBezTo>
                  <a:cubicBezTo>
                    <a:pt x="4558" y="2192"/>
                    <a:pt x="3072" y="3930"/>
                    <a:pt x="1932" y="6123"/>
                  </a:cubicBezTo>
                  <a:cubicBezTo>
                    <a:pt x="793" y="8316"/>
                    <a:pt x="0" y="10964"/>
                    <a:pt x="0" y="13364"/>
                  </a:cubicBezTo>
                  <a:cubicBezTo>
                    <a:pt x="0" y="15764"/>
                    <a:pt x="793" y="17916"/>
                    <a:pt x="2130" y="19323"/>
                  </a:cubicBezTo>
                  <a:cubicBezTo>
                    <a:pt x="3468" y="20730"/>
                    <a:pt x="5350" y="21392"/>
                    <a:pt x="7828" y="21102"/>
                  </a:cubicBezTo>
                  <a:cubicBezTo>
                    <a:pt x="10305" y="20813"/>
                    <a:pt x="13376" y="19571"/>
                    <a:pt x="15804" y="17916"/>
                  </a:cubicBezTo>
                  <a:cubicBezTo>
                    <a:pt x="18231" y="16261"/>
                    <a:pt x="20015" y="14192"/>
                    <a:pt x="20807" y="12164"/>
                  </a:cubicBezTo>
                  <a:cubicBezTo>
                    <a:pt x="21600" y="10137"/>
                    <a:pt x="21402" y="8151"/>
                    <a:pt x="20312" y="6620"/>
                  </a:cubicBezTo>
                  <a:cubicBezTo>
                    <a:pt x="19222" y="5089"/>
                    <a:pt x="17240" y="4013"/>
                    <a:pt x="15160" y="3723"/>
                  </a:cubicBezTo>
                  <a:cubicBezTo>
                    <a:pt x="13079" y="3433"/>
                    <a:pt x="10899" y="3930"/>
                    <a:pt x="8719" y="44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4" name="Line"/>
            <p:cNvSpPr/>
            <p:nvPr/>
          </p:nvSpPr>
          <p:spPr>
            <a:xfrm>
              <a:off x="2467064" y="1339364"/>
              <a:ext cx="4635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60" y="21600"/>
                    <a:pt x="5721" y="21600"/>
                    <a:pt x="8679" y="18000"/>
                  </a:cubicBezTo>
                  <a:cubicBezTo>
                    <a:pt x="11638" y="14400"/>
                    <a:pt x="14696" y="7200"/>
                    <a:pt x="16866" y="3600"/>
                  </a:cubicBezTo>
                  <a:cubicBezTo>
                    <a:pt x="19036" y="0"/>
                    <a:pt x="20318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5" name="Line"/>
            <p:cNvSpPr/>
            <p:nvPr/>
          </p:nvSpPr>
          <p:spPr>
            <a:xfrm>
              <a:off x="3394164" y="1263164"/>
              <a:ext cx="4254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546" y="17280"/>
                    <a:pt x="7093" y="12960"/>
                    <a:pt x="10693" y="9360"/>
                  </a:cubicBezTo>
                  <a:cubicBezTo>
                    <a:pt x="14293" y="5760"/>
                    <a:pt x="17946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6" name="Line"/>
            <p:cNvSpPr/>
            <p:nvPr/>
          </p:nvSpPr>
          <p:spPr>
            <a:xfrm>
              <a:off x="4511764" y="1225064"/>
              <a:ext cx="3365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66" y="16800"/>
                    <a:pt x="3532" y="12000"/>
                    <a:pt x="7132" y="8400"/>
                  </a:cubicBezTo>
                  <a:cubicBezTo>
                    <a:pt x="10732" y="4800"/>
                    <a:pt x="16166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7" name="Line"/>
            <p:cNvSpPr/>
            <p:nvPr/>
          </p:nvSpPr>
          <p:spPr>
            <a:xfrm>
              <a:off x="5280114" y="1225769"/>
              <a:ext cx="368301" cy="37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84" fill="norm" stroke="1" extrusionOk="0">
                  <a:moveTo>
                    <a:pt x="0" y="20084"/>
                  </a:moveTo>
                  <a:cubicBezTo>
                    <a:pt x="2359" y="12126"/>
                    <a:pt x="4717" y="4168"/>
                    <a:pt x="8317" y="1326"/>
                  </a:cubicBezTo>
                  <a:cubicBezTo>
                    <a:pt x="11917" y="-1516"/>
                    <a:pt x="16759" y="758"/>
                    <a:pt x="21600" y="30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8" name="Line"/>
            <p:cNvSpPr/>
            <p:nvPr/>
          </p:nvSpPr>
          <p:spPr>
            <a:xfrm>
              <a:off x="6105614" y="1231414"/>
              <a:ext cx="3111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92" y="14400"/>
                    <a:pt x="5584" y="7200"/>
                    <a:pt x="9184" y="3600"/>
                  </a:cubicBezTo>
                  <a:cubicBezTo>
                    <a:pt x="12784" y="0"/>
                    <a:pt x="17192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9" name="Line"/>
            <p:cNvSpPr/>
            <p:nvPr/>
          </p:nvSpPr>
          <p:spPr>
            <a:xfrm>
              <a:off x="6766014" y="1206014"/>
              <a:ext cx="4508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51" y="14400"/>
                    <a:pt x="7301" y="7200"/>
                    <a:pt x="10901" y="3600"/>
                  </a:cubicBezTo>
                  <a:cubicBezTo>
                    <a:pt x="14501" y="0"/>
                    <a:pt x="1805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0" name="Line"/>
            <p:cNvSpPr/>
            <p:nvPr/>
          </p:nvSpPr>
          <p:spPr>
            <a:xfrm>
              <a:off x="2407658" y="1708606"/>
              <a:ext cx="196153" cy="308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288" fill="norm" stroke="1" extrusionOk="0">
                  <a:moveTo>
                    <a:pt x="16789" y="1249"/>
                  </a:moveTo>
                  <a:cubicBezTo>
                    <a:pt x="16100" y="665"/>
                    <a:pt x="15411" y="81"/>
                    <a:pt x="12998" y="8"/>
                  </a:cubicBezTo>
                  <a:cubicBezTo>
                    <a:pt x="10585" y="-65"/>
                    <a:pt x="6449" y="373"/>
                    <a:pt x="3921" y="811"/>
                  </a:cubicBezTo>
                  <a:cubicBezTo>
                    <a:pt x="1394" y="1249"/>
                    <a:pt x="474" y="1686"/>
                    <a:pt x="130" y="2635"/>
                  </a:cubicBezTo>
                  <a:cubicBezTo>
                    <a:pt x="-215" y="3584"/>
                    <a:pt x="15" y="5043"/>
                    <a:pt x="2198" y="6430"/>
                  </a:cubicBezTo>
                  <a:cubicBezTo>
                    <a:pt x="4381" y="7816"/>
                    <a:pt x="8517" y="9130"/>
                    <a:pt x="11849" y="10297"/>
                  </a:cubicBezTo>
                  <a:cubicBezTo>
                    <a:pt x="15181" y="11465"/>
                    <a:pt x="17708" y="12486"/>
                    <a:pt x="19202" y="13362"/>
                  </a:cubicBezTo>
                  <a:cubicBezTo>
                    <a:pt x="20696" y="14238"/>
                    <a:pt x="21155" y="14967"/>
                    <a:pt x="21270" y="15697"/>
                  </a:cubicBezTo>
                  <a:cubicBezTo>
                    <a:pt x="21385" y="16427"/>
                    <a:pt x="21155" y="17157"/>
                    <a:pt x="19087" y="18178"/>
                  </a:cubicBezTo>
                  <a:cubicBezTo>
                    <a:pt x="17019" y="19200"/>
                    <a:pt x="13113" y="20513"/>
                    <a:pt x="10585" y="21024"/>
                  </a:cubicBezTo>
                  <a:cubicBezTo>
                    <a:pt x="8057" y="21535"/>
                    <a:pt x="6908" y="21243"/>
                    <a:pt x="7023" y="20659"/>
                  </a:cubicBezTo>
                  <a:cubicBezTo>
                    <a:pt x="7138" y="20076"/>
                    <a:pt x="8517" y="19200"/>
                    <a:pt x="9896" y="183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1" name="Line"/>
            <p:cNvSpPr/>
            <p:nvPr/>
          </p:nvSpPr>
          <p:spPr>
            <a:xfrm>
              <a:off x="2708364" y="1929914"/>
              <a:ext cx="35186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600" fill="norm" stroke="1" extrusionOk="0">
                  <a:moveTo>
                    <a:pt x="0" y="0"/>
                  </a:moveTo>
                  <a:cubicBezTo>
                    <a:pt x="6353" y="0"/>
                    <a:pt x="12706" y="0"/>
                    <a:pt x="16518" y="720"/>
                  </a:cubicBezTo>
                  <a:cubicBezTo>
                    <a:pt x="20329" y="1440"/>
                    <a:pt x="21600" y="2880"/>
                    <a:pt x="20965" y="6480"/>
                  </a:cubicBezTo>
                  <a:cubicBezTo>
                    <a:pt x="20329" y="10080"/>
                    <a:pt x="17788" y="15840"/>
                    <a:pt x="1524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2" name="Line"/>
            <p:cNvSpPr/>
            <p:nvPr/>
          </p:nvSpPr>
          <p:spPr>
            <a:xfrm>
              <a:off x="3390901" y="1664660"/>
              <a:ext cx="166651" cy="270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8" h="21257" fill="norm" stroke="1" extrusionOk="0">
                  <a:moveTo>
                    <a:pt x="15806" y="6366"/>
                  </a:moveTo>
                  <a:cubicBezTo>
                    <a:pt x="17696" y="5037"/>
                    <a:pt x="19586" y="3708"/>
                    <a:pt x="20531" y="2628"/>
                  </a:cubicBezTo>
                  <a:cubicBezTo>
                    <a:pt x="21476" y="1548"/>
                    <a:pt x="21476" y="717"/>
                    <a:pt x="20666" y="301"/>
                  </a:cubicBezTo>
                  <a:cubicBezTo>
                    <a:pt x="19856" y="-114"/>
                    <a:pt x="18236" y="-114"/>
                    <a:pt x="14996" y="384"/>
                  </a:cubicBezTo>
                  <a:cubicBezTo>
                    <a:pt x="11756" y="883"/>
                    <a:pt x="6896" y="1880"/>
                    <a:pt x="3926" y="2794"/>
                  </a:cubicBezTo>
                  <a:cubicBezTo>
                    <a:pt x="956" y="3708"/>
                    <a:pt x="-124" y="4538"/>
                    <a:pt x="11" y="5618"/>
                  </a:cubicBezTo>
                  <a:cubicBezTo>
                    <a:pt x="146" y="6698"/>
                    <a:pt x="1496" y="8028"/>
                    <a:pt x="4196" y="9689"/>
                  </a:cubicBezTo>
                  <a:cubicBezTo>
                    <a:pt x="6896" y="11351"/>
                    <a:pt x="10946" y="13344"/>
                    <a:pt x="13106" y="14840"/>
                  </a:cubicBezTo>
                  <a:cubicBezTo>
                    <a:pt x="15266" y="16335"/>
                    <a:pt x="15536" y="17332"/>
                    <a:pt x="14861" y="18246"/>
                  </a:cubicBezTo>
                  <a:cubicBezTo>
                    <a:pt x="14186" y="19160"/>
                    <a:pt x="12566" y="19991"/>
                    <a:pt x="11081" y="20572"/>
                  </a:cubicBezTo>
                  <a:cubicBezTo>
                    <a:pt x="9596" y="21154"/>
                    <a:pt x="8246" y="21486"/>
                    <a:pt x="7571" y="21071"/>
                  </a:cubicBezTo>
                  <a:cubicBezTo>
                    <a:pt x="6896" y="20655"/>
                    <a:pt x="6896" y="19492"/>
                    <a:pt x="6896" y="183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3" name="Line"/>
            <p:cNvSpPr/>
            <p:nvPr/>
          </p:nvSpPr>
          <p:spPr>
            <a:xfrm>
              <a:off x="3610064" y="1842460"/>
              <a:ext cx="196851" cy="171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8" fill="norm" stroke="1" extrusionOk="0">
                  <a:moveTo>
                    <a:pt x="0" y="3726"/>
                  </a:moveTo>
                  <a:cubicBezTo>
                    <a:pt x="0" y="2424"/>
                    <a:pt x="0" y="1123"/>
                    <a:pt x="581" y="473"/>
                  </a:cubicBezTo>
                  <a:cubicBezTo>
                    <a:pt x="1161" y="-178"/>
                    <a:pt x="2323" y="-178"/>
                    <a:pt x="3600" y="603"/>
                  </a:cubicBezTo>
                  <a:cubicBezTo>
                    <a:pt x="4877" y="1383"/>
                    <a:pt x="6271" y="2945"/>
                    <a:pt x="6155" y="5808"/>
                  </a:cubicBezTo>
                  <a:cubicBezTo>
                    <a:pt x="6039" y="8670"/>
                    <a:pt x="4413" y="12834"/>
                    <a:pt x="3252" y="15567"/>
                  </a:cubicBezTo>
                  <a:cubicBezTo>
                    <a:pt x="2090" y="18299"/>
                    <a:pt x="1394" y="19600"/>
                    <a:pt x="1626" y="20381"/>
                  </a:cubicBezTo>
                  <a:cubicBezTo>
                    <a:pt x="1858" y="21162"/>
                    <a:pt x="3019" y="21422"/>
                    <a:pt x="6503" y="20381"/>
                  </a:cubicBezTo>
                  <a:cubicBezTo>
                    <a:pt x="9987" y="19340"/>
                    <a:pt x="15794" y="16998"/>
                    <a:pt x="21600" y="146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4" name="Line"/>
            <p:cNvSpPr/>
            <p:nvPr/>
          </p:nvSpPr>
          <p:spPr>
            <a:xfrm>
              <a:off x="3806914" y="888514"/>
              <a:ext cx="313584" cy="1066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2" h="21600" fill="norm" stroke="1" extrusionOk="0">
                  <a:moveTo>
                    <a:pt x="0" y="0"/>
                  </a:moveTo>
                  <a:cubicBezTo>
                    <a:pt x="2861" y="1071"/>
                    <a:pt x="5722" y="2143"/>
                    <a:pt x="8440" y="3343"/>
                  </a:cubicBezTo>
                  <a:cubicBezTo>
                    <a:pt x="11158" y="4543"/>
                    <a:pt x="13732" y="5871"/>
                    <a:pt x="15807" y="7307"/>
                  </a:cubicBezTo>
                  <a:cubicBezTo>
                    <a:pt x="17881" y="8743"/>
                    <a:pt x="19454" y="10286"/>
                    <a:pt x="20384" y="11764"/>
                  </a:cubicBezTo>
                  <a:cubicBezTo>
                    <a:pt x="21314" y="13243"/>
                    <a:pt x="21600" y="14657"/>
                    <a:pt x="20384" y="16157"/>
                  </a:cubicBezTo>
                  <a:cubicBezTo>
                    <a:pt x="19168" y="17657"/>
                    <a:pt x="16450" y="19243"/>
                    <a:pt x="14734" y="20164"/>
                  </a:cubicBezTo>
                  <a:cubicBezTo>
                    <a:pt x="13017" y="21086"/>
                    <a:pt x="12302" y="21343"/>
                    <a:pt x="1158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5" name="Line"/>
            <p:cNvSpPr/>
            <p:nvPr/>
          </p:nvSpPr>
          <p:spPr>
            <a:xfrm>
              <a:off x="4656967" y="1493213"/>
              <a:ext cx="153811" cy="289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8" h="21415" fill="norm" stroke="1" extrusionOk="0">
                  <a:moveTo>
                    <a:pt x="19987" y="5528"/>
                  </a:moveTo>
                  <a:cubicBezTo>
                    <a:pt x="20563" y="4119"/>
                    <a:pt x="21139" y="2710"/>
                    <a:pt x="20851" y="1771"/>
                  </a:cubicBezTo>
                  <a:cubicBezTo>
                    <a:pt x="20563" y="832"/>
                    <a:pt x="19411" y="363"/>
                    <a:pt x="17395" y="128"/>
                  </a:cubicBezTo>
                  <a:cubicBezTo>
                    <a:pt x="15379" y="-107"/>
                    <a:pt x="12499" y="-107"/>
                    <a:pt x="9475" y="910"/>
                  </a:cubicBezTo>
                  <a:cubicBezTo>
                    <a:pt x="6451" y="1928"/>
                    <a:pt x="3283" y="3963"/>
                    <a:pt x="1555" y="5606"/>
                  </a:cubicBezTo>
                  <a:cubicBezTo>
                    <a:pt x="-173" y="7250"/>
                    <a:pt x="-461" y="8502"/>
                    <a:pt x="691" y="9832"/>
                  </a:cubicBezTo>
                  <a:cubicBezTo>
                    <a:pt x="1843" y="11163"/>
                    <a:pt x="4435" y="12571"/>
                    <a:pt x="6739" y="13823"/>
                  </a:cubicBezTo>
                  <a:cubicBezTo>
                    <a:pt x="9043" y="15076"/>
                    <a:pt x="11059" y="16171"/>
                    <a:pt x="12211" y="17110"/>
                  </a:cubicBezTo>
                  <a:cubicBezTo>
                    <a:pt x="13363" y="18050"/>
                    <a:pt x="13651" y="18832"/>
                    <a:pt x="12931" y="19536"/>
                  </a:cubicBezTo>
                  <a:cubicBezTo>
                    <a:pt x="12211" y="20241"/>
                    <a:pt x="10483" y="20867"/>
                    <a:pt x="8899" y="21180"/>
                  </a:cubicBezTo>
                  <a:cubicBezTo>
                    <a:pt x="7315" y="21493"/>
                    <a:pt x="5875" y="21493"/>
                    <a:pt x="4579" y="21180"/>
                  </a:cubicBezTo>
                  <a:cubicBezTo>
                    <a:pt x="3283" y="20867"/>
                    <a:pt x="2131" y="20241"/>
                    <a:pt x="979" y="196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6" name="Line"/>
            <p:cNvSpPr/>
            <p:nvPr/>
          </p:nvSpPr>
          <p:spPr>
            <a:xfrm>
              <a:off x="4835614" y="1723786"/>
              <a:ext cx="105591" cy="186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342" fill="norm" stroke="1" extrusionOk="0">
                  <a:moveTo>
                    <a:pt x="0" y="3248"/>
                  </a:moveTo>
                  <a:cubicBezTo>
                    <a:pt x="1271" y="2277"/>
                    <a:pt x="2541" y="1306"/>
                    <a:pt x="4235" y="699"/>
                  </a:cubicBezTo>
                  <a:cubicBezTo>
                    <a:pt x="5929" y="93"/>
                    <a:pt x="8047" y="-150"/>
                    <a:pt x="9953" y="93"/>
                  </a:cubicBezTo>
                  <a:cubicBezTo>
                    <a:pt x="11859" y="335"/>
                    <a:pt x="13553" y="1063"/>
                    <a:pt x="13765" y="2156"/>
                  </a:cubicBezTo>
                  <a:cubicBezTo>
                    <a:pt x="13976" y="3248"/>
                    <a:pt x="12706" y="4704"/>
                    <a:pt x="11012" y="5917"/>
                  </a:cubicBezTo>
                  <a:cubicBezTo>
                    <a:pt x="9318" y="7131"/>
                    <a:pt x="7200" y="8102"/>
                    <a:pt x="7200" y="8708"/>
                  </a:cubicBezTo>
                  <a:cubicBezTo>
                    <a:pt x="7200" y="9315"/>
                    <a:pt x="9318" y="9558"/>
                    <a:pt x="12071" y="10650"/>
                  </a:cubicBezTo>
                  <a:cubicBezTo>
                    <a:pt x="14824" y="11742"/>
                    <a:pt x="18212" y="13684"/>
                    <a:pt x="19906" y="15261"/>
                  </a:cubicBezTo>
                  <a:cubicBezTo>
                    <a:pt x="21600" y="16839"/>
                    <a:pt x="21600" y="18052"/>
                    <a:pt x="19482" y="19144"/>
                  </a:cubicBezTo>
                  <a:cubicBezTo>
                    <a:pt x="17365" y="20237"/>
                    <a:pt x="13129" y="21207"/>
                    <a:pt x="9953" y="21329"/>
                  </a:cubicBezTo>
                  <a:cubicBezTo>
                    <a:pt x="6776" y="21450"/>
                    <a:pt x="4659" y="20722"/>
                    <a:pt x="2541" y="199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7" name="Line"/>
            <p:cNvSpPr/>
            <p:nvPr/>
          </p:nvSpPr>
          <p:spPr>
            <a:xfrm>
              <a:off x="5318214" y="1521991"/>
              <a:ext cx="152401" cy="233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0" fill="norm" stroke="1" extrusionOk="0">
                  <a:moveTo>
                    <a:pt x="21600" y="3032"/>
                  </a:moveTo>
                  <a:cubicBezTo>
                    <a:pt x="20700" y="2067"/>
                    <a:pt x="19800" y="1103"/>
                    <a:pt x="17700" y="524"/>
                  </a:cubicBezTo>
                  <a:cubicBezTo>
                    <a:pt x="15600" y="-54"/>
                    <a:pt x="12300" y="-247"/>
                    <a:pt x="9600" y="428"/>
                  </a:cubicBezTo>
                  <a:cubicBezTo>
                    <a:pt x="6900" y="1103"/>
                    <a:pt x="4800" y="2646"/>
                    <a:pt x="3600" y="4478"/>
                  </a:cubicBezTo>
                  <a:cubicBezTo>
                    <a:pt x="2400" y="6310"/>
                    <a:pt x="2100" y="8432"/>
                    <a:pt x="4050" y="10649"/>
                  </a:cubicBezTo>
                  <a:cubicBezTo>
                    <a:pt x="6000" y="12867"/>
                    <a:pt x="10200" y="15182"/>
                    <a:pt x="12600" y="16821"/>
                  </a:cubicBezTo>
                  <a:cubicBezTo>
                    <a:pt x="15000" y="18460"/>
                    <a:pt x="15600" y="19424"/>
                    <a:pt x="15150" y="20099"/>
                  </a:cubicBezTo>
                  <a:cubicBezTo>
                    <a:pt x="14700" y="20774"/>
                    <a:pt x="13200" y="21160"/>
                    <a:pt x="10950" y="21257"/>
                  </a:cubicBezTo>
                  <a:cubicBezTo>
                    <a:pt x="8700" y="21353"/>
                    <a:pt x="5700" y="21160"/>
                    <a:pt x="3750" y="20389"/>
                  </a:cubicBezTo>
                  <a:cubicBezTo>
                    <a:pt x="1800" y="19617"/>
                    <a:pt x="900" y="18267"/>
                    <a:pt x="0" y="169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8" name="Line"/>
            <p:cNvSpPr/>
            <p:nvPr/>
          </p:nvSpPr>
          <p:spPr>
            <a:xfrm>
              <a:off x="5486977" y="1656864"/>
              <a:ext cx="72538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2" h="21600" fill="norm" stroke="1" extrusionOk="0">
                  <a:moveTo>
                    <a:pt x="4362" y="0"/>
                  </a:moveTo>
                  <a:cubicBezTo>
                    <a:pt x="3762" y="1161"/>
                    <a:pt x="3162" y="2323"/>
                    <a:pt x="1962" y="3368"/>
                  </a:cubicBezTo>
                  <a:cubicBezTo>
                    <a:pt x="762" y="4413"/>
                    <a:pt x="-1038" y="5342"/>
                    <a:pt x="762" y="5690"/>
                  </a:cubicBezTo>
                  <a:cubicBezTo>
                    <a:pt x="2562" y="6039"/>
                    <a:pt x="7962" y="5806"/>
                    <a:pt x="10962" y="6271"/>
                  </a:cubicBezTo>
                  <a:cubicBezTo>
                    <a:pt x="13962" y="6735"/>
                    <a:pt x="14562" y="7897"/>
                    <a:pt x="15762" y="10568"/>
                  </a:cubicBezTo>
                  <a:cubicBezTo>
                    <a:pt x="16962" y="13239"/>
                    <a:pt x="18762" y="17419"/>
                    <a:pt x="2056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9" name="Line"/>
            <p:cNvSpPr/>
            <p:nvPr/>
          </p:nvSpPr>
          <p:spPr>
            <a:xfrm>
              <a:off x="6175464" y="1516899"/>
              <a:ext cx="152401" cy="279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0" fill="norm" stroke="1" extrusionOk="0">
                  <a:moveTo>
                    <a:pt x="21600" y="3860"/>
                  </a:moveTo>
                  <a:cubicBezTo>
                    <a:pt x="19500" y="2580"/>
                    <a:pt x="17400" y="1300"/>
                    <a:pt x="15450" y="580"/>
                  </a:cubicBezTo>
                  <a:cubicBezTo>
                    <a:pt x="13500" y="-140"/>
                    <a:pt x="11700" y="-300"/>
                    <a:pt x="10350" y="740"/>
                  </a:cubicBezTo>
                  <a:cubicBezTo>
                    <a:pt x="9000" y="1780"/>
                    <a:pt x="8100" y="4020"/>
                    <a:pt x="8550" y="7060"/>
                  </a:cubicBezTo>
                  <a:cubicBezTo>
                    <a:pt x="9000" y="10100"/>
                    <a:pt x="10800" y="13940"/>
                    <a:pt x="11700" y="16340"/>
                  </a:cubicBezTo>
                  <a:cubicBezTo>
                    <a:pt x="12600" y="18740"/>
                    <a:pt x="12600" y="19700"/>
                    <a:pt x="11100" y="20340"/>
                  </a:cubicBezTo>
                  <a:cubicBezTo>
                    <a:pt x="9600" y="20980"/>
                    <a:pt x="6600" y="21300"/>
                    <a:pt x="4500" y="21060"/>
                  </a:cubicBezTo>
                  <a:cubicBezTo>
                    <a:pt x="2400" y="20820"/>
                    <a:pt x="1200" y="20020"/>
                    <a:pt x="0" y="192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0" name="Line"/>
            <p:cNvSpPr/>
            <p:nvPr/>
          </p:nvSpPr>
          <p:spPr>
            <a:xfrm>
              <a:off x="6162764" y="1502571"/>
              <a:ext cx="241301" cy="52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fill="norm" stroke="1" extrusionOk="0">
                  <a:moveTo>
                    <a:pt x="0" y="20682"/>
                  </a:moveTo>
                  <a:cubicBezTo>
                    <a:pt x="3979" y="13205"/>
                    <a:pt x="7958" y="5728"/>
                    <a:pt x="11558" y="2405"/>
                  </a:cubicBezTo>
                  <a:cubicBezTo>
                    <a:pt x="15158" y="-918"/>
                    <a:pt x="18379" y="-87"/>
                    <a:pt x="21600" y="7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1" name="Line"/>
            <p:cNvSpPr/>
            <p:nvPr/>
          </p:nvSpPr>
          <p:spPr>
            <a:xfrm>
              <a:off x="6316885" y="1739414"/>
              <a:ext cx="88530" cy="207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6" h="21440" fill="norm" stroke="1" extrusionOk="0">
                  <a:moveTo>
                    <a:pt x="18330" y="0"/>
                  </a:moveTo>
                  <a:cubicBezTo>
                    <a:pt x="12570" y="3491"/>
                    <a:pt x="6810" y="6982"/>
                    <a:pt x="3450" y="9818"/>
                  </a:cubicBezTo>
                  <a:cubicBezTo>
                    <a:pt x="90" y="12655"/>
                    <a:pt x="-870" y="14836"/>
                    <a:pt x="810" y="16691"/>
                  </a:cubicBezTo>
                  <a:cubicBezTo>
                    <a:pt x="2490" y="18545"/>
                    <a:pt x="6810" y="20073"/>
                    <a:pt x="10650" y="20836"/>
                  </a:cubicBezTo>
                  <a:cubicBezTo>
                    <a:pt x="14490" y="21600"/>
                    <a:pt x="17850" y="21600"/>
                    <a:pt x="19290" y="21055"/>
                  </a:cubicBezTo>
                  <a:cubicBezTo>
                    <a:pt x="20730" y="20509"/>
                    <a:pt x="20250" y="19418"/>
                    <a:pt x="17370" y="18218"/>
                  </a:cubicBezTo>
                  <a:cubicBezTo>
                    <a:pt x="14490" y="17018"/>
                    <a:pt x="9210" y="15709"/>
                    <a:pt x="3930" y="14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2" name="Line"/>
            <p:cNvSpPr/>
            <p:nvPr/>
          </p:nvSpPr>
          <p:spPr>
            <a:xfrm>
              <a:off x="6905714" y="1489647"/>
              <a:ext cx="139701" cy="258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8" fill="norm" stroke="1" extrusionOk="0">
                  <a:moveTo>
                    <a:pt x="21600" y="1756"/>
                  </a:moveTo>
                  <a:cubicBezTo>
                    <a:pt x="18655" y="878"/>
                    <a:pt x="15709" y="0"/>
                    <a:pt x="12600" y="0"/>
                  </a:cubicBezTo>
                  <a:cubicBezTo>
                    <a:pt x="9491" y="0"/>
                    <a:pt x="6218" y="878"/>
                    <a:pt x="4418" y="2283"/>
                  </a:cubicBezTo>
                  <a:cubicBezTo>
                    <a:pt x="2618" y="3688"/>
                    <a:pt x="2291" y="5620"/>
                    <a:pt x="4745" y="8078"/>
                  </a:cubicBezTo>
                  <a:cubicBezTo>
                    <a:pt x="7200" y="10537"/>
                    <a:pt x="12436" y="13522"/>
                    <a:pt x="15545" y="15366"/>
                  </a:cubicBezTo>
                  <a:cubicBezTo>
                    <a:pt x="18655" y="17210"/>
                    <a:pt x="19636" y="17912"/>
                    <a:pt x="20291" y="18702"/>
                  </a:cubicBezTo>
                  <a:cubicBezTo>
                    <a:pt x="20945" y="19493"/>
                    <a:pt x="21273" y="20371"/>
                    <a:pt x="20618" y="20898"/>
                  </a:cubicBezTo>
                  <a:cubicBezTo>
                    <a:pt x="19964" y="21424"/>
                    <a:pt x="18327" y="21600"/>
                    <a:pt x="15055" y="21337"/>
                  </a:cubicBezTo>
                  <a:cubicBezTo>
                    <a:pt x="11782" y="21073"/>
                    <a:pt x="6873" y="20371"/>
                    <a:pt x="4091" y="19580"/>
                  </a:cubicBezTo>
                  <a:cubicBezTo>
                    <a:pt x="1309" y="18790"/>
                    <a:pt x="655" y="17912"/>
                    <a:pt x="0" y="170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3" name="Line"/>
            <p:cNvSpPr/>
            <p:nvPr/>
          </p:nvSpPr>
          <p:spPr>
            <a:xfrm>
              <a:off x="7045510" y="1681112"/>
              <a:ext cx="120555" cy="203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1" h="21181" fill="norm" stroke="1" extrusionOk="0">
                  <a:moveTo>
                    <a:pt x="20851" y="120"/>
                  </a:moveTo>
                  <a:cubicBezTo>
                    <a:pt x="18654" y="-101"/>
                    <a:pt x="16458" y="-321"/>
                    <a:pt x="12797" y="2434"/>
                  </a:cubicBezTo>
                  <a:cubicBezTo>
                    <a:pt x="9136" y="5189"/>
                    <a:pt x="4010" y="10920"/>
                    <a:pt x="1631" y="14336"/>
                  </a:cubicBezTo>
                  <a:cubicBezTo>
                    <a:pt x="-749" y="17752"/>
                    <a:pt x="-383" y="18855"/>
                    <a:pt x="1814" y="19736"/>
                  </a:cubicBezTo>
                  <a:cubicBezTo>
                    <a:pt x="4010" y="20618"/>
                    <a:pt x="8037" y="21279"/>
                    <a:pt x="10966" y="21169"/>
                  </a:cubicBezTo>
                  <a:cubicBezTo>
                    <a:pt x="13895" y="21059"/>
                    <a:pt x="15726" y="20177"/>
                    <a:pt x="15909" y="18744"/>
                  </a:cubicBezTo>
                  <a:cubicBezTo>
                    <a:pt x="16092" y="17312"/>
                    <a:pt x="14627" y="15328"/>
                    <a:pt x="12248" y="13785"/>
                  </a:cubicBezTo>
                  <a:cubicBezTo>
                    <a:pt x="9868" y="12242"/>
                    <a:pt x="6573" y="11140"/>
                    <a:pt x="3278" y="100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4" name="Line"/>
            <p:cNvSpPr/>
            <p:nvPr/>
          </p:nvSpPr>
          <p:spPr>
            <a:xfrm>
              <a:off x="7919054" y="910884"/>
              <a:ext cx="212211" cy="373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1" h="21309" fill="norm" stroke="1" extrusionOk="0">
                  <a:moveTo>
                    <a:pt x="21231" y="535"/>
                  </a:moveTo>
                  <a:cubicBezTo>
                    <a:pt x="18690" y="173"/>
                    <a:pt x="16149" y="-189"/>
                    <a:pt x="13925" y="113"/>
                  </a:cubicBezTo>
                  <a:cubicBezTo>
                    <a:pt x="11702" y="414"/>
                    <a:pt x="9796" y="1380"/>
                    <a:pt x="7466" y="3552"/>
                  </a:cubicBezTo>
                  <a:cubicBezTo>
                    <a:pt x="5137" y="5724"/>
                    <a:pt x="2384" y="9103"/>
                    <a:pt x="1007" y="11999"/>
                  </a:cubicBezTo>
                  <a:cubicBezTo>
                    <a:pt x="-369" y="14895"/>
                    <a:pt x="-369" y="17308"/>
                    <a:pt x="1219" y="18877"/>
                  </a:cubicBezTo>
                  <a:cubicBezTo>
                    <a:pt x="2807" y="20446"/>
                    <a:pt x="5984" y="21170"/>
                    <a:pt x="8419" y="21290"/>
                  </a:cubicBezTo>
                  <a:cubicBezTo>
                    <a:pt x="10855" y="21411"/>
                    <a:pt x="12549" y="20928"/>
                    <a:pt x="14243" y="204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5" name="Line"/>
            <p:cNvSpPr/>
            <p:nvPr/>
          </p:nvSpPr>
          <p:spPr>
            <a:xfrm>
              <a:off x="7913247" y="1123464"/>
              <a:ext cx="211668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" y="21600"/>
                  </a:moveTo>
                  <a:cubicBezTo>
                    <a:pt x="1080" y="20400"/>
                    <a:pt x="0" y="19200"/>
                    <a:pt x="0" y="18000"/>
                  </a:cubicBezTo>
                  <a:cubicBezTo>
                    <a:pt x="0" y="16800"/>
                    <a:pt x="1080" y="15600"/>
                    <a:pt x="4860" y="12600"/>
                  </a:cubicBezTo>
                  <a:cubicBezTo>
                    <a:pt x="8640" y="9600"/>
                    <a:pt x="15120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6" name="Line"/>
            <p:cNvSpPr/>
            <p:nvPr/>
          </p:nvSpPr>
          <p:spPr>
            <a:xfrm>
              <a:off x="8261798" y="773775"/>
              <a:ext cx="269517" cy="622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469" fill="norm" stroke="1" extrusionOk="0">
                  <a:moveTo>
                    <a:pt x="21320" y="2423"/>
                  </a:moveTo>
                  <a:cubicBezTo>
                    <a:pt x="18976" y="1547"/>
                    <a:pt x="16632" y="672"/>
                    <a:pt x="14539" y="270"/>
                  </a:cubicBezTo>
                  <a:cubicBezTo>
                    <a:pt x="12446" y="-131"/>
                    <a:pt x="10604" y="-58"/>
                    <a:pt x="9013" y="307"/>
                  </a:cubicBezTo>
                  <a:cubicBezTo>
                    <a:pt x="7422" y="672"/>
                    <a:pt x="6083" y="1328"/>
                    <a:pt x="5246" y="2168"/>
                  </a:cubicBezTo>
                  <a:cubicBezTo>
                    <a:pt x="4408" y="3007"/>
                    <a:pt x="4073" y="4028"/>
                    <a:pt x="4576" y="4904"/>
                  </a:cubicBezTo>
                  <a:cubicBezTo>
                    <a:pt x="5078" y="5780"/>
                    <a:pt x="6418" y="6510"/>
                    <a:pt x="7925" y="7093"/>
                  </a:cubicBezTo>
                  <a:cubicBezTo>
                    <a:pt x="9432" y="7677"/>
                    <a:pt x="11106" y="8115"/>
                    <a:pt x="12111" y="8516"/>
                  </a:cubicBezTo>
                  <a:cubicBezTo>
                    <a:pt x="13115" y="8918"/>
                    <a:pt x="13450" y="9283"/>
                    <a:pt x="13367" y="9647"/>
                  </a:cubicBezTo>
                  <a:cubicBezTo>
                    <a:pt x="13283" y="10012"/>
                    <a:pt x="12780" y="10377"/>
                    <a:pt x="11022" y="11143"/>
                  </a:cubicBezTo>
                  <a:cubicBezTo>
                    <a:pt x="9264" y="11910"/>
                    <a:pt x="6250" y="13077"/>
                    <a:pt x="4073" y="14281"/>
                  </a:cubicBezTo>
                  <a:cubicBezTo>
                    <a:pt x="1897" y="15485"/>
                    <a:pt x="557" y="16726"/>
                    <a:pt x="139" y="17784"/>
                  </a:cubicBezTo>
                  <a:cubicBezTo>
                    <a:pt x="-280" y="18842"/>
                    <a:pt x="222" y="19718"/>
                    <a:pt x="1980" y="20301"/>
                  </a:cubicBezTo>
                  <a:cubicBezTo>
                    <a:pt x="3739" y="20885"/>
                    <a:pt x="6753" y="21177"/>
                    <a:pt x="9767" y="214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7" name="Line"/>
            <p:cNvSpPr/>
            <p:nvPr/>
          </p:nvSpPr>
          <p:spPr>
            <a:xfrm>
              <a:off x="8608758" y="963009"/>
              <a:ext cx="138457" cy="282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8" h="21207" fill="norm" stroke="1" extrusionOk="0">
                  <a:moveTo>
                    <a:pt x="21088" y="4892"/>
                  </a:moveTo>
                  <a:cubicBezTo>
                    <a:pt x="20766" y="4098"/>
                    <a:pt x="20443" y="3304"/>
                    <a:pt x="18831" y="2351"/>
                  </a:cubicBezTo>
                  <a:cubicBezTo>
                    <a:pt x="17219" y="1398"/>
                    <a:pt x="14318" y="286"/>
                    <a:pt x="10933" y="48"/>
                  </a:cubicBezTo>
                  <a:cubicBezTo>
                    <a:pt x="7548" y="-190"/>
                    <a:pt x="3679" y="445"/>
                    <a:pt x="2712" y="2034"/>
                  </a:cubicBezTo>
                  <a:cubicBezTo>
                    <a:pt x="1745" y="3622"/>
                    <a:pt x="3679" y="6163"/>
                    <a:pt x="6581" y="8545"/>
                  </a:cubicBezTo>
                  <a:cubicBezTo>
                    <a:pt x="9482" y="10928"/>
                    <a:pt x="13351" y="13151"/>
                    <a:pt x="15769" y="14819"/>
                  </a:cubicBezTo>
                  <a:cubicBezTo>
                    <a:pt x="18187" y="16486"/>
                    <a:pt x="19154" y="17598"/>
                    <a:pt x="19315" y="18551"/>
                  </a:cubicBezTo>
                  <a:cubicBezTo>
                    <a:pt x="19476" y="19504"/>
                    <a:pt x="18831" y="20298"/>
                    <a:pt x="16736" y="20775"/>
                  </a:cubicBezTo>
                  <a:cubicBezTo>
                    <a:pt x="14640" y="21251"/>
                    <a:pt x="11094" y="21410"/>
                    <a:pt x="7870" y="20854"/>
                  </a:cubicBezTo>
                  <a:cubicBezTo>
                    <a:pt x="4646" y="20298"/>
                    <a:pt x="1745" y="19028"/>
                    <a:pt x="616" y="17995"/>
                  </a:cubicBezTo>
                  <a:cubicBezTo>
                    <a:pt x="-512" y="16963"/>
                    <a:pt x="133" y="16169"/>
                    <a:pt x="778" y="153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8" name="Line"/>
            <p:cNvSpPr/>
            <p:nvPr/>
          </p:nvSpPr>
          <p:spPr>
            <a:xfrm>
              <a:off x="8861514" y="919051"/>
              <a:ext cx="107008" cy="382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549" fill="norm" stroke="1" extrusionOk="0">
                  <a:moveTo>
                    <a:pt x="2541" y="6513"/>
                  </a:moveTo>
                  <a:cubicBezTo>
                    <a:pt x="3388" y="5677"/>
                    <a:pt x="4235" y="4842"/>
                    <a:pt x="4659" y="4722"/>
                  </a:cubicBezTo>
                  <a:cubicBezTo>
                    <a:pt x="5082" y="4603"/>
                    <a:pt x="5082" y="5200"/>
                    <a:pt x="4871" y="7587"/>
                  </a:cubicBezTo>
                  <a:cubicBezTo>
                    <a:pt x="4659" y="9973"/>
                    <a:pt x="4235" y="14150"/>
                    <a:pt x="4024" y="16537"/>
                  </a:cubicBezTo>
                  <a:cubicBezTo>
                    <a:pt x="3812" y="18924"/>
                    <a:pt x="3812" y="19520"/>
                    <a:pt x="3388" y="20117"/>
                  </a:cubicBezTo>
                  <a:cubicBezTo>
                    <a:pt x="2965" y="20714"/>
                    <a:pt x="2118" y="21310"/>
                    <a:pt x="1482" y="21191"/>
                  </a:cubicBezTo>
                  <a:cubicBezTo>
                    <a:pt x="847" y="21072"/>
                    <a:pt x="424" y="20236"/>
                    <a:pt x="212" y="17909"/>
                  </a:cubicBezTo>
                  <a:cubicBezTo>
                    <a:pt x="0" y="15582"/>
                    <a:pt x="0" y="11763"/>
                    <a:pt x="1271" y="8661"/>
                  </a:cubicBezTo>
                  <a:cubicBezTo>
                    <a:pt x="2541" y="5558"/>
                    <a:pt x="5082" y="3171"/>
                    <a:pt x="7200" y="1799"/>
                  </a:cubicBezTo>
                  <a:cubicBezTo>
                    <a:pt x="9318" y="426"/>
                    <a:pt x="11012" y="68"/>
                    <a:pt x="12918" y="9"/>
                  </a:cubicBezTo>
                  <a:cubicBezTo>
                    <a:pt x="14824" y="-51"/>
                    <a:pt x="16941" y="188"/>
                    <a:pt x="18635" y="963"/>
                  </a:cubicBezTo>
                  <a:cubicBezTo>
                    <a:pt x="20329" y="1739"/>
                    <a:pt x="21600" y="3052"/>
                    <a:pt x="21388" y="4603"/>
                  </a:cubicBezTo>
                  <a:cubicBezTo>
                    <a:pt x="21176" y="6155"/>
                    <a:pt x="19482" y="7945"/>
                    <a:pt x="18000" y="9138"/>
                  </a:cubicBezTo>
                  <a:cubicBezTo>
                    <a:pt x="16518" y="10331"/>
                    <a:pt x="15247" y="10928"/>
                    <a:pt x="13553" y="11405"/>
                  </a:cubicBezTo>
                  <a:cubicBezTo>
                    <a:pt x="11859" y="11883"/>
                    <a:pt x="9741" y="12241"/>
                    <a:pt x="9529" y="12241"/>
                  </a:cubicBezTo>
                  <a:cubicBezTo>
                    <a:pt x="9318" y="12241"/>
                    <a:pt x="11012" y="11883"/>
                    <a:pt x="12918" y="11823"/>
                  </a:cubicBezTo>
                  <a:cubicBezTo>
                    <a:pt x="14824" y="11763"/>
                    <a:pt x="16941" y="12002"/>
                    <a:pt x="18212" y="12479"/>
                  </a:cubicBezTo>
                  <a:cubicBezTo>
                    <a:pt x="19482" y="12957"/>
                    <a:pt x="19906" y="13673"/>
                    <a:pt x="19482" y="14687"/>
                  </a:cubicBezTo>
                  <a:cubicBezTo>
                    <a:pt x="19059" y="15701"/>
                    <a:pt x="17788" y="17014"/>
                    <a:pt x="14400" y="18208"/>
                  </a:cubicBezTo>
                  <a:cubicBezTo>
                    <a:pt x="11012" y="19401"/>
                    <a:pt x="5506" y="20475"/>
                    <a:pt x="0" y="215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9" name="Line"/>
            <p:cNvSpPr/>
            <p:nvPr/>
          </p:nvSpPr>
          <p:spPr>
            <a:xfrm>
              <a:off x="8944064" y="1250464"/>
              <a:ext cx="889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0" name="Line"/>
            <p:cNvSpPr/>
            <p:nvPr/>
          </p:nvSpPr>
          <p:spPr>
            <a:xfrm>
              <a:off x="9171605" y="956901"/>
              <a:ext cx="153460" cy="273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2" h="21311" fill="norm" stroke="1" extrusionOk="0">
                  <a:moveTo>
                    <a:pt x="21162" y="4071"/>
                  </a:moveTo>
                  <a:cubicBezTo>
                    <a:pt x="19411" y="2587"/>
                    <a:pt x="17659" y="1103"/>
                    <a:pt x="14448" y="444"/>
                  </a:cubicBezTo>
                  <a:cubicBezTo>
                    <a:pt x="11238" y="-216"/>
                    <a:pt x="6567" y="-51"/>
                    <a:pt x="3648" y="361"/>
                  </a:cubicBezTo>
                  <a:cubicBezTo>
                    <a:pt x="730" y="773"/>
                    <a:pt x="-438" y="1433"/>
                    <a:pt x="146" y="2999"/>
                  </a:cubicBezTo>
                  <a:cubicBezTo>
                    <a:pt x="730" y="4566"/>
                    <a:pt x="3065" y="7039"/>
                    <a:pt x="5984" y="9347"/>
                  </a:cubicBezTo>
                  <a:cubicBezTo>
                    <a:pt x="8903" y="11656"/>
                    <a:pt x="12405" y="13799"/>
                    <a:pt x="14157" y="15283"/>
                  </a:cubicBezTo>
                  <a:cubicBezTo>
                    <a:pt x="15908" y="16767"/>
                    <a:pt x="15908" y="17592"/>
                    <a:pt x="15470" y="18334"/>
                  </a:cubicBezTo>
                  <a:cubicBezTo>
                    <a:pt x="15032" y="19076"/>
                    <a:pt x="14157" y="19735"/>
                    <a:pt x="12405" y="20312"/>
                  </a:cubicBezTo>
                  <a:cubicBezTo>
                    <a:pt x="10654" y="20889"/>
                    <a:pt x="8027" y="21384"/>
                    <a:pt x="6276" y="21302"/>
                  </a:cubicBezTo>
                  <a:cubicBezTo>
                    <a:pt x="4524" y="21219"/>
                    <a:pt x="3648" y="20560"/>
                    <a:pt x="2773" y="199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1" name="Line"/>
            <p:cNvSpPr/>
            <p:nvPr/>
          </p:nvSpPr>
          <p:spPr>
            <a:xfrm>
              <a:off x="9331414" y="896602"/>
              <a:ext cx="170510" cy="398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506" fill="norm" stroke="1" extrusionOk="0">
                  <a:moveTo>
                    <a:pt x="8800" y="21506"/>
                  </a:moveTo>
                  <a:cubicBezTo>
                    <a:pt x="7467" y="21163"/>
                    <a:pt x="6133" y="20820"/>
                    <a:pt x="5200" y="19906"/>
                  </a:cubicBezTo>
                  <a:cubicBezTo>
                    <a:pt x="4267" y="18992"/>
                    <a:pt x="3733" y="17506"/>
                    <a:pt x="3867" y="15392"/>
                  </a:cubicBezTo>
                  <a:cubicBezTo>
                    <a:pt x="4000" y="13277"/>
                    <a:pt x="4800" y="10535"/>
                    <a:pt x="6667" y="7963"/>
                  </a:cubicBezTo>
                  <a:cubicBezTo>
                    <a:pt x="8533" y="5392"/>
                    <a:pt x="11467" y="2992"/>
                    <a:pt x="13867" y="1620"/>
                  </a:cubicBezTo>
                  <a:cubicBezTo>
                    <a:pt x="16267" y="249"/>
                    <a:pt x="18133" y="-94"/>
                    <a:pt x="19333" y="20"/>
                  </a:cubicBezTo>
                  <a:cubicBezTo>
                    <a:pt x="20533" y="135"/>
                    <a:pt x="21067" y="706"/>
                    <a:pt x="21333" y="2020"/>
                  </a:cubicBezTo>
                  <a:cubicBezTo>
                    <a:pt x="21600" y="3335"/>
                    <a:pt x="21600" y="5392"/>
                    <a:pt x="20533" y="6935"/>
                  </a:cubicBezTo>
                  <a:cubicBezTo>
                    <a:pt x="19467" y="8477"/>
                    <a:pt x="17333" y="9506"/>
                    <a:pt x="15333" y="10192"/>
                  </a:cubicBezTo>
                  <a:cubicBezTo>
                    <a:pt x="13333" y="10877"/>
                    <a:pt x="11467" y="11220"/>
                    <a:pt x="11200" y="11335"/>
                  </a:cubicBezTo>
                  <a:cubicBezTo>
                    <a:pt x="10933" y="11449"/>
                    <a:pt x="12267" y="11335"/>
                    <a:pt x="13600" y="11506"/>
                  </a:cubicBezTo>
                  <a:cubicBezTo>
                    <a:pt x="14933" y="11677"/>
                    <a:pt x="16267" y="12135"/>
                    <a:pt x="17333" y="12592"/>
                  </a:cubicBezTo>
                  <a:cubicBezTo>
                    <a:pt x="18400" y="13049"/>
                    <a:pt x="19200" y="13506"/>
                    <a:pt x="19733" y="14077"/>
                  </a:cubicBezTo>
                  <a:cubicBezTo>
                    <a:pt x="20267" y="14649"/>
                    <a:pt x="20533" y="15335"/>
                    <a:pt x="18267" y="16306"/>
                  </a:cubicBezTo>
                  <a:cubicBezTo>
                    <a:pt x="16000" y="17277"/>
                    <a:pt x="11200" y="18535"/>
                    <a:pt x="7733" y="19163"/>
                  </a:cubicBezTo>
                  <a:cubicBezTo>
                    <a:pt x="4267" y="19792"/>
                    <a:pt x="2133" y="19792"/>
                    <a:pt x="0" y="197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2" name="Line"/>
            <p:cNvSpPr/>
            <p:nvPr/>
          </p:nvSpPr>
          <p:spPr>
            <a:xfrm>
              <a:off x="9401264" y="1339364"/>
              <a:ext cx="1524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3" name="Line"/>
            <p:cNvSpPr/>
            <p:nvPr/>
          </p:nvSpPr>
          <p:spPr>
            <a:xfrm>
              <a:off x="9821309" y="915287"/>
              <a:ext cx="180007" cy="330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4" h="21325" fill="norm" stroke="1" extrusionOk="0">
                  <a:moveTo>
                    <a:pt x="19035" y="4833"/>
                  </a:moveTo>
                  <a:cubicBezTo>
                    <a:pt x="17072" y="3465"/>
                    <a:pt x="15108" y="2098"/>
                    <a:pt x="13390" y="1346"/>
                  </a:cubicBezTo>
                  <a:cubicBezTo>
                    <a:pt x="11672" y="595"/>
                    <a:pt x="10199" y="458"/>
                    <a:pt x="8235" y="1346"/>
                  </a:cubicBezTo>
                  <a:cubicBezTo>
                    <a:pt x="6272" y="2235"/>
                    <a:pt x="3817" y="4149"/>
                    <a:pt x="2222" y="6268"/>
                  </a:cubicBezTo>
                  <a:cubicBezTo>
                    <a:pt x="626" y="8387"/>
                    <a:pt x="-110" y="10711"/>
                    <a:pt x="13" y="12762"/>
                  </a:cubicBezTo>
                  <a:cubicBezTo>
                    <a:pt x="135" y="14812"/>
                    <a:pt x="1117" y="16589"/>
                    <a:pt x="3081" y="17478"/>
                  </a:cubicBezTo>
                  <a:cubicBezTo>
                    <a:pt x="5045" y="18367"/>
                    <a:pt x="7990" y="18367"/>
                    <a:pt x="11304" y="17068"/>
                  </a:cubicBezTo>
                  <a:cubicBezTo>
                    <a:pt x="14617" y="15769"/>
                    <a:pt x="18299" y="13172"/>
                    <a:pt x="19895" y="10574"/>
                  </a:cubicBezTo>
                  <a:cubicBezTo>
                    <a:pt x="21490" y="7977"/>
                    <a:pt x="20999" y="5379"/>
                    <a:pt x="19404" y="3602"/>
                  </a:cubicBezTo>
                  <a:cubicBezTo>
                    <a:pt x="17808" y="1825"/>
                    <a:pt x="15108" y="868"/>
                    <a:pt x="12654" y="389"/>
                  </a:cubicBezTo>
                  <a:cubicBezTo>
                    <a:pt x="10199" y="-89"/>
                    <a:pt x="7990" y="-89"/>
                    <a:pt x="6517" y="184"/>
                  </a:cubicBezTo>
                  <a:cubicBezTo>
                    <a:pt x="5045" y="458"/>
                    <a:pt x="4308" y="1005"/>
                    <a:pt x="4554" y="2030"/>
                  </a:cubicBezTo>
                  <a:cubicBezTo>
                    <a:pt x="4799" y="3055"/>
                    <a:pt x="6026" y="4559"/>
                    <a:pt x="8113" y="6678"/>
                  </a:cubicBezTo>
                  <a:cubicBezTo>
                    <a:pt x="10199" y="8797"/>
                    <a:pt x="13145" y="11531"/>
                    <a:pt x="14985" y="13719"/>
                  </a:cubicBezTo>
                  <a:cubicBezTo>
                    <a:pt x="16826" y="15906"/>
                    <a:pt x="17563" y="17546"/>
                    <a:pt x="17685" y="18708"/>
                  </a:cubicBezTo>
                  <a:cubicBezTo>
                    <a:pt x="17808" y="19870"/>
                    <a:pt x="17317" y="20554"/>
                    <a:pt x="16458" y="20964"/>
                  </a:cubicBezTo>
                  <a:cubicBezTo>
                    <a:pt x="15599" y="21374"/>
                    <a:pt x="14372" y="21511"/>
                    <a:pt x="13881" y="20964"/>
                  </a:cubicBezTo>
                  <a:cubicBezTo>
                    <a:pt x="13390" y="20417"/>
                    <a:pt x="13635" y="19187"/>
                    <a:pt x="13881" y="179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4" name="Line"/>
            <p:cNvSpPr/>
            <p:nvPr/>
          </p:nvSpPr>
          <p:spPr>
            <a:xfrm>
              <a:off x="10069059" y="964714"/>
              <a:ext cx="188831" cy="253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5" h="21519" fill="norm" stroke="1" extrusionOk="0">
                  <a:moveTo>
                    <a:pt x="4867" y="0"/>
                  </a:moveTo>
                  <a:cubicBezTo>
                    <a:pt x="2968" y="4680"/>
                    <a:pt x="1069" y="9360"/>
                    <a:pt x="357" y="12690"/>
                  </a:cubicBezTo>
                  <a:cubicBezTo>
                    <a:pt x="-355" y="16020"/>
                    <a:pt x="120" y="18000"/>
                    <a:pt x="713" y="19350"/>
                  </a:cubicBezTo>
                  <a:cubicBezTo>
                    <a:pt x="1307" y="20700"/>
                    <a:pt x="2019" y="21420"/>
                    <a:pt x="4155" y="21510"/>
                  </a:cubicBezTo>
                  <a:cubicBezTo>
                    <a:pt x="6291" y="21600"/>
                    <a:pt x="9852" y="21060"/>
                    <a:pt x="12937" y="19260"/>
                  </a:cubicBezTo>
                  <a:cubicBezTo>
                    <a:pt x="16023" y="17460"/>
                    <a:pt x="18634" y="14400"/>
                    <a:pt x="19940" y="11790"/>
                  </a:cubicBezTo>
                  <a:cubicBezTo>
                    <a:pt x="21245" y="9180"/>
                    <a:pt x="21245" y="7020"/>
                    <a:pt x="21126" y="5490"/>
                  </a:cubicBezTo>
                  <a:cubicBezTo>
                    <a:pt x="21008" y="3960"/>
                    <a:pt x="20770" y="3060"/>
                    <a:pt x="20177" y="2880"/>
                  </a:cubicBezTo>
                  <a:cubicBezTo>
                    <a:pt x="19583" y="2700"/>
                    <a:pt x="18634" y="3240"/>
                    <a:pt x="17685" y="37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5" name="Line"/>
            <p:cNvSpPr/>
            <p:nvPr/>
          </p:nvSpPr>
          <p:spPr>
            <a:xfrm>
              <a:off x="10252164" y="1231414"/>
              <a:ext cx="952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6" name="Line"/>
            <p:cNvSpPr/>
            <p:nvPr/>
          </p:nvSpPr>
          <p:spPr>
            <a:xfrm>
              <a:off x="10487331" y="939052"/>
              <a:ext cx="161320" cy="257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4" h="21366" fill="norm" stroke="1" extrusionOk="0">
                  <a:moveTo>
                    <a:pt x="15972" y="7397"/>
                  </a:moveTo>
                  <a:cubicBezTo>
                    <a:pt x="14372" y="6695"/>
                    <a:pt x="12772" y="5992"/>
                    <a:pt x="10106" y="6870"/>
                  </a:cubicBezTo>
                  <a:cubicBezTo>
                    <a:pt x="7439" y="7748"/>
                    <a:pt x="3706" y="10207"/>
                    <a:pt x="1706" y="12314"/>
                  </a:cubicBezTo>
                  <a:cubicBezTo>
                    <a:pt x="-294" y="14422"/>
                    <a:pt x="-561" y="16178"/>
                    <a:pt x="1039" y="17583"/>
                  </a:cubicBezTo>
                  <a:cubicBezTo>
                    <a:pt x="2639" y="18987"/>
                    <a:pt x="6106" y="20041"/>
                    <a:pt x="9839" y="19251"/>
                  </a:cubicBezTo>
                  <a:cubicBezTo>
                    <a:pt x="13572" y="18461"/>
                    <a:pt x="17572" y="15826"/>
                    <a:pt x="19306" y="12578"/>
                  </a:cubicBezTo>
                  <a:cubicBezTo>
                    <a:pt x="21039" y="9329"/>
                    <a:pt x="20506" y="5466"/>
                    <a:pt x="18106" y="3095"/>
                  </a:cubicBezTo>
                  <a:cubicBezTo>
                    <a:pt x="15706" y="724"/>
                    <a:pt x="11439" y="-154"/>
                    <a:pt x="8372" y="22"/>
                  </a:cubicBezTo>
                  <a:cubicBezTo>
                    <a:pt x="5306" y="197"/>
                    <a:pt x="3439" y="1426"/>
                    <a:pt x="3706" y="3973"/>
                  </a:cubicBezTo>
                  <a:cubicBezTo>
                    <a:pt x="3972" y="6519"/>
                    <a:pt x="6372" y="10383"/>
                    <a:pt x="8106" y="13192"/>
                  </a:cubicBezTo>
                  <a:cubicBezTo>
                    <a:pt x="9839" y="16002"/>
                    <a:pt x="10906" y="17758"/>
                    <a:pt x="11306" y="19075"/>
                  </a:cubicBezTo>
                  <a:cubicBezTo>
                    <a:pt x="11706" y="20392"/>
                    <a:pt x="11439" y="21270"/>
                    <a:pt x="10372" y="21358"/>
                  </a:cubicBezTo>
                  <a:cubicBezTo>
                    <a:pt x="9306" y="21446"/>
                    <a:pt x="7439" y="20744"/>
                    <a:pt x="5572" y="200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7" name="Line"/>
            <p:cNvSpPr/>
            <p:nvPr/>
          </p:nvSpPr>
          <p:spPr>
            <a:xfrm>
              <a:off x="10717431" y="949897"/>
              <a:ext cx="168939" cy="220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4" h="21203" fill="norm" stroke="1" extrusionOk="0">
                  <a:moveTo>
                    <a:pt x="2984" y="3260"/>
                  </a:moveTo>
                  <a:cubicBezTo>
                    <a:pt x="1651" y="6725"/>
                    <a:pt x="317" y="10189"/>
                    <a:pt x="51" y="13245"/>
                  </a:cubicBezTo>
                  <a:cubicBezTo>
                    <a:pt x="-216" y="16302"/>
                    <a:pt x="584" y="18951"/>
                    <a:pt x="2317" y="20275"/>
                  </a:cubicBezTo>
                  <a:cubicBezTo>
                    <a:pt x="4051" y="21600"/>
                    <a:pt x="6717" y="21600"/>
                    <a:pt x="9784" y="19664"/>
                  </a:cubicBezTo>
                  <a:cubicBezTo>
                    <a:pt x="12851" y="17728"/>
                    <a:pt x="16317" y="13857"/>
                    <a:pt x="18317" y="10596"/>
                  </a:cubicBezTo>
                  <a:cubicBezTo>
                    <a:pt x="20317" y="7336"/>
                    <a:pt x="20851" y="4687"/>
                    <a:pt x="21117" y="2853"/>
                  </a:cubicBezTo>
                  <a:cubicBezTo>
                    <a:pt x="21384" y="1019"/>
                    <a:pt x="21384" y="0"/>
                    <a:pt x="20717" y="0"/>
                  </a:cubicBezTo>
                  <a:cubicBezTo>
                    <a:pt x="20051" y="0"/>
                    <a:pt x="18717" y="1019"/>
                    <a:pt x="17384" y="20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8" name="Line"/>
            <p:cNvSpPr/>
            <p:nvPr/>
          </p:nvSpPr>
          <p:spPr>
            <a:xfrm>
              <a:off x="10823664" y="1218714"/>
              <a:ext cx="1016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9" name="Line"/>
            <p:cNvSpPr/>
            <p:nvPr/>
          </p:nvSpPr>
          <p:spPr>
            <a:xfrm>
              <a:off x="11052264" y="983764"/>
              <a:ext cx="8255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69" y="3892"/>
                    <a:pt x="12738" y="7784"/>
                    <a:pt x="9138" y="11384"/>
                  </a:cubicBezTo>
                  <a:cubicBezTo>
                    <a:pt x="5538" y="14984"/>
                    <a:pt x="2769" y="1829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0" name="Line"/>
            <p:cNvSpPr/>
            <p:nvPr/>
          </p:nvSpPr>
          <p:spPr>
            <a:xfrm>
              <a:off x="11045914" y="986851"/>
              <a:ext cx="199262" cy="193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492" fill="norm" stroke="1" extrusionOk="0">
                  <a:moveTo>
                    <a:pt x="0" y="14449"/>
                  </a:moveTo>
                  <a:cubicBezTo>
                    <a:pt x="2274" y="13275"/>
                    <a:pt x="4547" y="12101"/>
                    <a:pt x="7731" y="9988"/>
                  </a:cubicBezTo>
                  <a:cubicBezTo>
                    <a:pt x="10914" y="7875"/>
                    <a:pt x="15006" y="4822"/>
                    <a:pt x="17507" y="2827"/>
                  </a:cubicBezTo>
                  <a:cubicBezTo>
                    <a:pt x="20008" y="831"/>
                    <a:pt x="20918" y="-108"/>
                    <a:pt x="21259" y="9"/>
                  </a:cubicBezTo>
                  <a:cubicBezTo>
                    <a:pt x="21600" y="127"/>
                    <a:pt x="21373" y="1301"/>
                    <a:pt x="20236" y="5057"/>
                  </a:cubicBezTo>
                  <a:cubicBezTo>
                    <a:pt x="19099" y="8814"/>
                    <a:pt x="17053" y="15153"/>
                    <a:pt x="15006" y="214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1" name="Line"/>
            <p:cNvSpPr/>
            <p:nvPr/>
          </p:nvSpPr>
          <p:spPr>
            <a:xfrm>
              <a:off x="11287214" y="852132"/>
              <a:ext cx="132624" cy="372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501" fill="norm" stroke="1" extrusionOk="0">
                  <a:moveTo>
                    <a:pt x="0" y="21501"/>
                  </a:moveTo>
                  <a:cubicBezTo>
                    <a:pt x="686" y="18816"/>
                    <a:pt x="1371" y="16132"/>
                    <a:pt x="3429" y="13264"/>
                  </a:cubicBezTo>
                  <a:cubicBezTo>
                    <a:pt x="5486" y="10396"/>
                    <a:pt x="8914" y="7345"/>
                    <a:pt x="11486" y="5209"/>
                  </a:cubicBezTo>
                  <a:cubicBezTo>
                    <a:pt x="14057" y="3074"/>
                    <a:pt x="15771" y="1854"/>
                    <a:pt x="17314" y="1060"/>
                  </a:cubicBezTo>
                  <a:cubicBezTo>
                    <a:pt x="18857" y="267"/>
                    <a:pt x="20229" y="-99"/>
                    <a:pt x="20914" y="23"/>
                  </a:cubicBezTo>
                  <a:cubicBezTo>
                    <a:pt x="21600" y="145"/>
                    <a:pt x="21600" y="755"/>
                    <a:pt x="21257" y="2403"/>
                  </a:cubicBezTo>
                  <a:cubicBezTo>
                    <a:pt x="20914" y="4050"/>
                    <a:pt x="20229" y="6735"/>
                    <a:pt x="19200" y="8382"/>
                  </a:cubicBezTo>
                  <a:cubicBezTo>
                    <a:pt x="18171" y="10030"/>
                    <a:pt x="16800" y="10640"/>
                    <a:pt x="14400" y="10945"/>
                  </a:cubicBezTo>
                  <a:cubicBezTo>
                    <a:pt x="12000" y="11250"/>
                    <a:pt x="8571" y="11250"/>
                    <a:pt x="5143" y="112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2" name="Line"/>
            <p:cNvSpPr/>
            <p:nvPr/>
          </p:nvSpPr>
          <p:spPr>
            <a:xfrm>
              <a:off x="11331664" y="1142514"/>
              <a:ext cx="698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3" name="Line"/>
            <p:cNvSpPr/>
            <p:nvPr/>
          </p:nvSpPr>
          <p:spPr>
            <a:xfrm>
              <a:off x="11490462" y="913914"/>
              <a:ext cx="258229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600" fill="norm" stroke="1" extrusionOk="0">
                  <a:moveTo>
                    <a:pt x="12016" y="0"/>
                  </a:moveTo>
                  <a:cubicBezTo>
                    <a:pt x="10970" y="1440"/>
                    <a:pt x="9925" y="2880"/>
                    <a:pt x="8445" y="5400"/>
                  </a:cubicBezTo>
                  <a:cubicBezTo>
                    <a:pt x="6964" y="7920"/>
                    <a:pt x="5048" y="11520"/>
                    <a:pt x="3916" y="13680"/>
                  </a:cubicBezTo>
                  <a:cubicBezTo>
                    <a:pt x="2783" y="15840"/>
                    <a:pt x="2435" y="16560"/>
                    <a:pt x="1825" y="17352"/>
                  </a:cubicBezTo>
                  <a:cubicBezTo>
                    <a:pt x="1216" y="18144"/>
                    <a:pt x="345" y="19008"/>
                    <a:pt x="83" y="19008"/>
                  </a:cubicBezTo>
                  <a:cubicBezTo>
                    <a:pt x="-178" y="19008"/>
                    <a:pt x="170" y="18144"/>
                    <a:pt x="1216" y="16200"/>
                  </a:cubicBezTo>
                  <a:cubicBezTo>
                    <a:pt x="2261" y="14256"/>
                    <a:pt x="4003" y="11232"/>
                    <a:pt x="6267" y="9216"/>
                  </a:cubicBezTo>
                  <a:cubicBezTo>
                    <a:pt x="8532" y="7200"/>
                    <a:pt x="11319" y="6192"/>
                    <a:pt x="13496" y="5328"/>
                  </a:cubicBezTo>
                  <a:cubicBezTo>
                    <a:pt x="15674" y="4464"/>
                    <a:pt x="17241" y="3744"/>
                    <a:pt x="18461" y="3312"/>
                  </a:cubicBezTo>
                  <a:cubicBezTo>
                    <a:pt x="19680" y="2880"/>
                    <a:pt x="20551" y="2736"/>
                    <a:pt x="20987" y="3024"/>
                  </a:cubicBezTo>
                  <a:cubicBezTo>
                    <a:pt x="21422" y="3312"/>
                    <a:pt x="21422" y="4032"/>
                    <a:pt x="20203" y="6408"/>
                  </a:cubicBezTo>
                  <a:cubicBezTo>
                    <a:pt x="18983" y="8784"/>
                    <a:pt x="16545" y="12816"/>
                    <a:pt x="15238" y="15624"/>
                  </a:cubicBezTo>
                  <a:cubicBezTo>
                    <a:pt x="13932" y="18432"/>
                    <a:pt x="13757" y="20016"/>
                    <a:pt x="1358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4" name="Line"/>
            <p:cNvSpPr/>
            <p:nvPr/>
          </p:nvSpPr>
          <p:spPr>
            <a:xfrm>
              <a:off x="11767011" y="856764"/>
              <a:ext cx="175716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6" h="21600" fill="norm" stroke="1" extrusionOk="0">
                  <a:moveTo>
                    <a:pt x="12534" y="12126"/>
                  </a:moveTo>
                  <a:cubicBezTo>
                    <a:pt x="11263" y="12126"/>
                    <a:pt x="9993" y="12126"/>
                    <a:pt x="8595" y="12884"/>
                  </a:cubicBezTo>
                  <a:cubicBezTo>
                    <a:pt x="7197" y="13642"/>
                    <a:pt x="5673" y="15158"/>
                    <a:pt x="4529" y="16484"/>
                  </a:cubicBezTo>
                  <a:cubicBezTo>
                    <a:pt x="3386" y="17811"/>
                    <a:pt x="2623" y="18947"/>
                    <a:pt x="1861" y="19895"/>
                  </a:cubicBezTo>
                  <a:cubicBezTo>
                    <a:pt x="1099" y="20842"/>
                    <a:pt x="336" y="21600"/>
                    <a:pt x="82" y="21600"/>
                  </a:cubicBezTo>
                  <a:cubicBezTo>
                    <a:pt x="-172" y="21600"/>
                    <a:pt x="82" y="20842"/>
                    <a:pt x="1988" y="18568"/>
                  </a:cubicBezTo>
                  <a:cubicBezTo>
                    <a:pt x="3894" y="16295"/>
                    <a:pt x="7452" y="12505"/>
                    <a:pt x="10374" y="9411"/>
                  </a:cubicBezTo>
                  <a:cubicBezTo>
                    <a:pt x="13296" y="6316"/>
                    <a:pt x="15583" y="3916"/>
                    <a:pt x="17235" y="2337"/>
                  </a:cubicBezTo>
                  <a:cubicBezTo>
                    <a:pt x="18887" y="758"/>
                    <a:pt x="19903" y="0"/>
                    <a:pt x="20539" y="0"/>
                  </a:cubicBezTo>
                  <a:cubicBezTo>
                    <a:pt x="21174" y="0"/>
                    <a:pt x="21428" y="758"/>
                    <a:pt x="20412" y="2589"/>
                  </a:cubicBezTo>
                  <a:cubicBezTo>
                    <a:pt x="19395" y="4421"/>
                    <a:pt x="17108" y="7326"/>
                    <a:pt x="14567" y="9095"/>
                  </a:cubicBezTo>
                  <a:cubicBezTo>
                    <a:pt x="12026" y="10863"/>
                    <a:pt x="9230" y="11495"/>
                    <a:pt x="6435" y="121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5" name="Line"/>
            <p:cNvSpPr/>
            <p:nvPr/>
          </p:nvSpPr>
          <p:spPr>
            <a:xfrm>
              <a:off x="11826964" y="849196"/>
              <a:ext cx="258396" cy="477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559" fill="norm" stroke="1" extrusionOk="0">
                  <a:moveTo>
                    <a:pt x="16859" y="628"/>
                  </a:moveTo>
                  <a:cubicBezTo>
                    <a:pt x="17561" y="341"/>
                    <a:pt x="18263" y="55"/>
                    <a:pt x="19054" y="7"/>
                  </a:cubicBezTo>
                  <a:cubicBezTo>
                    <a:pt x="19844" y="-41"/>
                    <a:pt x="20722" y="150"/>
                    <a:pt x="21161" y="532"/>
                  </a:cubicBezTo>
                  <a:cubicBezTo>
                    <a:pt x="21600" y="915"/>
                    <a:pt x="21600" y="1488"/>
                    <a:pt x="20546" y="2635"/>
                  </a:cubicBezTo>
                  <a:cubicBezTo>
                    <a:pt x="19493" y="3782"/>
                    <a:pt x="17385" y="5502"/>
                    <a:pt x="15454" y="7127"/>
                  </a:cubicBezTo>
                  <a:cubicBezTo>
                    <a:pt x="13522" y="8752"/>
                    <a:pt x="11766" y="10281"/>
                    <a:pt x="10976" y="11524"/>
                  </a:cubicBezTo>
                  <a:cubicBezTo>
                    <a:pt x="10185" y="12766"/>
                    <a:pt x="10361" y="13722"/>
                    <a:pt x="10449" y="14678"/>
                  </a:cubicBezTo>
                  <a:cubicBezTo>
                    <a:pt x="10537" y="15633"/>
                    <a:pt x="10537" y="16589"/>
                    <a:pt x="9659" y="17545"/>
                  </a:cubicBezTo>
                  <a:cubicBezTo>
                    <a:pt x="8780" y="18501"/>
                    <a:pt x="7024" y="19456"/>
                    <a:pt x="5268" y="20125"/>
                  </a:cubicBezTo>
                  <a:cubicBezTo>
                    <a:pt x="3512" y="20794"/>
                    <a:pt x="1756" y="21177"/>
                    <a:pt x="0" y="215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6" name="Line"/>
            <p:cNvSpPr/>
            <p:nvPr/>
          </p:nvSpPr>
          <p:spPr>
            <a:xfrm>
              <a:off x="12017464" y="1333014"/>
              <a:ext cx="19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7" name="Line"/>
            <p:cNvSpPr/>
            <p:nvPr/>
          </p:nvSpPr>
          <p:spPr>
            <a:xfrm>
              <a:off x="4086314" y="3409464"/>
              <a:ext cx="8826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17" y="18212"/>
                    <a:pt x="3833" y="14824"/>
                    <a:pt x="5853" y="11859"/>
                  </a:cubicBezTo>
                  <a:cubicBezTo>
                    <a:pt x="7873" y="8894"/>
                    <a:pt x="9997" y="6353"/>
                    <a:pt x="12017" y="4659"/>
                  </a:cubicBezTo>
                  <a:cubicBezTo>
                    <a:pt x="14037" y="2965"/>
                    <a:pt x="15954" y="2118"/>
                    <a:pt x="17534" y="1482"/>
                  </a:cubicBezTo>
                  <a:cubicBezTo>
                    <a:pt x="19114" y="847"/>
                    <a:pt x="20357" y="42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8" name="Line"/>
            <p:cNvSpPr/>
            <p:nvPr/>
          </p:nvSpPr>
          <p:spPr>
            <a:xfrm>
              <a:off x="4200787" y="3653263"/>
              <a:ext cx="204250" cy="431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4" h="21388" fill="norm" stroke="1" extrusionOk="0">
                  <a:moveTo>
                    <a:pt x="18964" y="5538"/>
                  </a:moveTo>
                  <a:cubicBezTo>
                    <a:pt x="19619" y="4280"/>
                    <a:pt x="20273" y="3022"/>
                    <a:pt x="20601" y="2078"/>
                  </a:cubicBezTo>
                  <a:cubicBezTo>
                    <a:pt x="20928" y="1134"/>
                    <a:pt x="20928" y="505"/>
                    <a:pt x="18637" y="191"/>
                  </a:cubicBezTo>
                  <a:cubicBezTo>
                    <a:pt x="16346" y="-124"/>
                    <a:pt x="11764" y="-124"/>
                    <a:pt x="8164" y="767"/>
                  </a:cubicBezTo>
                  <a:cubicBezTo>
                    <a:pt x="4564" y="1659"/>
                    <a:pt x="1946" y="3441"/>
                    <a:pt x="746" y="4647"/>
                  </a:cubicBezTo>
                  <a:cubicBezTo>
                    <a:pt x="-454" y="5853"/>
                    <a:pt x="-236" y="6482"/>
                    <a:pt x="1619" y="6796"/>
                  </a:cubicBezTo>
                  <a:cubicBezTo>
                    <a:pt x="3473" y="7111"/>
                    <a:pt x="6964" y="7111"/>
                    <a:pt x="10237" y="6534"/>
                  </a:cubicBezTo>
                  <a:cubicBezTo>
                    <a:pt x="13510" y="5958"/>
                    <a:pt x="16564" y="4804"/>
                    <a:pt x="18419" y="4018"/>
                  </a:cubicBezTo>
                  <a:cubicBezTo>
                    <a:pt x="20273" y="3231"/>
                    <a:pt x="20928" y="2812"/>
                    <a:pt x="21037" y="3022"/>
                  </a:cubicBezTo>
                  <a:cubicBezTo>
                    <a:pt x="21146" y="3231"/>
                    <a:pt x="20710" y="4070"/>
                    <a:pt x="20273" y="6115"/>
                  </a:cubicBezTo>
                  <a:cubicBezTo>
                    <a:pt x="19837" y="8159"/>
                    <a:pt x="19401" y="11410"/>
                    <a:pt x="19182" y="13926"/>
                  </a:cubicBezTo>
                  <a:cubicBezTo>
                    <a:pt x="18964" y="16443"/>
                    <a:pt x="18964" y="18226"/>
                    <a:pt x="18964" y="19379"/>
                  </a:cubicBezTo>
                  <a:cubicBezTo>
                    <a:pt x="18964" y="20532"/>
                    <a:pt x="18964" y="21057"/>
                    <a:pt x="19291" y="21266"/>
                  </a:cubicBezTo>
                  <a:cubicBezTo>
                    <a:pt x="19619" y="21476"/>
                    <a:pt x="20273" y="21371"/>
                    <a:pt x="20928" y="212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9" name="Line"/>
            <p:cNvSpPr/>
            <p:nvPr/>
          </p:nvSpPr>
          <p:spPr>
            <a:xfrm>
              <a:off x="4487543" y="3682514"/>
              <a:ext cx="169660" cy="321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9" h="21475" fill="norm" stroke="1" extrusionOk="0">
                  <a:moveTo>
                    <a:pt x="15469" y="5082"/>
                  </a:moveTo>
                  <a:cubicBezTo>
                    <a:pt x="14949" y="4376"/>
                    <a:pt x="14428" y="3671"/>
                    <a:pt x="13518" y="3247"/>
                  </a:cubicBezTo>
                  <a:cubicBezTo>
                    <a:pt x="12607" y="2824"/>
                    <a:pt x="11306" y="2682"/>
                    <a:pt x="9614" y="3318"/>
                  </a:cubicBezTo>
                  <a:cubicBezTo>
                    <a:pt x="7922" y="3953"/>
                    <a:pt x="5841" y="5365"/>
                    <a:pt x="4149" y="7835"/>
                  </a:cubicBezTo>
                  <a:cubicBezTo>
                    <a:pt x="2457" y="10306"/>
                    <a:pt x="1156" y="13835"/>
                    <a:pt x="506" y="16024"/>
                  </a:cubicBezTo>
                  <a:cubicBezTo>
                    <a:pt x="-145" y="18212"/>
                    <a:pt x="-145" y="19059"/>
                    <a:pt x="375" y="19765"/>
                  </a:cubicBezTo>
                  <a:cubicBezTo>
                    <a:pt x="896" y="20471"/>
                    <a:pt x="1937" y="21035"/>
                    <a:pt x="4149" y="21318"/>
                  </a:cubicBezTo>
                  <a:cubicBezTo>
                    <a:pt x="6361" y="21600"/>
                    <a:pt x="9744" y="21600"/>
                    <a:pt x="13127" y="20471"/>
                  </a:cubicBezTo>
                  <a:cubicBezTo>
                    <a:pt x="16510" y="19341"/>
                    <a:pt x="19894" y="17082"/>
                    <a:pt x="20674" y="14329"/>
                  </a:cubicBezTo>
                  <a:cubicBezTo>
                    <a:pt x="21455" y="11576"/>
                    <a:pt x="19633" y="8329"/>
                    <a:pt x="17682" y="5859"/>
                  </a:cubicBezTo>
                  <a:cubicBezTo>
                    <a:pt x="15730" y="3388"/>
                    <a:pt x="13648" y="1694"/>
                    <a:pt x="1156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0" name="Line"/>
            <p:cNvSpPr/>
            <p:nvPr/>
          </p:nvSpPr>
          <p:spPr>
            <a:xfrm>
              <a:off x="2257514" y="385733"/>
              <a:ext cx="152401" cy="290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7" fill="norm" stroke="1" extrusionOk="0">
                  <a:moveTo>
                    <a:pt x="21600" y="4279"/>
                  </a:moveTo>
                  <a:cubicBezTo>
                    <a:pt x="21000" y="3502"/>
                    <a:pt x="20400" y="2725"/>
                    <a:pt x="19800" y="1870"/>
                  </a:cubicBezTo>
                  <a:cubicBezTo>
                    <a:pt x="19200" y="1016"/>
                    <a:pt x="18600" y="83"/>
                    <a:pt x="16200" y="6"/>
                  </a:cubicBezTo>
                  <a:cubicBezTo>
                    <a:pt x="13800" y="-72"/>
                    <a:pt x="9600" y="705"/>
                    <a:pt x="6600" y="1793"/>
                  </a:cubicBezTo>
                  <a:cubicBezTo>
                    <a:pt x="3600" y="2881"/>
                    <a:pt x="1800" y="4279"/>
                    <a:pt x="900" y="5367"/>
                  </a:cubicBezTo>
                  <a:cubicBezTo>
                    <a:pt x="0" y="6455"/>
                    <a:pt x="0" y="7232"/>
                    <a:pt x="1500" y="8164"/>
                  </a:cubicBezTo>
                  <a:cubicBezTo>
                    <a:pt x="3000" y="9096"/>
                    <a:pt x="6000" y="10184"/>
                    <a:pt x="8850" y="11272"/>
                  </a:cubicBezTo>
                  <a:cubicBezTo>
                    <a:pt x="11700" y="12360"/>
                    <a:pt x="14400" y="13447"/>
                    <a:pt x="15450" y="14768"/>
                  </a:cubicBezTo>
                  <a:cubicBezTo>
                    <a:pt x="16500" y="16089"/>
                    <a:pt x="15900" y="17643"/>
                    <a:pt x="13800" y="18886"/>
                  </a:cubicBezTo>
                  <a:cubicBezTo>
                    <a:pt x="11700" y="20129"/>
                    <a:pt x="8100" y="21062"/>
                    <a:pt x="5550" y="21295"/>
                  </a:cubicBezTo>
                  <a:cubicBezTo>
                    <a:pt x="3000" y="21528"/>
                    <a:pt x="1500" y="21062"/>
                    <a:pt x="0" y="205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1" name="Line"/>
            <p:cNvSpPr/>
            <p:nvPr/>
          </p:nvSpPr>
          <p:spPr>
            <a:xfrm>
              <a:off x="2432434" y="367814"/>
              <a:ext cx="110078" cy="315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4" h="21446" fill="norm" stroke="1" extrusionOk="0">
                  <a:moveTo>
                    <a:pt x="8782" y="7344"/>
                  </a:moveTo>
                  <a:cubicBezTo>
                    <a:pt x="10745" y="10944"/>
                    <a:pt x="12709" y="14544"/>
                    <a:pt x="13494" y="16704"/>
                  </a:cubicBezTo>
                  <a:cubicBezTo>
                    <a:pt x="14280" y="18864"/>
                    <a:pt x="13887" y="19584"/>
                    <a:pt x="13298" y="19584"/>
                  </a:cubicBezTo>
                  <a:cubicBezTo>
                    <a:pt x="12709" y="19584"/>
                    <a:pt x="11924" y="18864"/>
                    <a:pt x="10745" y="16560"/>
                  </a:cubicBezTo>
                  <a:cubicBezTo>
                    <a:pt x="9567" y="14256"/>
                    <a:pt x="7996" y="10368"/>
                    <a:pt x="7014" y="7632"/>
                  </a:cubicBezTo>
                  <a:cubicBezTo>
                    <a:pt x="6033" y="4896"/>
                    <a:pt x="5640" y="3312"/>
                    <a:pt x="5640" y="2088"/>
                  </a:cubicBezTo>
                  <a:cubicBezTo>
                    <a:pt x="5640" y="864"/>
                    <a:pt x="6033" y="0"/>
                    <a:pt x="7014" y="0"/>
                  </a:cubicBezTo>
                  <a:cubicBezTo>
                    <a:pt x="7996" y="0"/>
                    <a:pt x="9567" y="864"/>
                    <a:pt x="10156" y="3024"/>
                  </a:cubicBezTo>
                  <a:cubicBezTo>
                    <a:pt x="10745" y="5184"/>
                    <a:pt x="10353" y="8640"/>
                    <a:pt x="9567" y="10728"/>
                  </a:cubicBezTo>
                  <a:cubicBezTo>
                    <a:pt x="8782" y="12816"/>
                    <a:pt x="7604" y="13536"/>
                    <a:pt x="7996" y="13608"/>
                  </a:cubicBezTo>
                  <a:cubicBezTo>
                    <a:pt x="8389" y="13680"/>
                    <a:pt x="10353" y="13104"/>
                    <a:pt x="12316" y="12816"/>
                  </a:cubicBezTo>
                  <a:cubicBezTo>
                    <a:pt x="14280" y="12528"/>
                    <a:pt x="16244" y="12528"/>
                    <a:pt x="18011" y="12744"/>
                  </a:cubicBezTo>
                  <a:cubicBezTo>
                    <a:pt x="19778" y="12960"/>
                    <a:pt x="21349" y="13392"/>
                    <a:pt x="19778" y="14904"/>
                  </a:cubicBezTo>
                  <a:cubicBezTo>
                    <a:pt x="18207" y="16416"/>
                    <a:pt x="13494" y="19008"/>
                    <a:pt x="9764" y="20304"/>
                  </a:cubicBezTo>
                  <a:cubicBezTo>
                    <a:pt x="6033" y="21600"/>
                    <a:pt x="3284" y="21600"/>
                    <a:pt x="1713" y="21240"/>
                  </a:cubicBezTo>
                  <a:cubicBezTo>
                    <a:pt x="142" y="20880"/>
                    <a:pt x="-251" y="20160"/>
                    <a:pt x="142" y="19440"/>
                  </a:cubicBezTo>
                  <a:cubicBezTo>
                    <a:pt x="534" y="18720"/>
                    <a:pt x="1713" y="18000"/>
                    <a:pt x="2891" y="172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2" name="Line"/>
            <p:cNvSpPr/>
            <p:nvPr/>
          </p:nvSpPr>
          <p:spPr>
            <a:xfrm>
              <a:off x="3063032" y="364357"/>
              <a:ext cx="136672" cy="239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6" h="21450" fill="norm" stroke="1" extrusionOk="0">
                  <a:moveTo>
                    <a:pt x="19485" y="309"/>
                  </a:moveTo>
                  <a:cubicBezTo>
                    <a:pt x="14649" y="119"/>
                    <a:pt x="9813" y="-70"/>
                    <a:pt x="6590" y="25"/>
                  </a:cubicBezTo>
                  <a:cubicBezTo>
                    <a:pt x="3366" y="119"/>
                    <a:pt x="1754" y="498"/>
                    <a:pt x="787" y="1162"/>
                  </a:cubicBezTo>
                  <a:cubicBezTo>
                    <a:pt x="-181" y="1825"/>
                    <a:pt x="-503" y="2772"/>
                    <a:pt x="1270" y="3814"/>
                  </a:cubicBezTo>
                  <a:cubicBezTo>
                    <a:pt x="3043" y="4856"/>
                    <a:pt x="6912" y="5993"/>
                    <a:pt x="10458" y="7793"/>
                  </a:cubicBezTo>
                  <a:cubicBezTo>
                    <a:pt x="14004" y="9593"/>
                    <a:pt x="17228" y="12056"/>
                    <a:pt x="19001" y="13951"/>
                  </a:cubicBezTo>
                  <a:cubicBezTo>
                    <a:pt x="20775" y="15846"/>
                    <a:pt x="21097" y="17172"/>
                    <a:pt x="20613" y="18119"/>
                  </a:cubicBezTo>
                  <a:cubicBezTo>
                    <a:pt x="20130" y="19067"/>
                    <a:pt x="18840" y="19635"/>
                    <a:pt x="16584" y="20204"/>
                  </a:cubicBezTo>
                  <a:cubicBezTo>
                    <a:pt x="14327" y="20772"/>
                    <a:pt x="11103" y="21341"/>
                    <a:pt x="8524" y="21435"/>
                  </a:cubicBezTo>
                  <a:cubicBezTo>
                    <a:pt x="5945" y="21530"/>
                    <a:pt x="4010" y="21151"/>
                    <a:pt x="2882" y="20298"/>
                  </a:cubicBezTo>
                  <a:cubicBezTo>
                    <a:pt x="1754" y="19446"/>
                    <a:pt x="1431" y="18119"/>
                    <a:pt x="2398" y="16793"/>
                  </a:cubicBezTo>
                  <a:cubicBezTo>
                    <a:pt x="3366" y="15467"/>
                    <a:pt x="5622" y="14141"/>
                    <a:pt x="7879" y="128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3" name="Line"/>
            <p:cNvSpPr/>
            <p:nvPr/>
          </p:nvSpPr>
          <p:spPr>
            <a:xfrm>
              <a:off x="3254464" y="306685"/>
              <a:ext cx="131901" cy="310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8" h="21437" fill="norm" stroke="1" extrusionOk="0">
                  <a:moveTo>
                    <a:pt x="2991" y="8156"/>
                  </a:moveTo>
                  <a:cubicBezTo>
                    <a:pt x="3988" y="12096"/>
                    <a:pt x="4985" y="16037"/>
                    <a:pt x="5317" y="18372"/>
                  </a:cubicBezTo>
                  <a:cubicBezTo>
                    <a:pt x="5649" y="20707"/>
                    <a:pt x="5317" y="21437"/>
                    <a:pt x="4818" y="21437"/>
                  </a:cubicBezTo>
                  <a:cubicBezTo>
                    <a:pt x="4320" y="21437"/>
                    <a:pt x="3655" y="20707"/>
                    <a:pt x="2825" y="17788"/>
                  </a:cubicBezTo>
                  <a:cubicBezTo>
                    <a:pt x="1994" y="14869"/>
                    <a:pt x="997" y="9761"/>
                    <a:pt x="665" y="6769"/>
                  </a:cubicBezTo>
                  <a:cubicBezTo>
                    <a:pt x="332" y="3778"/>
                    <a:pt x="665" y="2902"/>
                    <a:pt x="1329" y="2026"/>
                  </a:cubicBezTo>
                  <a:cubicBezTo>
                    <a:pt x="1994" y="1151"/>
                    <a:pt x="2991" y="275"/>
                    <a:pt x="4320" y="56"/>
                  </a:cubicBezTo>
                  <a:cubicBezTo>
                    <a:pt x="5649" y="-163"/>
                    <a:pt x="7311" y="275"/>
                    <a:pt x="9138" y="1223"/>
                  </a:cubicBezTo>
                  <a:cubicBezTo>
                    <a:pt x="10966" y="2172"/>
                    <a:pt x="12960" y="3632"/>
                    <a:pt x="13791" y="5310"/>
                  </a:cubicBezTo>
                  <a:cubicBezTo>
                    <a:pt x="14622" y="6988"/>
                    <a:pt x="14289" y="8886"/>
                    <a:pt x="13625" y="10126"/>
                  </a:cubicBezTo>
                  <a:cubicBezTo>
                    <a:pt x="12960" y="11367"/>
                    <a:pt x="11963" y="11951"/>
                    <a:pt x="11963" y="11951"/>
                  </a:cubicBezTo>
                  <a:cubicBezTo>
                    <a:pt x="11963" y="11951"/>
                    <a:pt x="12960" y="11367"/>
                    <a:pt x="14289" y="11075"/>
                  </a:cubicBezTo>
                  <a:cubicBezTo>
                    <a:pt x="15618" y="10783"/>
                    <a:pt x="17280" y="10783"/>
                    <a:pt x="18775" y="11221"/>
                  </a:cubicBezTo>
                  <a:cubicBezTo>
                    <a:pt x="20271" y="11659"/>
                    <a:pt x="21600" y="12534"/>
                    <a:pt x="19938" y="14286"/>
                  </a:cubicBezTo>
                  <a:cubicBezTo>
                    <a:pt x="18277" y="16037"/>
                    <a:pt x="13625" y="18664"/>
                    <a:pt x="9803" y="19978"/>
                  </a:cubicBezTo>
                  <a:cubicBezTo>
                    <a:pt x="5982" y="21291"/>
                    <a:pt x="2991" y="21291"/>
                    <a:pt x="0" y="212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4" name="Line"/>
            <p:cNvSpPr/>
            <p:nvPr/>
          </p:nvSpPr>
          <p:spPr>
            <a:xfrm>
              <a:off x="4568914" y="753435"/>
              <a:ext cx="2800351" cy="331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8" fill="norm" stroke="1" extrusionOk="0">
                  <a:moveTo>
                    <a:pt x="0" y="21438"/>
                  </a:moveTo>
                  <a:cubicBezTo>
                    <a:pt x="310" y="18977"/>
                    <a:pt x="620" y="16516"/>
                    <a:pt x="1004" y="13646"/>
                  </a:cubicBezTo>
                  <a:cubicBezTo>
                    <a:pt x="1388" y="10775"/>
                    <a:pt x="1845" y="7494"/>
                    <a:pt x="2327" y="5238"/>
                  </a:cubicBezTo>
                  <a:cubicBezTo>
                    <a:pt x="2808" y="2982"/>
                    <a:pt x="3314" y="1752"/>
                    <a:pt x="3763" y="2025"/>
                  </a:cubicBezTo>
                  <a:cubicBezTo>
                    <a:pt x="4212" y="2299"/>
                    <a:pt x="4604" y="4076"/>
                    <a:pt x="5012" y="5375"/>
                  </a:cubicBezTo>
                  <a:cubicBezTo>
                    <a:pt x="5420" y="6673"/>
                    <a:pt x="5845" y="7494"/>
                    <a:pt x="6335" y="7084"/>
                  </a:cubicBezTo>
                  <a:cubicBezTo>
                    <a:pt x="6824" y="6673"/>
                    <a:pt x="7380" y="5033"/>
                    <a:pt x="7918" y="3597"/>
                  </a:cubicBezTo>
                  <a:cubicBezTo>
                    <a:pt x="8457" y="2162"/>
                    <a:pt x="8980" y="932"/>
                    <a:pt x="9502" y="385"/>
                  </a:cubicBezTo>
                  <a:cubicBezTo>
                    <a:pt x="10024" y="-162"/>
                    <a:pt x="10547" y="-25"/>
                    <a:pt x="11069" y="180"/>
                  </a:cubicBezTo>
                  <a:cubicBezTo>
                    <a:pt x="11592" y="385"/>
                    <a:pt x="12114" y="658"/>
                    <a:pt x="12694" y="1273"/>
                  </a:cubicBezTo>
                  <a:cubicBezTo>
                    <a:pt x="13273" y="1889"/>
                    <a:pt x="13910" y="2846"/>
                    <a:pt x="14490" y="3392"/>
                  </a:cubicBezTo>
                  <a:cubicBezTo>
                    <a:pt x="15069" y="3939"/>
                    <a:pt x="15592" y="4076"/>
                    <a:pt x="16114" y="4076"/>
                  </a:cubicBezTo>
                  <a:cubicBezTo>
                    <a:pt x="16637" y="4076"/>
                    <a:pt x="17159" y="3939"/>
                    <a:pt x="17633" y="4418"/>
                  </a:cubicBezTo>
                  <a:cubicBezTo>
                    <a:pt x="18106" y="4896"/>
                    <a:pt x="18531" y="5990"/>
                    <a:pt x="19037" y="6605"/>
                  </a:cubicBezTo>
                  <a:cubicBezTo>
                    <a:pt x="19543" y="7220"/>
                    <a:pt x="20131" y="7357"/>
                    <a:pt x="20571" y="7904"/>
                  </a:cubicBezTo>
                  <a:cubicBezTo>
                    <a:pt x="21012" y="8451"/>
                    <a:pt x="21306" y="9408"/>
                    <a:pt x="21600" y="103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5" name="Line"/>
            <p:cNvSpPr/>
            <p:nvPr/>
          </p:nvSpPr>
          <p:spPr>
            <a:xfrm>
              <a:off x="6604866" y="56664"/>
              <a:ext cx="148449" cy="206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499" fill="norm" stroke="1" extrusionOk="0">
                  <a:moveTo>
                    <a:pt x="13840" y="0"/>
                  </a:moveTo>
                  <a:cubicBezTo>
                    <a:pt x="9640" y="4849"/>
                    <a:pt x="5440" y="9698"/>
                    <a:pt x="2890" y="12894"/>
                  </a:cubicBezTo>
                  <a:cubicBezTo>
                    <a:pt x="340" y="16090"/>
                    <a:pt x="-560" y="17633"/>
                    <a:pt x="340" y="18955"/>
                  </a:cubicBezTo>
                  <a:cubicBezTo>
                    <a:pt x="1240" y="20278"/>
                    <a:pt x="3940" y="21380"/>
                    <a:pt x="7690" y="21490"/>
                  </a:cubicBezTo>
                  <a:cubicBezTo>
                    <a:pt x="11440" y="21600"/>
                    <a:pt x="16240" y="20718"/>
                    <a:pt x="21040" y="198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6" name="Line"/>
            <p:cNvSpPr/>
            <p:nvPr/>
          </p:nvSpPr>
          <p:spPr>
            <a:xfrm>
              <a:off x="6713993" y="181547"/>
              <a:ext cx="32972" cy="157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8" h="21468" fill="norm" stroke="1" extrusionOk="0">
                  <a:moveTo>
                    <a:pt x="12928" y="2880"/>
                  </a:moveTo>
                  <a:cubicBezTo>
                    <a:pt x="12928" y="1440"/>
                    <a:pt x="12928" y="0"/>
                    <a:pt x="12253" y="0"/>
                  </a:cubicBezTo>
                  <a:cubicBezTo>
                    <a:pt x="11578" y="0"/>
                    <a:pt x="10228" y="1440"/>
                    <a:pt x="7528" y="4752"/>
                  </a:cubicBezTo>
                  <a:cubicBezTo>
                    <a:pt x="4828" y="8064"/>
                    <a:pt x="778" y="13248"/>
                    <a:pt x="103" y="16560"/>
                  </a:cubicBezTo>
                  <a:cubicBezTo>
                    <a:pt x="-572" y="19872"/>
                    <a:pt x="2128" y="21312"/>
                    <a:pt x="6178" y="21456"/>
                  </a:cubicBezTo>
                  <a:cubicBezTo>
                    <a:pt x="10228" y="21600"/>
                    <a:pt x="15628" y="20448"/>
                    <a:pt x="21028" y="192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7" name="Line"/>
            <p:cNvSpPr/>
            <p:nvPr/>
          </p:nvSpPr>
          <p:spPr>
            <a:xfrm>
              <a:off x="6928120" y="-1"/>
              <a:ext cx="15269" cy="202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76" h="21326" fill="norm" stroke="1" extrusionOk="0">
                  <a:moveTo>
                    <a:pt x="11918" y="1953"/>
                  </a:moveTo>
                  <a:cubicBezTo>
                    <a:pt x="14618" y="839"/>
                    <a:pt x="17318" y="-274"/>
                    <a:pt x="18668" y="60"/>
                  </a:cubicBezTo>
                  <a:cubicBezTo>
                    <a:pt x="20018" y="394"/>
                    <a:pt x="20018" y="2175"/>
                    <a:pt x="15968" y="5404"/>
                  </a:cubicBezTo>
                  <a:cubicBezTo>
                    <a:pt x="11918" y="8633"/>
                    <a:pt x="3818" y="13310"/>
                    <a:pt x="1118" y="16204"/>
                  </a:cubicBezTo>
                  <a:cubicBezTo>
                    <a:pt x="-1582" y="19099"/>
                    <a:pt x="1118" y="20213"/>
                    <a:pt x="3818" y="213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8" name="Line"/>
            <p:cNvSpPr/>
            <p:nvPr/>
          </p:nvSpPr>
          <p:spPr>
            <a:xfrm>
              <a:off x="6883229" y="310664"/>
              <a:ext cx="69138" cy="76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1" h="21018" fill="norm" stroke="1" extrusionOk="0">
                  <a:moveTo>
                    <a:pt x="12466" y="0"/>
                  </a:moveTo>
                  <a:cubicBezTo>
                    <a:pt x="9289" y="1751"/>
                    <a:pt x="6113" y="3503"/>
                    <a:pt x="3889" y="5838"/>
                  </a:cubicBezTo>
                  <a:cubicBezTo>
                    <a:pt x="1666" y="8173"/>
                    <a:pt x="395" y="11092"/>
                    <a:pt x="78" y="14011"/>
                  </a:cubicBezTo>
                  <a:cubicBezTo>
                    <a:pt x="-240" y="16930"/>
                    <a:pt x="395" y="19849"/>
                    <a:pt x="2301" y="20724"/>
                  </a:cubicBezTo>
                  <a:cubicBezTo>
                    <a:pt x="4207" y="21600"/>
                    <a:pt x="7384" y="20432"/>
                    <a:pt x="10560" y="18389"/>
                  </a:cubicBezTo>
                  <a:cubicBezTo>
                    <a:pt x="13736" y="16346"/>
                    <a:pt x="16913" y="13427"/>
                    <a:pt x="18819" y="10508"/>
                  </a:cubicBezTo>
                  <a:cubicBezTo>
                    <a:pt x="20725" y="7589"/>
                    <a:pt x="21360" y="4670"/>
                    <a:pt x="20089" y="3211"/>
                  </a:cubicBezTo>
                  <a:cubicBezTo>
                    <a:pt x="18819" y="1751"/>
                    <a:pt x="15642" y="1751"/>
                    <a:pt x="13101" y="2919"/>
                  </a:cubicBezTo>
                  <a:cubicBezTo>
                    <a:pt x="10560" y="4086"/>
                    <a:pt x="8654" y="6422"/>
                    <a:pt x="6748" y="87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9" name="Line"/>
            <p:cNvSpPr/>
            <p:nvPr/>
          </p:nvSpPr>
          <p:spPr>
            <a:xfrm>
              <a:off x="6562814" y="382631"/>
              <a:ext cx="920751" cy="182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86" y="18837"/>
                    <a:pt x="3972" y="16074"/>
                    <a:pt x="5959" y="13814"/>
                  </a:cubicBezTo>
                  <a:cubicBezTo>
                    <a:pt x="7945" y="11553"/>
                    <a:pt x="9931" y="9795"/>
                    <a:pt x="11868" y="7912"/>
                  </a:cubicBezTo>
                  <a:cubicBezTo>
                    <a:pt x="13804" y="6028"/>
                    <a:pt x="15691" y="4019"/>
                    <a:pt x="17230" y="2512"/>
                  </a:cubicBezTo>
                  <a:cubicBezTo>
                    <a:pt x="18770" y="1005"/>
                    <a:pt x="19961" y="0"/>
                    <a:pt x="20632" y="0"/>
                  </a:cubicBezTo>
                  <a:cubicBezTo>
                    <a:pt x="21302" y="0"/>
                    <a:pt x="21451" y="1005"/>
                    <a:pt x="21600" y="20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0" name="Line"/>
            <p:cNvSpPr/>
            <p:nvPr/>
          </p:nvSpPr>
          <p:spPr>
            <a:xfrm>
              <a:off x="6740614" y="615969"/>
              <a:ext cx="203201" cy="97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0" fill="norm" stroke="1" extrusionOk="0">
                  <a:moveTo>
                    <a:pt x="0" y="8162"/>
                  </a:moveTo>
                  <a:cubicBezTo>
                    <a:pt x="225" y="5864"/>
                    <a:pt x="450" y="3567"/>
                    <a:pt x="1125" y="2188"/>
                  </a:cubicBezTo>
                  <a:cubicBezTo>
                    <a:pt x="1800" y="809"/>
                    <a:pt x="2925" y="350"/>
                    <a:pt x="4050" y="120"/>
                  </a:cubicBezTo>
                  <a:cubicBezTo>
                    <a:pt x="5175" y="-110"/>
                    <a:pt x="6300" y="-110"/>
                    <a:pt x="7088" y="1039"/>
                  </a:cubicBezTo>
                  <a:cubicBezTo>
                    <a:pt x="7875" y="2188"/>
                    <a:pt x="8325" y="4486"/>
                    <a:pt x="8100" y="6554"/>
                  </a:cubicBezTo>
                  <a:cubicBezTo>
                    <a:pt x="7875" y="8622"/>
                    <a:pt x="6975" y="10460"/>
                    <a:pt x="6075" y="12069"/>
                  </a:cubicBezTo>
                  <a:cubicBezTo>
                    <a:pt x="5175" y="13677"/>
                    <a:pt x="4275" y="15056"/>
                    <a:pt x="3375" y="16664"/>
                  </a:cubicBezTo>
                  <a:cubicBezTo>
                    <a:pt x="2475" y="18273"/>
                    <a:pt x="1575" y="20111"/>
                    <a:pt x="1688" y="20801"/>
                  </a:cubicBezTo>
                  <a:cubicBezTo>
                    <a:pt x="1800" y="21490"/>
                    <a:pt x="2925" y="21030"/>
                    <a:pt x="6412" y="18503"/>
                  </a:cubicBezTo>
                  <a:cubicBezTo>
                    <a:pt x="9900" y="15975"/>
                    <a:pt x="15750" y="11379"/>
                    <a:pt x="21600" y="67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1" name="Line"/>
            <p:cNvSpPr/>
            <p:nvPr/>
          </p:nvSpPr>
          <p:spPr>
            <a:xfrm>
              <a:off x="6962864" y="532914"/>
              <a:ext cx="1270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2" name="Line"/>
            <p:cNvSpPr/>
            <p:nvPr/>
          </p:nvSpPr>
          <p:spPr>
            <a:xfrm>
              <a:off x="7002665" y="717064"/>
              <a:ext cx="43881" cy="31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4" h="20264" fill="norm" stroke="1" extrusionOk="0">
                  <a:moveTo>
                    <a:pt x="5102" y="0"/>
                  </a:moveTo>
                  <a:cubicBezTo>
                    <a:pt x="2156" y="5400"/>
                    <a:pt x="-789" y="10800"/>
                    <a:pt x="193" y="14850"/>
                  </a:cubicBezTo>
                  <a:cubicBezTo>
                    <a:pt x="1175" y="18900"/>
                    <a:pt x="6084" y="21600"/>
                    <a:pt x="10993" y="19575"/>
                  </a:cubicBezTo>
                  <a:cubicBezTo>
                    <a:pt x="15902" y="17550"/>
                    <a:pt x="20811" y="10800"/>
                    <a:pt x="20320" y="8775"/>
                  </a:cubicBezTo>
                  <a:cubicBezTo>
                    <a:pt x="19829" y="6750"/>
                    <a:pt x="13938" y="9450"/>
                    <a:pt x="8047" y="121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3" name="Line"/>
            <p:cNvSpPr/>
            <p:nvPr/>
          </p:nvSpPr>
          <p:spPr>
            <a:xfrm>
              <a:off x="7127964" y="568762"/>
              <a:ext cx="146051" cy="105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98" fill="norm" stroke="1" extrusionOk="0">
                  <a:moveTo>
                    <a:pt x="0" y="5426"/>
                  </a:moveTo>
                  <a:cubicBezTo>
                    <a:pt x="939" y="3765"/>
                    <a:pt x="1878" y="2103"/>
                    <a:pt x="3600" y="1065"/>
                  </a:cubicBezTo>
                  <a:cubicBezTo>
                    <a:pt x="5322" y="26"/>
                    <a:pt x="7826" y="-389"/>
                    <a:pt x="9235" y="442"/>
                  </a:cubicBezTo>
                  <a:cubicBezTo>
                    <a:pt x="10643" y="1273"/>
                    <a:pt x="10957" y="3349"/>
                    <a:pt x="10643" y="5219"/>
                  </a:cubicBezTo>
                  <a:cubicBezTo>
                    <a:pt x="10330" y="7088"/>
                    <a:pt x="9391" y="8749"/>
                    <a:pt x="8296" y="10411"/>
                  </a:cubicBezTo>
                  <a:cubicBezTo>
                    <a:pt x="7200" y="12073"/>
                    <a:pt x="5948" y="13734"/>
                    <a:pt x="4852" y="15396"/>
                  </a:cubicBezTo>
                  <a:cubicBezTo>
                    <a:pt x="3757" y="17057"/>
                    <a:pt x="2817" y="18719"/>
                    <a:pt x="3130" y="19757"/>
                  </a:cubicBezTo>
                  <a:cubicBezTo>
                    <a:pt x="3443" y="20796"/>
                    <a:pt x="5009" y="21211"/>
                    <a:pt x="8296" y="19757"/>
                  </a:cubicBezTo>
                  <a:cubicBezTo>
                    <a:pt x="11583" y="18303"/>
                    <a:pt x="16591" y="14980"/>
                    <a:pt x="21600" y="116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4" name="Line"/>
            <p:cNvSpPr/>
            <p:nvPr/>
          </p:nvSpPr>
          <p:spPr>
            <a:xfrm>
              <a:off x="7324814" y="482114"/>
              <a:ext cx="2540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418"/>
                    <a:pt x="7200" y="8836"/>
                    <a:pt x="3600" y="12436"/>
                  </a:cubicBezTo>
                  <a:cubicBezTo>
                    <a:pt x="0" y="16036"/>
                    <a:pt x="0" y="1881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5" name="Line"/>
            <p:cNvSpPr/>
            <p:nvPr/>
          </p:nvSpPr>
          <p:spPr>
            <a:xfrm>
              <a:off x="7348496" y="767864"/>
              <a:ext cx="47387" cy="81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8" h="21291" fill="norm" stroke="1" extrusionOk="0">
                  <a:moveTo>
                    <a:pt x="16930" y="0"/>
                  </a:moveTo>
                  <a:cubicBezTo>
                    <a:pt x="10630" y="4431"/>
                    <a:pt x="4330" y="8862"/>
                    <a:pt x="1630" y="12462"/>
                  </a:cubicBezTo>
                  <a:cubicBezTo>
                    <a:pt x="-1070" y="16062"/>
                    <a:pt x="-170" y="18831"/>
                    <a:pt x="2530" y="20215"/>
                  </a:cubicBezTo>
                  <a:cubicBezTo>
                    <a:pt x="5230" y="21600"/>
                    <a:pt x="9730" y="21600"/>
                    <a:pt x="13330" y="20492"/>
                  </a:cubicBezTo>
                  <a:cubicBezTo>
                    <a:pt x="16930" y="19385"/>
                    <a:pt x="19630" y="17169"/>
                    <a:pt x="20080" y="14677"/>
                  </a:cubicBezTo>
                  <a:cubicBezTo>
                    <a:pt x="20530" y="12185"/>
                    <a:pt x="18730" y="9415"/>
                    <a:pt x="15130" y="8031"/>
                  </a:cubicBezTo>
                  <a:cubicBezTo>
                    <a:pt x="11530" y="6646"/>
                    <a:pt x="6130" y="6646"/>
                    <a:pt x="730" y="66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6" name="Line"/>
            <p:cNvSpPr/>
            <p:nvPr/>
          </p:nvSpPr>
          <p:spPr>
            <a:xfrm>
              <a:off x="7915364" y="334841"/>
              <a:ext cx="17145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5867" y="4868"/>
                    <a:pt x="11733" y="-1303"/>
                    <a:pt x="15333" y="240"/>
                  </a:cubicBezTo>
                  <a:cubicBezTo>
                    <a:pt x="18933" y="1783"/>
                    <a:pt x="20267" y="11040"/>
                    <a:pt x="21600" y="20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7" name="Line"/>
            <p:cNvSpPr/>
            <p:nvPr/>
          </p:nvSpPr>
          <p:spPr>
            <a:xfrm>
              <a:off x="7959814" y="424964"/>
              <a:ext cx="1524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8" name="Line"/>
            <p:cNvSpPr/>
            <p:nvPr/>
          </p:nvSpPr>
          <p:spPr>
            <a:xfrm>
              <a:off x="8429714" y="118168"/>
              <a:ext cx="184151" cy="330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3" fill="norm" stroke="1" extrusionOk="0">
                  <a:moveTo>
                    <a:pt x="21600" y="128"/>
                  </a:moveTo>
                  <a:cubicBezTo>
                    <a:pt x="20359" y="-8"/>
                    <a:pt x="19117" y="-145"/>
                    <a:pt x="17379" y="333"/>
                  </a:cubicBezTo>
                  <a:cubicBezTo>
                    <a:pt x="15641" y="812"/>
                    <a:pt x="13407" y="1906"/>
                    <a:pt x="10552" y="4230"/>
                  </a:cubicBezTo>
                  <a:cubicBezTo>
                    <a:pt x="7697" y="6554"/>
                    <a:pt x="4221" y="10108"/>
                    <a:pt x="2483" y="12569"/>
                  </a:cubicBezTo>
                  <a:cubicBezTo>
                    <a:pt x="745" y="15030"/>
                    <a:pt x="745" y="16397"/>
                    <a:pt x="1614" y="17696"/>
                  </a:cubicBezTo>
                  <a:cubicBezTo>
                    <a:pt x="2483" y="18994"/>
                    <a:pt x="4221" y="20225"/>
                    <a:pt x="5959" y="20840"/>
                  </a:cubicBezTo>
                  <a:cubicBezTo>
                    <a:pt x="7697" y="21455"/>
                    <a:pt x="9434" y="21455"/>
                    <a:pt x="10924" y="21250"/>
                  </a:cubicBezTo>
                  <a:cubicBezTo>
                    <a:pt x="12414" y="21045"/>
                    <a:pt x="13655" y="20635"/>
                    <a:pt x="14276" y="20020"/>
                  </a:cubicBezTo>
                  <a:cubicBezTo>
                    <a:pt x="14897" y="19404"/>
                    <a:pt x="14897" y="18584"/>
                    <a:pt x="13903" y="17764"/>
                  </a:cubicBezTo>
                  <a:cubicBezTo>
                    <a:pt x="12910" y="16944"/>
                    <a:pt x="10924" y="16123"/>
                    <a:pt x="8441" y="15713"/>
                  </a:cubicBezTo>
                  <a:cubicBezTo>
                    <a:pt x="5959" y="15303"/>
                    <a:pt x="2979" y="15303"/>
                    <a:pt x="0" y="153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9" name="Line"/>
            <p:cNvSpPr/>
            <p:nvPr/>
          </p:nvSpPr>
          <p:spPr>
            <a:xfrm>
              <a:off x="1792752" y="246232"/>
              <a:ext cx="289408" cy="496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457" fill="norm" stroke="1" extrusionOk="0">
                  <a:moveTo>
                    <a:pt x="20281" y="1688"/>
                  </a:moveTo>
                  <a:cubicBezTo>
                    <a:pt x="20907" y="1138"/>
                    <a:pt x="21533" y="589"/>
                    <a:pt x="21376" y="269"/>
                  </a:cubicBezTo>
                  <a:cubicBezTo>
                    <a:pt x="21220" y="-51"/>
                    <a:pt x="20281" y="-143"/>
                    <a:pt x="17620" y="315"/>
                  </a:cubicBezTo>
                  <a:cubicBezTo>
                    <a:pt x="14959" y="772"/>
                    <a:pt x="10576" y="1779"/>
                    <a:pt x="7524" y="2511"/>
                  </a:cubicBezTo>
                  <a:cubicBezTo>
                    <a:pt x="4472" y="3243"/>
                    <a:pt x="2750" y="3701"/>
                    <a:pt x="1655" y="4113"/>
                  </a:cubicBezTo>
                  <a:cubicBezTo>
                    <a:pt x="559" y="4525"/>
                    <a:pt x="90" y="4891"/>
                    <a:pt x="11" y="5303"/>
                  </a:cubicBezTo>
                  <a:cubicBezTo>
                    <a:pt x="-67" y="5715"/>
                    <a:pt x="246" y="6172"/>
                    <a:pt x="1420" y="6721"/>
                  </a:cubicBezTo>
                  <a:cubicBezTo>
                    <a:pt x="2594" y="7271"/>
                    <a:pt x="4629" y="7911"/>
                    <a:pt x="5803" y="8460"/>
                  </a:cubicBezTo>
                  <a:cubicBezTo>
                    <a:pt x="6976" y="9010"/>
                    <a:pt x="7290" y="9467"/>
                    <a:pt x="7290" y="9925"/>
                  </a:cubicBezTo>
                  <a:cubicBezTo>
                    <a:pt x="7290" y="10382"/>
                    <a:pt x="6976" y="10840"/>
                    <a:pt x="6429" y="11206"/>
                  </a:cubicBezTo>
                  <a:cubicBezTo>
                    <a:pt x="5881" y="11572"/>
                    <a:pt x="5098" y="11847"/>
                    <a:pt x="4394" y="12121"/>
                  </a:cubicBezTo>
                  <a:cubicBezTo>
                    <a:pt x="3690" y="12396"/>
                    <a:pt x="3063" y="12671"/>
                    <a:pt x="3063" y="12991"/>
                  </a:cubicBezTo>
                  <a:cubicBezTo>
                    <a:pt x="3063" y="13311"/>
                    <a:pt x="3690" y="13677"/>
                    <a:pt x="3924" y="14089"/>
                  </a:cubicBezTo>
                  <a:cubicBezTo>
                    <a:pt x="4159" y="14501"/>
                    <a:pt x="4003" y="14959"/>
                    <a:pt x="3690" y="15691"/>
                  </a:cubicBezTo>
                  <a:cubicBezTo>
                    <a:pt x="3376" y="16423"/>
                    <a:pt x="2907" y="17430"/>
                    <a:pt x="2907" y="18162"/>
                  </a:cubicBezTo>
                  <a:cubicBezTo>
                    <a:pt x="2907" y="18894"/>
                    <a:pt x="3376" y="19352"/>
                    <a:pt x="5646" y="19855"/>
                  </a:cubicBezTo>
                  <a:cubicBezTo>
                    <a:pt x="7916" y="20359"/>
                    <a:pt x="11985" y="20908"/>
                    <a:pt x="16055" y="214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0" name="Line"/>
            <p:cNvSpPr/>
            <p:nvPr/>
          </p:nvSpPr>
          <p:spPr>
            <a:xfrm>
              <a:off x="3552914" y="134565"/>
              <a:ext cx="151871" cy="538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0" h="21532" fill="norm" stroke="1" extrusionOk="0">
                  <a:moveTo>
                    <a:pt x="2663" y="440"/>
                  </a:moveTo>
                  <a:cubicBezTo>
                    <a:pt x="5622" y="186"/>
                    <a:pt x="8581" y="-68"/>
                    <a:pt x="11540" y="17"/>
                  </a:cubicBezTo>
                  <a:cubicBezTo>
                    <a:pt x="14499" y="101"/>
                    <a:pt x="17458" y="525"/>
                    <a:pt x="19233" y="1203"/>
                  </a:cubicBezTo>
                  <a:cubicBezTo>
                    <a:pt x="21008" y="1880"/>
                    <a:pt x="21600" y="2812"/>
                    <a:pt x="21008" y="3956"/>
                  </a:cubicBezTo>
                  <a:cubicBezTo>
                    <a:pt x="20416" y="5099"/>
                    <a:pt x="18641" y="6454"/>
                    <a:pt x="16718" y="7471"/>
                  </a:cubicBezTo>
                  <a:cubicBezTo>
                    <a:pt x="14795" y="8487"/>
                    <a:pt x="12723" y="9165"/>
                    <a:pt x="11244" y="9716"/>
                  </a:cubicBezTo>
                  <a:cubicBezTo>
                    <a:pt x="9764" y="10266"/>
                    <a:pt x="8877" y="10690"/>
                    <a:pt x="8729" y="11113"/>
                  </a:cubicBezTo>
                  <a:cubicBezTo>
                    <a:pt x="8581" y="11537"/>
                    <a:pt x="9173" y="11960"/>
                    <a:pt x="10060" y="12596"/>
                  </a:cubicBezTo>
                  <a:cubicBezTo>
                    <a:pt x="10948" y="13231"/>
                    <a:pt x="12132" y="14078"/>
                    <a:pt x="13907" y="14798"/>
                  </a:cubicBezTo>
                  <a:cubicBezTo>
                    <a:pt x="15682" y="15518"/>
                    <a:pt x="18049" y="16111"/>
                    <a:pt x="19233" y="16661"/>
                  </a:cubicBezTo>
                  <a:cubicBezTo>
                    <a:pt x="20416" y="17212"/>
                    <a:pt x="20416" y="17720"/>
                    <a:pt x="19825" y="18101"/>
                  </a:cubicBezTo>
                  <a:cubicBezTo>
                    <a:pt x="19233" y="18483"/>
                    <a:pt x="18049" y="18737"/>
                    <a:pt x="14647" y="19287"/>
                  </a:cubicBezTo>
                  <a:cubicBezTo>
                    <a:pt x="11244" y="19838"/>
                    <a:pt x="5622" y="20685"/>
                    <a:pt x="0" y="21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1" name="Line"/>
            <p:cNvSpPr/>
            <p:nvPr/>
          </p:nvSpPr>
          <p:spPr>
            <a:xfrm>
              <a:off x="4044207" y="2966410"/>
              <a:ext cx="121654" cy="345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1" h="21398" fill="norm" stroke="1" extrusionOk="0">
                  <a:moveTo>
                    <a:pt x="3921" y="7766"/>
                  </a:moveTo>
                  <a:cubicBezTo>
                    <a:pt x="3201" y="5933"/>
                    <a:pt x="2481" y="4100"/>
                    <a:pt x="3921" y="2791"/>
                  </a:cubicBezTo>
                  <a:cubicBezTo>
                    <a:pt x="5361" y="1482"/>
                    <a:pt x="8961" y="696"/>
                    <a:pt x="11661" y="304"/>
                  </a:cubicBezTo>
                  <a:cubicBezTo>
                    <a:pt x="14361" y="-89"/>
                    <a:pt x="16161" y="-89"/>
                    <a:pt x="17421" y="238"/>
                  </a:cubicBezTo>
                  <a:cubicBezTo>
                    <a:pt x="18681" y="566"/>
                    <a:pt x="19401" y="1220"/>
                    <a:pt x="18321" y="2529"/>
                  </a:cubicBezTo>
                  <a:cubicBezTo>
                    <a:pt x="17241" y="3838"/>
                    <a:pt x="14361" y="5802"/>
                    <a:pt x="11841" y="7046"/>
                  </a:cubicBezTo>
                  <a:cubicBezTo>
                    <a:pt x="9321" y="8289"/>
                    <a:pt x="7161" y="8813"/>
                    <a:pt x="6981" y="9075"/>
                  </a:cubicBezTo>
                  <a:cubicBezTo>
                    <a:pt x="6801" y="9336"/>
                    <a:pt x="8601" y="9336"/>
                    <a:pt x="11301" y="9729"/>
                  </a:cubicBezTo>
                  <a:cubicBezTo>
                    <a:pt x="14001" y="10122"/>
                    <a:pt x="17601" y="10907"/>
                    <a:pt x="19401" y="12282"/>
                  </a:cubicBezTo>
                  <a:cubicBezTo>
                    <a:pt x="21201" y="13656"/>
                    <a:pt x="21201" y="15620"/>
                    <a:pt x="18861" y="17256"/>
                  </a:cubicBezTo>
                  <a:cubicBezTo>
                    <a:pt x="16521" y="18893"/>
                    <a:pt x="11841" y="20202"/>
                    <a:pt x="8601" y="20856"/>
                  </a:cubicBezTo>
                  <a:cubicBezTo>
                    <a:pt x="5361" y="21511"/>
                    <a:pt x="3561" y="21511"/>
                    <a:pt x="2121" y="21184"/>
                  </a:cubicBezTo>
                  <a:cubicBezTo>
                    <a:pt x="681" y="20856"/>
                    <a:pt x="-399" y="20202"/>
                    <a:pt x="141" y="19482"/>
                  </a:cubicBezTo>
                  <a:cubicBezTo>
                    <a:pt x="681" y="18762"/>
                    <a:pt x="2841" y="17976"/>
                    <a:pt x="5001" y="171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2" name="Line"/>
            <p:cNvSpPr/>
            <p:nvPr/>
          </p:nvSpPr>
          <p:spPr>
            <a:xfrm>
              <a:off x="4251777" y="3037238"/>
              <a:ext cx="253638" cy="200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342" fill="norm" stroke="1" extrusionOk="0">
                  <a:moveTo>
                    <a:pt x="505" y="3117"/>
                  </a:moveTo>
                  <a:cubicBezTo>
                    <a:pt x="148" y="1767"/>
                    <a:pt x="-209" y="417"/>
                    <a:pt x="148" y="79"/>
                  </a:cubicBezTo>
                  <a:cubicBezTo>
                    <a:pt x="505" y="-258"/>
                    <a:pt x="1576" y="417"/>
                    <a:pt x="4254" y="3229"/>
                  </a:cubicBezTo>
                  <a:cubicBezTo>
                    <a:pt x="6931" y="6042"/>
                    <a:pt x="11216" y="10992"/>
                    <a:pt x="14340" y="14367"/>
                  </a:cubicBezTo>
                  <a:cubicBezTo>
                    <a:pt x="17464" y="17742"/>
                    <a:pt x="19427" y="19542"/>
                    <a:pt x="21391" y="213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3" name="Line"/>
            <p:cNvSpPr/>
            <p:nvPr/>
          </p:nvSpPr>
          <p:spPr>
            <a:xfrm>
              <a:off x="4284172" y="3022114"/>
              <a:ext cx="164093" cy="325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461" fill="norm" stroke="1" extrusionOk="0">
                  <a:moveTo>
                    <a:pt x="21468" y="0"/>
                  </a:moveTo>
                  <a:cubicBezTo>
                    <a:pt x="18422" y="1951"/>
                    <a:pt x="15376" y="3902"/>
                    <a:pt x="12191" y="6550"/>
                  </a:cubicBezTo>
                  <a:cubicBezTo>
                    <a:pt x="9006" y="9197"/>
                    <a:pt x="5683" y="12542"/>
                    <a:pt x="3606" y="14702"/>
                  </a:cubicBezTo>
                  <a:cubicBezTo>
                    <a:pt x="1530" y="16862"/>
                    <a:pt x="699" y="17837"/>
                    <a:pt x="283" y="18813"/>
                  </a:cubicBezTo>
                  <a:cubicBezTo>
                    <a:pt x="-132" y="19788"/>
                    <a:pt x="-132" y="20764"/>
                    <a:pt x="560" y="21182"/>
                  </a:cubicBezTo>
                  <a:cubicBezTo>
                    <a:pt x="1253" y="21600"/>
                    <a:pt x="2637" y="21461"/>
                    <a:pt x="4022" y="213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4" name="Line"/>
            <p:cNvSpPr/>
            <p:nvPr/>
          </p:nvSpPr>
          <p:spPr>
            <a:xfrm>
              <a:off x="4654122" y="2901464"/>
              <a:ext cx="137038" cy="335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2" h="21501" fill="norm" stroke="1" extrusionOk="0">
                  <a:moveTo>
                    <a:pt x="18938" y="0"/>
                  </a:moveTo>
                  <a:cubicBezTo>
                    <a:pt x="17326" y="0"/>
                    <a:pt x="15714" y="0"/>
                    <a:pt x="14586" y="340"/>
                  </a:cubicBezTo>
                  <a:cubicBezTo>
                    <a:pt x="13458" y="679"/>
                    <a:pt x="12813" y="1358"/>
                    <a:pt x="10395" y="3872"/>
                  </a:cubicBezTo>
                  <a:cubicBezTo>
                    <a:pt x="7977" y="6385"/>
                    <a:pt x="3786" y="10732"/>
                    <a:pt x="1691" y="13992"/>
                  </a:cubicBezTo>
                  <a:cubicBezTo>
                    <a:pt x="-405" y="17253"/>
                    <a:pt x="-405" y="19426"/>
                    <a:pt x="885" y="20513"/>
                  </a:cubicBezTo>
                  <a:cubicBezTo>
                    <a:pt x="2174" y="21600"/>
                    <a:pt x="4753" y="21600"/>
                    <a:pt x="7171" y="21396"/>
                  </a:cubicBezTo>
                  <a:cubicBezTo>
                    <a:pt x="9589" y="21192"/>
                    <a:pt x="11846" y="20785"/>
                    <a:pt x="13941" y="20445"/>
                  </a:cubicBezTo>
                  <a:cubicBezTo>
                    <a:pt x="16037" y="20106"/>
                    <a:pt x="17971" y="19834"/>
                    <a:pt x="19261" y="19358"/>
                  </a:cubicBezTo>
                  <a:cubicBezTo>
                    <a:pt x="20550" y="18883"/>
                    <a:pt x="21195" y="18204"/>
                    <a:pt x="20711" y="17389"/>
                  </a:cubicBezTo>
                  <a:cubicBezTo>
                    <a:pt x="20228" y="16574"/>
                    <a:pt x="18616" y="15623"/>
                    <a:pt x="15553" y="15283"/>
                  </a:cubicBezTo>
                  <a:cubicBezTo>
                    <a:pt x="12491" y="14943"/>
                    <a:pt x="7977" y="15215"/>
                    <a:pt x="3464" y="154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5" name="Line"/>
            <p:cNvSpPr/>
            <p:nvPr/>
          </p:nvSpPr>
          <p:spPr>
            <a:xfrm>
              <a:off x="5623014" y="3384064"/>
              <a:ext cx="1651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6" name="Line"/>
            <p:cNvSpPr/>
            <p:nvPr/>
          </p:nvSpPr>
          <p:spPr>
            <a:xfrm>
              <a:off x="5673814" y="3472964"/>
              <a:ext cx="24130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12960"/>
                  </a:moveTo>
                  <a:cubicBezTo>
                    <a:pt x="3221" y="17280"/>
                    <a:pt x="6442" y="21600"/>
                    <a:pt x="10042" y="19440"/>
                  </a:cubicBezTo>
                  <a:cubicBezTo>
                    <a:pt x="13642" y="17280"/>
                    <a:pt x="17621" y="86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7" name="Line"/>
            <p:cNvSpPr/>
            <p:nvPr/>
          </p:nvSpPr>
          <p:spPr>
            <a:xfrm>
              <a:off x="6219914" y="3142764"/>
              <a:ext cx="635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8" name="Line"/>
            <p:cNvSpPr/>
            <p:nvPr/>
          </p:nvSpPr>
          <p:spPr>
            <a:xfrm>
              <a:off x="6321530" y="3111961"/>
              <a:ext cx="126985" cy="300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410" fill="norm" stroke="1" extrusionOk="0">
                  <a:moveTo>
                    <a:pt x="21243" y="1291"/>
                  </a:moveTo>
                  <a:cubicBezTo>
                    <a:pt x="16286" y="687"/>
                    <a:pt x="11328" y="83"/>
                    <a:pt x="8141" y="8"/>
                  </a:cubicBezTo>
                  <a:cubicBezTo>
                    <a:pt x="4954" y="-68"/>
                    <a:pt x="3538" y="385"/>
                    <a:pt x="3007" y="1745"/>
                  </a:cubicBezTo>
                  <a:cubicBezTo>
                    <a:pt x="2476" y="3104"/>
                    <a:pt x="2830" y="5370"/>
                    <a:pt x="4954" y="7787"/>
                  </a:cubicBezTo>
                  <a:cubicBezTo>
                    <a:pt x="7079" y="10203"/>
                    <a:pt x="10974" y="12771"/>
                    <a:pt x="12745" y="14810"/>
                  </a:cubicBezTo>
                  <a:cubicBezTo>
                    <a:pt x="14515" y="16849"/>
                    <a:pt x="14161" y="18360"/>
                    <a:pt x="13099" y="19417"/>
                  </a:cubicBezTo>
                  <a:cubicBezTo>
                    <a:pt x="12036" y="20475"/>
                    <a:pt x="10266" y="21079"/>
                    <a:pt x="8141" y="21305"/>
                  </a:cubicBezTo>
                  <a:cubicBezTo>
                    <a:pt x="6017" y="21532"/>
                    <a:pt x="3538" y="21381"/>
                    <a:pt x="1945" y="20928"/>
                  </a:cubicBezTo>
                  <a:cubicBezTo>
                    <a:pt x="351" y="20475"/>
                    <a:pt x="-357" y="19719"/>
                    <a:pt x="174" y="18284"/>
                  </a:cubicBezTo>
                  <a:cubicBezTo>
                    <a:pt x="705" y="16849"/>
                    <a:pt x="2476" y="14735"/>
                    <a:pt x="5840" y="12696"/>
                  </a:cubicBezTo>
                  <a:cubicBezTo>
                    <a:pt x="9204" y="10656"/>
                    <a:pt x="14161" y="8693"/>
                    <a:pt x="16994" y="7333"/>
                  </a:cubicBezTo>
                  <a:cubicBezTo>
                    <a:pt x="19827" y="5974"/>
                    <a:pt x="20535" y="5219"/>
                    <a:pt x="20181" y="4615"/>
                  </a:cubicBezTo>
                  <a:cubicBezTo>
                    <a:pt x="19827" y="4010"/>
                    <a:pt x="18410" y="3557"/>
                    <a:pt x="16994" y="3557"/>
                  </a:cubicBezTo>
                  <a:cubicBezTo>
                    <a:pt x="15577" y="3557"/>
                    <a:pt x="14161" y="4010"/>
                    <a:pt x="12922" y="4690"/>
                  </a:cubicBezTo>
                  <a:cubicBezTo>
                    <a:pt x="11682" y="5370"/>
                    <a:pt x="10620" y="6276"/>
                    <a:pt x="9558" y="71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9" name="Line"/>
            <p:cNvSpPr/>
            <p:nvPr/>
          </p:nvSpPr>
          <p:spPr>
            <a:xfrm>
              <a:off x="6073864" y="3539820"/>
              <a:ext cx="323851" cy="47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0" fill="norm" stroke="1" extrusionOk="0">
                  <a:moveTo>
                    <a:pt x="0" y="21050"/>
                  </a:moveTo>
                  <a:cubicBezTo>
                    <a:pt x="0" y="16354"/>
                    <a:pt x="0" y="11659"/>
                    <a:pt x="847" y="7902"/>
                  </a:cubicBezTo>
                  <a:cubicBezTo>
                    <a:pt x="1694" y="4146"/>
                    <a:pt x="3388" y="1328"/>
                    <a:pt x="6988" y="389"/>
                  </a:cubicBezTo>
                  <a:cubicBezTo>
                    <a:pt x="10588" y="-550"/>
                    <a:pt x="16094" y="389"/>
                    <a:pt x="21600" y="13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0" name="Line"/>
            <p:cNvSpPr/>
            <p:nvPr/>
          </p:nvSpPr>
          <p:spPr>
            <a:xfrm>
              <a:off x="6145965" y="3671638"/>
              <a:ext cx="143800" cy="315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334" fill="norm" stroke="1" extrusionOk="0">
                  <a:moveTo>
                    <a:pt x="21267" y="306"/>
                  </a:moveTo>
                  <a:cubicBezTo>
                    <a:pt x="18137" y="20"/>
                    <a:pt x="15006" y="-266"/>
                    <a:pt x="11406" y="449"/>
                  </a:cubicBezTo>
                  <a:cubicBezTo>
                    <a:pt x="7806" y="1164"/>
                    <a:pt x="3737" y="2881"/>
                    <a:pt x="1702" y="4097"/>
                  </a:cubicBezTo>
                  <a:cubicBezTo>
                    <a:pt x="-333" y="5313"/>
                    <a:pt x="-333" y="6028"/>
                    <a:pt x="606" y="6171"/>
                  </a:cubicBezTo>
                  <a:cubicBezTo>
                    <a:pt x="1545" y="6314"/>
                    <a:pt x="3424" y="5885"/>
                    <a:pt x="4989" y="5384"/>
                  </a:cubicBezTo>
                  <a:cubicBezTo>
                    <a:pt x="6554" y="4884"/>
                    <a:pt x="7806" y="4311"/>
                    <a:pt x="9371" y="3739"/>
                  </a:cubicBezTo>
                  <a:cubicBezTo>
                    <a:pt x="10937" y="3167"/>
                    <a:pt x="12815" y="2595"/>
                    <a:pt x="13910" y="2666"/>
                  </a:cubicBezTo>
                  <a:cubicBezTo>
                    <a:pt x="15006" y="2738"/>
                    <a:pt x="15319" y="3453"/>
                    <a:pt x="14850" y="5957"/>
                  </a:cubicBezTo>
                  <a:cubicBezTo>
                    <a:pt x="14380" y="8460"/>
                    <a:pt x="13128" y="12751"/>
                    <a:pt x="12815" y="15612"/>
                  </a:cubicBezTo>
                  <a:cubicBezTo>
                    <a:pt x="12502" y="18473"/>
                    <a:pt x="13128" y="19904"/>
                    <a:pt x="13754" y="213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1" name="Line"/>
            <p:cNvSpPr/>
            <p:nvPr/>
          </p:nvSpPr>
          <p:spPr>
            <a:xfrm>
              <a:off x="6295333" y="3765064"/>
              <a:ext cx="146832" cy="162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4" h="21288" fill="norm" stroke="1" extrusionOk="0">
                  <a:moveTo>
                    <a:pt x="21104" y="1662"/>
                  </a:moveTo>
                  <a:cubicBezTo>
                    <a:pt x="17758" y="1108"/>
                    <a:pt x="14411" y="554"/>
                    <a:pt x="10912" y="1938"/>
                  </a:cubicBezTo>
                  <a:cubicBezTo>
                    <a:pt x="7414" y="3323"/>
                    <a:pt x="3763" y="6646"/>
                    <a:pt x="1786" y="9969"/>
                  </a:cubicBezTo>
                  <a:cubicBezTo>
                    <a:pt x="-192" y="13292"/>
                    <a:pt x="-496" y="16615"/>
                    <a:pt x="721" y="18692"/>
                  </a:cubicBezTo>
                  <a:cubicBezTo>
                    <a:pt x="1938" y="20769"/>
                    <a:pt x="4676" y="21600"/>
                    <a:pt x="7870" y="21185"/>
                  </a:cubicBezTo>
                  <a:cubicBezTo>
                    <a:pt x="11065" y="20769"/>
                    <a:pt x="14715" y="19108"/>
                    <a:pt x="16541" y="15923"/>
                  </a:cubicBezTo>
                  <a:cubicBezTo>
                    <a:pt x="18366" y="12738"/>
                    <a:pt x="18366" y="8031"/>
                    <a:pt x="16845" y="5123"/>
                  </a:cubicBezTo>
                  <a:cubicBezTo>
                    <a:pt x="15324" y="2215"/>
                    <a:pt x="12281" y="1108"/>
                    <a:pt x="923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2" name="Line"/>
            <p:cNvSpPr/>
            <p:nvPr/>
          </p:nvSpPr>
          <p:spPr>
            <a:xfrm>
              <a:off x="6734264" y="3542814"/>
              <a:ext cx="133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3" name="Line"/>
            <p:cNvSpPr/>
            <p:nvPr/>
          </p:nvSpPr>
          <p:spPr>
            <a:xfrm>
              <a:off x="6772364" y="3593614"/>
              <a:ext cx="2286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00" y="18327"/>
                    <a:pt x="4400" y="15055"/>
                    <a:pt x="8000" y="11455"/>
                  </a:cubicBezTo>
                  <a:cubicBezTo>
                    <a:pt x="11600" y="7855"/>
                    <a:pt x="16600" y="392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4" name="Line"/>
            <p:cNvSpPr/>
            <p:nvPr/>
          </p:nvSpPr>
          <p:spPr>
            <a:xfrm>
              <a:off x="7356564" y="3263414"/>
              <a:ext cx="35770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9" h="21600" fill="norm" stroke="1" extrusionOk="0">
                  <a:moveTo>
                    <a:pt x="14400" y="0"/>
                  </a:moveTo>
                  <a:cubicBezTo>
                    <a:pt x="18000" y="778"/>
                    <a:pt x="21600" y="1557"/>
                    <a:pt x="19800" y="4573"/>
                  </a:cubicBezTo>
                  <a:cubicBezTo>
                    <a:pt x="18000" y="7589"/>
                    <a:pt x="10800" y="12843"/>
                    <a:pt x="6600" y="16054"/>
                  </a:cubicBezTo>
                  <a:cubicBezTo>
                    <a:pt x="2400" y="19265"/>
                    <a:pt x="1200" y="2043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5" name="Line"/>
            <p:cNvSpPr/>
            <p:nvPr/>
          </p:nvSpPr>
          <p:spPr>
            <a:xfrm>
              <a:off x="7215732" y="3593614"/>
              <a:ext cx="210683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600" fill="norm" stroke="1" extrusionOk="0">
                  <a:moveTo>
                    <a:pt x="2059" y="0"/>
                  </a:moveTo>
                  <a:cubicBezTo>
                    <a:pt x="979" y="2400"/>
                    <a:pt x="-101" y="4800"/>
                    <a:pt x="7" y="4800"/>
                  </a:cubicBezTo>
                  <a:cubicBezTo>
                    <a:pt x="115" y="4800"/>
                    <a:pt x="1411" y="2400"/>
                    <a:pt x="5191" y="4800"/>
                  </a:cubicBezTo>
                  <a:cubicBezTo>
                    <a:pt x="8971" y="7200"/>
                    <a:pt x="15235" y="14400"/>
                    <a:pt x="2149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6" name="Line"/>
            <p:cNvSpPr/>
            <p:nvPr/>
          </p:nvSpPr>
          <p:spPr>
            <a:xfrm>
              <a:off x="7232520" y="3739664"/>
              <a:ext cx="134929" cy="242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1" h="21520" fill="norm" stroke="1" extrusionOk="0">
                  <a:moveTo>
                    <a:pt x="14057" y="0"/>
                  </a:moveTo>
                  <a:cubicBezTo>
                    <a:pt x="9543" y="188"/>
                    <a:pt x="5030" y="376"/>
                    <a:pt x="2451" y="1033"/>
                  </a:cubicBezTo>
                  <a:cubicBezTo>
                    <a:pt x="-128" y="1690"/>
                    <a:pt x="-773" y="2817"/>
                    <a:pt x="1000" y="4320"/>
                  </a:cubicBezTo>
                  <a:cubicBezTo>
                    <a:pt x="2773" y="5823"/>
                    <a:pt x="6964" y="7701"/>
                    <a:pt x="10672" y="9579"/>
                  </a:cubicBezTo>
                  <a:cubicBezTo>
                    <a:pt x="14379" y="11457"/>
                    <a:pt x="17603" y="13336"/>
                    <a:pt x="19215" y="15214"/>
                  </a:cubicBezTo>
                  <a:cubicBezTo>
                    <a:pt x="20827" y="17092"/>
                    <a:pt x="20827" y="18970"/>
                    <a:pt x="20021" y="20097"/>
                  </a:cubicBezTo>
                  <a:cubicBezTo>
                    <a:pt x="19215" y="21224"/>
                    <a:pt x="17603" y="21600"/>
                    <a:pt x="14863" y="21506"/>
                  </a:cubicBezTo>
                  <a:cubicBezTo>
                    <a:pt x="12123" y="21412"/>
                    <a:pt x="8254" y="20849"/>
                    <a:pt x="4385" y="202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7" name="Line"/>
            <p:cNvSpPr/>
            <p:nvPr/>
          </p:nvSpPr>
          <p:spPr>
            <a:xfrm>
              <a:off x="7274014" y="3701564"/>
              <a:ext cx="2984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85" y="17280"/>
                    <a:pt x="3370" y="12960"/>
                    <a:pt x="6970" y="9360"/>
                  </a:cubicBezTo>
                  <a:cubicBezTo>
                    <a:pt x="10570" y="5760"/>
                    <a:pt x="16085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8" name="Line"/>
            <p:cNvSpPr/>
            <p:nvPr/>
          </p:nvSpPr>
          <p:spPr>
            <a:xfrm>
              <a:off x="10042614" y="3593614"/>
              <a:ext cx="3492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535" y="7200"/>
                    <a:pt x="7069" y="14400"/>
                    <a:pt x="10669" y="18000"/>
                  </a:cubicBezTo>
                  <a:cubicBezTo>
                    <a:pt x="14269" y="21600"/>
                    <a:pt x="17935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9" name="Line"/>
            <p:cNvSpPr/>
            <p:nvPr/>
          </p:nvSpPr>
          <p:spPr>
            <a:xfrm>
              <a:off x="10503856" y="3622686"/>
              <a:ext cx="53109" cy="49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4" h="20101" fill="norm" stroke="1" extrusionOk="0">
                  <a:moveTo>
                    <a:pt x="20844" y="1093"/>
                  </a:moveTo>
                  <a:cubicBezTo>
                    <a:pt x="16690" y="229"/>
                    <a:pt x="12536" y="-635"/>
                    <a:pt x="9213" y="661"/>
                  </a:cubicBezTo>
                  <a:cubicBezTo>
                    <a:pt x="5890" y="1957"/>
                    <a:pt x="3398" y="5413"/>
                    <a:pt x="1736" y="9301"/>
                  </a:cubicBezTo>
                  <a:cubicBezTo>
                    <a:pt x="75" y="13189"/>
                    <a:pt x="-756" y="17509"/>
                    <a:pt x="906" y="19237"/>
                  </a:cubicBezTo>
                  <a:cubicBezTo>
                    <a:pt x="2567" y="20965"/>
                    <a:pt x="6721" y="20101"/>
                    <a:pt x="9629" y="16645"/>
                  </a:cubicBezTo>
                  <a:cubicBezTo>
                    <a:pt x="12536" y="13189"/>
                    <a:pt x="14198" y="7141"/>
                    <a:pt x="15444" y="6277"/>
                  </a:cubicBezTo>
                  <a:cubicBezTo>
                    <a:pt x="16690" y="5413"/>
                    <a:pt x="17521" y="9733"/>
                    <a:pt x="18352" y="140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0" name="Line"/>
            <p:cNvSpPr/>
            <p:nvPr/>
          </p:nvSpPr>
          <p:spPr>
            <a:xfrm>
              <a:off x="10855414" y="3612664"/>
              <a:ext cx="3492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975" y="2400"/>
                    <a:pt x="9949" y="4800"/>
                    <a:pt x="13549" y="8400"/>
                  </a:cubicBezTo>
                  <a:cubicBezTo>
                    <a:pt x="17149" y="12000"/>
                    <a:pt x="19375" y="16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1" name="Line"/>
            <p:cNvSpPr/>
            <p:nvPr/>
          </p:nvSpPr>
          <p:spPr>
            <a:xfrm>
              <a:off x="11363414" y="3651615"/>
              <a:ext cx="508001" cy="37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8" fill="norm" stroke="1" extrusionOk="0">
                  <a:moveTo>
                    <a:pt x="0" y="6718"/>
                  </a:moveTo>
                  <a:cubicBezTo>
                    <a:pt x="2880" y="4318"/>
                    <a:pt x="5760" y="1918"/>
                    <a:pt x="8505" y="718"/>
                  </a:cubicBezTo>
                  <a:cubicBezTo>
                    <a:pt x="11250" y="-482"/>
                    <a:pt x="13860" y="-482"/>
                    <a:pt x="16020" y="3118"/>
                  </a:cubicBezTo>
                  <a:cubicBezTo>
                    <a:pt x="18180" y="6718"/>
                    <a:pt x="19890" y="13918"/>
                    <a:pt x="21600" y="211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2" name="Line"/>
            <p:cNvSpPr/>
            <p:nvPr/>
          </p:nvSpPr>
          <p:spPr>
            <a:xfrm>
              <a:off x="10108357" y="3091023"/>
              <a:ext cx="311409" cy="362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1283" fill="norm" stroke="1" extrusionOk="0">
                  <a:moveTo>
                    <a:pt x="14535" y="3035"/>
                  </a:moveTo>
                  <a:cubicBezTo>
                    <a:pt x="14391" y="2166"/>
                    <a:pt x="14247" y="1297"/>
                    <a:pt x="13527" y="676"/>
                  </a:cubicBezTo>
                  <a:cubicBezTo>
                    <a:pt x="12807" y="55"/>
                    <a:pt x="11511" y="-317"/>
                    <a:pt x="9711" y="366"/>
                  </a:cubicBezTo>
                  <a:cubicBezTo>
                    <a:pt x="7911" y="1049"/>
                    <a:pt x="5607" y="2786"/>
                    <a:pt x="3879" y="5517"/>
                  </a:cubicBezTo>
                  <a:cubicBezTo>
                    <a:pt x="2151" y="8249"/>
                    <a:pt x="999" y="11973"/>
                    <a:pt x="423" y="14517"/>
                  </a:cubicBezTo>
                  <a:cubicBezTo>
                    <a:pt x="-153" y="17062"/>
                    <a:pt x="-153" y="18428"/>
                    <a:pt x="495" y="19483"/>
                  </a:cubicBezTo>
                  <a:cubicBezTo>
                    <a:pt x="1143" y="20538"/>
                    <a:pt x="2439" y="21283"/>
                    <a:pt x="4743" y="21283"/>
                  </a:cubicBezTo>
                  <a:cubicBezTo>
                    <a:pt x="7047" y="21283"/>
                    <a:pt x="10359" y="20538"/>
                    <a:pt x="13311" y="19111"/>
                  </a:cubicBezTo>
                  <a:cubicBezTo>
                    <a:pt x="16263" y="17683"/>
                    <a:pt x="18855" y="15573"/>
                    <a:pt x="20151" y="13090"/>
                  </a:cubicBezTo>
                  <a:cubicBezTo>
                    <a:pt x="21447" y="10607"/>
                    <a:pt x="21447" y="7752"/>
                    <a:pt x="20583" y="5642"/>
                  </a:cubicBezTo>
                  <a:cubicBezTo>
                    <a:pt x="19719" y="3531"/>
                    <a:pt x="17991" y="2166"/>
                    <a:pt x="16767" y="1483"/>
                  </a:cubicBezTo>
                  <a:cubicBezTo>
                    <a:pt x="15543" y="800"/>
                    <a:pt x="14823" y="800"/>
                    <a:pt x="14103" y="1235"/>
                  </a:cubicBezTo>
                  <a:cubicBezTo>
                    <a:pt x="13383" y="1669"/>
                    <a:pt x="12663" y="2538"/>
                    <a:pt x="11943" y="34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3" name="Line"/>
            <p:cNvSpPr/>
            <p:nvPr/>
          </p:nvSpPr>
          <p:spPr>
            <a:xfrm>
              <a:off x="10912564" y="3165192"/>
              <a:ext cx="323851" cy="266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8" fill="norm" stroke="1" extrusionOk="0">
                  <a:moveTo>
                    <a:pt x="0" y="7325"/>
                  </a:moveTo>
                  <a:cubicBezTo>
                    <a:pt x="1835" y="4793"/>
                    <a:pt x="3671" y="2262"/>
                    <a:pt x="5647" y="997"/>
                  </a:cubicBezTo>
                  <a:cubicBezTo>
                    <a:pt x="7624" y="-269"/>
                    <a:pt x="9741" y="-269"/>
                    <a:pt x="11012" y="659"/>
                  </a:cubicBezTo>
                  <a:cubicBezTo>
                    <a:pt x="12282" y="1587"/>
                    <a:pt x="12706" y="3443"/>
                    <a:pt x="11718" y="5975"/>
                  </a:cubicBezTo>
                  <a:cubicBezTo>
                    <a:pt x="10729" y="8506"/>
                    <a:pt x="8329" y="11712"/>
                    <a:pt x="6918" y="13737"/>
                  </a:cubicBezTo>
                  <a:cubicBezTo>
                    <a:pt x="5506" y="15762"/>
                    <a:pt x="5082" y="16606"/>
                    <a:pt x="4588" y="17534"/>
                  </a:cubicBezTo>
                  <a:cubicBezTo>
                    <a:pt x="4094" y="18462"/>
                    <a:pt x="3529" y="19475"/>
                    <a:pt x="3671" y="20150"/>
                  </a:cubicBezTo>
                  <a:cubicBezTo>
                    <a:pt x="3812" y="20825"/>
                    <a:pt x="4659" y="21162"/>
                    <a:pt x="7271" y="21247"/>
                  </a:cubicBezTo>
                  <a:cubicBezTo>
                    <a:pt x="9882" y="21331"/>
                    <a:pt x="14259" y="21162"/>
                    <a:pt x="16941" y="20909"/>
                  </a:cubicBezTo>
                  <a:cubicBezTo>
                    <a:pt x="19624" y="20656"/>
                    <a:pt x="20612" y="20319"/>
                    <a:pt x="21600" y="199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4" name="Line"/>
            <p:cNvSpPr/>
            <p:nvPr/>
          </p:nvSpPr>
          <p:spPr>
            <a:xfrm>
              <a:off x="11549721" y="3168164"/>
              <a:ext cx="210326" cy="289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8" h="21528" fill="norm" stroke="1" extrusionOk="0">
                  <a:moveTo>
                    <a:pt x="19727" y="5676"/>
                  </a:moveTo>
                  <a:cubicBezTo>
                    <a:pt x="19519" y="4730"/>
                    <a:pt x="19311" y="3784"/>
                    <a:pt x="18688" y="3232"/>
                  </a:cubicBezTo>
                  <a:cubicBezTo>
                    <a:pt x="18065" y="2680"/>
                    <a:pt x="17027" y="2523"/>
                    <a:pt x="15158" y="2759"/>
                  </a:cubicBezTo>
                  <a:cubicBezTo>
                    <a:pt x="13288" y="2996"/>
                    <a:pt x="10588" y="3626"/>
                    <a:pt x="7681" y="5597"/>
                  </a:cubicBezTo>
                  <a:cubicBezTo>
                    <a:pt x="4773" y="7568"/>
                    <a:pt x="1658" y="10879"/>
                    <a:pt x="515" y="13559"/>
                  </a:cubicBezTo>
                  <a:cubicBezTo>
                    <a:pt x="-627" y="16239"/>
                    <a:pt x="204" y="18289"/>
                    <a:pt x="2281" y="19629"/>
                  </a:cubicBezTo>
                  <a:cubicBezTo>
                    <a:pt x="4358" y="20969"/>
                    <a:pt x="7681" y="21600"/>
                    <a:pt x="10588" y="21521"/>
                  </a:cubicBezTo>
                  <a:cubicBezTo>
                    <a:pt x="13496" y="21442"/>
                    <a:pt x="15988" y="20654"/>
                    <a:pt x="17858" y="18604"/>
                  </a:cubicBezTo>
                  <a:cubicBezTo>
                    <a:pt x="19727" y="16555"/>
                    <a:pt x="20973" y="13244"/>
                    <a:pt x="20558" y="9933"/>
                  </a:cubicBezTo>
                  <a:cubicBezTo>
                    <a:pt x="20142" y="6622"/>
                    <a:pt x="18065" y="3311"/>
                    <a:pt x="1598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5" name="Line"/>
            <p:cNvSpPr/>
            <p:nvPr/>
          </p:nvSpPr>
          <p:spPr>
            <a:xfrm>
              <a:off x="2041614" y="4660414"/>
              <a:ext cx="774065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274"/>
                  </a:moveTo>
                  <a:cubicBezTo>
                    <a:pt x="242" y="2274"/>
                    <a:pt x="484" y="2274"/>
                    <a:pt x="732" y="2274"/>
                  </a:cubicBezTo>
                  <a:cubicBezTo>
                    <a:pt x="980" y="2274"/>
                    <a:pt x="1234" y="2274"/>
                    <a:pt x="1491" y="2274"/>
                  </a:cubicBezTo>
                  <a:cubicBezTo>
                    <a:pt x="1748" y="2274"/>
                    <a:pt x="2008" y="2274"/>
                    <a:pt x="2247" y="2179"/>
                  </a:cubicBezTo>
                  <a:cubicBezTo>
                    <a:pt x="2487" y="2084"/>
                    <a:pt x="2705" y="1895"/>
                    <a:pt x="2930" y="1800"/>
                  </a:cubicBezTo>
                  <a:cubicBezTo>
                    <a:pt x="3154" y="1705"/>
                    <a:pt x="3384" y="1705"/>
                    <a:pt x="3603" y="1611"/>
                  </a:cubicBezTo>
                  <a:cubicBezTo>
                    <a:pt x="3821" y="1516"/>
                    <a:pt x="4028" y="1326"/>
                    <a:pt x="4259" y="1137"/>
                  </a:cubicBezTo>
                  <a:cubicBezTo>
                    <a:pt x="4489" y="947"/>
                    <a:pt x="4743" y="758"/>
                    <a:pt x="4961" y="568"/>
                  </a:cubicBezTo>
                  <a:cubicBezTo>
                    <a:pt x="5180" y="379"/>
                    <a:pt x="5363" y="189"/>
                    <a:pt x="5549" y="95"/>
                  </a:cubicBezTo>
                  <a:cubicBezTo>
                    <a:pt x="5735" y="0"/>
                    <a:pt x="5924" y="0"/>
                    <a:pt x="6128" y="0"/>
                  </a:cubicBezTo>
                  <a:cubicBezTo>
                    <a:pt x="6332" y="0"/>
                    <a:pt x="6550" y="0"/>
                    <a:pt x="6784" y="0"/>
                  </a:cubicBezTo>
                  <a:cubicBezTo>
                    <a:pt x="7017" y="0"/>
                    <a:pt x="7265" y="0"/>
                    <a:pt x="7510" y="0"/>
                  </a:cubicBezTo>
                  <a:cubicBezTo>
                    <a:pt x="7755" y="0"/>
                    <a:pt x="7997" y="0"/>
                    <a:pt x="8183" y="95"/>
                  </a:cubicBezTo>
                  <a:cubicBezTo>
                    <a:pt x="8369" y="189"/>
                    <a:pt x="8499" y="379"/>
                    <a:pt x="8632" y="474"/>
                  </a:cubicBezTo>
                  <a:cubicBezTo>
                    <a:pt x="8765" y="568"/>
                    <a:pt x="8901" y="568"/>
                    <a:pt x="9034" y="663"/>
                  </a:cubicBezTo>
                  <a:cubicBezTo>
                    <a:pt x="9167" y="758"/>
                    <a:pt x="9297" y="947"/>
                    <a:pt x="9442" y="1137"/>
                  </a:cubicBezTo>
                  <a:cubicBezTo>
                    <a:pt x="9586" y="1326"/>
                    <a:pt x="9746" y="1516"/>
                    <a:pt x="9887" y="1611"/>
                  </a:cubicBezTo>
                  <a:cubicBezTo>
                    <a:pt x="10029" y="1705"/>
                    <a:pt x="10153" y="1705"/>
                    <a:pt x="10286" y="1800"/>
                  </a:cubicBezTo>
                  <a:cubicBezTo>
                    <a:pt x="10419" y="1895"/>
                    <a:pt x="10561" y="2084"/>
                    <a:pt x="10703" y="2274"/>
                  </a:cubicBezTo>
                  <a:cubicBezTo>
                    <a:pt x="10844" y="2463"/>
                    <a:pt x="10986" y="2653"/>
                    <a:pt x="11122" y="2842"/>
                  </a:cubicBezTo>
                  <a:cubicBezTo>
                    <a:pt x="11258" y="3032"/>
                    <a:pt x="11388" y="3221"/>
                    <a:pt x="11521" y="3411"/>
                  </a:cubicBezTo>
                  <a:cubicBezTo>
                    <a:pt x="11653" y="3600"/>
                    <a:pt x="11789" y="3789"/>
                    <a:pt x="11928" y="3979"/>
                  </a:cubicBezTo>
                  <a:cubicBezTo>
                    <a:pt x="12067" y="4168"/>
                    <a:pt x="12209" y="4358"/>
                    <a:pt x="12410" y="4642"/>
                  </a:cubicBezTo>
                  <a:cubicBezTo>
                    <a:pt x="12610" y="4926"/>
                    <a:pt x="12870" y="5305"/>
                    <a:pt x="13127" y="5589"/>
                  </a:cubicBezTo>
                  <a:cubicBezTo>
                    <a:pt x="13384" y="5874"/>
                    <a:pt x="13638" y="6063"/>
                    <a:pt x="13886" y="6347"/>
                  </a:cubicBezTo>
                  <a:cubicBezTo>
                    <a:pt x="14134" y="6632"/>
                    <a:pt x="14376" y="7011"/>
                    <a:pt x="14610" y="7200"/>
                  </a:cubicBezTo>
                  <a:cubicBezTo>
                    <a:pt x="14843" y="7389"/>
                    <a:pt x="15067" y="7389"/>
                    <a:pt x="15301" y="7484"/>
                  </a:cubicBezTo>
                  <a:cubicBezTo>
                    <a:pt x="15534" y="7579"/>
                    <a:pt x="15776" y="7768"/>
                    <a:pt x="16012" y="7863"/>
                  </a:cubicBezTo>
                  <a:cubicBezTo>
                    <a:pt x="16249" y="7958"/>
                    <a:pt x="16479" y="7958"/>
                    <a:pt x="16709" y="7958"/>
                  </a:cubicBezTo>
                  <a:cubicBezTo>
                    <a:pt x="16940" y="7958"/>
                    <a:pt x="17170" y="7958"/>
                    <a:pt x="17392" y="7958"/>
                  </a:cubicBezTo>
                  <a:cubicBezTo>
                    <a:pt x="17613" y="7958"/>
                    <a:pt x="17826" y="7958"/>
                    <a:pt x="18041" y="8147"/>
                  </a:cubicBezTo>
                  <a:cubicBezTo>
                    <a:pt x="18257" y="8337"/>
                    <a:pt x="18475" y="8716"/>
                    <a:pt x="18679" y="9000"/>
                  </a:cubicBezTo>
                  <a:cubicBezTo>
                    <a:pt x="18883" y="9284"/>
                    <a:pt x="19072" y="9474"/>
                    <a:pt x="19288" y="9947"/>
                  </a:cubicBezTo>
                  <a:cubicBezTo>
                    <a:pt x="19503" y="10421"/>
                    <a:pt x="19745" y="11179"/>
                    <a:pt x="19993" y="12032"/>
                  </a:cubicBezTo>
                  <a:cubicBezTo>
                    <a:pt x="20242" y="12884"/>
                    <a:pt x="20495" y="13832"/>
                    <a:pt x="20714" y="14779"/>
                  </a:cubicBezTo>
                  <a:cubicBezTo>
                    <a:pt x="20933" y="15726"/>
                    <a:pt x="21116" y="16674"/>
                    <a:pt x="21257" y="17811"/>
                  </a:cubicBezTo>
                  <a:cubicBezTo>
                    <a:pt x="21399" y="18947"/>
                    <a:pt x="21500" y="2027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6" name="Line"/>
            <p:cNvSpPr/>
            <p:nvPr/>
          </p:nvSpPr>
          <p:spPr>
            <a:xfrm>
              <a:off x="2162010" y="2172126"/>
              <a:ext cx="731633" cy="148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353" fill="norm" stroke="1" extrusionOk="0">
                  <a:moveTo>
                    <a:pt x="3182" y="14472"/>
                  </a:moveTo>
                  <a:cubicBezTo>
                    <a:pt x="2808" y="14168"/>
                    <a:pt x="2435" y="13863"/>
                    <a:pt x="2124" y="13255"/>
                  </a:cubicBezTo>
                  <a:cubicBezTo>
                    <a:pt x="1812" y="12646"/>
                    <a:pt x="1563" y="11734"/>
                    <a:pt x="1626" y="10973"/>
                  </a:cubicBezTo>
                  <a:cubicBezTo>
                    <a:pt x="1688" y="10213"/>
                    <a:pt x="2061" y="9604"/>
                    <a:pt x="3306" y="8387"/>
                  </a:cubicBezTo>
                  <a:cubicBezTo>
                    <a:pt x="4551" y="7170"/>
                    <a:pt x="6668" y="5345"/>
                    <a:pt x="8784" y="3824"/>
                  </a:cubicBezTo>
                  <a:cubicBezTo>
                    <a:pt x="10901" y="2303"/>
                    <a:pt x="13017" y="1086"/>
                    <a:pt x="14449" y="477"/>
                  </a:cubicBezTo>
                  <a:cubicBezTo>
                    <a:pt x="15880" y="-131"/>
                    <a:pt x="16627" y="-131"/>
                    <a:pt x="17157" y="325"/>
                  </a:cubicBezTo>
                  <a:cubicBezTo>
                    <a:pt x="17686" y="782"/>
                    <a:pt x="17997" y="1694"/>
                    <a:pt x="18028" y="2607"/>
                  </a:cubicBezTo>
                  <a:cubicBezTo>
                    <a:pt x="18059" y="3520"/>
                    <a:pt x="17810" y="4432"/>
                    <a:pt x="16627" y="5801"/>
                  </a:cubicBezTo>
                  <a:cubicBezTo>
                    <a:pt x="15445" y="7170"/>
                    <a:pt x="13328" y="8996"/>
                    <a:pt x="11118" y="10821"/>
                  </a:cubicBezTo>
                  <a:cubicBezTo>
                    <a:pt x="8909" y="12646"/>
                    <a:pt x="6606" y="14472"/>
                    <a:pt x="4894" y="15993"/>
                  </a:cubicBezTo>
                  <a:cubicBezTo>
                    <a:pt x="3182" y="17514"/>
                    <a:pt x="2061" y="18731"/>
                    <a:pt x="1283" y="19644"/>
                  </a:cubicBezTo>
                  <a:cubicBezTo>
                    <a:pt x="505" y="20556"/>
                    <a:pt x="69" y="21165"/>
                    <a:pt x="7" y="21317"/>
                  </a:cubicBezTo>
                  <a:cubicBezTo>
                    <a:pt x="-55" y="21469"/>
                    <a:pt x="256" y="21165"/>
                    <a:pt x="1532" y="19948"/>
                  </a:cubicBezTo>
                  <a:cubicBezTo>
                    <a:pt x="2808" y="18731"/>
                    <a:pt x="5049" y="16601"/>
                    <a:pt x="7446" y="14472"/>
                  </a:cubicBezTo>
                  <a:cubicBezTo>
                    <a:pt x="9842" y="12342"/>
                    <a:pt x="12395" y="10213"/>
                    <a:pt x="14635" y="8692"/>
                  </a:cubicBezTo>
                  <a:cubicBezTo>
                    <a:pt x="16876" y="7170"/>
                    <a:pt x="18806" y="6258"/>
                    <a:pt x="19958" y="5801"/>
                  </a:cubicBezTo>
                  <a:cubicBezTo>
                    <a:pt x="21109" y="5345"/>
                    <a:pt x="21483" y="5345"/>
                    <a:pt x="21514" y="5649"/>
                  </a:cubicBezTo>
                  <a:cubicBezTo>
                    <a:pt x="21545" y="5954"/>
                    <a:pt x="21234" y="6562"/>
                    <a:pt x="19927" y="7627"/>
                  </a:cubicBezTo>
                  <a:cubicBezTo>
                    <a:pt x="18619" y="8692"/>
                    <a:pt x="16316" y="10213"/>
                    <a:pt x="13951" y="11430"/>
                  </a:cubicBezTo>
                  <a:cubicBezTo>
                    <a:pt x="11585" y="12646"/>
                    <a:pt x="9158" y="13559"/>
                    <a:pt x="7788" y="14015"/>
                  </a:cubicBezTo>
                  <a:cubicBezTo>
                    <a:pt x="6419" y="14472"/>
                    <a:pt x="6108" y="14472"/>
                    <a:pt x="5703" y="14624"/>
                  </a:cubicBezTo>
                  <a:cubicBezTo>
                    <a:pt x="5298" y="14776"/>
                    <a:pt x="4800" y="15080"/>
                    <a:pt x="4738" y="14928"/>
                  </a:cubicBezTo>
                  <a:cubicBezTo>
                    <a:pt x="4676" y="14776"/>
                    <a:pt x="5049" y="14168"/>
                    <a:pt x="6388" y="13255"/>
                  </a:cubicBezTo>
                  <a:cubicBezTo>
                    <a:pt x="7726" y="12342"/>
                    <a:pt x="10029" y="11125"/>
                    <a:pt x="12363" y="10517"/>
                  </a:cubicBezTo>
                  <a:cubicBezTo>
                    <a:pt x="14698" y="9908"/>
                    <a:pt x="17063" y="9908"/>
                    <a:pt x="18401" y="10213"/>
                  </a:cubicBezTo>
                  <a:cubicBezTo>
                    <a:pt x="19740" y="10517"/>
                    <a:pt x="20051" y="11125"/>
                    <a:pt x="20362" y="117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7" name="Line"/>
            <p:cNvSpPr/>
            <p:nvPr/>
          </p:nvSpPr>
          <p:spPr>
            <a:xfrm>
              <a:off x="1697516" y="2614656"/>
              <a:ext cx="604449" cy="304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308" fill="norm" stroke="1" extrusionOk="0">
                  <a:moveTo>
                    <a:pt x="2075" y="4512"/>
                  </a:moveTo>
                  <a:cubicBezTo>
                    <a:pt x="2075" y="3477"/>
                    <a:pt x="2075" y="2441"/>
                    <a:pt x="2752" y="1553"/>
                  </a:cubicBezTo>
                  <a:cubicBezTo>
                    <a:pt x="3429" y="666"/>
                    <a:pt x="4784" y="-74"/>
                    <a:pt x="5988" y="222"/>
                  </a:cubicBezTo>
                  <a:cubicBezTo>
                    <a:pt x="7192" y="518"/>
                    <a:pt x="8246" y="1849"/>
                    <a:pt x="8622" y="4068"/>
                  </a:cubicBezTo>
                  <a:cubicBezTo>
                    <a:pt x="8999" y="6288"/>
                    <a:pt x="8698" y="9394"/>
                    <a:pt x="7682" y="12205"/>
                  </a:cubicBezTo>
                  <a:cubicBezTo>
                    <a:pt x="6666" y="15016"/>
                    <a:pt x="4935" y="17531"/>
                    <a:pt x="3730" y="19011"/>
                  </a:cubicBezTo>
                  <a:cubicBezTo>
                    <a:pt x="2526" y="20490"/>
                    <a:pt x="1849" y="20934"/>
                    <a:pt x="1322" y="21156"/>
                  </a:cubicBezTo>
                  <a:cubicBezTo>
                    <a:pt x="795" y="21378"/>
                    <a:pt x="419" y="21378"/>
                    <a:pt x="193" y="21008"/>
                  </a:cubicBezTo>
                  <a:cubicBezTo>
                    <a:pt x="-33" y="20638"/>
                    <a:pt x="-108" y="19899"/>
                    <a:pt x="231" y="18789"/>
                  </a:cubicBezTo>
                  <a:cubicBezTo>
                    <a:pt x="569" y="17679"/>
                    <a:pt x="1322" y="16200"/>
                    <a:pt x="2902" y="14277"/>
                  </a:cubicBezTo>
                  <a:cubicBezTo>
                    <a:pt x="4483" y="12353"/>
                    <a:pt x="6891" y="9986"/>
                    <a:pt x="8622" y="8137"/>
                  </a:cubicBezTo>
                  <a:cubicBezTo>
                    <a:pt x="10353" y="6288"/>
                    <a:pt x="11407" y="4956"/>
                    <a:pt x="12084" y="4068"/>
                  </a:cubicBezTo>
                  <a:cubicBezTo>
                    <a:pt x="12762" y="3181"/>
                    <a:pt x="13063" y="2737"/>
                    <a:pt x="13251" y="2145"/>
                  </a:cubicBezTo>
                  <a:cubicBezTo>
                    <a:pt x="13439" y="1553"/>
                    <a:pt x="13514" y="814"/>
                    <a:pt x="13213" y="370"/>
                  </a:cubicBezTo>
                  <a:cubicBezTo>
                    <a:pt x="12912" y="-74"/>
                    <a:pt x="12235" y="-222"/>
                    <a:pt x="11445" y="518"/>
                  </a:cubicBezTo>
                  <a:cubicBezTo>
                    <a:pt x="10654" y="1257"/>
                    <a:pt x="9751" y="2885"/>
                    <a:pt x="9187" y="4142"/>
                  </a:cubicBezTo>
                  <a:cubicBezTo>
                    <a:pt x="8622" y="5400"/>
                    <a:pt x="8397" y="6288"/>
                    <a:pt x="9112" y="7693"/>
                  </a:cubicBezTo>
                  <a:cubicBezTo>
                    <a:pt x="9826" y="9099"/>
                    <a:pt x="11482" y="11022"/>
                    <a:pt x="13702" y="12575"/>
                  </a:cubicBezTo>
                  <a:cubicBezTo>
                    <a:pt x="15923" y="14129"/>
                    <a:pt x="18707" y="15312"/>
                    <a:pt x="21492" y="16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8" name="Line"/>
            <p:cNvSpPr/>
            <p:nvPr/>
          </p:nvSpPr>
          <p:spPr>
            <a:xfrm>
              <a:off x="3235414" y="2253764"/>
              <a:ext cx="633106" cy="116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230" fill="norm" stroke="1" extrusionOk="0">
                  <a:moveTo>
                    <a:pt x="0" y="16200"/>
                  </a:moveTo>
                  <a:cubicBezTo>
                    <a:pt x="2304" y="12343"/>
                    <a:pt x="4608" y="8486"/>
                    <a:pt x="6948" y="5786"/>
                  </a:cubicBezTo>
                  <a:cubicBezTo>
                    <a:pt x="9288" y="3086"/>
                    <a:pt x="11664" y="1543"/>
                    <a:pt x="13896" y="771"/>
                  </a:cubicBezTo>
                  <a:cubicBezTo>
                    <a:pt x="16128" y="0"/>
                    <a:pt x="18216" y="0"/>
                    <a:pt x="19548" y="0"/>
                  </a:cubicBezTo>
                  <a:cubicBezTo>
                    <a:pt x="20880" y="0"/>
                    <a:pt x="21456" y="0"/>
                    <a:pt x="21528" y="579"/>
                  </a:cubicBezTo>
                  <a:cubicBezTo>
                    <a:pt x="21600" y="1157"/>
                    <a:pt x="21168" y="2314"/>
                    <a:pt x="19764" y="4050"/>
                  </a:cubicBezTo>
                  <a:cubicBezTo>
                    <a:pt x="18360" y="5786"/>
                    <a:pt x="15984" y="8100"/>
                    <a:pt x="13500" y="10029"/>
                  </a:cubicBezTo>
                  <a:cubicBezTo>
                    <a:pt x="11016" y="11957"/>
                    <a:pt x="8424" y="13500"/>
                    <a:pt x="6408" y="15236"/>
                  </a:cubicBezTo>
                  <a:cubicBezTo>
                    <a:pt x="4392" y="16971"/>
                    <a:pt x="2952" y="18900"/>
                    <a:pt x="1980" y="20057"/>
                  </a:cubicBezTo>
                  <a:cubicBezTo>
                    <a:pt x="1008" y="21214"/>
                    <a:pt x="504" y="21600"/>
                    <a:pt x="684" y="20829"/>
                  </a:cubicBezTo>
                  <a:cubicBezTo>
                    <a:pt x="864" y="20057"/>
                    <a:pt x="1728" y="18129"/>
                    <a:pt x="3312" y="15621"/>
                  </a:cubicBezTo>
                  <a:cubicBezTo>
                    <a:pt x="4896" y="13114"/>
                    <a:pt x="7200" y="10029"/>
                    <a:pt x="9540" y="7714"/>
                  </a:cubicBezTo>
                  <a:cubicBezTo>
                    <a:pt x="11880" y="5400"/>
                    <a:pt x="14256" y="3857"/>
                    <a:pt x="15840" y="5207"/>
                  </a:cubicBezTo>
                  <a:cubicBezTo>
                    <a:pt x="17424" y="6557"/>
                    <a:pt x="18216" y="10800"/>
                    <a:pt x="19008" y="150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9" name="Line"/>
            <p:cNvSpPr/>
            <p:nvPr/>
          </p:nvSpPr>
          <p:spPr>
            <a:xfrm>
              <a:off x="3251204" y="2554678"/>
              <a:ext cx="416011" cy="234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220" fill="norm" stroke="1" extrusionOk="0">
                  <a:moveTo>
                    <a:pt x="168" y="3791"/>
                  </a:moveTo>
                  <a:cubicBezTo>
                    <a:pt x="932" y="2453"/>
                    <a:pt x="1696" y="1115"/>
                    <a:pt x="2623" y="446"/>
                  </a:cubicBezTo>
                  <a:cubicBezTo>
                    <a:pt x="3550" y="-223"/>
                    <a:pt x="4641" y="-223"/>
                    <a:pt x="5786" y="1019"/>
                  </a:cubicBezTo>
                  <a:cubicBezTo>
                    <a:pt x="6932" y="2262"/>
                    <a:pt x="8132" y="4747"/>
                    <a:pt x="8132" y="7710"/>
                  </a:cubicBezTo>
                  <a:cubicBezTo>
                    <a:pt x="8132" y="10673"/>
                    <a:pt x="6932" y="14113"/>
                    <a:pt x="5677" y="16407"/>
                  </a:cubicBezTo>
                  <a:cubicBezTo>
                    <a:pt x="4423" y="18701"/>
                    <a:pt x="3114" y="19848"/>
                    <a:pt x="2077" y="20517"/>
                  </a:cubicBezTo>
                  <a:cubicBezTo>
                    <a:pt x="1041" y="21186"/>
                    <a:pt x="277" y="21377"/>
                    <a:pt x="59" y="21090"/>
                  </a:cubicBezTo>
                  <a:cubicBezTo>
                    <a:pt x="-159" y="20804"/>
                    <a:pt x="168" y="20039"/>
                    <a:pt x="2077" y="18319"/>
                  </a:cubicBezTo>
                  <a:cubicBezTo>
                    <a:pt x="3986" y="16598"/>
                    <a:pt x="7477" y="13922"/>
                    <a:pt x="10205" y="11724"/>
                  </a:cubicBezTo>
                  <a:cubicBezTo>
                    <a:pt x="12932" y="9526"/>
                    <a:pt x="14896" y="7805"/>
                    <a:pt x="16259" y="6563"/>
                  </a:cubicBezTo>
                  <a:cubicBezTo>
                    <a:pt x="17623" y="5320"/>
                    <a:pt x="18386" y="4556"/>
                    <a:pt x="18877" y="3696"/>
                  </a:cubicBezTo>
                  <a:cubicBezTo>
                    <a:pt x="19368" y="2835"/>
                    <a:pt x="19586" y="1880"/>
                    <a:pt x="19423" y="1211"/>
                  </a:cubicBezTo>
                  <a:cubicBezTo>
                    <a:pt x="19259" y="542"/>
                    <a:pt x="18714" y="159"/>
                    <a:pt x="17568" y="446"/>
                  </a:cubicBezTo>
                  <a:cubicBezTo>
                    <a:pt x="16423" y="733"/>
                    <a:pt x="14677" y="1689"/>
                    <a:pt x="13423" y="2740"/>
                  </a:cubicBezTo>
                  <a:cubicBezTo>
                    <a:pt x="12168" y="3791"/>
                    <a:pt x="11405" y="4938"/>
                    <a:pt x="11677" y="6658"/>
                  </a:cubicBezTo>
                  <a:cubicBezTo>
                    <a:pt x="11950" y="8379"/>
                    <a:pt x="13259" y="10673"/>
                    <a:pt x="15059" y="12775"/>
                  </a:cubicBezTo>
                  <a:cubicBezTo>
                    <a:pt x="16859" y="14878"/>
                    <a:pt x="19150" y="16789"/>
                    <a:pt x="21441" y="187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0" name="Line"/>
            <p:cNvSpPr/>
            <p:nvPr/>
          </p:nvSpPr>
          <p:spPr>
            <a:xfrm>
              <a:off x="1463764" y="2406202"/>
              <a:ext cx="920387" cy="717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535" fill="norm" stroke="1" extrusionOk="0">
                  <a:moveTo>
                    <a:pt x="0" y="21535"/>
                  </a:moveTo>
                  <a:cubicBezTo>
                    <a:pt x="794" y="21090"/>
                    <a:pt x="1589" y="20646"/>
                    <a:pt x="2855" y="20201"/>
                  </a:cubicBezTo>
                  <a:cubicBezTo>
                    <a:pt x="4121" y="19756"/>
                    <a:pt x="5859" y="19311"/>
                    <a:pt x="7622" y="18930"/>
                  </a:cubicBezTo>
                  <a:cubicBezTo>
                    <a:pt x="9385" y="18549"/>
                    <a:pt x="11172" y="18231"/>
                    <a:pt x="12836" y="17946"/>
                  </a:cubicBezTo>
                  <a:cubicBezTo>
                    <a:pt x="14499" y="17660"/>
                    <a:pt x="16039" y="17406"/>
                    <a:pt x="17379" y="17024"/>
                  </a:cubicBezTo>
                  <a:cubicBezTo>
                    <a:pt x="18720" y="16643"/>
                    <a:pt x="19862" y="16135"/>
                    <a:pt x="20532" y="15722"/>
                  </a:cubicBezTo>
                  <a:cubicBezTo>
                    <a:pt x="21203" y="15309"/>
                    <a:pt x="21401" y="14991"/>
                    <a:pt x="21501" y="14515"/>
                  </a:cubicBezTo>
                  <a:cubicBezTo>
                    <a:pt x="21600" y="14039"/>
                    <a:pt x="21600" y="13403"/>
                    <a:pt x="21550" y="12196"/>
                  </a:cubicBezTo>
                  <a:cubicBezTo>
                    <a:pt x="21501" y="10989"/>
                    <a:pt x="21401" y="9210"/>
                    <a:pt x="21401" y="7368"/>
                  </a:cubicBezTo>
                  <a:cubicBezTo>
                    <a:pt x="21401" y="5526"/>
                    <a:pt x="21501" y="3620"/>
                    <a:pt x="21550" y="2508"/>
                  </a:cubicBezTo>
                  <a:cubicBezTo>
                    <a:pt x="21600" y="1396"/>
                    <a:pt x="21600" y="1079"/>
                    <a:pt x="21575" y="761"/>
                  </a:cubicBezTo>
                  <a:cubicBezTo>
                    <a:pt x="21550" y="443"/>
                    <a:pt x="21501" y="126"/>
                    <a:pt x="21352" y="30"/>
                  </a:cubicBezTo>
                  <a:cubicBezTo>
                    <a:pt x="21203" y="-65"/>
                    <a:pt x="20954" y="62"/>
                    <a:pt x="20011" y="411"/>
                  </a:cubicBezTo>
                  <a:cubicBezTo>
                    <a:pt x="19068" y="761"/>
                    <a:pt x="17429" y="1333"/>
                    <a:pt x="15815" y="1746"/>
                  </a:cubicBezTo>
                  <a:cubicBezTo>
                    <a:pt x="14201" y="2159"/>
                    <a:pt x="12612" y="2413"/>
                    <a:pt x="10999" y="2699"/>
                  </a:cubicBezTo>
                  <a:cubicBezTo>
                    <a:pt x="9385" y="2984"/>
                    <a:pt x="7746" y="3302"/>
                    <a:pt x="6281" y="3556"/>
                  </a:cubicBezTo>
                  <a:cubicBezTo>
                    <a:pt x="4817" y="3810"/>
                    <a:pt x="3526" y="4001"/>
                    <a:pt x="2706" y="4096"/>
                  </a:cubicBezTo>
                  <a:cubicBezTo>
                    <a:pt x="1887" y="4191"/>
                    <a:pt x="1539" y="4191"/>
                    <a:pt x="1440" y="4414"/>
                  </a:cubicBezTo>
                  <a:cubicBezTo>
                    <a:pt x="1341" y="4636"/>
                    <a:pt x="1490" y="5081"/>
                    <a:pt x="1663" y="6320"/>
                  </a:cubicBezTo>
                  <a:cubicBezTo>
                    <a:pt x="1837" y="7559"/>
                    <a:pt x="2036" y="9591"/>
                    <a:pt x="2210" y="11593"/>
                  </a:cubicBezTo>
                  <a:cubicBezTo>
                    <a:pt x="2383" y="13594"/>
                    <a:pt x="2532" y="15563"/>
                    <a:pt x="2756" y="17088"/>
                  </a:cubicBezTo>
                  <a:cubicBezTo>
                    <a:pt x="2979" y="18613"/>
                    <a:pt x="3277" y="19693"/>
                    <a:pt x="3575" y="207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1" name="Line"/>
            <p:cNvSpPr/>
            <p:nvPr/>
          </p:nvSpPr>
          <p:spPr>
            <a:xfrm>
              <a:off x="3107285" y="2799864"/>
              <a:ext cx="55893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600" fill="norm" stroke="1" extrusionOk="0">
                  <a:moveTo>
                    <a:pt x="3467" y="21600"/>
                  </a:moveTo>
                  <a:cubicBezTo>
                    <a:pt x="2652" y="21600"/>
                    <a:pt x="1837" y="21600"/>
                    <a:pt x="1185" y="21032"/>
                  </a:cubicBezTo>
                  <a:cubicBezTo>
                    <a:pt x="533" y="20463"/>
                    <a:pt x="44" y="19326"/>
                    <a:pt x="3" y="18379"/>
                  </a:cubicBezTo>
                  <a:cubicBezTo>
                    <a:pt x="-38" y="17432"/>
                    <a:pt x="370" y="16674"/>
                    <a:pt x="2122" y="14400"/>
                  </a:cubicBezTo>
                  <a:cubicBezTo>
                    <a:pt x="3874" y="12126"/>
                    <a:pt x="6972" y="8337"/>
                    <a:pt x="9906" y="5684"/>
                  </a:cubicBezTo>
                  <a:cubicBezTo>
                    <a:pt x="12840" y="3032"/>
                    <a:pt x="15612" y="1516"/>
                    <a:pt x="17324" y="758"/>
                  </a:cubicBezTo>
                  <a:cubicBezTo>
                    <a:pt x="19035" y="0"/>
                    <a:pt x="19687" y="0"/>
                    <a:pt x="20299" y="0"/>
                  </a:cubicBezTo>
                  <a:cubicBezTo>
                    <a:pt x="20910" y="0"/>
                    <a:pt x="21480" y="0"/>
                    <a:pt x="21521" y="379"/>
                  </a:cubicBezTo>
                  <a:cubicBezTo>
                    <a:pt x="21562" y="758"/>
                    <a:pt x="21073" y="1516"/>
                    <a:pt x="19361" y="3221"/>
                  </a:cubicBezTo>
                  <a:cubicBezTo>
                    <a:pt x="17650" y="4926"/>
                    <a:pt x="14715" y="7579"/>
                    <a:pt x="12188" y="9663"/>
                  </a:cubicBezTo>
                  <a:cubicBezTo>
                    <a:pt x="9662" y="11747"/>
                    <a:pt x="7542" y="13263"/>
                    <a:pt x="6075" y="14211"/>
                  </a:cubicBezTo>
                  <a:cubicBezTo>
                    <a:pt x="4608" y="15158"/>
                    <a:pt x="3793" y="15537"/>
                    <a:pt x="3874" y="15537"/>
                  </a:cubicBezTo>
                  <a:cubicBezTo>
                    <a:pt x="3956" y="15537"/>
                    <a:pt x="4934" y="15158"/>
                    <a:pt x="6850" y="13832"/>
                  </a:cubicBezTo>
                  <a:cubicBezTo>
                    <a:pt x="8765" y="12505"/>
                    <a:pt x="11618" y="10232"/>
                    <a:pt x="13289" y="9284"/>
                  </a:cubicBezTo>
                  <a:cubicBezTo>
                    <a:pt x="14960" y="8337"/>
                    <a:pt x="15449" y="8716"/>
                    <a:pt x="15449" y="9474"/>
                  </a:cubicBezTo>
                  <a:cubicBezTo>
                    <a:pt x="15449" y="10232"/>
                    <a:pt x="14960" y="11368"/>
                    <a:pt x="13615" y="12316"/>
                  </a:cubicBezTo>
                  <a:cubicBezTo>
                    <a:pt x="12270" y="13263"/>
                    <a:pt x="10069" y="14021"/>
                    <a:pt x="8765" y="14211"/>
                  </a:cubicBezTo>
                  <a:cubicBezTo>
                    <a:pt x="7461" y="14400"/>
                    <a:pt x="7053" y="14021"/>
                    <a:pt x="7013" y="13263"/>
                  </a:cubicBezTo>
                  <a:cubicBezTo>
                    <a:pt x="6972" y="12505"/>
                    <a:pt x="7298" y="11368"/>
                    <a:pt x="8439" y="10611"/>
                  </a:cubicBezTo>
                  <a:cubicBezTo>
                    <a:pt x="9580" y="9853"/>
                    <a:pt x="11536" y="9474"/>
                    <a:pt x="12922" y="9853"/>
                  </a:cubicBezTo>
                  <a:cubicBezTo>
                    <a:pt x="14308" y="10232"/>
                    <a:pt x="15123" y="11368"/>
                    <a:pt x="15938" y="125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2" name="Line"/>
            <p:cNvSpPr/>
            <p:nvPr/>
          </p:nvSpPr>
          <p:spPr>
            <a:xfrm>
              <a:off x="4022814" y="2488714"/>
              <a:ext cx="63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3" name="Line"/>
            <p:cNvSpPr/>
            <p:nvPr/>
          </p:nvSpPr>
          <p:spPr>
            <a:xfrm>
              <a:off x="3871663" y="2448154"/>
              <a:ext cx="143095" cy="326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0" h="21483" fill="norm" stroke="1" extrusionOk="0">
                  <a:moveTo>
                    <a:pt x="14629" y="2252"/>
                  </a:moveTo>
                  <a:cubicBezTo>
                    <a:pt x="16172" y="1973"/>
                    <a:pt x="17715" y="1695"/>
                    <a:pt x="18949" y="1277"/>
                  </a:cubicBezTo>
                  <a:cubicBezTo>
                    <a:pt x="20183" y="858"/>
                    <a:pt x="21109" y="301"/>
                    <a:pt x="20800" y="92"/>
                  </a:cubicBezTo>
                  <a:cubicBezTo>
                    <a:pt x="20492" y="-117"/>
                    <a:pt x="18949" y="22"/>
                    <a:pt x="16480" y="580"/>
                  </a:cubicBezTo>
                  <a:cubicBezTo>
                    <a:pt x="14012" y="1137"/>
                    <a:pt x="10618" y="2113"/>
                    <a:pt x="7995" y="2879"/>
                  </a:cubicBezTo>
                  <a:cubicBezTo>
                    <a:pt x="5372" y="3646"/>
                    <a:pt x="3520" y="4203"/>
                    <a:pt x="2595" y="4830"/>
                  </a:cubicBezTo>
                  <a:cubicBezTo>
                    <a:pt x="1669" y="5457"/>
                    <a:pt x="1669" y="6154"/>
                    <a:pt x="2440" y="6572"/>
                  </a:cubicBezTo>
                  <a:cubicBezTo>
                    <a:pt x="3212" y="6990"/>
                    <a:pt x="4755" y="7129"/>
                    <a:pt x="6760" y="7687"/>
                  </a:cubicBezTo>
                  <a:cubicBezTo>
                    <a:pt x="8766" y="8244"/>
                    <a:pt x="11235" y="9220"/>
                    <a:pt x="12315" y="10056"/>
                  </a:cubicBezTo>
                  <a:cubicBezTo>
                    <a:pt x="13395" y="10892"/>
                    <a:pt x="13086" y="11589"/>
                    <a:pt x="12160" y="12216"/>
                  </a:cubicBezTo>
                  <a:cubicBezTo>
                    <a:pt x="11235" y="12843"/>
                    <a:pt x="9692" y="13400"/>
                    <a:pt x="7686" y="13888"/>
                  </a:cubicBezTo>
                  <a:cubicBezTo>
                    <a:pt x="5680" y="14376"/>
                    <a:pt x="3212" y="14794"/>
                    <a:pt x="1669" y="15351"/>
                  </a:cubicBezTo>
                  <a:cubicBezTo>
                    <a:pt x="126" y="15909"/>
                    <a:pt x="-491" y="16606"/>
                    <a:pt x="435" y="17651"/>
                  </a:cubicBezTo>
                  <a:cubicBezTo>
                    <a:pt x="1360" y="18696"/>
                    <a:pt x="3829" y="20089"/>
                    <a:pt x="6298" y="214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4" name="Line"/>
            <p:cNvSpPr/>
            <p:nvPr/>
          </p:nvSpPr>
          <p:spPr>
            <a:xfrm>
              <a:off x="4075333" y="2520456"/>
              <a:ext cx="93532" cy="228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0" h="21403" fill="norm" stroke="1" extrusionOk="0">
                  <a:moveTo>
                    <a:pt x="21210" y="3568"/>
                  </a:moveTo>
                  <a:cubicBezTo>
                    <a:pt x="20250" y="2577"/>
                    <a:pt x="19290" y="1586"/>
                    <a:pt x="16170" y="893"/>
                  </a:cubicBezTo>
                  <a:cubicBezTo>
                    <a:pt x="13050" y="199"/>
                    <a:pt x="7770" y="-197"/>
                    <a:pt x="4410" y="100"/>
                  </a:cubicBezTo>
                  <a:cubicBezTo>
                    <a:pt x="1050" y="397"/>
                    <a:pt x="-390" y="1388"/>
                    <a:pt x="90" y="2974"/>
                  </a:cubicBezTo>
                  <a:cubicBezTo>
                    <a:pt x="570" y="4559"/>
                    <a:pt x="2970" y="6739"/>
                    <a:pt x="6570" y="9018"/>
                  </a:cubicBezTo>
                  <a:cubicBezTo>
                    <a:pt x="10170" y="11297"/>
                    <a:pt x="14970" y="13675"/>
                    <a:pt x="17370" y="15458"/>
                  </a:cubicBezTo>
                  <a:cubicBezTo>
                    <a:pt x="19770" y="17242"/>
                    <a:pt x="19770" y="18431"/>
                    <a:pt x="17370" y="19322"/>
                  </a:cubicBezTo>
                  <a:cubicBezTo>
                    <a:pt x="14970" y="20214"/>
                    <a:pt x="10170" y="20809"/>
                    <a:pt x="5370" y="214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5" name="Line"/>
            <p:cNvSpPr/>
            <p:nvPr/>
          </p:nvSpPr>
          <p:spPr>
            <a:xfrm>
              <a:off x="4103247" y="2476014"/>
              <a:ext cx="357718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962" y="21600"/>
                  </a:moveTo>
                  <a:cubicBezTo>
                    <a:pt x="3323" y="21600"/>
                    <a:pt x="2684" y="21600"/>
                    <a:pt x="1853" y="21600"/>
                  </a:cubicBezTo>
                  <a:cubicBezTo>
                    <a:pt x="1022" y="21600"/>
                    <a:pt x="0" y="21600"/>
                    <a:pt x="0" y="20400"/>
                  </a:cubicBezTo>
                  <a:cubicBezTo>
                    <a:pt x="0" y="19200"/>
                    <a:pt x="1022" y="16800"/>
                    <a:pt x="3898" y="13200"/>
                  </a:cubicBezTo>
                  <a:cubicBezTo>
                    <a:pt x="6774" y="9600"/>
                    <a:pt x="11503" y="4800"/>
                    <a:pt x="14762" y="2400"/>
                  </a:cubicBezTo>
                  <a:cubicBezTo>
                    <a:pt x="18021" y="0"/>
                    <a:pt x="1981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6" name="Line"/>
            <p:cNvSpPr/>
            <p:nvPr/>
          </p:nvSpPr>
          <p:spPr>
            <a:xfrm>
              <a:off x="4270464" y="2453995"/>
              <a:ext cx="190501" cy="326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7" fill="norm" stroke="1" extrusionOk="0">
                  <a:moveTo>
                    <a:pt x="21600" y="1032"/>
                  </a:moveTo>
                  <a:cubicBezTo>
                    <a:pt x="20400" y="753"/>
                    <a:pt x="19200" y="474"/>
                    <a:pt x="18000" y="265"/>
                  </a:cubicBezTo>
                  <a:cubicBezTo>
                    <a:pt x="16800" y="56"/>
                    <a:pt x="15600" y="-83"/>
                    <a:pt x="15480" y="56"/>
                  </a:cubicBezTo>
                  <a:cubicBezTo>
                    <a:pt x="15360" y="196"/>
                    <a:pt x="16320" y="614"/>
                    <a:pt x="17280" y="1102"/>
                  </a:cubicBezTo>
                  <a:cubicBezTo>
                    <a:pt x="18240" y="1589"/>
                    <a:pt x="19200" y="2147"/>
                    <a:pt x="19320" y="3052"/>
                  </a:cubicBezTo>
                  <a:cubicBezTo>
                    <a:pt x="19440" y="3958"/>
                    <a:pt x="18720" y="5212"/>
                    <a:pt x="18120" y="6536"/>
                  </a:cubicBezTo>
                  <a:cubicBezTo>
                    <a:pt x="17520" y="7860"/>
                    <a:pt x="17040" y="9254"/>
                    <a:pt x="17160" y="10787"/>
                  </a:cubicBezTo>
                  <a:cubicBezTo>
                    <a:pt x="17280" y="12320"/>
                    <a:pt x="18000" y="13992"/>
                    <a:pt x="18000" y="15107"/>
                  </a:cubicBezTo>
                  <a:cubicBezTo>
                    <a:pt x="18000" y="16222"/>
                    <a:pt x="17280" y="16779"/>
                    <a:pt x="14520" y="17545"/>
                  </a:cubicBezTo>
                  <a:cubicBezTo>
                    <a:pt x="11760" y="18312"/>
                    <a:pt x="6960" y="19287"/>
                    <a:pt x="4200" y="19984"/>
                  </a:cubicBezTo>
                  <a:cubicBezTo>
                    <a:pt x="1440" y="20681"/>
                    <a:pt x="720" y="21099"/>
                    <a:pt x="0" y="215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7" name="Line"/>
            <p:cNvSpPr/>
            <p:nvPr/>
          </p:nvSpPr>
          <p:spPr>
            <a:xfrm>
              <a:off x="3057614" y="2973032"/>
              <a:ext cx="138112" cy="360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497" fill="norm" stroke="1" extrusionOk="0">
                  <a:moveTo>
                    <a:pt x="13745" y="4444"/>
                  </a:moveTo>
                  <a:cubicBezTo>
                    <a:pt x="15055" y="3181"/>
                    <a:pt x="16364" y="1918"/>
                    <a:pt x="17673" y="1097"/>
                  </a:cubicBezTo>
                  <a:cubicBezTo>
                    <a:pt x="18982" y="276"/>
                    <a:pt x="20291" y="-103"/>
                    <a:pt x="20945" y="23"/>
                  </a:cubicBezTo>
                  <a:cubicBezTo>
                    <a:pt x="21600" y="150"/>
                    <a:pt x="21600" y="781"/>
                    <a:pt x="19964" y="2992"/>
                  </a:cubicBezTo>
                  <a:cubicBezTo>
                    <a:pt x="18327" y="5202"/>
                    <a:pt x="15055" y="8992"/>
                    <a:pt x="11455" y="12339"/>
                  </a:cubicBezTo>
                  <a:cubicBezTo>
                    <a:pt x="7855" y="15686"/>
                    <a:pt x="3927" y="18592"/>
                    <a:pt x="0" y="214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8" name="Line"/>
            <p:cNvSpPr/>
            <p:nvPr/>
          </p:nvSpPr>
          <p:spPr>
            <a:xfrm>
              <a:off x="2968714" y="3288814"/>
              <a:ext cx="889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9" name="Line"/>
            <p:cNvSpPr/>
            <p:nvPr/>
          </p:nvSpPr>
          <p:spPr>
            <a:xfrm>
              <a:off x="3000464" y="3276114"/>
              <a:ext cx="2159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518" y="4582"/>
                    <a:pt x="11435" y="9164"/>
                    <a:pt x="7835" y="12764"/>
                  </a:cubicBezTo>
                  <a:cubicBezTo>
                    <a:pt x="4235" y="16364"/>
                    <a:pt x="2118" y="1898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0" name="Line"/>
            <p:cNvSpPr/>
            <p:nvPr/>
          </p:nvSpPr>
          <p:spPr>
            <a:xfrm>
              <a:off x="2162264" y="3504714"/>
              <a:ext cx="3175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3927"/>
                    <a:pt x="8640" y="7855"/>
                    <a:pt x="12240" y="11455"/>
                  </a:cubicBezTo>
                  <a:cubicBezTo>
                    <a:pt x="15840" y="15055"/>
                    <a:pt x="18720" y="1832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1" name="Line"/>
            <p:cNvSpPr/>
            <p:nvPr/>
          </p:nvSpPr>
          <p:spPr>
            <a:xfrm>
              <a:off x="1901914" y="3828564"/>
              <a:ext cx="3683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62" y="16800"/>
                    <a:pt x="3724" y="12000"/>
                    <a:pt x="7324" y="8400"/>
                  </a:cubicBezTo>
                  <a:cubicBezTo>
                    <a:pt x="10924" y="4800"/>
                    <a:pt x="16262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2" name="Line"/>
            <p:cNvSpPr/>
            <p:nvPr/>
          </p:nvSpPr>
          <p:spPr>
            <a:xfrm>
              <a:off x="1978114" y="4038114"/>
              <a:ext cx="14826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3" h="21600" fill="norm" stroke="1" extrusionOk="0">
                  <a:moveTo>
                    <a:pt x="16200" y="0"/>
                  </a:moveTo>
                  <a:cubicBezTo>
                    <a:pt x="13200" y="600"/>
                    <a:pt x="10200" y="1200"/>
                    <a:pt x="7650" y="2475"/>
                  </a:cubicBezTo>
                  <a:cubicBezTo>
                    <a:pt x="5100" y="3750"/>
                    <a:pt x="3000" y="5700"/>
                    <a:pt x="3750" y="7200"/>
                  </a:cubicBezTo>
                  <a:cubicBezTo>
                    <a:pt x="4500" y="8700"/>
                    <a:pt x="8100" y="9750"/>
                    <a:pt x="11550" y="10950"/>
                  </a:cubicBezTo>
                  <a:cubicBezTo>
                    <a:pt x="15000" y="12150"/>
                    <a:pt x="18300" y="13500"/>
                    <a:pt x="19950" y="14550"/>
                  </a:cubicBezTo>
                  <a:cubicBezTo>
                    <a:pt x="21600" y="15600"/>
                    <a:pt x="21600" y="16350"/>
                    <a:pt x="18000" y="17475"/>
                  </a:cubicBezTo>
                  <a:cubicBezTo>
                    <a:pt x="14400" y="18600"/>
                    <a:pt x="7200" y="201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3" name="Line"/>
            <p:cNvSpPr/>
            <p:nvPr/>
          </p:nvSpPr>
          <p:spPr>
            <a:xfrm>
              <a:off x="2009864" y="3942864"/>
              <a:ext cx="3746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93" y="14400"/>
                    <a:pt x="8786" y="7200"/>
                    <a:pt x="12386" y="3600"/>
                  </a:cubicBezTo>
                  <a:cubicBezTo>
                    <a:pt x="15986" y="0"/>
                    <a:pt x="1879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4" name="Line"/>
            <p:cNvSpPr/>
            <p:nvPr/>
          </p:nvSpPr>
          <p:spPr>
            <a:xfrm>
              <a:off x="619214" y="5017568"/>
              <a:ext cx="233675" cy="226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385" fill="norm" stroke="1" extrusionOk="0">
                  <a:moveTo>
                    <a:pt x="0" y="4053"/>
                  </a:moveTo>
                  <a:cubicBezTo>
                    <a:pt x="1946" y="2653"/>
                    <a:pt x="3892" y="1253"/>
                    <a:pt x="6422" y="553"/>
                  </a:cubicBezTo>
                  <a:cubicBezTo>
                    <a:pt x="8951" y="-147"/>
                    <a:pt x="12065" y="-147"/>
                    <a:pt x="13914" y="353"/>
                  </a:cubicBezTo>
                  <a:cubicBezTo>
                    <a:pt x="15762" y="853"/>
                    <a:pt x="16346" y="1853"/>
                    <a:pt x="16346" y="2853"/>
                  </a:cubicBezTo>
                  <a:cubicBezTo>
                    <a:pt x="16346" y="3853"/>
                    <a:pt x="15762" y="4853"/>
                    <a:pt x="14595" y="5853"/>
                  </a:cubicBezTo>
                  <a:cubicBezTo>
                    <a:pt x="13427" y="6853"/>
                    <a:pt x="11676" y="7853"/>
                    <a:pt x="11286" y="8353"/>
                  </a:cubicBezTo>
                  <a:cubicBezTo>
                    <a:pt x="10897" y="8853"/>
                    <a:pt x="11870" y="8853"/>
                    <a:pt x="13524" y="9253"/>
                  </a:cubicBezTo>
                  <a:cubicBezTo>
                    <a:pt x="15178" y="9653"/>
                    <a:pt x="17514" y="10453"/>
                    <a:pt x="18973" y="11253"/>
                  </a:cubicBezTo>
                  <a:cubicBezTo>
                    <a:pt x="20432" y="12053"/>
                    <a:pt x="21016" y="12853"/>
                    <a:pt x="21308" y="13753"/>
                  </a:cubicBezTo>
                  <a:cubicBezTo>
                    <a:pt x="21600" y="14653"/>
                    <a:pt x="21600" y="15653"/>
                    <a:pt x="20724" y="16753"/>
                  </a:cubicBezTo>
                  <a:cubicBezTo>
                    <a:pt x="19849" y="17853"/>
                    <a:pt x="18097" y="19053"/>
                    <a:pt x="16054" y="19853"/>
                  </a:cubicBezTo>
                  <a:cubicBezTo>
                    <a:pt x="14011" y="20653"/>
                    <a:pt x="11676" y="21053"/>
                    <a:pt x="10022" y="21253"/>
                  </a:cubicBezTo>
                  <a:cubicBezTo>
                    <a:pt x="8368" y="21453"/>
                    <a:pt x="7395" y="21453"/>
                    <a:pt x="7200" y="21053"/>
                  </a:cubicBezTo>
                  <a:cubicBezTo>
                    <a:pt x="7005" y="20653"/>
                    <a:pt x="7589" y="19853"/>
                    <a:pt x="8173" y="190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5" name="Line"/>
            <p:cNvSpPr/>
            <p:nvPr/>
          </p:nvSpPr>
          <p:spPr>
            <a:xfrm>
              <a:off x="403314" y="4862483"/>
              <a:ext cx="522391" cy="495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349" fill="norm" stroke="1" extrusionOk="0">
                  <a:moveTo>
                    <a:pt x="17506" y="1143"/>
                  </a:moveTo>
                  <a:cubicBezTo>
                    <a:pt x="15852" y="596"/>
                    <a:pt x="14197" y="49"/>
                    <a:pt x="12368" y="4"/>
                  </a:cubicBezTo>
                  <a:cubicBezTo>
                    <a:pt x="10539" y="-42"/>
                    <a:pt x="8535" y="414"/>
                    <a:pt x="6706" y="1234"/>
                  </a:cubicBezTo>
                  <a:cubicBezTo>
                    <a:pt x="4877" y="2054"/>
                    <a:pt x="3223" y="3239"/>
                    <a:pt x="2003" y="4834"/>
                  </a:cubicBezTo>
                  <a:cubicBezTo>
                    <a:pt x="784" y="6429"/>
                    <a:pt x="0" y="8434"/>
                    <a:pt x="0" y="10712"/>
                  </a:cubicBezTo>
                  <a:cubicBezTo>
                    <a:pt x="0" y="12991"/>
                    <a:pt x="784" y="15543"/>
                    <a:pt x="2003" y="17411"/>
                  </a:cubicBezTo>
                  <a:cubicBezTo>
                    <a:pt x="3223" y="19280"/>
                    <a:pt x="4877" y="20464"/>
                    <a:pt x="7142" y="21011"/>
                  </a:cubicBezTo>
                  <a:cubicBezTo>
                    <a:pt x="9406" y="21558"/>
                    <a:pt x="12281" y="21467"/>
                    <a:pt x="14676" y="20555"/>
                  </a:cubicBezTo>
                  <a:cubicBezTo>
                    <a:pt x="17071" y="19644"/>
                    <a:pt x="18987" y="17912"/>
                    <a:pt x="20119" y="15771"/>
                  </a:cubicBezTo>
                  <a:cubicBezTo>
                    <a:pt x="21252" y="13629"/>
                    <a:pt x="21600" y="11077"/>
                    <a:pt x="21469" y="8799"/>
                  </a:cubicBezTo>
                  <a:cubicBezTo>
                    <a:pt x="21339" y="6520"/>
                    <a:pt x="20729" y="4515"/>
                    <a:pt x="19335" y="3239"/>
                  </a:cubicBezTo>
                  <a:cubicBezTo>
                    <a:pt x="17942" y="1963"/>
                    <a:pt x="15765" y="1416"/>
                    <a:pt x="14458" y="1234"/>
                  </a:cubicBezTo>
                  <a:cubicBezTo>
                    <a:pt x="13152" y="1052"/>
                    <a:pt x="12716" y="1234"/>
                    <a:pt x="12281" y="14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6" name="Line"/>
            <p:cNvSpPr/>
            <p:nvPr/>
          </p:nvSpPr>
          <p:spPr>
            <a:xfrm>
              <a:off x="1546314" y="4918647"/>
              <a:ext cx="179714" cy="447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0" h="21552" fill="norm" stroke="1" extrusionOk="0">
                  <a:moveTo>
                    <a:pt x="10428" y="5909"/>
                  </a:moveTo>
                  <a:cubicBezTo>
                    <a:pt x="9434" y="6215"/>
                    <a:pt x="8441" y="6521"/>
                    <a:pt x="7821" y="7489"/>
                  </a:cubicBezTo>
                  <a:cubicBezTo>
                    <a:pt x="7200" y="8457"/>
                    <a:pt x="6952" y="10087"/>
                    <a:pt x="6703" y="12379"/>
                  </a:cubicBezTo>
                  <a:cubicBezTo>
                    <a:pt x="6455" y="14672"/>
                    <a:pt x="6207" y="17626"/>
                    <a:pt x="5959" y="19358"/>
                  </a:cubicBezTo>
                  <a:cubicBezTo>
                    <a:pt x="5710" y="21091"/>
                    <a:pt x="5462" y="21600"/>
                    <a:pt x="5214" y="21549"/>
                  </a:cubicBezTo>
                  <a:cubicBezTo>
                    <a:pt x="4966" y="21498"/>
                    <a:pt x="4717" y="20887"/>
                    <a:pt x="4593" y="18849"/>
                  </a:cubicBezTo>
                  <a:cubicBezTo>
                    <a:pt x="4469" y="16811"/>
                    <a:pt x="4469" y="13347"/>
                    <a:pt x="5090" y="10494"/>
                  </a:cubicBezTo>
                  <a:cubicBezTo>
                    <a:pt x="5710" y="7642"/>
                    <a:pt x="6952" y="5400"/>
                    <a:pt x="7697" y="3923"/>
                  </a:cubicBezTo>
                  <a:cubicBezTo>
                    <a:pt x="8441" y="2445"/>
                    <a:pt x="8690" y="1732"/>
                    <a:pt x="9062" y="1121"/>
                  </a:cubicBezTo>
                  <a:cubicBezTo>
                    <a:pt x="9434" y="509"/>
                    <a:pt x="9931" y="0"/>
                    <a:pt x="10924" y="0"/>
                  </a:cubicBezTo>
                  <a:cubicBezTo>
                    <a:pt x="11917" y="0"/>
                    <a:pt x="13407" y="509"/>
                    <a:pt x="15393" y="1987"/>
                  </a:cubicBezTo>
                  <a:cubicBezTo>
                    <a:pt x="17379" y="3464"/>
                    <a:pt x="19862" y="5909"/>
                    <a:pt x="20731" y="8609"/>
                  </a:cubicBezTo>
                  <a:cubicBezTo>
                    <a:pt x="21600" y="11309"/>
                    <a:pt x="20855" y="14264"/>
                    <a:pt x="18372" y="16455"/>
                  </a:cubicBezTo>
                  <a:cubicBezTo>
                    <a:pt x="15890" y="18645"/>
                    <a:pt x="11669" y="20072"/>
                    <a:pt x="8317" y="20683"/>
                  </a:cubicBezTo>
                  <a:cubicBezTo>
                    <a:pt x="4966" y="21294"/>
                    <a:pt x="2483" y="21091"/>
                    <a:pt x="0" y="208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7" name="Line"/>
            <p:cNvSpPr/>
            <p:nvPr/>
          </p:nvSpPr>
          <p:spPr>
            <a:xfrm>
              <a:off x="2067014" y="5130314"/>
              <a:ext cx="1397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8" name="Line"/>
            <p:cNvSpPr/>
            <p:nvPr/>
          </p:nvSpPr>
          <p:spPr>
            <a:xfrm>
              <a:off x="2041614" y="5225564"/>
              <a:ext cx="1651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9" name="Line"/>
            <p:cNvSpPr/>
            <p:nvPr/>
          </p:nvSpPr>
          <p:spPr>
            <a:xfrm>
              <a:off x="2469901" y="4907349"/>
              <a:ext cx="162264" cy="464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9" h="21438" fill="norm" stroke="1" extrusionOk="0">
                  <a:moveTo>
                    <a:pt x="21229" y="1206"/>
                  </a:moveTo>
                  <a:cubicBezTo>
                    <a:pt x="20398" y="815"/>
                    <a:pt x="19567" y="424"/>
                    <a:pt x="17767" y="180"/>
                  </a:cubicBezTo>
                  <a:cubicBezTo>
                    <a:pt x="15967" y="-64"/>
                    <a:pt x="13198" y="-162"/>
                    <a:pt x="10014" y="571"/>
                  </a:cubicBezTo>
                  <a:cubicBezTo>
                    <a:pt x="6829" y="1304"/>
                    <a:pt x="3229" y="2868"/>
                    <a:pt x="1429" y="3894"/>
                  </a:cubicBezTo>
                  <a:cubicBezTo>
                    <a:pt x="-371" y="4920"/>
                    <a:pt x="-371" y="5409"/>
                    <a:pt x="875" y="5898"/>
                  </a:cubicBezTo>
                  <a:cubicBezTo>
                    <a:pt x="2121" y="6386"/>
                    <a:pt x="4614" y="6875"/>
                    <a:pt x="6691" y="7217"/>
                  </a:cubicBezTo>
                  <a:cubicBezTo>
                    <a:pt x="8767" y="7559"/>
                    <a:pt x="10429" y="7755"/>
                    <a:pt x="11398" y="8146"/>
                  </a:cubicBezTo>
                  <a:cubicBezTo>
                    <a:pt x="12367" y="8537"/>
                    <a:pt x="12644" y="9123"/>
                    <a:pt x="12229" y="10003"/>
                  </a:cubicBezTo>
                  <a:cubicBezTo>
                    <a:pt x="11814" y="10882"/>
                    <a:pt x="10706" y="12055"/>
                    <a:pt x="10291" y="13130"/>
                  </a:cubicBezTo>
                  <a:cubicBezTo>
                    <a:pt x="9875" y="14205"/>
                    <a:pt x="10152" y="15183"/>
                    <a:pt x="10706" y="15867"/>
                  </a:cubicBezTo>
                  <a:cubicBezTo>
                    <a:pt x="11260" y="16551"/>
                    <a:pt x="12091" y="16942"/>
                    <a:pt x="12229" y="17528"/>
                  </a:cubicBezTo>
                  <a:cubicBezTo>
                    <a:pt x="12367" y="18115"/>
                    <a:pt x="11814" y="18897"/>
                    <a:pt x="11537" y="19532"/>
                  </a:cubicBezTo>
                  <a:cubicBezTo>
                    <a:pt x="11260" y="20167"/>
                    <a:pt x="11260" y="20656"/>
                    <a:pt x="11952" y="20949"/>
                  </a:cubicBezTo>
                  <a:cubicBezTo>
                    <a:pt x="12644" y="21243"/>
                    <a:pt x="14029" y="21340"/>
                    <a:pt x="15414" y="214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0" name="Line"/>
            <p:cNvSpPr/>
            <p:nvPr/>
          </p:nvSpPr>
          <p:spPr>
            <a:xfrm>
              <a:off x="2835364" y="4994529"/>
              <a:ext cx="153379" cy="254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1" h="21255" fill="norm" stroke="1" extrusionOk="0">
                  <a:moveTo>
                    <a:pt x="0" y="7109"/>
                  </a:moveTo>
                  <a:cubicBezTo>
                    <a:pt x="0" y="6224"/>
                    <a:pt x="0" y="5339"/>
                    <a:pt x="2043" y="4188"/>
                  </a:cubicBezTo>
                  <a:cubicBezTo>
                    <a:pt x="4086" y="3037"/>
                    <a:pt x="8173" y="1620"/>
                    <a:pt x="11384" y="824"/>
                  </a:cubicBezTo>
                  <a:cubicBezTo>
                    <a:pt x="14595" y="27"/>
                    <a:pt x="16930" y="-150"/>
                    <a:pt x="18535" y="116"/>
                  </a:cubicBezTo>
                  <a:cubicBezTo>
                    <a:pt x="20141" y="381"/>
                    <a:pt x="21016" y="1089"/>
                    <a:pt x="20286" y="2594"/>
                  </a:cubicBezTo>
                  <a:cubicBezTo>
                    <a:pt x="19557" y="4099"/>
                    <a:pt x="17222" y="6401"/>
                    <a:pt x="14886" y="7906"/>
                  </a:cubicBezTo>
                  <a:cubicBezTo>
                    <a:pt x="12551" y="9411"/>
                    <a:pt x="10216" y="10119"/>
                    <a:pt x="10216" y="10650"/>
                  </a:cubicBezTo>
                  <a:cubicBezTo>
                    <a:pt x="10216" y="11181"/>
                    <a:pt x="12551" y="11535"/>
                    <a:pt x="14741" y="12420"/>
                  </a:cubicBezTo>
                  <a:cubicBezTo>
                    <a:pt x="16930" y="13306"/>
                    <a:pt x="18973" y="14722"/>
                    <a:pt x="20141" y="15873"/>
                  </a:cubicBezTo>
                  <a:cubicBezTo>
                    <a:pt x="21308" y="17024"/>
                    <a:pt x="21600" y="17909"/>
                    <a:pt x="20286" y="18883"/>
                  </a:cubicBezTo>
                  <a:cubicBezTo>
                    <a:pt x="18973" y="19857"/>
                    <a:pt x="16054" y="20919"/>
                    <a:pt x="13865" y="21184"/>
                  </a:cubicBezTo>
                  <a:cubicBezTo>
                    <a:pt x="11676" y="21450"/>
                    <a:pt x="10216" y="20919"/>
                    <a:pt x="8757" y="203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1" name="Line"/>
            <p:cNvSpPr/>
            <p:nvPr/>
          </p:nvSpPr>
          <p:spPr>
            <a:xfrm>
              <a:off x="3121114" y="5263664"/>
              <a:ext cx="1333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2" name="Line"/>
            <p:cNvSpPr/>
            <p:nvPr/>
          </p:nvSpPr>
          <p:spPr>
            <a:xfrm>
              <a:off x="3419564" y="4971564"/>
              <a:ext cx="203201" cy="344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4" fill="norm" stroke="1" extrusionOk="0">
                  <a:moveTo>
                    <a:pt x="21600" y="0"/>
                  </a:moveTo>
                  <a:cubicBezTo>
                    <a:pt x="18000" y="2385"/>
                    <a:pt x="14400" y="4771"/>
                    <a:pt x="11250" y="7553"/>
                  </a:cubicBezTo>
                  <a:cubicBezTo>
                    <a:pt x="8100" y="10336"/>
                    <a:pt x="5400" y="13517"/>
                    <a:pt x="3938" y="15504"/>
                  </a:cubicBezTo>
                  <a:cubicBezTo>
                    <a:pt x="2475" y="17492"/>
                    <a:pt x="2250" y="18287"/>
                    <a:pt x="2138" y="19016"/>
                  </a:cubicBezTo>
                  <a:cubicBezTo>
                    <a:pt x="2025" y="19745"/>
                    <a:pt x="2025" y="20407"/>
                    <a:pt x="2587" y="20871"/>
                  </a:cubicBezTo>
                  <a:cubicBezTo>
                    <a:pt x="3150" y="21335"/>
                    <a:pt x="4275" y="21600"/>
                    <a:pt x="5288" y="21534"/>
                  </a:cubicBezTo>
                  <a:cubicBezTo>
                    <a:pt x="6300" y="21467"/>
                    <a:pt x="7200" y="21070"/>
                    <a:pt x="7762" y="20540"/>
                  </a:cubicBezTo>
                  <a:cubicBezTo>
                    <a:pt x="8325" y="20010"/>
                    <a:pt x="8550" y="19347"/>
                    <a:pt x="8438" y="18685"/>
                  </a:cubicBezTo>
                  <a:cubicBezTo>
                    <a:pt x="8325" y="18022"/>
                    <a:pt x="7875" y="17360"/>
                    <a:pt x="6412" y="16896"/>
                  </a:cubicBezTo>
                  <a:cubicBezTo>
                    <a:pt x="4950" y="16432"/>
                    <a:pt x="2475" y="16167"/>
                    <a:pt x="0" y="159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3" name="Line"/>
            <p:cNvSpPr/>
            <p:nvPr/>
          </p:nvSpPr>
          <p:spPr>
            <a:xfrm>
              <a:off x="3483064" y="5333514"/>
              <a:ext cx="1333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4" name="Line"/>
            <p:cNvSpPr/>
            <p:nvPr/>
          </p:nvSpPr>
          <p:spPr>
            <a:xfrm>
              <a:off x="3940264" y="5244614"/>
              <a:ext cx="2286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00" y="15600"/>
                    <a:pt x="8400" y="9600"/>
                    <a:pt x="12000" y="6000"/>
                  </a:cubicBezTo>
                  <a:cubicBezTo>
                    <a:pt x="15600" y="2400"/>
                    <a:pt x="18600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5" name="Line"/>
            <p:cNvSpPr/>
            <p:nvPr/>
          </p:nvSpPr>
          <p:spPr>
            <a:xfrm>
              <a:off x="4229938" y="5050701"/>
              <a:ext cx="186577" cy="263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362" fill="norm" stroke="1" extrusionOk="0">
                  <a:moveTo>
                    <a:pt x="3191" y="5933"/>
                  </a:moveTo>
                  <a:cubicBezTo>
                    <a:pt x="3433" y="4219"/>
                    <a:pt x="3676" y="2505"/>
                    <a:pt x="4404" y="1391"/>
                  </a:cubicBezTo>
                  <a:cubicBezTo>
                    <a:pt x="5132" y="276"/>
                    <a:pt x="6346" y="-238"/>
                    <a:pt x="9015" y="105"/>
                  </a:cubicBezTo>
                  <a:cubicBezTo>
                    <a:pt x="11685" y="448"/>
                    <a:pt x="15811" y="1648"/>
                    <a:pt x="17631" y="3276"/>
                  </a:cubicBezTo>
                  <a:cubicBezTo>
                    <a:pt x="19451" y="4905"/>
                    <a:pt x="18966" y="6962"/>
                    <a:pt x="15932" y="9533"/>
                  </a:cubicBezTo>
                  <a:cubicBezTo>
                    <a:pt x="12899" y="12105"/>
                    <a:pt x="7317" y="15191"/>
                    <a:pt x="4040" y="17162"/>
                  </a:cubicBezTo>
                  <a:cubicBezTo>
                    <a:pt x="764" y="19133"/>
                    <a:pt x="-207" y="19991"/>
                    <a:pt x="36" y="20505"/>
                  </a:cubicBezTo>
                  <a:cubicBezTo>
                    <a:pt x="278" y="21019"/>
                    <a:pt x="1735" y="21191"/>
                    <a:pt x="5496" y="21276"/>
                  </a:cubicBezTo>
                  <a:cubicBezTo>
                    <a:pt x="9258" y="21362"/>
                    <a:pt x="15326" y="21362"/>
                    <a:pt x="21393" y="213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6" name="Line"/>
            <p:cNvSpPr/>
            <p:nvPr/>
          </p:nvSpPr>
          <p:spPr>
            <a:xfrm>
              <a:off x="4435564" y="5358914"/>
              <a:ext cx="1079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941" y="3150"/>
                    <a:pt x="12282" y="6300"/>
                    <a:pt x="8682" y="9900"/>
                  </a:cubicBezTo>
                  <a:cubicBezTo>
                    <a:pt x="5082" y="13500"/>
                    <a:pt x="2541" y="1755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7" name="Line"/>
            <p:cNvSpPr/>
            <p:nvPr/>
          </p:nvSpPr>
          <p:spPr>
            <a:xfrm>
              <a:off x="4762319" y="5042601"/>
              <a:ext cx="151349" cy="329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1" h="21385" fill="norm" stroke="1" extrusionOk="0">
                  <a:moveTo>
                    <a:pt x="17113" y="13130"/>
                  </a:moveTo>
                  <a:cubicBezTo>
                    <a:pt x="18572" y="10791"/>
                    <a:pt x="20031" y="8453"/>
                    <a:pt x="20615" y="6458"/>
                  </a:cubicBezTo>
                  <a:cubicBezTo>
                    <a:pt x="21199" y="4463"/>
                    <a:pt x="20907" y="2812"/>
                    <a:pt x="18426" y="1642"/>
                  </a:cubicBezTo>
                  <a:cubicBezTo>
                    <a:pt x="15945" y="473"/>
                    <a:pt x="11275" y="-215"/>
                    <a:pt x="7772" y="60"/>
                  </a:cubicBezTo>
                  <a:cubicBezTo>
                    <a:pt x="4269" y="335"/>
                    <a:pt x="1934" y="1574"/>
                    <a:pt x="767" y="2605"/>
                  </a:cubicBezTo>
                  <a:cubicBezTo>
                    <a:pt x="-401" y="3637"/>
                    <a:pt x="-401" y="4463"/>
                    <a:pt x="1934" y="5151"/>
                  </a:cubicBezTo>
                  <a:cubicBezTo>
                    <a:pt x="4269" y="5839"/>
                    <a:pt x="8940" y="6389"/>
                    <a:pt x="12296" y="6664"/>
                  </a:cubicBezTo>
                  <a:cubicBezTo>
                    <a:pt x="15653" y="6939"/>
                    <a:pt x="17696" y="6939"/>
                    <a:pt x="18718" y="7421"/>
                  </a:cubicBezTo>
                  <a:cubicBezTo>
                    <a:pt x="19740" y="7902"/>
                    <a:pt x="19740" y="8865"/>
                    <a:pt x="18572" y="10723"/>
                  </a:cubicBezTo>
                  <a:cubicBezTo>
                    <a:pt x="17404" y="12580"/>
                    <a:pt x="15069" y="15331"/>
                    <a:pt x="14048" y="17258"/>
                  </a:cubicBezTo>
                  <a:cubicBezTo>
                    <a:pt x="13026" y="19184"/>
                    <a:pt x="13318" y="20284"/>
                    <a:pt x="13610" y="213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8" name="Line"/>
            <p:cNvSpPr/>
            <p:nvPr/>
          </p:nvSpPr>
          <p:spPr>
            <a:xfrm>
              <a:off x="4918164" y="5390664"/>
              <a:ext cx="1905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360" y="5684"/>
                    <a:pt x="9120" y="11368"/>
                    <a:pt x="5520" y="14968"/>
                  </a:cubicBezTo>
                  <a:cubicBezTo>
                    <a:pt x="1920" y="18568"/>
                    <a:pt x="960" y="2008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9" name="Line"/>
            <p:cNvSpPr/>
            <p:nvPr/>
          </p:nvSpPr>
          <p:spPr>
            <a:xfrm>
              <a:off x="5394414" y="5060464"/>
              <a:ext cx="6985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055" y="4353"/>
                    <a:pt x="8509" y="8707"/>
                    <a:pt x="4909" y="12307"/>
                  </a:cubicBezTo>
                  <a:cubicBezTo>
                    <a:pt x="1309" y="15907"/>
                    <a:pt x="655" y="1875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0" name="Line"/>
            <p:cNvSpPr/>
            <p:nvPr/>
          </p:nvSpPr>
          <p:spPr>
            <a:xfrm>
              <a:off x="5515064" y="5085864"/>
              <a:ext cx="171451" cy="255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8" fill="norm" stroke="1" extrusionOk="0">
                  <a:moveTo>
                    <a:pt x="21600" y="0"/>
                  </a:moveTo>
                  <a:cubicBezTo>
                    <a:pt x="17600" y="1770"/>
                    <a:pt x="13600" y="3541"/>
                    <a:pt x="10400" y="6108"/>
                  </a:cubicBezTo>
                  <a:cubicBezTo>
                    <a:pt x="7200" y="8675"/>
                    <a:pt x="4800" y="12039"/>
                    <a:pt x="3467" y="14252"/>
                  </a:cubicBezTo>
                  <a:cubicBezTo>
                    <a:pt x="2133" y="16466"/>
                    <a:pt x="1867" y="17528"/>
                    <a:pt x="1867" y="18502"/>
                  </a:cubicBezTo>
                  <a:cubicBezTo>
                    <a:pt x="1867" y="19475"/>
                    <a:pt x="2133" y="20361"/>
                    <a:pt x="2933" y="20892"/>
                  </a:cubicBezTo>
                  <a:cubicBezTo>
                    <a:pt x="3733" y="21423"/>
                    <a:pt x="5067" y="21600"/>
                    <a:pt x="5867" y="21157"/>
                  </a:cubicBezTo>
                  <a:cubicBezTo>
                    <a:pt x="6667" y="20715"/>
                    <a:pt x="6933" y="19652"/>
                    <a:pt x="6800" y="18679"/>
                  </a:cubicBezTo>
                  <a:cubicBezTo>
                    <a:pt x="6667" y="17705"/>
                    <a:pt x="6133" y="16820"/>
                    <a:pt x="5200" y="16200"/>
                  </a:cubicBezTo>
                  <a:cubicBezTo>
                    <a:pt x="4267" y="15580"/>
                    <a:pt x="2933" y="15226"/>
                    <a:pt x="2000" y="15226"/>
                  </a:cubicBezTo>
                  <a:cubicBezTo>
                    <a:pt x="1067" y="15226"/>
                    <a:pt x="533" y="15580"/>
                    <a:pt x="0" y="159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1" name="Line"/>
            <p:cNvSpPr/>
            <p:nvPr/>
          </p:nvSpPr>
          <p:spPr>
            <a:xfrm>
              <a:off x="5692864" y="5358914"/>
              <a:ext cx="1143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1800"/>
                    <a:pt x="21600" y="3600"/>
                    <a:pt x="18000" y="7200"/>
                  </a:cubicBezTo>
                  <a:cubicBezTo>
                    <a:pt x="14400" y="10800"/>
                    <a:pt x="7200" y="16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2" name="Line"/>
            <p:cNvSpPr/>
            <p:nvPr/>
          </p:nvSpPr>
          <p:spPr>
            <a:xfrm>
              <a:off x="5965914" y="5231914"/>
              <a:ext cx="2095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55" y="14400"/>
                    <a:pt x="10909" y="7200"/>
                    <a:pt x="14509" y="3600"/>
                  </a:cubicBezTo>
                  <a:cubicBezTo>
                    <a:pt x="18109" y="0"/>
                    <a:pt x="1985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3" name="Line"/>
            <p:cNvSpPr/>
            <p:nvPr/>
          </p:nvSpPr>
          <p:spPr>
            <a:xfrm>
              <a:off x="6264364" y="5047764"/>
              <a:ext cx="3810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3436"/>
                    <a:pt x="21600" y="6873"/>
                    <a:pt x="18000" y="10473"/>
                  </a:cubicBezTo>
                  <a:cubicBezTo>
                    <a:pt x="14400" y="14073"/>
                    <a:pt x="7200" y="1783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4" name="Line"/>
            <p:cNvSpPr/>
            <p:nvPr/>
          </p:nvSpPr>
          <p:spPr>
            <a:xfrm>
              <a:off x="6289764" y="5314464"/>
              <a:ext cx="1079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71" y="5486"/>
                    <a:pt x="9741" y="10971"/>
                    <a:pt x="6141" y="14571"/>
                  </a:cubicBezTo>
                  <a:cubicBezTo>
                    <a:pt x="2541" y="18171"/>
                    <a:pt x="1271" y="198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5" name="Line"/>
            <p:cNvSpPr/>
            <p:nvPr/>
          </p:nvSpPr>
          <p:spPr>
            <a:xfrm>
              <a:off x="6594564" y="5057200"/>
              <a:ext cx="158751" cy="339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9" fill="norm" stroke="1" extrusionOk="0">
                  <a:moveTo>
                    <a:pt x="21600" y="4635"/>
                  </a:moveTo>
                  <a:cubicBezTo>
                    <a:pt x="21024" y="3427"/>
                    <a:pt x="20448" y="2220"/>
                    <a:pt x="18864" y="1348"/>
                  </a:cubicBezTo>
                  <a:cubicBezTo>
                    <a:pt x="17280" y="476"/>
                    <a:pt x="14688" y="-61"/>
                    <a:pt x="12816" y="6"/>
                  </a:cubicBezTo>
                  <a:cubicBezTo>
                    <a:pt x="10944" y="73"/>
                    <a:pt x="9792" y="744"/>
                    <a:pt x="9072" y="1750"/>
                  </a:cubicBezTo>
                  <a:cubicBezTo>
                    <a:pt x="8352" y="2756"/>
                    <a:pt x="8064" y="4098"/>
                    <a:pt x="8928" y="6647"/>
                  </a:cubicBezTo>
                  <a:cubicBezTo>
                    <a:pt x="9792" y="9196"/>
                    <a:pt x="11808" y="12953"/>
                    <a:pt x="12240" y="15502"/>
                  </a:cubicBezTo>
                  <a:cubicBezTo>
                    <a:pt x="12672" y="18051"/>
                    <a:pt x="11520" y="19392"/>
                    <a:pt x="9216" y="20197"/>
                  </a:cubicBezTo>
                  <a:cubicBezTo>
                    <a:pt x="6912" y="21002"/>
                    <a:pt x="3456" y="21271"/>
                    <a:pt x="0" y="215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6" name="Line"/>
            <p:cNvSpPr/>
            <p:nvPr/>
          </p:nvSpPr>
          <p:spPr>
            <a:xfrm>
              <a:off x="6575514" y="5014273"/>
              <a:ext cx="361951" cy="122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9" fill="norm" stroke="1" extrusionOk="0">
                  <a:moveTo>
                    <a:pt x="0" y="21169"/>
                  </a:moveTo>
                  <a:cubicBezTo>
                    <a:pt x="2400" y="16044"/>
                    <a:pt x="4800" y="10918"/>
                    <a:pt x="7768" y="7074"/>
                  </a:cubicBezTo>
                  <a:cubicBezTo>
                    <a:pt x="10737" y="3230"/>
                    <a:pt x="14274" y="667"/>
                    <a:pt x="16674" y="118"/>
                  </a:cubicBezTo>
                  <a:cubicBezTo>
                    <a:pt x="19074" y="-431"/>
                    <a:pt x="20337" y="1033"/>
                    <a:pt x="21600" y="24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7" name="Line"/>
            <p:cNvSpPr/>
            <p:nvPr/>
          </p:nvSpPr>
          <p:spPr>
            <a:xfrm>
              <a:off x="6785064" y="5384314"/>
              <a:ext cx="1460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339" y="5280"/>
                    <a:pt x="9078" y="10560"/>
                    <a:pt x="5478" y="14160"/>
                  </a:cubicBezTo>
                  <a:cubicBezTo>
                    <a:pt x="1878" y="17760"/>
                    <a:pt x="939" y="196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8" name="Line"/>
            <p:cNvSpPr/>
            <p:nvPr/>
          </p:nvSpPr>
          <p:spPr>
            <a:xfrm>
              <a:off x="7204164" y="5036510"/>
              <a:ext cx="242876" cy="379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518" fill="norm" stroke="1" extrusionOk="0">
                  <a:moveTo>
                    <a:pt x="0" y="4598"/>
                  </a:moveTo>
                  <a:cubicBezTo>
                    <a:pt x="2421" y="3638"/>
                    <a:pt x="4841" y="2678"/>
                    <a:pt x="7728" y="1898"/>
                  </a:cubicBezTo>
                  <a:cubicBezTo>
                    <a:pt x="10614" y="1118"/>
                    <a:pt x="13966" y="518"/>
                    <a:pt x="16293" y="218"/>
                  </a:cubicBezTo>
                  <a:cubicBezTo>
                    <a:pt x="18621" y="-82"/>
                    <a:pt x="19924" y="-82"/>
                    <a:pt x="20669" y="278"/>
                  </a:cubicBezTo>
                  <a:cubicBezTo>
                    <a:pt x="21414" y="638"/>
                    <a:pt x="21600" y="1358"/>
                    <a:pt x="21041" y="3278"/>
                  </a:cubicBezTo>
                  <a:cubicBezTo>
                    <a:pt x="20483" y="5198"/>
                    <a:pt x="19179" y="8318"/>
                    <a:pt x="17317" y="11258"/>
                  </a:cubicBezTo>
                  <a:cubicBezTo>
                    <a:pt x="15455" y="14198"/>
                    <a:pt x="13034" y="16958"/>
                    <a:pt x="11359" y="18638"/>
                  </a:cubicBezTo>
                  <a:cubicBezTo>
                    <a:pt x="9683" y="20318"/>
                    <a:pt x="8752" y="20918"/>
                    <a:pt x="7821" y="215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9" name="Line"/>
            <p:cNvSpPr/>
            <p:nvPr/>
          </p:nvSpPr>
          <p:spPr>
            <a:xfrm>
              <a:off x="7248614" y="5235586"/>
              <a:ext cx="190501" cy="53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9" fill="norm" stroke="1" extrusionOk="0">
                  <a:moveTo>
                    <a:pt x="0" y="20989"/>
                  </a:moveTo>
                  <a:cubicBezTo>
                    <a:pt x="0" y="16835"/>
                    <a:pt x="0" y="12681"/>
                    <a:pt x="1560" y="8943"/>
                  </a:cubicBezTo>
                  <a:cubicBezTo>
                    <a:pt x="3120" y="5204"/>
                    <a:pt x="6240" y="1881"/>
                    <a:pt x="9840" y="635"/>
                  </a:cubicBezTo>
                  <a:cubicBezTo>
                    <a:pt x="13440" y="-611"/>
                    <a:pt x="17520" y="220"/>
                    <a:pt x="21600" y="10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0" name="Line"/>
            <p:cNvSpPr/>
            <p:nvPr/>
          </p:nvSpPr>
          <p:spPr>
            <a:xfrm>
              <a:off x="7426414" y="5333514"/>
              <a:ext cx="1270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3600"/>
                    <a:pt x="12960" y="7200"/>
                    <a:pt x="9360" y="10800"/>
                  </a:cubicBezTo>
                  <a:cubicBezTo>
                    <a:pt x="5760" y="14400"/>
                    <a:pt x="2880" y="18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1" name="Line"/>
            <p:cNvSpPr/>
            <p:nvPr/>
          </p:nvSpPr>
          <p:spPr>
            <a:xfrm>
              <a:off x="7629614" y="5130314"/>
              <a:ext cx="12065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053" y="3200"/>
                    <a:pt x="12505" y="6400"/>
                    <a:pt x="8905" y="10000"/>
                  </a:cubicBezTo>
                  <a:cubicBezTo>
                    <a:pt x="5305" y="13600"/>
                    <a:pt x="2653" y="17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2" name="Line"/>
            <p:cNvSpPr/>
            <p:nvPr/>
          </p:nvSpPr>
          <p:spPr>
            <a:xfrm>
              <a:off x="7769314" y="4992315"/>
              <a:ext cx="188749" cy="461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521" fill="norm" stroke="1" extrusionOk="0">
                  <a:moveTo>
                    <a:pt x="0" y="3472"/>
                  </a:moveTo>
                  <a:cubicBezTo>
                    <a:pt x="4080" y="2288"/>
                    <a:pt x="8160" y="1105"/>
                    <a:pt x="11280" y="513"/>
                  </a:cubicBezTo>
                  <a:cubicBezTo>
                    <a:pt x="14400" y="-79"/>
                    <a:pt x="16560" y="-79"/>
                    <a:pt x="18120" y="118"/>
                  </a:cubicBezTo>
                  <a:cubicBezTo>
                    <a:pt x="19680" y="316"/>
                    <a:pt x="20640" y="710"/>
                    <a:pt x="21120" y="1499"/>
                  </a:cubicBezTo>
                  <a:cubicBezTo>
                    <a:pt x="21600" y="2288"/>
                    <a:pt x="21600" y="3472"/>
                    <a:pt x="20040" y="5198"/>
                  </a:cubicBezTo>
                  <a:cubicBezTo>
                    <a:pt x="18480" y="6924"/>
                    <a:pt x="15360" y="9192"/>
                    <a:pt x="12720" y="11757"/>
                  </a:cubicBezTo>
                  <a:cubicBezTo>
                    <a:pt x="10080" y="14321"/>
                    <a:pt x="7920" y="17181"/>
                    <a:pt x="6720" y="18858"/>
                  </a:cubicBezTo>
                  <a:cubicBezTo>
                    <a:pt x="5520" y="20535"/>
                    <a:pt x="5280" y="21028"/>
                    <a:pt x="5040" y="215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3" name="Line"/>
            <p:cNvSpPr/>
            <p:nvPr/>
          </p:nvSpPr>
          <p:spPr>
            <a:xfrm>
              <a:off x="7762964" y="5225564"/>
              <a:ext cx="1587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64" y="14400"/>
                    <a:pt x="1728" y="7200"/>
                    <a:pt x="5328" y="3600"/>
                  </a:cubicBezTo>
                  <a:cubicBezTo>
                    <a:pt x="8928" y="0"/>
                    <a:pt x="15264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4" name="Line"/>
            <p:cNvSpPr/>
            <p:nvPr/>
          </p:nvSpPr>
          <p:spPr>
            <a:xfrm>
              <a:off x="8010614" y="4936934"/>
              <a:ext cx="183621" cy="571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520" fill="norm" stroke="1" extrusionOk="0">
                  <a:moveTo>
                    <a:pt x="9573" y="1782"/>
                  </a:moveTo>
                  <a:cubicBezTo>
                    <a:pt x="9327" y="1224"/>
                    <a:pt x="9082" y="666"/>
                    <a:pt x="9695" y="348"/>
                  </a:cubicBezTo>
                  <a:cubicBezTo>
                    <a:pt x="10309" y="29"/>
                    <a:pt x="11782" y="-51"/>
                    <a:pt x="13745" y="29"/>
                  </a:cubicBezTo>
                  <a:cubicBezTo>
                    <a:pt x="15709" y="108"/>
                    <a:pt x="18164" y="348"/>
                    <a:pt x="19636" y="905"/>
                  </a:cubicBezTo>
                  <a:cubicBezTo>
                    <a:pt x="21109" y="1463"/>
                    <a:pt x="21600" y="2340"/>
                    <a:pt x="21109" y="3416"/>
                  </a:cubicBezTo>
                  <a:cubicBezTo>
                    <a:pt x="20618" y="4492"/>
                    <a:pt x="19145" y="5767"/>
                    <a:pt x="16568" y="7003"/>
                  </a:cubicBezTo>
                  <a:cubicBezTo>
                    <a:pt x="13991" y="8238"/>
                    <a:pt x="10309" y="9434"/>
                    <a:pt x="7977" y="10191"/>
                  </a:cubicBezTo>
                  <a:cubicBezTo>
                    <a:pt x="5645" y="10948"/>
                    <a:pt x="4664" y="11267"/>
                    <a:pt x="4050" y="11705"/>
                  </a:cubicBezTo>
                  <a:cubicBezTo>
                    <a:pt x="3436" y="12144"/>
                    <a:pt x="3191" y="12702"/>
                    <a:pt x="4295" y="13539"/>
                  </a:cubicBezTo>
                  <a:cubicBezTo>
                    <a:pt x="5400" y="14376"/>
                    <a:pt x="7855" y="15491"/>
                    <a:pt x="9695" y="16607"/>
                  </a:cubicBezTo>
                  <a:cubicBezTo>
                    <a:pt x="11536" y="17723"/>
                    <a:pt x="12764" y="18839"/>
                    <a:pt x="13377" y="19596"/>
                  </a:cubicBezTo>
                  <a:cubicBezTo>
                    <a:pt x="13991" y="20353"/>
                    <a:pt x="13991" y="20752"/>
                    <a:pt x="13255" y="21031"/>
                  </a:cubicBezTo>
                  <a:cubicBezTo>
                    <a:pt x="12518" y="21310"/>
                    <a:pt x="11045" y="21469"/>
                    <a:pt x="8714" y="21509"/>
                  </a:cubicBezTo>
                  <a:cubicBezTo>
                    <a:pt x="6382" y="21549"/>
                    <a:pt x="3191" y="21469"/>
                    <a:pt x="0" y="213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5" name="Line"/>
            <p:cNvSpPr/>
            <p:nvPr/>
          </p:nvSpPr>
          <p:spPr>
            <a:xfrm>
              <a:off x="8385264" y="5587514"/>
              <a:ext cx="12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6" name="Line"/>
            <p:cNvSpPr/>
            <p:nvPr/>
          </p:nvSpPr>
          <p:spPr>
            <a:xfrm>
              <a:off x="9863226" y="5270014"/>
              <a:ext cx="242889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600" fill="norm" stroke="1" extrusionOk="0">
                  <a:moveTo>
                    <a:pt x="19133" y="0"/>
                  </a:moveTo>
                  <a:cubicBezTo>
                    <a:pt x="18015" y="3757"/>
                    <a:pt x="16898" y="7513"/>
                    <a:pt x="14943" y="10957"/>
                  </a:cubicBezTo>
                  <a:cubicBezTo>
                    <a:pt x="12988" y="14400"/>
                    <a:pt x="10195" y="17530"/>
                    <a:pt x="8333" y="19096"/>
                  </a:cubicBezTo>
                  <a:cubicBezTo>
                    <a:pt x="6470" y="20661"/>
                    <a:pt x="5539" y="20661"/>
                    <a:pt x="4236" y="19957"/>
                  </a:cubicBezTo>
                  <a:cubicBezTo>
                    <a:pt x="2933" y="19252"/>
                    <a:pt x="1257" y="17843"/>
                    <a:pt x="512" y="16200"/>
                  </a:cubicBezTo>
                  <a:cubicBezTo>
                    <a:pt x="-233" y="14557"/>
                    <a:pt x="-47" y="12678"/>
                    <a:pt x="326" y="11426"/>
                  </a:cubicBezTo>
                  <a:cubicBezTo>
                    <a:pt x="698" y="10174"/>
                    <a:pt x="1257" y="9548"/>
                    <a:pt x="2001" y="9078"/>
                  </a:cubicBezTo>
                  <a:cubicBezTo>
                    <a:pt x="2746" y="8609"/>
                    <a:pt x="3677" y="8296"/>
                    <a:pt x="4795" y="8139"/>
                  </a:cubicBezTo>
                  <a:cubicBezTo>
                    <a:pt x="5912" y="7983"/>
                    <a:pt x="7215" y="7983"/>
                    <a:pt x="9636" y="9704"/>
                  </a:cubicBezTo>
                  <a:cubicBezTo>
                    <a:pt x="12057" y="11426"/>
                    <a:pt x="15595" y="14870"/>
                    <a:pt x="17736" y="17139"/>
                  </a:cubicBezTo>
                  <a:cubicBezTo>
                    <a:pt x="19877" y="19409"/>
                    <a:pt x="20622" y="20504"/>
                    <a:pt x="2136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7" name="Line"/>
            <p:cNvSpPr/>
            <p:nvPr/>
          </p:nvSpPr>
          <p:spPr>
            <a:xfrm>
              <a:off x="10372814" y="5409714"/>
              <a:ext cx="1270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8" name="Line"/>
            <p:cNvSpPr/>
            <p:nvPr/>
          </p:nvSpPr>
          <p:spPr>
            <a:xfrm>
              <a:off x="10372814" y="5549414"/>
              <a:ext cx="1587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9" name="Line"/>
            <p:cNvSpPr/>
            <p:nvPr/>
          </p:nvSpPr>
          <p:spPr>
            <a:xfrm>
              <a:off x="10760164" y="5276364"/>
              <a:ext cx="58868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5" h="21600" fill="norm" stroke="1" extrusionOk="0">
                  <a:moveTo>
                    <a:pt x="8938" y="0"/>
                  </a:moveTo>
                  <a:cubicBezTo>
                    <a:pt x="12662" y="0"/>
                    <a:pt x="16386" y="0"/>
                    <a:pt x="18621" y="450"/>
                  </a:cubicBezTo>
                  <a:cubicBezTo>
                    <a:pt x="20855" y="900"/>
                    <a:pt x="21600" y="1800"/>
                    <a:pt x="19366" y="4350"/>
                  </a:cubicBezTo>
                  <a:cubicBezTo>
                    <a:pt x="17131" y="6900"/>
                    <a:pt x="11917" y="11100"/>
                    <a:pt x="8193" y="14250"/>
                  </a:cubicBezTo>
                  <a:cubicBezTo>
                    <a:pt x="4469" y="17400"/>
                    <a:pt x="2234" y="195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0" name="Line"/>
            <p:cNvSpPr/>
            <p:nvPr/>
          </p:nvSpPr>
          <p:spPr>
            <a:xfrm>
              <a:off x="10950664" y="5511314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1" name="Line"/>
            <p:cNvSpPr/>
            <p:nvPr/>
          </p:nvSpPr>
          <p:spPr>
            <a:xfrm>
              <a:off x="11151849" y="5304230"/>
              <a:ext cx="115160" cy="317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2" h="21314" fill="norm" stroke="1" extrusionOk="0">
                  <a:moveTo>
                    <a:pt x="18231" y="5802"/>
                  </a:moveTo>
                  <a:cubicBezTo>
                    <a:pt x="18975" y="4950"/>
                    <a:pt x="19720" y="4097"/>
                    <a:pt x="20093" y="3102"/>
                  </a:cubicBezTo>
                  <a:cubicBezTo>
                    <a:pt x="20465" y="2108"/>
                    <a:pt x="20465" y="971"/>
                    <a:pt x="17486" y="402"/>
                  </a:cubicBezTo>
                  <a:cubicBezTo>
                    <a:pt x="14506" y="-166"/>
                    <a:pt x="8548" y="-166"/>
                    <a:pt x="4637" y="616"/>
                  </a:cubicBezTo>
                  <a:cubicBezTo>
                    <a:pt x="727" y="1397"/>
                    <a:pt x="-1135" y="2960"/>
                    <a:pt x="727" y="5518"/>
                  </a:cubicBezTo>
                  <a:cubicBezTo>
                    <a:pt x="2589" y="8076"/>
                    <a:pt x="8175" y="11629"/>
                    <a:pt x="11341" y="14116"/>
                  </a:cubicBezTo>
                  <a:cubicBezTo>
                    <a:pt x="14506" y="16602"/>
                    <a:pt x="15251" y="18023"/>
                    <a:pt x="15251" y="19089"/>
                  </a:cubicBezTo>
                  <a:cubicBezTo>
                    <a:pt x="15251" y="20155"/>
                    <a:pt x="14506" y="20866"/>
                    <a:pt x="11899" y="21150"/>
                  </a:cubicBezTo>
                  <a:cubicBezTo>
                    <a:pt x="9293" y="21434"/>
                    <a:pt x="4824" y="21292"/>
                    <a:pt x="355" y="211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2" name="Line"/>
            <p:cNvSpPr/>
            <p:nvPr/>
          </p:nvSpPr>
          <p:spPr>
            <a:xfrm>
              <a:off x="11153864" y="5261147"/>
              <a:ext cx="419101" cy="66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3" fill="norm" stroke="1" extrusionOk="0">
                  <a:moveTo>
                    <a:pt x="0" y="21053"/>
                  </a:moveTo>
                  <a:cubicBezTo>
                    <a:pt x="109" y="17678"/>
                    <a:pt x="218" y="14303"/>
                    <a:pt x="1255" y="10928"/>
                  </a:cubicBezTo>
                  <a:cubicBezTo>
                    <a:pt x="2291" y="7553"/>
                    <a:pt x="4255" y="4178"/>
                    <a:pt x="6927" y="2153"/>
                  </a:cubicBezTo>
                  <a:cubicBezTo>
                    <a:pt x="9600" y="128"/>
                    <a:pt x="12982" y="-547"/>
                    <a:pt x="15545" y="465"/>
                  </a:cubicBezTo>
                  <a:cubicBezTo>
                    <a:pt x="18109" y="1478"/>
                    <a:pt x="19855" y="4178"/>
                    <a:pt x="21600" y="68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3" name="Line"/>
            <p:cNvSpPr/>
            <p:nvPr/>
          </p:nvSpPr>
          <p:spPr>
            <a:xfrm>
              <a:off x="2714714" y="5536714"/>
              <a:ext cx="2794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91" y="14400"/>
                    <a:pt x="8182" y="7200"/>
                    <a:pt x="11782" y="3600"/>
                  </a:cubicBezTo>
                  <a:cubicBezTo>
                    <a:pt x="15382" y="0"/>
                    <a:pt x="1849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4" name="Line"/>
            <p:cNvSpPr/>
            <p:nvPr/>
          </p:nvSpPr>
          <p:spPr>
            <a:xfrm>
              <a:off x="3248114" y="5574814"/>
              <a:ext cx="1270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5" name="Line"/>
            <p:cNvSpPr/>
            <p:nvPr/>
          </p:nvSpPr>
          <p:spPr>
            <a:xfrm>
              <a:off x="4022814" y="5517664"/>
              <a:ext cx="2032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00" y="16200"/>
                    <a:pt x="1800" y="10800"/>
                    <a:pt x="5400" y="7200"/>
                  </a:cubicBezTo>
                  <a:cubicBezTo>
                    <a:pt x="9000" y="3600"/>
                    <a:pt x="1530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6" name="Line"/>
            <p:cNvSpPr/>
            <p:nvPr/>
          </p:nvSpPr>
          <p:spPr>
            <a:xfrm>
              <a:off x="4556214" y="5581164"/>
              <a:ext cx="3302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92" y="16560"/>
                    <a:pt x="8585" y="11520"/>
                    <a:pt x="12185" y="7920"/>
                  </a:cubicBezTo>
                  <a:cubicBezTo>
                    <a:pt x="15785" y="4320"/>
                    <a:pt x="18692" y="21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7" name="Line"/>
            <p:cNvSpPr/>
            <p:nvPr/>
          </p:nvSpPr>
          <p:spPr>
            <a:xfrm>
              <a:off x="5311864" y="5581164"/>
              <a:ext cx="2984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43" y="16457"/>
                    <a:pt x="8885" y="11314"/>
                    <a:pt x="12485" y="7714"/>
                  </a:cubicBezTo>
                  <a:cubicBezTo>
                    <a:pt x="16085" y="4114"/>
                    <a:pt x="18843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8" name="Line"/>
            <p:cNvSpPr/>
            <p:nvPr/>
          </p:nvSpPr>
          <p:spPr>
            <a:xfrm>
              <a:off x="5946864" y="5555764"/>
              <a:ext cx="3175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24" y="16457"/>
                    <a:pt x="6048" y="11314"/>
                    <a:pt x="9648" y="7714"/>
                  </a:cubicBezTo>
                  <a:cubicBezTo>
                    <a:pt x="13248" y="4114"/>
                    <a:pt x="17424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9" name="Line"/>
            <p:cNvSpPr/>
            <p:nvPr/>
          </p:nvSpPr>
          <p:spPr>
            <a:xfrm>
              <a:off x="6556464" y="5581164"/>
              <a:ext cx="2032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0" name="Line"/>
            <p:cNvSpPr/>
            <p:nvPr/>
          </p:nvSpPr>
          <p:spPr>
            <a:xfrm>
              <a:off x="7058114" y="5587514"/>
              <a:ext cx="1778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71" y="14400"/>
                    <a:pt x="1543" y="7200"/>
                    <a:pt x="5143" y="3600"/>
                  </a:cubicBezTo>
                  <a:cubicBezTo>
                    <a:pt x="8743" y="0"/>
                    <a:pt x="1517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1" name="Line"/>
            <p:cNvSpPr/>
            <p:nvPr/>
          </p:nvSpPr>
          <p:spPr>
            <a:xfrm>
              <a:off x="7534364" y="5603886"/>
              <a:ext cx="234951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584" y="12302"/>
                    <a:pt x="1168" y="4448"/>
                    <a:pt x="4768" y="1502"/>
                  </a:cubicBezTo>
                  <a:cubicBezTo>
                    <a:pt x="8368" y="-1443"/>
                    <a:pt x="14984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2" name="Line"/>
            <p:cNvSpPr/>
            <p:nvPr/>
          </p:nvSpPr>
          <p:spPr>
            <a:xfrm>
              <a:off x="724677" y="6144064"/>
              <a:ext cx="293512" cy="376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6" h="21368" fill="norm" stroke="1" extrusionOk="0">
                  <a:moveTo>
                    <a:pt x="14678" y="6968"/>
                  </a:moveTo>
                  <a:cubicBezTo>
                    <a:pt x="14829" y="6368"/>
                    <a:pt x="14980" y="5768"/>
                    <a:pt x="14904" y="5048"/>
                  </a:cubicBezTo>
                  <a:cubicBezTo>
                    <a:pt x="14829" y="4328"/>
                    <a:pt x="14527" y="3488"/>
                    <a:pt x="13998" y="3008"/>
                  </a:cubicBezTo>
                  <a:cubicBezTo>
                    <a:pt x="13469" y="2528"/>
                    <a:pt x="12714" y="2408"/>
                    <a:pt x="11657" y="2588"/>
                  </a:cubicBezTo>
                  <a:cubicBezTo>
                    <a:pt x="10599" y="2768"/>
                    <a:pt x="9240" y="3248"/>
                    <a:pt x="7503" y="4928"/>
                  </a:cubicBezTo>
                  <a:cubicBezTo>
                    <a:pt x="5766" y="6608"/>
                    <a:pt x="3651" y="9488"/>
                    <a:pt x="2292" y="12008"/>
                  </a:cubicBezTo>
                  <a:cubicBezTo>
                    <a:pt x="932" y="14528"/>
                    <a:pt x="328" y="16688"/>
                    <a:pt x="102" y="18068"/>
                  </a:cubicBezTo>
                  <a:cubicBezTo>
                    <a:pt x="-125" y="19448"/>
                    <a:pt x="26" y="20048"/>
                    <a:pt x="555" y="20408"/>
                  </a:cubicBezTo>
                  <a:cubicBezTo>
                    <a:pt x="1083" y="20768"/>
                    <a:pt x="1990" y="20888"/>
                    <a:pt x="4180" y="20168"/>
                  </a:cubicBezTo>
                  <a:cubicBezTo>
                    <a:pt x="6370" y="19448"/>
                    <a:pt x="9844" y="17888"/>
                    <a:pt x="13016" y="15548"/>
                  </a:cubicBezTo>
                  <a:cubicBezTo>
                    <a:pt x="16188" y="13208"/>
                    <a:pt x="19058" y="10088"/>
                    <a:pt x="20267" y="7568"/>
                  </a:cubicBezTo>
                  <a:cubicBezTo>
                    <a:pt x="21475" y="5048"/>
                    <a:pt x="21022" y="3128"/>
                    <a:pt x="19285" y="1808"/>
                  </a:cubicBezTo>
                  <a:cubicBezTo>
                    <a:pt x="17548" y="488"/>
                    <a:pt x="14527" y="-232"/>
                    <a:pt x="11808" y="68"/>
                  </a:cubicBezTo>
                  <a:cubicBezTo>
                    <a:pt x="9089" y="368"/>
                    <a:pt x="6672" y="1688"/>
                    <a:pt x="5162" y="3008"/>
                  </a:cubicBezTo>
                  <a:cubicBezTo>
                    <a:pt x="3651" y="4328"/>
                    <a:pt x="3047" y="5648"/>
                    <a:pt x="3198" y="6788"/>
                  </a:cubicBezTo>
                  <a:cubicBezTo>
                    <a:pt x="3349" y="7928"/>
                    <a:pt x="4255" y="8888"/>
                    <a:pt x="5992" y="10148"/>
                  </a:cubicBezTo>
                  <a:cubicBezTo>
                    <a:pt x="7730" y="11408"/>
                    <a:pt x="10297" y="12968"/>
                    <a:pt x="11732" y="14468"/>
                  </a:cubicBezTo>
                  <a:cubicBezTo>
                    <a:pt x="13167" y="15968"/>
                    <a:pt x="13469" y="17408"/>
                    <a:pt x="13469" y="18428"/>
                  </a:cubicBezTo>
                  <a:cubicBezTo>
                    <a:pt x="13469" y="19448"/>
                    <a:pt x="13167" y="20048"/>
                    <a:pt x="13092" y="20468"/>
                  </a:cubicBezTo>
                  <a:cubicBezTo>
                    <a:pt x="13016" y="20888"/>
                    <a:pt x="13167" y="21128"/>
                    <a:pt x="13318" y="213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3" name="Line"/>
            <p:cNvSpPr/>
            <p:nvPr/>
          </p:nvSpPr>
          <p:spPr>
            <a:xfrm>
              <a:off x="1044664" y="6425714"/>
              <a:ext cx="254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4" name="Line"/>
            <p:cNvSpPr/>
            <p:nvPr/>
          </p:nvSpPr>
          <p:spPr>
            <a:xfrm>
              <a:off x="1158964" y="6327470"/>
              <a:ext cx="133351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3429" y="11918"/>
                    <a:pt x="6857" y="3818"/>
                    <a:pt x="10457" y="1118"/>
                  </a:cubicBezTo>
                  <a:cubicBezTo>
                    <a:pt x="14057" y="-1582"/>
                    <a:pt x="17829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5" name="Line"/>
            <p:cNvSpPr/>
            <p:nvPr/>
          </p:nvSpPr>
          <p:spPr>
            <a:xfrm>
              <a:off x="1203414" y="6438414"/>
              <a:ext cx="139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6" name="Line"/>
            <p:cNvSpPr/>
            <p:nvPr/>
          </p:nvSpPr>
          <p:spPr>
            <a:xfrm>
              <a:off x="1806119" y="6095514"/>
              <a:ext cx="34740" cy="50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18309" y="0"/>
                  </a:moveTo>
                  <a:cubicBezTo>
                    <a:pt x="19509" y="3510"/>
                    <a:pt x="20709" y="7020"/>
                    <a:pt x="18309" y="10440"/>
                  </a:cubicBezTo>
                  <a:cubicBezTo>
                    <a:pt x="15909" y="13860"/>
                    <a:pt x="9909" y="17190"/>
                    <a:pt x="5709" y="19125"/>
                  </a:cubicBezTo>
                  <a:cubicBezTo>
                    <a:pt x="1509" y="21060"/>
                    <a:pt x="-891" y="21600"/>
                    <a:pt x="309" y="21600"/>
                  </a:cubicBezTo>
                  <a:cubicBezTo>
                    <a:pt x="1509" y="21600"/>
                    <a:pt x="6309" y="21060"/>
                    <a:pt x="11109" y="205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7" name="Line"/>
            <p:cNvSpPr/>
            <p:nvPr/>
          </p:nvSpPr>
          <p:spPr>
            <a:xfrm>
              <a:off x="1781264" y="6095514"/>
              <a:ext cx="2794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1" y="17100"/>
                    <a:pt x="982" y="12600"/>
                    <a:pt x="2864" y="9000"/>
                  </a:cubicBezTo>
                  <a:cubicBezTo>
                    <a:pt x="4745" y="5400"/>
                    <a:pt x="8018" y="2700"/>
                    <a:pt x="11373" y="1350"/>
                  </a:cubicBezTo>
                  <a:cubicBezTo>
                    <a:pt x="14727" y="0"/>
                    <a:pt x="18164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8" name="Line"/>
            <p:cNvSpPr/>
            <p:nvPr/>
          </p:nvSpPr>
          <p:spPr>
            <a:xfrm>
              <a:off x="2136864" y="6137761"/>
              <a:ext cx="190501" cy="127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0" fill="norm" stroke="1" extrusionOk="0">
                  <a:moveTo>
                    <a:pt x="0" y="4543"/>
                  </a:moveTo>
                  <a:cubicBezTo>
                    <a:pt x="2640" y="2801"/>
                    <a:pt x="5280" y="1060"/>
                    <a:pt x="7200" y="363"/>
                  </a:cubicBezTo>
                  <a:cubicBezTo>
                    <a:pt x="9120" y="-334"/>
                    <a:pt x="10320" y="14"/>
                    <a:pt x="11040" y="1060"/>
                  </a:cubicBezTo>
                  <a:cubicBezTo>
                    <a:pt x="11760" y="2105"/>
                    <a:pt x="12000" y="3847"/>
                    <a:pt x="11280" y="6111"/>
                  </a:cubicBezTo>
                  <a:cubicBezTo>
                    <a:pt x="10560" y="8376"/>
                    <a:pt x="8880" y="11163"/>
                    <a:pt x="7320" y="13776"/>
                  </a:cubicBezTo>
                  <a:cubicBezTo>
                    <a:pt x="5760" y="16389"/>
                    <a:pt x="4320" y="18827"/>
                    <a:pt x="4320" y="20047"/>
                  </a:cubicBezTo>
                  <a:cubicBezTo>
                    <a:pt x="4320" y="21266"/>
                    <a:pt x="5760" y="21266"/>
                    <a:pt x="8880" y="20395"/>
                  </a:cubicBezTo>
                  <a:cubicBezTo>
                    <a:pt x="12000" y="19524"/>
                    <a:pt x="16800" y="17782"/>
                    <a:pt x="21600" y="16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9" name="Line"/>
            <p:cNvSpPr/>
            <p:nvPr/>
          </p:nvSpPr>
          <p:spPr>
            <a:xfrm>
              <a:off x="2345063" y="6131533"/>
              <a:ext cx="76808" cy="173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97" h="21335" fill="norm" stroke="1" extrusionOk="0">
                  <a:moveTo>
                    <a:pt x="15308" y="2598"/>
                  </a:moveTo>
                  <a:cubicBezTo>
                    <a:pt x="13092" y="1817"/>
                    <a:pt x="10877" y="1036"/>
                    <a:pt x="8384" y="516"/>
                  </a:cubicBezTo>
                  <a:cubicBezTo>
                    <a:pt x="5892" y="-5"/>
                    <a:pt x="3123" y="-265"/>
                    <a:pt x="1461" y="386"/>
                  </a:cubicBezTo>
                  <a:cubicBezTo>
                    <a:pt x="-200" y="1036"/>
                    <a:pt x="-754" y="2598"/>
                    <a:pt x="1461" y="4419"/>
                  </a:cubicBezTo>
                  <a:cubicBezTo>
                    <a:pt x="3677" y="6241"/>
                    <a:pt x="8661" y="8323"/>
                    <a:pt x="11984" y="9884"/>
                  </a:cubicBezTo>
                  <a:cubicBezTo>
                    <a:pt x="15308" y="11446"/>
                    <a:pt x="16969" y="12487"/>
                    <a:pt x="18354" y="14048"/>
                  </a:cubicBezTo>
                  <a:cubicBezTo>
                    <a:pt x="19738" y="15610"/>
                    <a:pt x="20846" y="17692"/>
                    <a:pt x="19461" y="18993"/>
                  </a:cubicBezTo>
                  <a:cubicBezTo>
                    <a:pt x="18077" y="20294"/>
                    <a:pt x="14200" y="20815"/>
                    <a:pt x="10323" y="213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0" name="Line"/>
            <p:cNvSpPr/>
            <p:nvPr/>
          </p:nvSpPr>
          <p:spPr>
            <a:xfrm>
              <a:off x="2365464" y="6109209"/>
              <a:ext cx="222251" cy="43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3086" y="12302"/>
                    <a:pt x="6171" y="4448"/>
                    <a:pt x="9771" y="1502"/>
                  </a:cubicBezTo>
                  <a:cubicBezTo>
                    <a:pt x="13371" y="-1443"/>
                    <a:pt x="17486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1" name="Line"/>
            <p:cNvSpPr/>
            <p:nvPr/>
          </p:nvSpPr>
          <p:spPr>
            <a:xfrm>
              <a:off x="2174964" y="6384620"/>
              <a:ext cx="234951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5643" y="11918"/>
                    <a:pt x="11286" y="3818"/>
                    <a:pt x="14886" y="1118"/>
                  </a:cubicBezTo>
                  <a:cubicBezTo>
                    <a:pt x="18486" y="-1582"/>
                    <a:pt x="20043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2" name="Line"/>
            <p:cNvSpPr/>
            <p:nvPr/>
          </p:nvSpPr>
          <p:spPr>
            <a:xfrm>
              <a:off x="2266757" y="6438414"/>
              <a:ext cx="9808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5867"/>
                    <a:pt x="-1585" y="11733"/>
                    <a:pt x="575" y="15333"/>
                  </a:cubicBezTo>
                  <a:cubicBezTo>
                    <a:pt x="2735" y="18933"/>
                    <a:pt x="11375" y="20267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3" name="Shape"/>
            <p:cNvSpPr/>
            <p:nvPr/>
          </p:nvSpPr>
          <p:spPr>
            <a:xfrm>
              <a:off x="2340569" y="6477522"/>
              <a:ext cx="101615" cy="88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2" h="20988" fill="norm" stroke="1" extrusionOk="0">
                  <a:moveTo>
                    <a:pt x="9152" y="7296"/>
                  </a:moveTo>
                  <a:cubicBezTo>
                    <a:pt x="8271" y="4784"/>
                    <a:pt x="7389" y="2273"/>
                    <a:pt x="6066" y="1770"/>
                  </a:cubicBezTo>
                  <a:cubicBezTo>
                    <a:pt x="4744" y="1268"/>
                    <a:pt x="2981" y="2775"/>
                    <a:pt x="1879" y="4784"/>
                  </a:cubicBezTo>
                  <a:cubicBezTo>
                    <a:pt x="777" y="6794"/>
                    <a:pt x="336" y="9305"/>
                    <a:pt x="115" y="11817"/>
                  </a:cubicBezTo>
                  <a:cubicBezTo>
                    <a:pt x="-105" y="14328"/>
                    <a:pt x="-105" y="16840"/>
                    <a:pt x="997" y="18598"/>
                  </a:cubicBezTo>
                  <a:cubicBezTo>
                    <a:pt x="2099" y="20356"/>
                    <a:pt x="4303" y="21361"/>
                    <a:pt x="7609" y="20859"/>
                  </a:cubicBezTo>
                  <a:cubicBezTo>
                    <a:pt x="10915" y="20356"/>
                    <a:pt x="15324" y="18347"/>
                    <a:pt x="17968" y="15333"/>
                  </a:cubicBezTo>
                  <a:cubicBezTo>
                    <a:pt x="20613" y="12319"/>
                    <a:pt x="21495" y="8301"/>
                    <a:pt x="21054" y="5538"/>
                  </a:cubicBezTo>
                  <a:cubicBezTo>
                    <a:pt x="20613" y="2775"/>
                    <a:pt x="18850" y="1268"/>
                    <a:pt x="16866" y="514"/>
                  </a:cubicBezTo>
                  <a:cubicBezTo>
                    <a:pt x="14883" y="-239"/>
                    <a:pt x="12679" y="-239"/>
                    <a:pt x="11356" y="1017"/>
                  </a:cubicBezTo>
                  <a:cubicBezTo>
                    <a:pt x="10034" y="2273"/>
                    <a:pt x="9593" y="4784"/>
                    <a:pt x="9152" y="72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4" name="Line"/>
            <p:cNvSpPr/>
            <p:nvPr/>
          </p:nvSpPr>
          <p:spPr>
            <a:xfrm>
              <a:off x="2479764" y="6470164"/>
              <a:ext cx="116512" cy="100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9" h="21392" fill="norm" stroke="1" extrusionOk="0">
                  <a:moveTo>
                    <a:pt x="7958" y="6750"/>
                  </a:moveTo>
                  <a:cubicBezTo>
                    <a:pt x="6063" y="6300"/>
                    <a:pt x="4168" y="5850"/>
                    <a:pt x="2653" y="6975"/>
                  </a:cubicBezTo>
                  <a:cubicBezTo>
                    <a:pt x="1137" y="8100"/>
                    <a:pt x="0" y="10800"/>
                    <a:pt x="0" y="13050"/>
                  </a:cubicBezTo>
                  <a:cubicBezTo>
                    <a:pt x="0" y="15300"/>
                    <a:pt x="1137" y="17100"/>
                    <a:pt x="3600" y="18450"/>
                  </a:cubicBezTo>
                  <a:cubicBezTo>
                    <a:pt x="6063" y="19800"/>
                    <a:pt x="9853" y="20700"/>
                    <a:pt x="12695" y="21150"/>
                  </a:cubicBezTo>
                  <a:cubicBezTo>
                    <a:pt x="15537" y="21600"/>
                    <a:pt x="17432" y="21600"/>
                    <a:pt x="18947" y="19575"/>
                  </a:cubicBezTo>
                  <a:cubicBezTo>
                    <a:pt x="20463" y="17550"/>
                    <a:pt x="21600" y="13500"/>
                    <a:pt x="20274" y="9900"/>
                  </a:cubicBezTo>
                  <a:cubicBezTo>
                    <a:pt x="18947" y="6300"/>
                    <a:pt x="15158" y="3150"/>
                    <a:pt x="1136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5" name="Line"/>
            <p:cNvSpPr/>
            <p:nvPr/>
          </p:nvSpPr>
          <p:spPr>
            <a:xfrm>
              <a:off x="2771864" y="6305064"/>
              <a:ext cx="21590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53" y="1490"/>
                    <a:pt x="5506" y="2979"/>
                    <a:pt x="9106" y="6579"/>
                  </a:cubicBezTo>
                  <a:cubicBezTo>
                    <a:pt x="12706" y="10179"/>
                    <a:pt x="17153" y="1589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6" name="Line"/>
            <p:cNvSpPr/>
            <p:nvPr/>
          </p:nvSpPr>
          <p:spPr>
            <a:xfrm>
              <a:off x="2816314" y="6317764"/>
              <a:ext cx="15240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3812"/>
                    <a:pt x="12000" y="7624"/>
                    <a:pt x="8400" y="11224"/>
                  </a:cubicBezTo>
                  <a:cubicBezTo>
                    <a:pt x="4800" y="14824"/>
                    <a:pt x="2400" y="1821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7" name="Line"/>
            <p:cNvSpPr/>
            <p:nvPr/>
          </p:nvSpPr>
          <p:spPr>
            <a:xfrm>
              <a:off x="3178264" y="6063764"/>
              <a:ext cx="63501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4667"/>
                    <a:pt x="7200" y="9333"/>
                    <a:pt x="10800" y="12933"/>
                  </a:cubicBezTo>
                  <a:cubicBezTo>
                    <a:pt x="14400" y="16533"/>
                    <a:pt x="18000" y="1906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8" name="Line"/>
            <p:cNvSpPr/>
            <p:nvPr/>
          </p:nvSpPr>
          <p:spPr>
            <a:xfrm>
              <a:off x="3305905" y="6133614"/>
              <a:ext cx="18410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fill="norm" stroke="1" extrusionOk="0">
                  <a:moveTo>
                    <a:pt x="13673" y="0"/>
                  </a:moveTo>
                  <a:cubicBezTo>
                    <a:pt x="8873" y="4600"/>
                    <a:pt x="4073" y="9200"/>
                    <a:pt x="1673" y="12500"/>
                  </a:cubicBezTo>
                  <a:cubicBezTo>
                    <a:pt x="-727" y="15800"/>
                    <a:pt x="-727" y="17800"/>
                    <a:pt x="2873" y="19100"/>
                  </a:cubicBezTo>
                  <a:cubicBezTo>
                    <a:pt x="6473" y="20400"/>
                    <a:pt x="13673" y="21000"/>
                    <a:pt x="2087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9" name="Line"/>
            <p:cNvSpPr/>
            <p:nvPr/>
          </p:nvSpPr>
          <p:spPr>
            <a:xfrm>
              <a:off x="3260251" y="6026940"/>
              <a:ext cx="289660" cy="338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1438" fill="norm" stroke="1" extrusionOk="0">
                  <a:moveTo>
                    <a:pt x="504" y="3541"/>
                  </a:moveTo>
                  <a:cubicBezTo>
                    <a:pt x="196" y="2736"/>
                    <a:pt x="-113" y="1931"/>
                    <a:pt x="41" y="1328"/>
                  </a:cubicBezTo>
                  <a:cubicBezTo>
                    <a:pt x="196" y="724"/>
                    <a:pt x="813" y="321"/>
                    <a:pt x="2124" y="120"/>
                  </a:cubicBezTo>
                  <a:cubicBezTo>
                    <a:pt x="3436" y="-81"/>
                    <a:pt x="5441" y="-81"/>
                    <a:pt x="7987" y="523"/>
                  </a:cubicBezTo>
                  <a:cubicBezTo>
                    <a:pt x="10533" y="1126"/>
                    <a:pt x="13618" y="2334"/>
                    <a:pt x="16087" y="3810"/>
                  </a:cubicBezTo>
                  <a:cubicBezTo>
                    <a:pt x="18556" y="5285"/>
                    <a:pt x="20407" y="7030"/>
                    <a:pt x="20947" y="8908"/>
                  </a:cubicBezTo>
                  <a:cubicBezTo>
                    <a:pt x="21487" y="10786"/>
                    <a:pt x="20716" y="12799"/>
                    <a:pt x="18633" y="14744"/>
                  </a:cubicBezTo>
                  <a:cubicBezTo>
                    <a:pt x="16550" y="16689"/>
                    <a:pt x="13156" y="18567"/>
                    <a:pt x="10687" y="19708"/>
                  </a:cubicBezTo>
                  <a:cubicBezTo>
                    <a:pt x="8218" y="20848"/>
                    <a:pt x="6676" y="21251"/>
                    <a:pt x="5518" y="21385"/>
                  </a:cubicBezTo>
                  <a:cubicBezTo>
                    <a:pt x="4361" y="21519"/>
                    <a:pt x="3590" y="21385"/>
                    <a:pt x="3513" y="21117"/>
                  </a:cubicBezTo>
                  <a:cubicBezTo>
                    <a:pt x="3436" y="20848"/>
                    <a:pt x="4053" y="20446"/>
                    <a:pt x="4670" y="200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0" name="Line"/>
            <p:cNvSpPr/>
            <p:nvPr/>
          </p:nvSpPr>
          <p:spPr>
            <a:xfrm>
              <a:off x="3667214" y="6063764"/>
              <a:ext cx="4445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43" y="3411"/>
                    <a:pt x="10286" y="6821"/>
                    <a:pt x="13886" y="10421"/>
                  </a:cubicBezTo>
                  <a:cubicBezTo>
                    <a:pt x="17486" y="14021"/>
                    <a:pt x="19543" y="1781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1" name="Line"/>
            <p:cNvSpPr/>
            <p:nvPr/>
          </p:nvSpPr>
          <p:spPr>
            <a:xfrm>
              <a:off x="3724364" y="6010656"/>
              <a:ext cx="221307" cy="770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546" fill="norm" stroke="1" extrusionOk="0">
                  <a:moveTo>
                    <a:pt x="0" y="774"/>
                  </a:moveTo>
                  <a:cubicBezTo>
                    <a:pt x="4320" y="479"/>
                    <a:pt x="8640" y="183"/>
                    <a:pt x="11931" y="64"/>
                  </a:cubicBezTo>
                  <a:cubicBezTo>
                    <a:pt x="15223" y="-54"/>
                    <a:pt x="17486" y="5"/>
                    <a:pt x="19029" y="124"/>
                  </a:cubicBezTo>
                  <a:cubicBezTo>
                    <a:pt x="20571" y="242"/>
                    <a:pt x="21394" y="419"/>
                    <a:pt x="21497" y="1011"/>
                  </a:cubicBezTo>
                  <a:cubicBezTo>
                    <a:pt x="21600" y="1603"/>
                    <a:pt x="20983" y="2609"/>
                    <a:pt x="20057" y="4207"/>
                  </a:cubicBezTo>
                  <a:cubicBezTo>
                    <a:pt x="19131" y="5805"/>
                    <a:pt x="17897" y="7994"/>
                    <a:pt x="17177" y="10065"/>
                  </a:cubicBezTo>
                  <a:cubicBezTo>
                    <a:pt x="16457" y="12137"/>
                    <a:pt x="16251" y="14090"/>
                    <a:pt x="15737" y="15894"/>
                  </a:cubicBezTo>
                  <a:cubicBezTo>
                    <a:pt x="15223" y="17699"/>
                    <a:pt x="14400" y="19356"/>
                    <a:pt x="13989" y="20274"/>
                  </a:cubicBezTo>
                  <a:cubicBezTo>
                    <a:pt x="13577" y="21191"/>
                    <a:pt x="13577" y="21368"/>
                    <a:pt x="13577" y="21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2" name="Line"/>
            <p:cNvSpPr/>
            <p:nvPr/>
          </p:nvSpPr>
          <p:spPr>
            <a:xfrm>
              <a:off x="4308564" y="6305064"/>
              <a:ext cx="1524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00" y="10800"/>
                    <a:pt x="8400" y="0"/>
                    <a:pt x="12000" y="0"/>
                  </a:cubicBezTo>
                  <a:cubicBezTo>
                    <a:pt x="15600" y="0"/>
                    <a:pt x="1860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3" name="Line"/>
            <p:cNvSpPr/>
            <p:nvPr/>
          </p:nvSpPr>
          <p:spPr>
            <a:xfrm>
              <a:off x="4353014" y="6432064"/>
              <a:ext cx="1905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4" name="Line"/>
            <p:cNvSpPr/>
            <p:nvPr/>
          </p:nvSpPr>
          <p:spPr>
            <a:xfrm>
              <a:off x="4916312" y="6108214"/>
              <a:ext cx="344753" cy="615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600" fill="norm" stroke="1" extrusionOk="0">
                  <a:moveTo>
                    <a:pt x="21452" y="0"/>
                  </a:moveTo>
                  <a:cubicBezTo>
                    <a:pt x="17896" y="74"/>
                    <a:pt x="14340" y="148"/>
                    <a:pt x="11706" y="334"/>
                  </a:cubicBezTo>
                  <a:cubicBezTo>
                    <a:pt x="9072" y="520"/>
                    <a:pt x="7359" y="816"/>
                    <a:pt x="6174" y="1002"/>
                  </a:cubicBezTo>
                  <a:cubicBezTo>
                    <a:pt x="4989" y="1188"/>
                    <a:pt x="4330" y="1262"/>
                    <a:pt x="3803" y="1447"/>
                  </a:cubicBezTo>
                  <a:cubicBezTo>
                    <a:pt x="3276" y="1633"/>
                    <a:pt x="2881" y="1930"/>
                    <a:pt x="3013" y="2301"/>
                  </a:cubicBezTo>
                  <a:cubicBezTo>
                    <a:pt x="3145" y="2672"/>
                    <a:pt x="3803" y="3118"/>
                    <a:pt x="4198" y="4305"/>
                  </a:cubicBezTo>
                  <a:cubicBezTo>
                    <a:pt x="4593" y="5493"/>
                    <a:pt x="4725" y="7423"/>
                    <a:pt x="4462" y="9390"/>
                  </a:cubicBezTo>
                  <a:cubicBezTo>
                    <a:pt x="4198" y="11357"/>
                    <a:pt x="3540" y="13361"/>
                    <a:pt x="2684" y="15216"/>
                  </a:cubicBezTo>
                  <a:cubicBezTo>
                    <a:pt x="1828" y="17072"/>
                    <a:pt x="774" y="18779"/>
                    <a:pt x="313" y="19819"/>
                  </a:cubicBezTo>
                  <a:cubicBezTo>
                    <a:pt x="-148" y="20858"/>
                    <a:pt x="-16" y="21229"/>
                    <a:pt x="181" y="21414"/>
                  </a:cubicBezTo>
                  <a:cubicBezTo>
                    <a:pt x="379" y="21600"/>
                    <a:pt x="642" y="21600"/>
                    <a:pt x="90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5" name="Line"/>
            <p:cNvSpPr/>
            <p:nvPr/>
          </p:nvSpPr>
          <p:spPr>
            <a:xfrm>
              <a:off x="5337264" y="6184414"/>
              <a:ext cx="3810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400" y="4358"/>
                    <a:pt x="19200" y="8716"/>
                    <a:pt x="15600" y="12316"/>
                  </a:cubicBezTo>
                  <a:cubicBezTo>
                    <a:pt x="12000" y="15916"/>
                    <a:pt x="6000" y="1875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6" name="Line"/>
            <p:cNvSpPr/>
            <p:nvPr/>
          </p:nvSpPr>
          <p:spPr>
            <a:xfrm>
              <a:off x="5178514" y="6412964"/>
              <a:ext cx="247651" cy="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9978"/>
                  </a:moveTo>
                  <a:cubicBezTo>
                    <a:pt x="6277" y="11670"/>
                    <a:pt x="12554" y="3363"/>
                    <a:pt x="16154" y="870"/>
                  </a:cubicBezTo>
                  <a:cubicBezTo>
                    <a:pt x="19754" y="-1622"/>
                    <a:pt x="20677" y="1701"/>
                    <a:pt x="21600" y="5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7" name="Line"/>
            <p:cNvSpPr/>
            <p:nvPr/>
          </p:nvSpPr>
          <p:spPr>
            <a:xfrm>
              <a:off x="5214927" y="6476514"/>
              <a:ext cx="151000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9112" y="0"/>
                  </a:moveTo>
                  <a:cubicBezTo>
                    <a:pt x="6154" y="3512"/>
                    <a:pt x="3195" y="7024"/>
                    <a:pt x="1567" y="9220"/>
                  </a:cubicBezTo>
                  <a:cubicBezTo>
                    <a:pt x="-60" y="11415"/>
                    <a:pt x="-356" y="12293"/>
                    <a:pt x="384" y="12644"/>
                  </a:cubicBezTo>
                  <a:cubicBezTo>
                    <a:pt x="1123" y="12995"/>
                    <a:pt x="2899" y="12820"/>
                    <a:pt x="6154" y="12293"/>
                  </a:cubicBezTo>
                  <a:cubicBezTo>
                    <a:pt x="9408" y="11766"/>
                    <a:pt x="14143" y="10888"/>
                    <a:pt x="17102" y="10098"/>
                  </a:cubicBezTo>
                  <a:cubicBezTo>
                    <a:pt x="20060" y="9307"/>
                    <a:pt x="21244" y="8605"/>
                    <a:pt x="21096" y="8517"/>
                  </a:cubicBezTo>
                  <a:cubicBezTo>
                    <a:pt x="20948" y="8429"/>
                    <a:pt x="19469" y="8956"/>
                    <a:pt x="17693" y="10273"/>
                  </a:cubicBezTo>
                  <a:cubicBezTo>
                    <a:pt x="15918" y="11590"/>
                    <a:pt x="13847" y="13698"/>
                    <a:pt x="12811" y="15717"/>
                  </a:cubicBezTo>
                  <a:cubicBezTo>
                    <a:pt x="11776" y="17737"/>
                    <a:pt x="11776" y="19668"/>
                    <a:pt x="1177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8" name="Line"/>
            <p:cNvSpPr/>
            <p:nvPr/>
          </p:nvSpPr>
          <p:spPr>
            <a:xfrm>
              <a:off x="5553164" y="6311414"/>
              <a:ext cx="13970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27" y="3476"/>
                    <a:pt x="7855" y="6952"/>
                    <a:pt x="11455" y="10552"/>
                  </a:cubicBezTo>
                  <a:cubicBezTo>
                    <a:pt x="15055" y="14152"/>
                    <a:pt x="18327" y="1787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9" name="Line"/>
            <p:cNvSpPr/>
            <p:nvPr/>
          </p:nvSpPr>
          <p:spPr>
            <a:xfrm>
              <a:off x="5570218" y="6336814"/>
              <a:ext cx="128997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2" h="21600" fill="norm" stroke="1" extrusionOk="0">
                  <a:moveTo>
                    <a:pt x="21232" y="0"/>
                  </a:moveTo>
                  <a:cubicBezTo>
                    <a:pt x="16703" y="2483"/>
                    <a:pt x="12174" y="4966"/>
                    <a:pt x="8516" y="8317"/>
                  </a:cubicBezTo>
                  <a:cubicBezTo>
                    <a:pt x="4858" y="11669"/>
                    <a:pt x="2071" y="15890"/>
                    <a:pt x="851" y="18248"/>
                  </a:cubicBezTo>
                  <a:cubicBezTo>
                    <a:pt x="-368" y="20607"/>
                    <a:pt x="-20" y="21103"/>
                    <a:pt x="32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0" name="Line"/>
            <p:cNvSpPr/>
            <p:nvPr/>
          </p:nvSpPr>
          <p:spPr>
            <a:xfrm>
              <a:off x="5814839" y="6167162"/>
              <a:ext cx="111325" cy="328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8" h="21482" fill="norm" stroke="1" extrusionOk="0">
                  <a:moveTo>
                    <a:pt x="16550" y="5697"/>
                  </a:moveTo>
                  <a:cubicBezTo>
                    <a:pt x="14150" y="3759"/>
                    <a:pt x="11750" y="1820"/>
                    <a:pt x="9550" y="851"/>
                  </a:cubicBezTo>
                  <a:cubicBezTo>
                    <a:pt x="7350" y="-118"/>
                    <a:pt x="5350" y="-118"/>
                    <a:pt x="3750" y="159"/>
                  </a:cubicBezTo>
                  <a:cubicBezTo>
                    <a:pt x="2150" y="436"/>
                    <a:pt x="950" y="990"/>
                    <a:pt x="350" y="1959"/>
                  </a:cubicBezTo>
                  <a:cubicBezTo>
                    <a:pt x="-250" y="2928"/>
                    <a:pt x="-250" y="4313"/>
                    <a:pt x="1750" y="5213"/>
                  </a:cubicBezTo>
                  <a:cubicBezTo>
                    <a:pt x="3750" y="6113"/>
                    <a:pt x="7750" y="6528"/>
                    <a:pt x="11350" y="6736"/>
                  </a:cubicBezTo>
                  <a:cubicBezTo>
                    <a:pt x="14950" y="6944"/>
                    <a:pt x="18150" y="6944"/>
                    <a:pt x="19750" y="7497"/>
                  </a:cubicBezTo>
                  <a:cubicBezTo>
                    <a:pt x="21350" y="8051"/>
                    <a:pt x="21350" y="9159"/>
                    <a:pt x="20350" y="11582"/>
                  </a:cubicBezTo>
                  <a:cubicBezTo>
                    <a:pt x="19350" y="14005"/>
                    <a:pt x="17350" y="17744"/>
                    <a:pt x="15350" y="214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1" name="Line"/>
            <p:cNvSpPr/>
            <p:nvPr/>
          </p:nvSpPr>
          <p:spPr>
            <a:xfrm>
              <a:off x="6010364" y="6117986"/>
              <a:ext cx="254512" cy="758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563" fill="norm" stroke="1" extrusionOk="0">
                  <a:moveTo>
                    <a:pt x="0" y="805"/>
                  </a:moveTo>
                  <a:cubicBezTo>
                    <a:pt x="3570" y="565"/>
                    <a:pt x="7140" y="324"/>
                    <a:pt x="10443" y="174"/>
                  </a:cubicBezTo>
                  <a:cubicBezTo>
                    <a:pt x="13745" y="23"/>
                    <a:pt x="16780" y="-37"/>
                    <a:pt x="18655" y="23"/>
                  </a:cubicBezTo>
                  <a:cubicBezTo>
                    <a:pt x="20529" y="83"/>
                    <a:pt x="21243" y="264"/>
                    <a:pt x="21421" y="535"/>
                  </a:cubicBezTo>
                  <a:cubicBezTo>
                    <a:pt x="21600" y="805"/>
                    <a:pt x="21243" y="1166"/>
                    <a:pt x="19993" y="2279"/>
                  </a:cubicBezTo>
                  <a:cubicBezTo>
                    <a:pt x="18744" y="3393"/>
                    <a:pt x="16602" y="5258"/>
                    <a:pt x="14995" y="7243"/>
                  </a:cubicBezTo>
                  <a:cubicBezTo>
                    <a:pt x="13388" y="9229"/>
                    <a:pt x="12317" y="11335"/>
                    <a:pt x="11603" y="13410"/>
                  </a:cubicBezTo>
                  <a:cubicBezTo>
                    <a:pt x="10889" y="15486"/>
                    <a:pt x="10532" y="17532"/>
                    <a:pt x="9997" y="18886"/>
                  </a:cubicBezTo>
                  <a:cubicBezTo>
                    <a:pt x="9461" y="20239"/>
                    <a:pt x="8747" y="20901"/>
                    <a:pt x="8033" y="215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2" name="Line"/>
            <p:cNvSpPr/>
            <p:nvPr/>
          </p:nvSpPr>
          <p:spPr>
            <a:xfrm>
              <a:off x="6473914" y="6410336"/>
              <a:ext cx="158751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2592" y="12302"/>
                    <a:pt x="5184" y="4448"/>
                    <a:pt x="8784" y="1502"/>
                  </a:cubicBezTo>
                  <a:cubicBezTo>
                    <a:pt x="12384" y="-1443"/>
                    <a:pt x="16992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3" name="Line"/>
            <p:cNvSpPr/>
            <p:nvPr/>
          </p:nvSpPr>
          <p:spPr>
            <a:xfrm>
              <a:off x="6486614" y="6552714"/>
              <a:ext cx="1651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4" name="Line"/>
            <p:cNvSpPr/>
            <p:nvPr/>
          </p:nvSpPr>
          <p:spPr>
            <a:xfrm>
              <a:off x="6931114" y="6256645"/>
              <a:ext cx="242514" cy="286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330" fill="norm" stroke="1" extrusionOk="0">
                  <a:moveTo>
                    <a:pt x="5071" y="4080"/>
                  </a:moveTo>
                  <a:cubicBezTo>
                    <a:pt x="7325" y="2661"/>
                    <a:pt x="9579" y="1242"/>
                    <a:pt x="11270" y="532"/>
                  </a:cubicBezTo>
                  <a:cubicBezTo>
                    <a:pt x="12960" y="-177"/>
                    <a:pt x="14087" y="-177"/>
                    <a:pt x="15026" y="532"/>
                  </a:cubicBezTo>
                  <a:cubicBezTo>
                    <a:pt x="15965" y="1242"/>
                    <a:pt x="16717" y="2661"/>
                    <a:pt x="16998" y="3765"/>
                  </a:cubicBezTo>
                  <a:cubicBezTo>
                    <a:pt x="17280" y="4868"/>
                    <a:pt x="17092" y="5657"/>
                    <a:pt x="16717" y="6366"/>
                  </a:cubicBezTo>
                  <a:cubicBezTo>
                    <a:pt x="16341" y="7076"/>
                    <a:pt x="15777" y="7706"/>
                    <a:pt x="15120" y="8258"/>
                  </a:cubicBezTo>
                  <a:cubicBezTo>
                    <a:pt x="14463" y="8810"/>
                    <a:pt x="13711" y="9283"/>
                    <a:pt x="13617" y="9835"/>
                  </a:cubicBezTo>
                  <a:cubicBezTo>
                    <a:pt x="13523" y="10387"/>
                    <a:pt x="14087" y="11017"/>
                    <a:pt x="15402" y="12042"/>
                  </a:cubicBezTo>
                  <a:cubicBezTo>
                    <a:pt x="16717" y="13067"/>
                    <a:pt x="18783" y="14486"/>
                    <a:pt x="20003" y="15589"/>
                  </a:cubicBezTo>
                  <a:cubicBezTo>
                    <a:pt x="21224" y="16693"/>
                    <a:pt x="21600" y="17481"/>
                    <a:pt x="21506" y="18191"/>
                  </a:cubicBezTo>
                  <a:cubicBezTo>
                    <a:pt x="21412" y="18900"/>
                    <a:pt x="20849" y="19531"/>
                    <a:pt x="18783" y="20083"/>
                  </a:cubicBezTo>
                  <a:cubicBezTo>
                    <a:pt x="16717" y="20635"/>
                    <a:pt x="13148" y="21108"/>
                    <a:pt x="9767" y="21265"/>
                  </a:cubicBezTo>
                  <a:cubicBezTo>
                    <a:pt x="6386" y="21423"/>
                    <a:pt x="3193" y="21265"/>
                    <a:pt x="0" y="211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5" name="Line"/>
            <p:cNvSpPr/>
            <p:nvPr/>
          </p:nvSpPr>
          <p:spPr>
            <a:xfrm>
              <a:off x="6835864" y="6677597"/>
              <a:ext cx="292101" cy="21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43" y="10800"/>
                    <a:pt x="6887" y="0"/>
                    <a:pt x="10487" y="0"/>
                  </a:cubicBezTo>
                  <a:cubicBezTo>
                    <a:pt x="14087" y="0"/>
                    <a:pt x="17843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6" name="Line"/>
            <p:cNvSpPr/>
            <p:nvPr/>
          </p:nvSpPr>
          <p:spPr>
            <a:xfrm>
              <a:off x="6969214" y="6724164"/>
              <a:ext cx="1714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7" name="Line"/>
            <p:cNvSpPr/>
            <p:nvPr/>
          </p:nvSpPr>
          <p:spPr>
            <a:xfrm>
              <a:off x="-1" y="7112464"/>
              <a:ext cx="135382" cy="401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0" h="21476" fill="norm" stroke="1" extrusionOk="0">
                  <a:moveTo>
                    <a:pt x="4365" y="7413"/>
                  </a:moveTo>
                  <a:cubicBezTo>
                    <a:pt x="4688" y="10353"/>
                    <a:pt x="5010" y="13294"/>
                    <a:pt x="5333" y="15329"/>
                  </a:cubicBezTo>
                  <a:cubicBezTo>
                    <a:pt x="5655" y="17365"/>
                    <a:pt x="5977" y="18496"/>
                    <a:pt x="6139" y="19457"/>
                  </a:cubicBezTo>
                  <a:cubicBezTo>
                    <a:pt x="6300" y="20418"/>
                    <a:pt x="6300" y="21210"/>
                    <a:pt x="6139" y="21153"/>
                  </a:cubicBezTo>
                  <a:cubicBezTo>
                    <a:pt x="5977" y="21097"/>
                    <a:pt x="5655" y="20192"/>
                    <a:pt x="4688" y="17930"/>
                  </a:cubicBezTo>
                  <a:cubicBezTo>
                    <a:pt x="3721" y="15668"/>
                    <a:pt x="2109" y="12050"/>
                    <a:pt x="1464" y="8996"/>
                  </a:cubicBezTo>
                  <a:cubicBezTo>
                    <a:pt x="819" y="5943"/>
                    <a:pt x="1142" y="3455"/>
                    <a:pt x="1948" y="1985"/>
                  </a:cubicBezTo>
                  <a:cubicBezTo>
                    <a:pt x="2753" y="514"/>
                    <a:pt x="4043" y="62"/>
                    <a:pt x="5494" y="6"/>
                  </a:cubicBezTo>
                  <a:cubicBezTo>
                    <a:pt x="6945" y="-51"/>
                    <a:pt x="8556" y="288"/>
                    <a:pt x="11458" y="1928"/>
                  </a:cubicBezTo>
                  <a:cubicBezTo>
                    <a:pt x="14359" y="3568"/>
                    <a:pt x="18551" y="6508"/>
                    <a:pt x="20001" y="9505"/>
                  </a:cubicBezTo>
                  <a:cubicBezTo>
                    <a:pt x="21452" y="12502"/>
                    <a:pt x="20162" y="15555"/>
                    <a:pt x="18067" y="17534"/>
                  </a:cubicBezTo>
                  <a:cubicBezTo>
                    <a:pt x="15971" y="19513"/>
                    <a:pt x="13070" y="20418"/>
                    <a:pt x="10330" y="20927"/>
                  </a:cubicBezTo>
                  <a:cubicBezTo>
                    <a:pt x="7589" y="21436"/>
                    <a:pt x="5010" y="21549"/>
                    <a:pt x="3076" y="21436"/>
                  </a:cubicBezTo>
                  <a:cubicBezTo>
                    <a:pt x="1142" y="21323"/>
                    <a:pt x="-148" y="20984"/>
                    <a:pt x="13" y="20644"/>
                  </a:cubicBezTo>
                  <a:cubicBezTo>
                    <a:pt x="174" y="20305"/>
                    <a:pt x="1786" y="19966"/>
                    <a:pt x="3398" y="196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8" name="Line"/>
            <p:cNvSpPr/>
            <p:nvPr/>
          </p:nvSpPr>
          <p:spPr>
            <a:xfrm>
              <a:off x="193491" y="7380192"/>
              <a:ext cx="95524" cy="172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1" h="21238" fill="norm" stroke="1" extrusionOk="0">
                  <a:moveTo>
                    <a:pt x="21191" y="5222"/>
                  </a:moveTo>
                  <a:cubicBezTo>
                    <a:pt x="17904" y="3400"/>
                    <a:pt x="14617" y="1579"/>
                    <a:pt x="11800" y="668"/>
                  </a:cubicBezTo>
                  <a:cubicBezTo>
                    <a:pt x="8982" y="-243"/>
                    <a:pt x="6634" y="-243"/>
                    <a:pt x="4287" y="798"/>
                  </a:cubicBezTo>
                  <a:cubicBezTo>
                    <a:pt x="1939" y="1839"/>
                    <a:pt x="-409" y="3921"/>
                    <a:pt x="61" y="5873"/>
                  </a:cubicBezTo>
                  <a:cubicBezTo>
                    <a:pt x="530" y="7824"/>
                    <a:pt x="3817" y="9646"/>
                    <a:pt x="6400" y="10947"/>
                  </a:cubicBezTo>
                  <a:cubicBezTo>
                    <a:pt x="8982" y="12249"/>
                    <a:pt x="10861" y="13029"/>
                    <a:pt x="12739" y="14200"/>
                  </a:cubicBezTo>
                  <a:cubicBezTo>
                    <a:pt x="14617" y="15371"/>
                    <a:pt x="16495" y="16933"/>
                    <a:pt x="15321" y="18364"/>
                  </a:cubicBezTo>
                  <a:cubicBezTo>
                    <a:pt x="14148" y="19796"/>
                    <a:pt x="9921" y="21097"/>
                    <a:pt x="6869" y="21227"/>
                  </a:cubicBezTo>
                  <a:cubicBezTo>
                    <a:pt x="3817" y="21357"/>
                    <a:pt x="1939" y="20316"/>
                    <a:pt x="61" y="192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9" name="Line"/>
            <p:cNvSpPr/>
            <p:nvPr/>
          </p:nvSpPr>
          <p:spPr>
            <a:xfrm>
              <a:off x="295364" y="7429014"/>
              <a:ext cx="48684" cy="131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6" fill="norm" stroke="1" extrusionOk="0">
                  <a:moveTo>
                    <a:pt x="2817" y="0"/>
                  </a:moveTo>
                  <a:cubicBezTo>
                    <a:pt x="1878" y="5143"/>
                    <a:pt x="939" y="10286"/>
                    <a:pt x="1409" y="13886"/>
                  </a:cubicBezTo>
                  <a:cubicBezTo>
                    <a:pt x="1878" y="17486"/>
                    <a:pt x="3757" y="19543"/>
                    <a:pt x="7043" y="20571"/>
                  </a:cubicBezTo>
                  <a:cubicBezTo>
                    <a:pt x="10330" y="21600"/>
                    <a:pt x="15026" y="21600"/>
                    <a:pt x="17843" y="20743"/>
                  </a:cubicBezTo>
                  <a:cubicBezTo>
                    <a:pt x="20661" y="19886"/>
                    <a:pt x="21600" y="18171"/>
                    <a:pt x="21600" y="16457"/>
                  </a:cubicBezTo>
                  <a:cubicBezTo>
                    <a:pt x="21600" y="14743"/>
                    <a:pt x="20661" y="13029"/>
                    <a:pt x="16904" y="11486"/>
                  </a:cubicBezTo>
                  <a:cubicBezTo>
                    <a:pt x="13148" y="9943"/>
                    <a:pt x="6574" y="8571"/>
                    <a:pt x="0" y="7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0" name="Line"/>
            <p:cNvSpPr/>
            <p:nvPr/>
          </p:nvSpPr>
          <p:spPr>
            <a:xfrm>
              <a:off x="320764" y="7359164"/>
              <a:ext cx="107951" cy="187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9" fill="norm" stroke="1" extrusionOk="0">
                  <a:moveTo>
                    <a:pt x="0" y="10193"/>
                  </a:moveTo>
                  <a:cubicBezTo>
                    <a:pt x="2118" y="9708"/>
                    <a:pt x="4235" y="9222"/>
                    <a:pt x="7200" y="10072"/>
                  </a:cubicBezTo>
                  <a:cubicBezTo>
                    <a:pt x="10165" y="10921"/>
                    <a:pt x="13976" y="13106"/>
                    <a:pt x="16094" y="14804"/>
                  </a:cubicBezTo>
                  <a:cubicBezTo>
                    <a:pt x="18212" y="16503"/>
                    <a:pt x="18635" y="17717"/>
                    <a:pt x="18635" y="18930"/>
                  </a:cubicBezTo>
                  <a:cubicBezTo>
                    <a:pt x="18635" y="20144"/>
                    <a:pt x="18212" y="21357"/>
                    <a:pt x="17153" y="21479"/>
                  </a:cubicBezTo>
                  <a:cubicBezTo>
                    <a:pt x="16094" y="21600"/>
                    <a:pt x="14400" y="20629"/>
                    <a:pt x="13341" y="18324"/>
                  </a:cubicBezTo>
                  <a:cubicBezTo>
                    <a:pt x="12282" y="16018"/>
                    <a:pt x="11859" y="12378"/>
                    <a:pt x="13341" y="9101"/>
                  </a:cubicBezTo>
                  <a:cubicBezTo>
                    <a:pt x="14824" y="5825"/>
                    <a:pt x="18212" y="291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1" name="Line"/>
            <p:cNvSpPr/>
            <p:nvPr/>
          </p:nvSpPr>
          <p:spPr>
            <a:xfrm>
              <a:off x="483747" y="7251214"/>
              <a:ext cx="332318" cy="334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9" fill="norm" stroke="1" extrusionOk="0">
                  <a:moveTo>
                    <a:pt x="2614" y="0"/>
                  </a:moveTo>
                  <a:cubicBezTo>
                    <a:pt x="2201" y="3396"/>
                    <a:pt x="1789" y="6792"/>
                    <a:pt x="1789" y="10053"/>
                  </a:cubicBezTo>
                  <a:cubicBezTo>
                    <a:pt x="1789" y="13313"/>
                    <a:pt x="2201" y="16438"/>
                    <a:pt x="2752" y="18272"/>
                  </a:cubicBezTo>
                  <a:cubicBezTo>
                    <a:pt x="3302" y="20106"/>
                    <a:pt x="3990" y="20649"/>
                    <a:pt x="4334" y="20581"/>
                  </a:cubicBezTo>
                  <a:cubicBezTo>
                    <a:pt x="4678" y="20513"/>
                    <a:pt x="4678" y="19834"/>
                    <a:pt x="4127" y="18951"/>
                  </a:cubicBezTo>
                  <a:cubicBezTo>
                    <a:pt x="3577" y="18068"/>
                    <a:pt x="2476" y="16981"/>
                    <a:pt x="1582" y="16370"/>
                  </a:cubicBezTo>
                  <a:cubicBezTo>
                    <a:pt x="688" y="15758"/>
                    <a:pt x="0" y="15623"/>
                    <a:pt x="0" y="15487"/>
                  </a:cubicBezTo>
                  <a:cubicBezTo>
                    <a:pt x="0" y="15351"/>
                    <a:pt x="688" y="15215"/>
                    <a:pt x="2270" y="15079"/>
                  </a:cubicBezTo>
                  <a:cubicBezTo>
                    <a:pt x="3852" y="14943"/>
                    <a:pt x="6329" y="14808"/>
                    <a:pt x="7911" y="14536"/>
                  </a:cubicBezTo>
                  <a:cubicBezTo>
                    <a:pt x="9493" y="14264"/>
                    <a:pt x="10181" y="13857"/>
                    <a:pt x="10181" y="13517"/>
                  </a:cubicBezTo>
                  <a:cubicBezTo>
                    <a:pt x="10181" y="13177"/>
                    <a:pt x="9493" y="12906"/>
                    <a:pt x="8874" y="12974"/>
                  </a:cubicBezTo>
                  <a:cubicBezTo>
                    <a:pt x="8255" y="13042"/>
                    <a:pt x="7704" y="13449"/>
                    <a:pt x="7223" y="13925"/>
                  </a:cubicBezTo>
                  <a:cubicBezTo>
                    <a:pt x="6741" y="14400"/>
                    <a:pt x="6329" y="14943"/>
                    <a:pt x="6122" y="15555"/>
                  </a:cubicBezTo>
                  <a:cubicBezTo>
                    <a:pt x="5916" y="16166"/>
                    <a:pt x="5916" y="16845"/>
                    <a:pt x="6191" y="17389"/>
                  </a:cubicBezTo>
                  <a:cubicBezTo>
                    <a:pt x="6466" y="17932"/>
                    <a:pt x="7017" y="18340"/>
                    <a:pt x="8048" y="18611"/>
                  </a:cubicBezTo>
                  <a:cubicBezTo>
                    <a:pt x="9080" y="18883"/>
                    <a:pt x="10594" y="19019"/>
                    <a:pt x="12176" y="18747"/>
                  </a:cubicBezTo>
                  <a:cubicBezTo>
                    <a:pt x="13758" y="18475"/>
                    <a:pt x="15409" y="17796"/>
                    <a:pt x="16441" y="17185"/>
                  </a:cubicBezTo>
                  <a:cubicBezTo>
                    <a:pt x="17473" y="16574"/>
                    <a:pt x="17885" y="16030"/>
                    <a:pt x="17748" y="15623"/>
                  </a:cubicBezTo>
                  <a:cubicBezTo>
                    <a:pt x="17610" y="15215"/>
                    <a:pt x="16922" y="14943"/>
                    <a:pt x="16234" y="14943"/>
                  </a:cubicBezTo>
                  <a:cubicBezTo>
                    <a:pt x="15546" y="14943"/>
                    <a:pt x="14859" y="15215"/>
                    <a:pt x="14308" y="15623"/>
                  </a:cubicBezTo>
                  <a:cubicBezTo>
                    <a:pt x="13758" y="16030"/>
                    <a:pt x="13345" y="16574"/>
                    <a:pt x="13139" y="17253"/>
                  </a:cubicBezTo>
                  <a:cubicBezTo>
                    <a:pt x="12932" y="17932"/>
                    <a:pt x="12932" y="18747"/>
                    <a:pt x="13070" y="19494"/>
                  </a:cubicBezTo>
                  <a:cubicBezTo>
                    <a:pt x="13208" y="20242"/>
                    <a:pt x="13483" y="20921"/>
                    <a:pt x="13964" y="21260"/>
                  </a:cubicBezTo>
                  <a:cubicBezTo>
                    <a:pt x="14446" y="21600"/>
                    <a:pt x="15134" y="21600"/>
                    <a:pt x="16028" y="20989"/>
                  </a:cubicBezTo>
                  <a:cubicBezTo>
                    <a:pt x="16922" y="20377"/>
                    <a:pt x="18023" y="19155"/>
                    <a:pt x="18711" y="16438"/>
                  </a:cubicBezTo>
                  <a:cubicBezTo>
                    <a:pt x="19399" y="13721"/>
                    <a:pt x="19674" y="9509"/>
                    <a:pt x="19743" y="6928"/>
                  </a:cubicBezTo>
                  <a:cubicBezTo>
                    <a:pt x="19811" y="4347"/>
                    <a:pt x="19674" y="3396"/>
                    <a:pt x="19399" y="2445"/>
                  </a:cubicBezTo>
                  <a:cubicBezTo>
                    <a:pt x="19124" y="1494"/>
                    <a:pt x="18711" y="543"/>
                    <a:pt x="18298" y="340"/>
                  </a:cubicBezTo>
                  <a:cubicBezTo>
                    <a:pt x="17885" y="136"/>
                    <a:pt x="17473" y="679"/>
                    <a:pt x="17197" y="2853"/>
                  </a:cubicBezTo>
                  <a:cubicBezTo>
                    <a:pt x="16922" y="5026"/>
                    <a:pt x="16785" y="8830"/>
                    <a:pt x="17541" y="12023"/>
                  </a:cubicBezTo>
                  <a:cubicBezTo>
                    <a:pt x="18298" y="15215"/>
                    <a:pt x="19949" y="17796"/>
                    <a:pt x="21600" y="203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2" name="Line"/>
            <p:cNvSpPr/>
            <p:nvPr/>
          </p:nvSpPr>
          <p:spPr>
            <a:xfrm>
              <a:off x="962114" y="7333764"/>
              <a:ext cx="1206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3" name="Line"/>
            <p:cNvSpPr/>
            <p:nvPr/>
          </p:nvSpPr>
          <p:spPr>
            <a:xfrm>
              <a:off x="981164" y="7416314"/>
              <a:ext cx="1587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4" name="Line"/>
            <p:cNvSpPr/>
            <p:nvPr/>
          </p:nvSpPr>
          <p:spPr>
            <a:xfrm>
              <a:off x="1317628" y="7062451"/>
              <a:ext cx="112027" cy="476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4" h="21433" fill="norm" stroke="1" extrusionOk="0">
                  <a:moveTo>
                    <a:pt x="19687" y="1349"/>
                  </a:moveTo>
                  <a:cubicBezTo>
                    <a:pt x="15830" y="874"/>
                    <a:pt x="11973" y="398"/>
                    <a:pt x="9080" y="160"/>
                  </a:cubicBezTo>
                  <a:cubicBezTo>
                    <a:pt x="6187" y="-78"/>
                    <a:pt x="4258" y="-78"/>
                    <a:pt x="2523" y="350"/>
                  </a:cubicBezTo>
                  <a:cubicBezTo>
                    <a:pt x="787" y="778"/>
                    <a:pt x="-756" y="1635"/>
                    <a:pt x="401" y="2586"/>
                  </a:cubicBezTo>
                  <a:cubicBezTo>
                    <a:pt x="1558" y="3538"/>
                    <a:pt x="5415" y="4585"/>
                    <a:pt x="9273" y="5441"/>
                  </a:cubicBezTo>
                  <a:cubicBezTo>
                    <a:pt x="13130" y="6297"/>
                    <a:pt x="16987" y="6963"/>
                    <a:pt x="18915" y="7629"/>
                  </a:cubicBezTo>
                  <a:cubicBezTo>
                    <a:pt x="20844" y="8296"/>
                    <a:pt x="20844" y="8962"/>
                    <a:pt x="19301" y="9675"/>
                  </a:cubicBezTo>
                  <a:cubicBezTo>
                    <a:pt x="17758" y="10389"/>
                    <a:pt x="14673" y="11150"/>
                    <a:pt x="12165" y="11674"/>
                  </a:cubicBezTo>
                  <a:cubicBezTo>
                    <a:pt x="9658" y="12197"/>
                    <a:pt x="7730" y="12482"/>
                    <a:pt x="5994" y="13244"/>
                  </a:cubicBezTo>
                  <a:cubicBezTo>
                    <a:pt x="4258" y="14005"/>
                    <a:pt x="2715" y="15242"/>
                    <a:pt x="1944" y="16431"/>
                  </a:cubicBezTo>
                  <a:cubicBezTo>
                    <a:pt x="1173" y="17621"/>
                    <a:pt x="1173" y="18763"/>
                    <a:pt x="1558" y="19619"/>
                  </a:cubicBezTo>
                  <a:cubicBezTo>
                    <a:pt x="1944" y="20475"/>
                    <a:pt x="2715" y="21046"/>
                    <a:pt x="5030" y="21284"/>
                  </a:cubicBezTo>
                  <a:cubicBezTo>
                    <a:pt x="7344" y="21522"/>
                    <a:pt x="11201" y="21427"/>
                    <a:pt x="15058" y="21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5" name="Line"/>
            <p:cNvSpPr/>
            <p:nvPr/>
          </p:nvSpPr>
          <p:spPr>
            <a:xfrm>
              <a:off x="1609814" y="7295664"/>
              <a:ext cx="1651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6" name="Line"/>
            <p:cNvSpPr/>
            <p:nvPr/>
          </p:nvSpPr>
          <p:spPr>
            <a:xfrm>
              <a:off x="1863814" y="7133884"/>
              <a:ext cx="215901" cy="224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1" fill="norm" stroke="1" extrusionOk="0">
                  <a:moveTo>
                    <a:pt x="0" y="886"/>
                  </a:moveTo>
                  <a:cubicBezTo>
                    <a:pt x="3176" y="286"/>
                    <a:pt x="6353" y="-314"/>
                    <a:pt x="8576" y="186"/>
                  </a:cubicBezTo>
                  <a:cubicBezTo>
                    <a:pt x="10800" y="686"/>
                    <a:pt x="12071" y="2286"/>
                    <a:pt x="11859" y="5086"/>
                  </a:cubicBezTo>
                  <a:cubicBezTo>
                    <a:pt x="11647" y="7886"/>
                    <a:pt x="9953" y="11886"/>
                    <a:pt x="8682" y="14286"/>
                  </a:cubicBezTo>
                  <a:cubicBezTo>
                    <a:pt x="7412" y="16686"/>
                    <a:pt x="6565" y="17486"/>
                    <a:pt x="5718" y="18386"/>
                  </a:cubicBezTo>
                  <a:cubicBezTo>
                    <a:pt x="4871" y="19286"/>
                    <a:pt x="4024" y="20286"/>
                    <a:pt x="4447" y="20786"/>
                  </a:cubicBezTo>
                  <a:cubicBezTo>
                    <a:pt x="4871" y="21286"/>
                    <a:pt x="6565" y="21286"/>
                    <a:pt x="9635" y="20986"/>
                  </a:cubicBezTo>
                  <a:cubicBezTo>
                    <a:pt x="12706" y="20686"/>
                    <a:pt x="17153" y="20086"/>
                    <a:pt x="21600" y="194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7" name="Line"/>
            <p:cNvSpPr/>
            <p:nvPr/>
          </p:nvSpPr>
          <p:spPr>
            <a:xfrm>
              <a:off x="2124164" y="7365514"/>
              <a:ext cx="10160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450" y="4696"/>
                    <a:pt x="15300" y="9391"/>
                    <a:pt x="11700" y="12991"/>
                  </a:cubicBezTo>
                  <a:cubicBezTo>
                    <a:pt x="8100" y="16591"/>
                    <a:pt x="4050" y="1909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8" name="Line"/>
            <p:cNvSpPr/>
            <p:nvPr/>
          </p:nvSpPr>
          <p:spPr>
            <a:xfrm>
              <a:off x="2276564" y="7276614"/>
              <a:ext cx="2159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06" y="17486"/>
                    <a:pt x="11012" y="13371"/>
                    <a:pt x="14612" y="9771"/>
                  </a:cubicBezTo>
                  <a:cubicBezTo>
                    <a:pt x="18212" y="6171"/>
                    <a:pt x="19906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9" name="Line"/>
            <p:cNvSpPr/>
            <p:nvPr/>
          </p:nvSpPr>
          <p:spPr>
            <a:xfrm>
              <a:off x="2632164" y="7124214"/>
              <a:ext cx="1" cy="2667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0" name="Line"/>
            <p:cNvSpPr/>
            <p:nvPr/>
          </p:nvSpPr>
          <p:spPr>
            <a:xfrm>
              <a:off x="2657564" y="7378214"/>
              <a:ext cx="1079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1" name="Line"/>
            <p:cNvSpPr/>
            <p:nvPr/>
          </p:nvSpPr>
          <p:spPr>
            <a:xfrm>
              <a:off x="3102064" y="7114407"/>
              <a:ext cx="147659" cy="308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546" fill="norm" stroke="1" extrusionOk="0">
                  <a:moveTo>
                    <a:pt x="0" y="2905"/>
                  </a:moveTo>
                  <a:cubicBezTo>
                    <a:pt x="0" y="2165"/>
                    <a:pt x="0" y="1425"/>
                    <a:pt x="761" y="982"/>
                  </a:cubicBezTo>
                  <a:cubicBezTo>
                    <a:pt x="1521" y="538"/>
                    <a:pt x="3042" y="390"/>
                    <a:pt x="4715" y="242"/>
                  </a:cubicBezTo>
                  <a:cubicBezTo>
                    <a:pt x="6389" y="94"/>
                    <a:pt x="8214" y="-54"/>
                    <a:pt x="9887" y="20"/>
                  </a:cubicBezTo>
                  <a:cubicBezTo>
                    <a:pt x="11561" y="94"/>
                    <a:pt x="13082" y="390"/>
                    <a:pt x="13994" y="908"/>
                  </a:cubicBezTo>
                  <a:cubicBezTo>
                    <a:pt x="14907" y="1425"/>
                    <a:pt x="15211" y="2165"/>
                    <a:pt x="14451" y="3201"/>
                  </a:cubicBezTo>
                  <a:cubicBezTo>
                    <a:pt x="13690" y="4236"/>
                    <a:pt x="11865" y="5568"/>
                    <a:pt x="10344" y="6456"/>
                  </a:cubicBezTo>
                  <a:cubicBezTo>
                    <a:pt x="8823" y="7343"/>
                    <a:pt x="7606" y="7787"/>
                    <a:pt x="7606" y="8305"/>
                  </a:cubicBezTo>
                  <a:cubicBezTo>
                    <a:pt x="7606" y="8823"/>
                    <a:pt x="8823" y="9414"/>
                    <a:pt x="11256" y="10376"/>
                  </a:cubicBezTo>
                  <a:cubicBezTo>
                    <a:pt x="13690" y="11338"/>
                    <a:pt x="17341" y="12669"/>
                    <a:pt x="19318" y="13705"/>
                  </a:cubicBezTo>
                  <a:cubicBezTo>
                    <a:pt x="21296" y="14741"/>
                    <a:pt x="21600" y="15480"/>
                    <a:pt x="20839" y="16516"/>
                  </a:cubicBezTo>
                  <a:cubicBezTo>
                    <a:pt x="20079" y="17551"/>
                    <a:pt x="18254" y="18883"/>
                    <a:pt x="15515" y="19771"/>
                  </a:cubicBezTo>
                  <a:cubicBezTo>
                    <a:pt x="12777" y="20658"/>
                    <a:pt x="9127" y="21102"/>
                    <a:pt x="5476" y="21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2" name="Line"/>
            <p:cNvSpPr/>
            <p:nvPr/>
          </p:nvSpPr>
          <p:spPr>
            <a:xfrm>
              <a:off x="3311614" y="7390914"/>
              <a:ext cx="762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3" name="Line"/>
            <p:cNvSpPr/>
            <p:nvPr/>
          </p:nvSpPr>
          <p:spPr>
            <a:xfrm>
              <a:off x="3625422" y="7144259"/>
              <a:ext cx="117993" cy="341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0" h="21405" fill="norm" stroke="1" extrusionOk="0">
                  <a:moveTo>
                    <a:pt x="20760" y="335"/>
                  </a:moveTo>
                  <a:cubicBezTo>
                    <a:pt x="16663" y="70"/>
                    <a:pt x="12566" y="-195"/>
                    <a:pt x="9029" y="203"/>
                  </a:cubicBezTo>
                  <a:cubicBezTo>
                    <a:pt x="5491" y="600"/>
                    <a:pt x="2511" y="1660"/>
                    <a:pt x="1022" y="2588"/>
                  </a:cubicBezTo>
                  <a:cubicBezTo>
                    <a:pt x="-468" y="3515"/>
                    <a:pt x="-468" y="4311"/>
                    <a:pt x="1953" y="5569"/>
                  </a:cubicBezTo>
                  <a:cubicBezTo>
                    <a:pt x="4373" y="6828"/>
                    <a:pt x="9215" y="8551"/>
                    <a:pt x="13125" y="10472"/>
                  </a:cubicBezTo>
                  <a:cubicBezTo>
                    <a:pt x="17035" y="12394"/>
                    <a:pt x="20015" y="14514"/>
                    <a:pt x="20573" y="16237"/>
                  </a:cubicBezTo>
                  <a:cubicBezTo>
                    <a:pt x="21132" y="17960"/>
                    <a:pt x="19270" y="19285"/>
                    <a:pt x="16663" y="20080"/>
                  </a:cubicBezTo>
                  <a:cubicBezTo>
                    <a:pt x="14056" y="20875"/>
                    <a:pt x="10704" y="21140"/>
                    <a:pt x="7353" y="214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4" name="Line"/>
            <p:cNvSpPr/>
            <p:nvPr/>
          </p:nvSpPr>
          <p:spPr>
            <a:xfrm>
              <a:off x="3635464" y="7189831"/>
              <a:ext cx="260351" cy="4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741" y="10800"/>
                    <a:pt x="9483" y="0"/>
                    <a:pt x="13083" y="0"/>
                  </a:cubicBezTo>
                  <a:cubicBezTo>
                    <a:pt x="16683" y="0"/>
                    <a:pt x="19141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5" name="Line"/>
            <p:cNvSpPr/>
            <p:nvPr/>
          </p:nvSpPr>
          <p:spPr>
            <a:xfrm>
              <a:off x="3787864" y="7429014"/>
              <a:ext cx="825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6" name="Line"/>
            <p:cNvSpPr/>
            <p:nvPr/>
          </p:nvSpPr>
          <p:spPr>
            <a:xfrm>
              <a:off x="4058524" y="7159502"/>
              <a:ext cx="211941" cy="319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437" fill="norm" stroke="1" extrusionOk="0">
                  <a:moveTo>
                    <a:pt x="21414" y="1042"/>
                  </a:moveTo>
                  <a:cubicBezTo>
                    <a:pt x="20345" y="616"/>
                    <a:pt x="19275" y="189"/>
                    <a:pt x="18206" y="47"/>
                  </a:cubicBezTo>
                  <a:cubicBezTo>
                    <a:pt x="17137" y="-95"/>
                    <a:pt x="16067" y="47"/>
                    <a:pt x="14143" y="1042"/>
                  </a:cubicBezTo>
                  <a:cubicBezTo>
                    <a:pt x="12218" y="2037"/>
                    <a:pt x="9438" y="3884"/>
                    <a:pt x="6978" y="6158"/>
                  </a:cubicBezTo>
                  <a:cubicBezTo>
                    <a:pt x="4519" y="8431"/>
                    <a:pt x="2380" y="11131"/>
                    <a:pt x="1204" y="13405"/>
                  </a:cubicBezTo>
                  <a:cubicBezTo>
                    <a:pt x="28" y="15679"/>
                    <a:pt x="-186" y="17526"/>
                    <a:pt x="135" y="18805"/>
                  </a:cubicBezTo>
                  <a:cubicBezTo>
                    <a:pt x="456" y="20084"/>
                    <a:pt x="1311" y="20794"/>
                    <a:pt x="2487" y="21150"/>
                  </a:cubicBezTo>
                  <a:cubicBezTo>
                    <a:pt x="3664" y="21505"/>
                    <a:pt x="5161" y="21505"/>
                    <a:pt x="6337" y="21292"/>
                  </a:cubicBezTo>
                  <a:cubicBezTo>
                    <a:pt x="7513" y="21079"/>
                    <a:pt x="8368" y="20652"/>
                    <a:pt x="8903" y="20084"/>
                  </a:cubicBezTo>
                  <a:cubicBezTo>
                    <a:pt x="9438" y="19516"/>
                    <a:pt x="9652" y="18805"/>
                    <a:pt x="9438" y="18023"/>
                  </a:cubicBezTo>
                  <a:cubicBezTo>
                    <a:pt x="9224" y="17242"/>
                    <a:pt x="8582" y="16389"/>
                    <a:pt x="7727" y="15963"/>
                  </a:cubicBezTo>
                  <a:cubicBezTo>
                    <a:pt x="6871" y="15537"/>
                    <a:pt x="5802" y="15537"/>
                    <a:pt x="4733" y="15963"/>
                  </a:cubicBezTo>
                  <a:cubicBezTo>
                    <a:pt x="3664" y="16389"/>
                    <a:pt x="2594" y="17242"/>
                    <a:pt x="1525" y="180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7" name="Line"/>
            <p:cNvSpPr/>
            <p:nvPr/>
          </p:nvSpPr>
          <p:spPr>
            <a:xfrm>
              <a:off x="4213314" y="7454414"/>
              <a:ext cx="1079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247" y="5200"/>
                    <a:pt x="8894" y="10400"/>
                    <a:pt x="5294" y="14000"/>
                  </a:cubicBezTo>
                  <a:cubicBezTo>
                    <a:pt x="1694" y="17600"/>
                    <a:pt x="847" y="19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8" name="Line"/>
            <p:cNvSpPr/>
            <p:nvPr/>
          </p:nvSpPr>
          <p:spPr>
            <a:xfrm>
              <a:off x="4486849" y="7171569"/>
              <a:ext cx="198883" cy="397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1557" fill="norm" stroke="1" extrusionOk="0">
                  <a:moveTo>
                    <a:pt x="1973" y="2255"/>
                  </a:moveTo>
                  <a:cubicBezTo>
                    <a:pt x="848" y="1680"/>
                    <a:pt x="-277" y="1106"/>
                    <a:pt x="61" y="704"/>
                  </a:cubicBezTo>
                  <a:cubicBezTo>
                    <a:pt x="398" y="302"/>
                    <a:pt x="2198" y="72"/>
                    <a:pt x="5348" y="14"/>
                  </a:cubicBezTo>
                  <a:cubicBezTo>
                    <a:pt x="8498" y="-43"/>
                    <a:pt x="12998" y="72"/>
                    <a:pt x="15811" y="302"/>
                  </a:cubicBezTo>
                  <a:cubicBezTo>
                    <a:pt x="18623" y="531"/>
                    <a:pt x="19748" y="876"/>
                    <a:pt x="20423" y="1336"/>
                  </a:cubicBezTo>
                  <a:cubicBezTo>
                    <a:pt x="21098" y="1795"/>
                    <a:pt x="21323" y="2370"/>
                    <a:pt x="20985" y="3691"/>
                  </a:cubicBezTo>
                  <a:cubicBezTo>
                    <a:pt x="20648" y="5012"/>
                    <a:pt x="19748" y="7080"/>
                    <a:pt x="18061" y="9895"/>
                  </a:cubicBezTo>
                  <a:cubicBezTo>
                    <a:pt x="16373" y="12710"/>
                    <a:pt x="13898" y="16272"/>
                    <a:pt x="12436" y="18340"/>
                  </a:cubicBezTo>
                  <a:cubicBezTo>
                    <a:pt x="10973" y="20408"/>
                    <a:pt x="10523" y="20983"/>
                    <a:pt x="10073" y="215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9" name="Line"/>
            <p:cNvSpPr/>
            <p:nvPr/>
          </p:nvSpPr>
          <p:spPr>
            <a:xfrm>
              <a:off x="4530814" y="7422664"/>
              <a:ext cx="1587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0" name="Line"/>
            <p:cNvSpPr/>
            <p:nvPr/>
          </p:nvSpPr>
          <p:spPr>
            <a:xfrm>
              <a:off x="4683214" y="7460764"/>
              <a:ext cx="1016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750" y="5506"/>
                    <a:pt x="9900" y="11012"/>
                    <a:pt x="6300" y="14612"/>
                  </a:cubicBezTo>
                  <a:cubicBezTo>
                    <a:pt x="2700" y="18212"/>
                    <a:pt x="1350" y="1990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1" name="Line"/>
            <p:cNvSpPr/>
            <p:nvPr/>
          </p:nvSpPr>
          <p:spPr>
            <a:xfrm>
              <a:off x="4945518" y="7222199"/>
              <a:ext cx="124038" cy="390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6" h="21450" fill="norm" stroke="1" extrusionOk="0">
                  <a:moveTo>
                    <a:pt x="19108" y="4031"/>
                  </a:moveTo>
                  <a:cubicBezTo>
                    <a:pt x="16588" y="2637"/>
                    <a:pt x="14068" y="1244"/>
                    <a:pt x="11728" y="547"/>
                  </a:cubicBezTo>
                  <a:cubicBezTo>
                    <a:pt x="9388" y="-150"/>
                    <a:pt x="7228" y="-150"/>
                    <a:pt x="5248" y="373"/>
                  </a:cubicBezTo>
                  <a:cubicBezTo>
                    <a:pt x="3268" y="895"/>
                    <a:pt x="1468" y="1940"/>
                    <a:pt x="568" y="2753"/>
                  </a:cubicBezTo>
                  <a:cubicBezTo>
                    <a:pt x="-332" y="3566"/>
                    <a:pt x="-332" y="4147"/>
                    <a:pt x="1828" y="4611"/>
                  </a:cubicBezTo>
                  <a:cubicBezTo>
                    <a:pt x="3988" y="5076"/>
                    <a:pt x="8308" y="5424"/>
                    <a:pt x="11368" y="5482"/>
                  </a:cubicBezTo>
                  <a:cubicBezTo>
                    <a:pt x="14428" y="5540"/>
                    <a:pt x="16228" y="5308"/>
                    <a:pt x="17668" y="4902"/>
                  </a:cubicBezTo>
                  <a:cubicBezTo>
                    <a:pt x="19108" y="4495"/>
                    <a:pt x="20188" y="3915"/>
                    <a:pt x="20728" y="4031"/>
                  </a:cubicBezTo>
                  <a:cubicBezTo>
                    <a:pt x="21268" y="4147"/>
                    <a:pt x="21268" y="4960"/>
                    <a:pt x="20368" y="7224"/>
                  </a:cubicBezTo>
                  <a:cubicBezTo>
                    <a:pt x="19468" y="9489"/>
                    <a:pt x="17668" y="13205"/>
                    <a:pt x="16588" y="15818"/>
                  </a:cubicBezTo>
                  <a:cubicBezTo>
                    <a:pt x="15508" y="18431"/>
                    <a:pt x="15148" y="19940"/>
                    <a:pt x="14788" y="214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2" name="Line"/>
            <p:cNvSpPr/>
            <p:nvPr/>
          </p:nvSpPr>
          <p:spPr>
            <a:xfrm>
              <a:off x="5242014" y="7513681"/>
              <a:ext cx="75563" cy="137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600" fill="norm" stroke="1" extrusionOk="0">
                  <a:moveTo>
                    <a:pt x="19800" y="4652"/>
                  </a:moveTo>
                  <a:cubicBezTo>
                    <a:pt x="20400" y="2326"/>
                    <a:pt x="21000" y="0"/>
                    <a:pt x="21300" y="0"/>
                  </a:cubicBezTo>
                  <a:cubicBezTo>
                    <a:pt x="21600" y="0"/>
                    <a:pt x="21600" y="2326"/>
                    <a:pt x="18000" y="6314"/>
                  </a:cubicBezTo>
                  <a:cubicBezTo>
                    <a:pt x="14400" y="10302"/>
                    <a:pt x="7200" y="1595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3" name="Line"/>
            <p:cNvSpPr/>
            <p:nvPr/>
          </p:nvSpPr>
          <p:spPr>
            <a:xfrm>
              <a:off x="5578564" y="7276614"/>
              <a:ext cx="6351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184"/>
                    <a:pt x="7200" y="10368"/>
                    <a:pt x="3600" y="13968"/>
                  </a:cubicBezTo>
                  <a:cubicBezTo>
                    <a:pt x="0" y="17568"/>
                    <a:pt x="0" y="1958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4" name="Line"/>
            <p:cNvSpPr/>
            <p:nvPr/>
          </p:nvSpPr>
          <p:spPr>
            <a:xfrm>
              <a:off x="5684262" y="7294003"/>
              <a:ext cx="135603" cy="280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323" fill="norm" stroke="1" extrusionOk="0">
                  <a:moveTo>
                    <a:pt x="21289" y="126"/>
                  </a:moveTo>
                  <a:cubicBezTo>
                    <a:pt x="19627" y="-35"/>
                    <a:pt x="17966" y="-196"/>
                    <a:pt x="15141" y="691"/>
                  </a:cubicBezTo>
                  <a:cubicBezTo>
                    <a:pt x="12317" y="1577"/>
                    <a:pt x="8329" y="3511"/>
                    <a:pt x="5504" y="6010"/>
                  </a:cubicBezTo>
                  <a:cubicBezTo>
                    <a:pt x="2680" y="8508"/>
                    <a:pt x="1018" y="11571"/>
                    <a:pt x="354" y="13908"/>
                  </a:cubicBezTo>
                  <a:cubicBezTo>
                    <a:pt x="-311" y="16246"/>
                    <a:pt x="21" y="17858"/>
                    <a:pt x="852" y="18986"/>
                  </a:cubicBezTo>
                  <a:cubicBezTo>
                    <a:pt x="1683" y="20114"/>
                    <a:pt x="3012" y="20759"/>
                    <a:pt x="4674" y="21082"/>
                  </a:cubicBezTo>
                  <a:cubicBezTo>
                    <a:pt x="6335" y="21404"/>
                    <a:pt x="8329" y="21404"/>
                    <a:pt x="9824" y="21082"/>
                  </a:cubicBezTo>
                  <a:cubicBezTo>
                    <a:pt x="11320" y="20759"/>
                    <a:pt x="12317" y="20114"/>
                    <a:pt x="12981" y="19228"/>
                  </a:cubicBezTo>
                  <a:cubicBezTo>
                    <a:pt x="13646" y="18341"/>
                    <a:pt x="13978" y="17213"/>
                    <a:pt x="13646" y="16326"/>
                  </a:cubicBezTo>
                  <a:cubicBezTo>
                    <a:pt x="13314" y="15440"/>
                    <a:pt x="12317" y="14795"/>
                    <a:pt x="10489" y="14553"/>
                  </a:cubicBezTo>
                  <a:cubicBezTo>
                    <a:pt x="8661" y="14311"/>
                    <a:pt x="6003" y="14473"/>
                    <a:pt x="3344" y="146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5" name="Line"/>
            <p:cNvSpPr/>
            <p:nvPr/>
          </p:nvSpPr>
          <p:spPr>
            <a:xfrm>
              <a:off x="5807164" y="7556014"/>
              <a:ext cx="889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6" name="Line"/>
            <p:cNvSpPr/>
            <p:nvPr/>
          </p:nvSpPr>
          <p:spPr>
            <a:xfrm>
              <a:off x="6029414" y="7340114"/>
              <a:ext cx="6985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709" y="5023"/>
                    <a:pt x="9818" y="10047"/>
                    <a:pt x="6218" y="13647"/>
                  </a:cubicBezTo>
                  <a:cubicBezTo>
                    <a:pt x="2618" y="17247"/>
                    <a:pt x="1309" y="1942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7" name="Line"/>
            <p:cNvSpPr/>
            <p:nvPr/>
          </p:nvSpPr>
          <p:spPr>
            <a:xfrm>
              <a:off x="6143714" y="7285879"/>
              <a:ext cx="194672" cy="308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544" fill="norm" stroke="1" extrusionOk="0">
                  <a:moveTo>
                    <a:pt x="0" y="2459"/>
                  </a:moveTo>
                  <a:cubicBezTo>
                    <a:pt x="465" y="1719"/>
                    <a:pt x="929" y="980"/>
                    <a:pt x="3832" y="536"/>
                  </a:cubicBezTo>
                  <a:cubicBezTo>
                    <a:pt x="6735" y="92"/>
                    <a:pt x="12077" y="-56"/>
                    <a:pt x="15445" y="18"/>
                  </a:cubicBezTo>
                  <a:cubicBezTo>
                    <a:pt x="18813" y="92"/>
                    <a:pt x="20206" y="388"/>
                    <a:pt x="20903" y="906"/>
                  </a:cubicBezTo>
                  <a:cubicBezTo>
                    <a:pt x="21600" y="1423"/>
                    <a:pt x="21600" y="2163"/>
                    <a:pt x="20206" y="4456"/>
                  </a:cubicBezTo>
                  <a:cubicBezTo>
                    <a:pt x="18813" y="6749"/>
                    <a:pt x="16026" y="10596"/>
                    <a:pt x="13703" y="13703"/>
                  </a:cubicBezTo>
                  <a:cubicBezTo>
                    <a:pt x="11381" y="16810"/>
                    <a:pt x="9523" y="19177"/>
                    <a:pt x="7665" y="215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8" name="Line"/>
            <p:cNvSpPr/>
            <p:nvPr/>
          </p:nvSpPr>
          <p:spPr>
            <a:xfrm>
              <a:off x="6188164" y="7498864"/>
              <a:ext cx="1016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9" name="Line"/>
            <p:cNvSpPr/>
            <p:nvPr/>
          </p:nvSpPr>
          <p:spPr>
            <a:xfrm>
              <a:off x="6346914" y="7211982"/>
              <a:ext cx="129851" cy="439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1552" fill="norm" stroke="1" extrusionOk="0">
                  <a:moveTo>
                    <a:pt x="0" y="990"/>
                  </a:moveTo>
                  <a:cubicBezTo>
                    <a:pt x="1371" y="471"/>
                    <a:pt x="2743" y="-48"/>
                    <a:pt x="6000" y="4"/>
                  </a:cubicBezTo>
                  <a:cubicBezTo>
                    <a:pt x="9257" y="56"/>
                    <a:pt x="14400" y="679"/>
                    <a:pt x="17486" y="1562"/>
                  </a:cubicBezTo>
                  <a:cubicBezTo>
                    <a:pt x="20571" y="2444"/>
                    <a:pt x="21600" y="3587"/>
                    <a:pt x="20743" y="4885"/>
                  </a:cubicBezTo>
                  <a:cubicBezTo>
                    <a:pt x="19886" y="6183"/>
                    <a:pt x="17143" y="7637"/>
                    <a:pt x="15257" y="9039"/>
                  </a:cubicBezTo>
                  <a:cubicBezTo>
                    <a:pt x="13371" y="10440"/>
                    <a:pt x="12343" y="11790"/>
                    <a:pt x="11486" y="13348"/>
                  </a:cubicBezTo>
                  <a:cubicBezTo>
                    <a:pt x="10629" y="14906"/>
                    <a:pt x="9943" y="16671"/>
                    <a:pt x="8400" y="18073"/>
                  </a:cubicBezTo>
                  <a:cubicBezTo>
                    <a:pt x="6857" y="19475"/>
                    <a:pt x="4457" y="20514"/>
                    <a:pt x="2057" y="215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0" name="Line"/>
            <p:cNvSpPr/>
            <p:nvPr/>
          </p:nvSpPr>
          <p:spPr>
            <a:xfrm>
              <a:off x="7331164" y="6324114"/>
              <a:ext cx="6159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49" y="16200"/>
                    <a:pt x="4899" y="10800"/>
                    <a:pt x="7534" y="7500"/>
                  </a:cubicBezTo>
                  <a:cubicBezTo>
                    <a:pt x="10169" y="4200"/>
                    <a:pt x="12990" y="3000"/>
                    <a:pt x="15365" y="2100"/>
                  </a:cubicBezTo>
                  <a:cubicBezTo>
                    <a:pt x="17740" y="1200"/>
                    <a:pt x="19670" y="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1" name="Line"/>
            <p:cNvSpPr/>
            <p:nvPr/>
          </p:nvSpPr>
          <p:spPr>
            <a:xfrm>
              <a:off x="7801571" y="6249730"/>
              <a:ext cx="144340" cy="220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6" h="21424" fill="norm" stroke="1" extrusionOk="0">
                  <a:moveTo>
                    <a:pt x="5403" y="2910"/>
                  </a:moveTo>
                  <a:cubicBezTo>
                    <a:pt x="2969" y="1881"/>
                    <a:pt x="536" y="853"/>
                    <a:pt x="79" y="338"/>
                  </a:cubicBezTo>
                  <a:cubicBezTo>
                    <a:pt x="-377" y="-176"/>
                    <a:pt x="1144" y="-176"/>
                    <a:pt x="4491" y="853"/>
                  </a:cubicBezTo>
                  <a:cubicBezTo>
                    <a:pt x="7837" y="1881"/>
                    <a:pt x="13009" y="3938"/>
                    <a:pt x="16355" y="5995"/>
                  </a:cubicBezTo>
                  <a:cubicBezTo>
                    <a:pt x="19702" y="8053"/>
                    <a:pt x="21223" y="10110"/>
                    <a:pt x="20615" y="12681"/>
                  </a:cubicBezTo>
                  <a:cubicBezTo>
                    <a:pt x="20006" y="15253"/>
                    <a:pt x="17268" y="18338"/>
                    <a:pt x="14530" y="214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2" name="Line"/>
            <p:cNvSpPr/>
            <p:nvPr/>
          </p:nvSpPr>
          <p:spPr>
            <a:xfrm>
              <a:off x="8264614" y="6048756"/>
              <a:ext cx="324735" cy="357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484" fill="norm" stroke="1" extrusionOk="0">
                  <a:moveTo>
                    <a:pt x="5853" y="1663"/>
                  </a:moveTo>
                  <a:cubicBezTo>
                    <a:pt x="8361" y="1028"/>
                    <a:pt x="10870" y="392"/>
                    <a:pt x="12542" y="138"/>
                  </a:cubicBezTo>
                  <a:cubicBezTo>
                    <a:pt x="14214" y="-116"/>
                    <a:pt x="15050" y="11"/>
                    <a:pt x="15747" y="265"/>
                  </a:cubicBezTo>
                  <a:cubicBezTo>
                    <a:pt x="16444" y="519"/>
                    <a:pt x="17001" y="900"/>
                    <a:pt x="17210" y="1409"/>
                  </a:cubicBezTo>
                  <a:cubicBezTo>
                    <a:pt x="17419" y="1917"/>
                    <a:pt x="17280" y="2552"/>
                    <a:pt x="16583" y="3378"/>
                  </a:cubicBezTo>
                  <a:cubicBezTo>
                    <a:pt x="15886" y="4204"/>
                    <a:pt x="14632" y="5220"/>
                    <a:pt x="13796" y="5983"/>
                  </a:cubicBezTo>
                  <a:cubicBezTo>
                    <a:pt x="12960" y="6745"/>
                    <a:pt x="12542" y="7253"/>
                    <a:pt x="12472" y="7825"/>
                  </a:cubicBezTo>
                  <a:cubicBezTo>
                    <a:pt x="12403" y="8397"/>
                    <a:pt x="12681" y="9032"/>
                    <a:pt x="13935" y="9731"/>
                  </a:cubicBezTo>
                  <a:cubicBezTo>
                    <a:pt x="15190" y="10430"/>
                    <a:pt x="17419" y="11192"/>
                    <a:pt x="18813" y="11764"/>
                  </a:cubicBezTo>
                  <a:cubicBezTo>
                    <a:pt x="20206" y="12336"/>
                    <a:pt x="20764" y="12717"/>
                    <a:pt x="21112" y="13352"/>
                  </a:cubicBezTo>
                  <a:cubicBezTo>
                    <a:pt x="21461" y="13988"/>
                    <a:pt x="21600" y="14877"/>
                    <a:pt x="20694" y="15893"/>
                  </a:cubicBezTo>
                  <a:cubicBezTo>
                    <a:pt x="19788" y="16910"/>
                    <a:pt x="17837" y="18053"/>
                    <a:pt x="14214" y="19006"/>
                  </a:cubicBezTo>
                  <a:cubicBezTo>
                    <a:pt x="10591" y="19959"/>
                    <a:pt x="5295" y="20722"/>
                    <a:pt x="0" y="21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3" name="Line"/>
            <p:cNvSpPr/>
            <p:nvPr/>
          </p:nvSpPr>
          <p:spPr>
            <a:xfrm>
              <a:off x="3032214" y="7552992"/>
              <a:ext cx="238215" cy="34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0873" fill="norm" stroke="1" extrusionOk="0">
                  <a:moveTo>
                    <a:pt x="0" y="1814"/>
                  </a:moveTo>
                  <a:cubicBezTo>
                    <a:pt x="6499" y="1814"/>
                    <a:pt x="12998" y="1814"/>
                    <a:pt x="16726" y="1179"/>
                  </a:cubicBezTo>
                  <a:cubicBezTo>
                    <a:pt x="20453" y="544"/>
                    <a:pt x="21409" y="-727"/>
                    <a:pt x="21504" y="544"/>
                  </a:cubicBezTo>
                  <a:cubicBezTo>
                    <a:pt x="21600" y="1814"/>
                    <a:pt x="20835" y="5626"/>
                    <a:pt x="19688" y="9438"/>
                  </a:cubicBezTo>
                  <a:cubicBezTo>
                    <a:pt x="18542" y="13249"/>
                    <a:pt x="17012" y="17061"/>
                    <a:pt x="15483" y="208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4" name="Line"/>
            <p:cNvSpPr/>
            <p:nvPr/>
          </p:nvSpPr>
          <p:spPr>
            <a:xfrm>
              <a:off x="2992984" y="7619514"/>
              <a:ext cx="255131" cy="43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071" fill="norm" stroke="1" extrusionOk="0">
                  <a:moveTo>
                    <a:pt x="4915" y="6171"/>
                  </a:moveTo>
                  <a:cubicBezTo>
                    <a:pt x="4023" y="8229"/>
                    <a:pt x="3130" y="10286"/>
                    <a:pt x="2148" y="12857"/>
                  </a:cubicBezTo>
                  <a:cubicBezTo>
                    <a:pt x="1167" y="15429"/>
                    <a:pt x="96" y="18514"/>
                    <a:pt x="6" y="20057"/>
                  </a:cubicBezTo>
                  <a:cubicBezTo>
                    <a:pt x="-83" y="21600"/>
                    <a:pt x="810" y="21600"/>
                    <a:pt x="3934" y="18514"/>
                  </a:cubicBezTo>
                  <a:cubicBezTo>
                    <a:pt x="7057" y="15429"/>
                    <a:pt x="12413" y="9257"/>
                    <a:pt x="15537" y="5657"/>
                  </a:cubicBezTo>
                  <a:cubicBezTo>
                    <a:pt x="18661" y="2057"/>
                    <a:pt x="19553" y="1029"/>
                    <a:pt x="19286" y="514"/>
                  </a:cubicBezTo>
                  <a:cubicBezTo>
                    <a:pt x="19018" y="0"/>
                    <a:pt x="17590" y="0"/>
                    <a:pt x="15894" y="514"/>
                  </a:cubicBezTo>
                  <a:cubicBezTo>
                    <a:pt x="14198" y="1029"/>
                    <a:pt x="12234" y="2057"/>
                    <a:pt x="10806" y="2571"/>
                  </a:cubicBezTo>
                  <a:cubicBezTo>
                    <a:pt x="9378" y="3086"/>
                    <a:pt x="8486" y="3086"/>
                    <a:pt x="8486" y="3600"/>
                  </a:cubicBezTo>
                  <a:cubicBezTo>
                    <a:pt x="8486" y="4114"/>
                    <a:pt x="9378" y="5143"/>
                    <a:pt x="11699" y="4629"/>
                  </a:cubicBezTo>
                  <a:cubicBezTo>
                    <a:pt x="14019" y="4114"/>
                    <a:pt x="17768" y="2057"/>
                    <a:pt x="2151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5" name="Line"/>
            <p:cNvSpPr/>
            <p:nvPr/>
          </p:nvSpPr>
          <p:spPr>
            <a:xfrm>
              <a:off x="7274936" y="7122273"/>
              <a:ext cx="213186" cy="319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8" h="21446" fill="norm" stroke="1" extrusionOk="0">
                  <a:moveTo>
                    <a:pt x="16733" y="3114"/>
                  </a:moveTo>
                  <a:cubicBezTo>
                    <a:pt x="16317" y="2262"/>
                    <a:pt x="15902" y="1409"/>
                    <a:pt x="15071" y="983"/>
                  </a:cubicBezTo>
                  <a:cubicBezTo>
                    <a:pt x="14240" y="557"/>
                    <a:pt x="12994" y="557"/>
                    <a:pt x="11437" y="1267"/>
                  </a:cubicBezTo>
                  <a:cubicBezTo>
                    <a:pt x="9879" y="1978"/>
                    <a:pt x="8010" y="3399"/>
                    <a:pt x="6140" y="5459"/>
                  </a:cubicBezTo>
                  <a:cubicBezTo>
                    <a:pt x="4271" y="7520"/>
                    <a:pt x="2402" y="10220"/>
                    <a:pt x="1260" y="12493"/>
                  </a:cubicBezTo>
                  <a:cubicBezTo>
                    <a:pt x="117" y="14767"/>
                    <a:pt x="-298" y="16614"/>
                    <a:pt x="221" y="18107"/>
                  </a:cubicBezTo>
                  <a:cubicBezTo>
                    <a:pt x="740" y="19599"/>
                    <a:pt x="2194" y="20735"/>
                    <a:pt x="4998" y="20735"/>
                  </a:cubicBezTo>
                  <a:cubicBezTo>
                    <a:pt x="7802" y="20735"/>
                    <a:pt x="11956" y="19599"/>
                    <a:pt x="15071" y="17467"/>
                  </a:cubicBezTo>
                  <a:cubicBezTo>
                    <a:pt x="18187" y="15335"/>
                    <a:pt x="20264" y="12209"/>
                    <a:pt x="20783" y="9509"/>
                  </a:cubicBezTo>
                  <a:cubicBezTo>
                    <a:pt x="21302" y="6809"/>
                    <a:pt x="20264" y="4535"/>
                    <a:pt x="18810" y="2972"/>
                  </a:cubicBezTo>
                  <a:cubicBezTo>
                    <a:pt x="17356" y="1409"/>
                    <a:pt x="15487" y="557"/>
                    <a:pt x="14033" y="201"/>
                  </a:cubicBezTo>
                  <a:cubicBezTo>
                    <a:pt x="12579" y="-154"/>
                    <a:pt x="11540" y="-12"/>
                    <a:pt x="10814" y="414"/>
                  </a:cubicBezTo>
                  <a:cubicBezTo>
                    <a:pt x="10087" y="841"/>
                    <a:pt x="9671" y="1551"/>
                    <a:pt x="9671" y="3185"/>
                  </a:cubicBezTo>
                  <a:cubicBezTo>
                    <a:pt x="9671" y="4820"/>
                    <a:pt x="10087" y="7378"/>
                    <a:pt x="11125" y="9793"/>
                  </a:cubicBezTo>
                  <a:cubicBezTo>
                    <a:pt x="12164" y="12209"/>
                    <a:pt x="13825" y="14483"/>
                    <a:pt x="15383" y="16401"/>
                  </a:cubicBezTo>
                  <a:cubicBezTo>
                    <a:pt x="16940" y="18320"/>
                    <a:pt x="18394" y="19883"/>
                    <a:pt x="19848" y="214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6" name="Line"/>
            <p:cNvSpPr/>
            <p:nvPr/>
          </p:nvSpPr>
          <p:spPr>
            <a:xfrm>
              <a:off x="7585164" y="7351591"/>
              <a:ext cx="72481" cy="151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6" h="21237" fill="norm" stroke="1" extrusionOk="0">
                  <a:moveTo>
                    <a:pt x="0" y="1059"/>
                  </a:moveTo>
                  <a:cubicBezTo>
                    <a:pt x="3000" y="467"/>
                    <a:pt x="6000" y="-125"/>
                    <a:pt x="9000" y="23"/>
                  </a:cubicBezTo>
                  <a:cubicBezTo>
                    <a:pt x="12000" y="171"/>
                    <a:pt x="15000" y="1059"/>
                    <a:pt x="14400" y="2390"/>
                  </a:cubicBezTo>
                  <a:cubicBezTo>
                    <a:pt x="13800" y="3722"/>
                    <a:pt x="9600" y="5497"/>
                    <a:pt x="8700" y="6828"/>
                  </a:cubicBezTo>
                  <a:cubicBezTo>
                    <a:pt x="7800" y="8160"/>
                    <a:pt x="10200" y="9048"/>
                    <a:pt x="12300" y="10083"/>
                  </a:cubicBezTo>
                  <a:cubicBezTo>
                    <a:pt x="14400" y="11119"/>
                    <a:pt x="16200" y="12302"/>
                    <a:pt x="18000" y="13634"/>
                  </a:cubicBezTo>
                  <a:cubicBezTo>
                    <a:pt x="19800" y="14965"/>
                    <a:pt x="21600" y="16445"/>
                    <a:pt x="19800" y="17924"/>
                  </a:cubicBezTo>
                  <a:cubicBezTo>
                    <a:pt x="18000" y="19404"/>
                    <a:pt x="12600" y="20883"/>
                    <a:pt x="8700" y="21179"/>
                  </a:cubicBezTo>
                  <a:cubicBezTo>
                    <a:pt x="4800" y="21475"/>
                    <a:pt x="2400" y="20587"/>
                    <a:pt x="1500" y="19404"/>
                  </a:cubicBezTo>
                  <a:cubicBezTo>
                    <a:pt x="600" y="18220"/>
                    <a:pt x="1200" y="16741"/>
                    <a:pt x="1800" y="152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7" name="Line"/>
            <p:cNvSpPr/>
            <p:nvPr/>
          </p:nvSpPr>
          <p:spPr>
            <a:xfrm>
              <a:off x="7807414" y="7270264"/>
              <a:ext cx="762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8" name="Line"/>
            <p:cNvSpPr/>
            <p:nvPr/>
          </p:nvSpPr>
          <p:spPr>
            <a:xfrm>
              <a:off x="7807414" y="7340114"/>
              <a:ext cx="1524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9" name="Line"/>
            <p:cNvSpPr/>
            <p:nvPr/>
          </p:nvSpPr>
          <p:spPr>
            <a:xfrm>
              <a:off x="8232864" y="7004290"/>
              <a:ext cx="190501" cy="513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9" fill="norm" stroke="1" extrusionOk="0">
                  <a:moveTo>
                    <a:pt x="21600" y="1036"/>
                  </a:moveTo>
                  <a:cubicBezTo>
                    <a:pt x="20880" y="680"/>
                    <a:pt x="20160" y="325"/>
                    <a:pt x="18480" y="147"/>
                  </a:cubicBezTo>
                  <a:cubicBezTo>
                    <a:pt x="16800" y="-31"/>
                    <a:pt x="14160" y="-31"/>
                    <a:pt x="11400" y="58"/>
                  </a:cubicBezTo>
                  <a:cubicBezTo>
                    <a:pt x="8640" y="147"/>
                    <a:pt x="5760" y="325"/>
                    <a:pt x="3960" y="591"/>
                  </a:cubicBezTo>
                  <a:cubicBezTo>
                    <a:pt x="2160" y="858"/>
                    <a:pt x="1440" y="1213"/>
                    <a:pt x="1440" y="2369"/>
                  </a:cubicBezTo>
                  <a:cubicBezTo>
                    <a:pt x="1440" y="3525"/>
                    <a:pt x="2160" y="5480"/>
                    <a:pt x="2400" y="7880"/>
                  </a:cubicBezTo>
                  <a:cubicBezTo>
                    <a:pt x="2640" y="10280"/>
                    <a:pt x="2400" y="13125"/>
                    <a:pt x="2160" y="15258"/>
                  </a:cubicBezTo>
                  <a:cubicBezTo>
                    <a:pt x="1920" y="17391"/>
                    <a:pt x="1680" y="18813"/>
                    <a:pt x="1320" y="19747"/>
                  </a:cubicBezTo>
                  <a:cubicBezTo>
                    <a:pt x="960" y="20680"/>
                    <a:pt x="480" y="21125"/>
                    <a:pt x="0" y="215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0" name="Line"/>
            <p:cNvSpPr/>
            <p:nvPr/>
          </p:nvSpPr>
          <p:spPr>
            <a:xfrm>
              <a:off x="8518614" y="7039147"/>
              <a:ext cx="128583" cy="167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8" h="21381" fill="norm" stroke="1" extrusionOk="0">
                  <a:moveTo>
                    <a:pt x="0" y="2751"/>
                  </a:moveTo>
                  <a:cubicBezTo>
                    <a:pt x="3429" y="1671"/>
                    <a:pt x="6857" y="591"/>
                    <a:pt x="9771" y="186"/>
                  </a:cubicBezTo>
                  <a:cubicBezTo>
                    <a:pt x="12686" y="-219"/>
                    <a:pt x="15086" y="51"/>
                    <a:pt x="16457" y="861"/>
                  </a:cubicBezTo>
                  <a:cubicBezTo>
                    <a:pt x="17829" y="1671"/>
                    <a:pt x="18171" y="3021"/>
                    <a:pt x="17657" y="4236"/>
                  </a:cubicBezTo>
                  <a:cubicBezTo>
                    <a:pt x="17143" y="5451"/>
                    <a:pt x="15771" y="6531"/>
                    <a:pt x="14229" y="7341"/>
                  </a:cubicBezTo>
                  <a:cubicBezTo>
                    <a:pt x="12686" y="8151"/>
                    <a:pt x="10971" y="8691"/>
                    <a:pt x="10971" y="9096"/>
                  </a:cubicBezTo>
                  <a:cubicBezTo>
                    <a:pt x="10971" y="9501"/>
                    <a:pt x="12686" y="9771"/>
                    <a:pt x="14400" y="10176"/>
                  </a:cubicBezTo>
                  <a:cubicBezTo>
                    <a:pt x="16114" y="10581"/>
                    <a:pt x="17829" y="11121"/>
                    <a:pt x="19200" y="12201"/>
                  </a:cubicBezTo>
                  <a:cubicBezTo>
                    <a:pt x="20571" y="13281"/>
                    <a:pt x="21600" y="14901"/>
                    <a:pt x="20057" y="16521"/>
                  </a:cubicBezTo>
                  <a:cubicBezTo>
                    <a:pt x="18514" y="18141"/>
                    <a:pt x="14400" y="19761"/>
                    <a:pt x="11314" y="20571"/>
                  </a:cubicBezTo>
                  <a:cubicBezTo>
                    <a:pt x="8229" y="21381"/>
                    <a:pt x="6171" y="21381"/>
                    <a:pt x="4114" y="213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1" name="Line"/>
            <p:cNvSpPr/>
            <p:nvPr/>
          </p:nvSpPr>
          <p:spPr>
            <a:xfrm>
              <a:off x="8455114" y="7270264"/>
              <a:ext cx="2032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2" name="Line"/>
            <p:cNvSpPr/>
            <p:nvPr/>
          </p:nvSpPr>
          <p:spPr>
            <a:xfrm>
              <a:off x="8551275" y="7282964"/>
              <a:ext cx="87990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600" fill="norm" stroke="1" extrusionOk="0">
                  <a:moveTo>
                    <a:pt x="5949" y="0"/>
                  </a:moveTo>
                  <a:cubicBezTo>
                    <a:pt x="3892" y="2160"/>
                    <a:pt x="1835" y="4320"/>
                    <a:pt x="807" y="6120"/>
                  </a:cubicBezTo>
                  <a:cubicBezTo>
                    <a:pt x="-222" y="7920"/>
                    <a:pt x="-222" y="9360"/>
                    <a:pt x="549" y="10560"/>
                  </a:cubicBezTo>
                  <a:cubicBezTo>
                    <a:pt x="1321" y="11760"/>
                    <a:pt x="2864" y="12720"/>
                    <a:pt x="5692" y="12720"/>
                  </a:cubicBezTo>
                  <a:cubicBezTo>
                    <a:pt x="8521" y="12720"/>
                    <a:pt x="12635" y="11760"/>
                    <a:pt x="14692" y="11880"/>
                  </a:cubicBezTo>
                  <a:cubicBezTo>
                    <a:pt x="16749" y="12000"/>
                    <a:pt x="16749" y="13200"/>
                    <a:pt x="17521" y="15000"/>
                  </a:cubicBezTo>
                  <a:cubicBezTo>
                    <a:pt x="18292" y="16800"/>
                    <a:pt x="19835" y="19200"/>
                    <a:pt x="2137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3" name="Line"/>
            <p:cNvSpPr/>
            <p:nvPr/>
          </p:nvSpPr>
          <p:spPr>
            <a:xfrm>
              <a:off x="8747214" y="7189831"/>
              <a:ext cx="133351" cy="131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787"/>
                  </a:moveTo>
                  <a:cubicBezTo>
                    <a:pt x="1029" y="1394"/>
                    <a:pt x="2057" y="0"/>
                    <a:pt x="3257" y="0"/>
                  </a:cubicBezTo>
                  <a:cubicBezTo>
                    <a:pt x="4457" y="0"/>
                    <a:pt x="5829" y="1394"/>
                    <a:pt x="8914" y="5226"/>
                  </a:cubicBezTo>
                  <a:cubicBezTo>
                    <a:pt x="12000" y="9058"/>
                    <a:pt x="16800" y="1532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4" name="Line"/>
            <p:cNvSpPr/>
            <p:nvPr/>
          </p:nvSpPr>
          <p:spPr>
            <a:xfrm>
              <a:off x="8772614" y="7219464"/>
              <a:ext cx="8890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971" y="3130"/>
                    <a:pt x="12343" y="6261"/>
                    <a:pt x="8743" y="9861"/>
                  </a:cubicBezTo>
                  <a:cubicBezTo>
                    <a:pt x="5143" y="13461"/>
                    <a:pt x="2571" y="1753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5" name="Line"/>
            <p:cNvSpPr/>
            <p:nvPr/>
          </p:nvSpPr>
          <p:spPr>
            <a:xfrm>
              <a:off x="8936191" y="7044749"/>
              <a:ext cx="77724" cy="193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2" h="21493" fill="norm" stroke="1" extrusionOk="0">
                  <a:moveTo>
                    <a:pt x="20872" y="5293"/>
                  </a:moveTo>
                  <a:cubicBezTo>
                    <a:pt x="20304" y="4119"/>
                    <a:pt x="19735" y="2945"/>
                    <a:pt x="18314" y="1889"/>
                  </a:cubicBezTo>
                  <a:cubicBezTo>
                    <a:pt x="16893" y="832"/>
                    <a:pt x="14619" y="-107"/>
                    <a:pt x="11209" y="10"/>
                  </a:cubicBezTo>
                  <a:cubicBezTo>
                    <a:pt x="7798" y="128"/>
                    <a:pt x="3251" y="1302"/>
                    <a:pt x="1261" y="2476"/>
                  </a:cubicBezTo>
                  <a:cubicBezTo>
                    <a:pt x="-728" y="3650"/>
                    <a:pt x="-160" y="4823"/>
                    <a:pt x="1546" y="5410"/>
                  </a:cubicBezTo>
                  <a:cubicBezTo>
                    <a:pt x="3251" y="5997"/>
                    <a:pt x="6093" y="5997"/>
                    <a:pt x="8651" y="7993"/>
                  </a:cubicBezTo>
                  <a:cubicBezTo>
                    <a:pt x="11209" y="9989"/>
                    <a:pt x="13483" y="13980"/>
                    <a:pt x="14051" y="16563"/>
                  </a:cubicBezTo>
                  <a:cubicBezTo>
                    <a:pt x="14619" y="19145"/>
                    <a:pt x="13483" y="20319"/>
                    <a:pt x="12346" y="21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6" name="Line"/>
            <p:cNvSpPr/>
            <p:nvPr/>
          </p:nvSpPr>
          <p:spPr>
            <a:xfrm>
              <a:off x="9007564" y="6978669"/>
              <a:ext cx="160556" cy="558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580" fill="norm" stroke="1" extrusionOk="0">
                  <a:moveTo>
                    <a:pt x="0" y="225"/>
                  </a:moveTo>
                  <a:cubicBezTo>
                    <a:pt x="4488" y="144"/>
                    <a:pt x="8977" y="62"/>
                    <a:pt x="12623" y="21"/>
                  </a:cubicBezTo>
                  <a:cubicBezTo>
                    <a:pt x="16270" y="-20"/>
                    <a:pt x="19075" y="-20"/>
                    <a:pt x="20338" y="185"/>
                  </a:cubicBezTo>
                  <a:cubicBezTo>
                    <a:pt x="21600" y="389"/>
                    <a:pt x="21319" y="798"/>
                    <a:pt x="21039" y="2189"/>
                  </a:cubicBezTo>
                  <a:cubicBezTo>
                    <a:pt x="20758" y="3580"/>
                    <a:pt x="20478" y="5953"/>
                    <a:pt x="19917" y="8162"/>
                  </a:cubicBezTo>
                  <a:cubicBezTo>
                    <a:pt x="19356" y="10371"/>
                    <a:pt x="18514" y="12416"/>
                    <a:pt x="17532" y="14625"/>
                  </a:cubicBezTo>
                  <a:cubicBezTo>
                    <a:pt x="16551" y="16835"/>
                    <a:pt x="15429" y="19207"/>
                    <a:pt x="14306" y="215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7" name="Line"/>
            <p:cNvSpPr/>
            <p:nvPr/>
          </p:nvSpPr>
          <p:spPr>
            <a:xfrm>
              <a:off x="9388564" y="7181364"/>
              <a:ext cx="146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8" name="Line"/>
            <p:cNvSpPr/>
            <p:nvPr/>
          </p:nvSpPr>
          <p:spPr>
            <a:xfrm>
              <a:off x="9433014" y="7289314"/>
              <a:ext cx="1206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9" name="Line"/>
            <p:cNvSpPr/>
            <p:nvPr/>
          </p:nvSpPr>
          <p:spPr>
            <a:xfrm>
              <a:off x="9845764" y="6995707"/>
              <a:ext cx="228553" cy="357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436" fill="norm" stroke="1" extrusionOk="0">
                  <a:moveTo>
                    <a:pt x="0" y="4283"/>
                  </a:moveTo>
                  <a:cubicBezTo>
                    <a:pt x="0" y="3648"/>
                    <a:pt x="0" y="3012"/>
                    <a:pt x="694" y="2631"/>
                  </a:cubicBezTo>
                  <a:cubicBezTo>
                    <a:pt x="1387" y="2250"/>
                    <a:pt x="2774" y="2123"/>
                    <a:pt x="5945" y="1678"/>
                  </a:cubicBezTo>
                  <a:cubicBezTo>
                    <a:pt x="9116" y="1234"/>
                    <a:pt x="14070" y="471"/>
                    <a:pt x="17042" y="154"/>
                  </a:cubicBezTo>
                  <a:cubicBezTo>
                    <a:pt x="20015" y="-164"/>
                    <a:pt x="21006" y="-37"/>
                    <a:pt x="21303" y="980"/>
                  </a:cubicBezTo>
                  <a:cubicBezTo>
                    <a:pt x="21600" y="1996"/>
                    <a:pt x="21204" y="3902"/>
                    <a:pt x="20015" y="7078"/>
                  </a:cubicBezTo>
                  <a:cubicBezTo>
                    <a:pt x="18826" y="10255"/>
                    <a:pt x="16844" y="14702"/>
                    <a:pt x="15457" y="17307"/>
                  </a:cubicBezTo>
                  <a:cubicBezTo>
                    <a:pt x="14070" y="19911"/>
                    <a:pt x="13277" y="20674"/>
                    <a:pt x="12484" y="214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0" name="Line"/>
            <p:cNvSpPr/>
            <p:nvPr/>
          </p:nvSpPr>
          <p:spPr>
            <a:xfrm>
              <a:off x="9915614" y="7192841"/>
              <a:ext cx="26670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5486" y="11040"/>
                    <a:pt x="10971" y="1783"/>
                    <a:pt x="14571" y="240"/>
                  </a:cubicBezTo>
                  <a:cubicBezTo>
                    <a:pt x="18171" y="-1303"/>
                    <a:pt x="19886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1" name="Line"/>
            <p:cNvSpPr/>
            <p:nvPr/>
          </p:nvSpPr>
          <p:spPr>
            <a:xfrm>
              <a:off x="9839414" y="7498864"/>
              <a:ext cx="1714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2" name="Line"/>
            <p:cNvSpPr/>
            <p:nvPr/>
          </p:nvSpPr>
          <p:spPr>
            <a:xfrm>
              <a:off x="9877514" y="7543314"/>
              <a:ext cx="2222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97" y="18000"/>
                    <a:pt x="6994" y="14400"/>
                    <a:pt x="10594" y="10800"/>
                  </a:cubicBezTo>
                  <a:cubicBezTo>
                    <a:pt x="14194" y="7200"/>
                    <a:pt x="17897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3" name="Line"/>
            <p:cNvSpPr/>
            <p:nvPr/>
          </p:nvSpPr>
          <p:spPr>
            <a:xfrm>
              <a:off x="10353764" y="7149614"/>
              <a:ext cx="5842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00" y="18212"/>
                    <a:pt x="3600" y="14824"/>
                    <a:pt x="6026" y="11647"/>
                  </a:cubicBezTo>
                  <a:cubicBezTo>
                    <a:pt x="8452" y="8471"/>
                    <a:pt x="11504" y="5506"/>
                    <a:pt x="14204" y="3600"/>
                  </a:cubicBezTo>
                  <a:cubicBezTo>
                    <a:pt x="16904" y="1694"/>
                    <a:pt x="19252" y="84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4" name="Line"/>
            <p:cNvSpPr/>
            <p:nvPr/>
          </p:nvSpPr>
          <p:spPr>
            <a:xfrm>
              <a:off x="10849064" y="7065259"/>
              <a:ext cx="182364" cy="185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0" h="21322" fill="norm" stroke="1" extrusionOk="0">
                  <a:moveTo>
                    <a:pt x="0" y="207"/>
                  </a:moveTo>
                  <a:cubicBezTo>
                    <a:pt x="4126" y="-35"/>
                    <a:pt x="8252" y="-278"/>
                    <a:pt x="12135" y="814"/>
                  </a:cubicBezTo>
                  <a:cubicBezTo>
                    <a:pt x="16018" y="1906"/>
                    <a:pt x="19658" y="4333"/>
                    <a:pt x="20629" y="7246"/>
                  </a:cubicBezTo>
                  <a:cubicBezTo>
                    <a:pt x="21600" y="10158"/>
                    <a:pt x="19901" y="13556"/>
                    <a:pt x="17838" y="15983"/>
                  </a:cubicBezTo>
                  <a:cubicBezTo>
                    <a:pt x="15775" y="18410"/>
                    <a:pt x="13348" y="19866"/>
                    <a:pt x="10921" y="213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5" name="Line"/>
            <p:cNvSpPr/>
            <p:nvPr/>
          </p:nvSpPr>
          <p:spPr>
            <a:xfrm>
              <a:off x="4600664" y="7587764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6" name="Line"/>
            <p:cNvSpPr/>
            <p:nvPr/>
          </p:nvSpPr>
          <p:spPr>
            <a:xfrm>
              <a:off x="4843125" y="7708414"/>
              <a:ext cx="27824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600" fill="norm" stroke="1" extrusionOk="0">
                  <a:moveTo>
                    <a:pt x="1373" y="0"/>
                  </a:moveTo>
                  <a:cubicBezTo>
                    <a:pt x="561" y="758"/>
                    <a:pt x="-251" y="1516"/>
                    <a:pt x="74" y="2653"/>
                  </a:cubicBezTo>
                  <a:cubicBezTo>
                    <a:pt x="399" y="3789"/>
                    <a:pt x="1860" y="5305"/>
                    <a:pt x="4459" y="7011"/>
                  </a:cubicBezTo>
                  <a:cubicBezTo>
                    <a:pt x="7057" y="8716"/>
                    <a:pt x="10793" y="10611"/>
                    <a:pt x="13066" y="11558"/>
                  </a:cubicBezTo>
                  <a:cubicBezTo>
                    <a:pt x="15340" y="12505"/>
                    <a:pt x="16152" y="12505"/>
                    <a:pt x="15990" y="13074"/>
                  </a:cubicBezTo>
                  <a:cubicBezTo>
                    <a:pt x="15827" y="13642"/>
                    <a:pt x="14690" y="14779"/>
                    <a:pt x="12254" y="15916"/>
                  </a:cubicBezTo>
                  <a:cubicBezTo>
                    <a:pt x="9818" y="17053"/>
                    <a:pt x="6083" y="18189"/>
                    <a:pt x="3728" y="18947"/>
                  </a:cubicBezTo>
                  <a:cubicBezTo>
                    <a:pt x="1373" y="19705"/>
                    <a:pt x="399" y="20084"/>
                    <a:pt x="399" y="20274"/>
                  </a:cubicBezTo>
                  <a:cubicBezTo>
                    <a:pt x="399" y="20463"/>
                    <a:pt x="1373" y="20463"/>
                    <a:pt x="3647" y="20084"/>
                  </a:cubicBezTo>
                  <a:cubicBezTo>
                    <a:pt x="5920" y="19705"/>
                    <a:pt x="9493" y="18947"/>
                    <a:pt x="12660" y="19137"/>
                  </a:cubicBezTo>
                  <a:cubicBezTo>
                    <a:pt x="15827" y="19326"/>
                    <a:pt x="18588" y="20463"/>
                    <a:pt x="2134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7" name="Line"/>
            <p:cNvSpPr/>
            <p:nvPr/>
          </p:nvSpPr>
          <p:spPr>
            <a:xfrm>
              <a:off x="11254113" y="6957762"/>
              <a:ext cx="147452" cy="388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9" h="21441" fill="norm" stroke="1" extrusionOk="0">
                  <a:moveTo>
                    <a:pt x="19991" y="5679"/>
                  </a:moveTo>
                  <a:cubicBezTo>
                    <a:pt x="20591" y="4161"/>
                    <a:pt x="21191" y="2643"/>
                    <a:pt x="20741" y="1709"/>
                  </a:cubicBezTo>
                  <a:cubicBezTo>
                    <a:pt x="20291" y="775"/>
                    <a:pt x="18791" y="425"/>
                    <a:pt x="16391" y="191"/>
                  </a:cubicBezTo>
                  <a:cubicBezTo>
                    <a:pt x="13991" y="-42"/>
                    <a:pt x="10691" y="-159"/>
                    <a:pt x="7691" y="425"/>
                  </a:cubicBezTo>
                  <a:cubicBezTo>
                    <a:pt x="4691" y="1009"/>
                    <a:pt x="1991" y="2293"/>
                    <a:pt x="791" y="3519"/>
                  </a:cubicBezTo>
                  <a:cubicBezTo>
                    <a:pt x="-409" y="4745"/>
                    <a:pt x="-109" y="5912"/>
                    <a:pt x="791" y="6555"/>
                  </a:cubicBezTo>
                  <a:cubicBezTo>
                    <a:pt x="1691" y="7197"/>
                    <a:pt x="3191" y="7313"/>
                    <a:pt x="5441" y="7197"/>
                  </a:cubicBezTo>
                  <a:cubicBezTo>
                    <a:pt x="7691" y="7080"/>
                    <a:pt x="10691" y="6730"/>
                    <a:pt x="13391" y="6321"/>
                  </a:cubicBezTo>
                  <a:cubicBezTo>
                    <a:pt x="16091" y="5912"/>
                    <a:pt x="18491" y="5445"/>
                    <a:pt x="19691" y="5562"/>
                  </a:cubicBezTo>
                  <a:cubicBezTo>
                    <a:pt x="20891" y="5679"/>
                    <a:pt x="20891" y="6379"/>
                    <a:pt x="19991" y="8306"/>
                  </a:cubicBezTo>
                  <a:cubicBezTo>
                    <a:pt x="19091" y="10232"/>
                    <a:pt x="17291" y="13385"/>
                    <a:pt x="16691" y="15778"/>
                  </a:cubicBezTo>
                  <a:cubicBezTo>
                    <a:pt x="16091" y="18172"/>
                    <a:pt x="16691" y="19806"/>
                    <a:pt x="17291" y="214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8" name="Line"/>
            <p:cNvSpPr/>
            <p:nvPr/>
          </p:nvSpPr>
          <p:spPr>
            <a:xfrm>
              <a:off x="1311364" y="7891432"/>
              <a:ext cx="29634" cy="305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1" fill="norm" stroke="1" extrusionOk="0">
                  <a:moveTo>
                    <a:pt x="0" y="3655"/>
                  </a:moveTo>
                  <a:cubicBezTo>
                    <a:pt x="0" y="2910"/>
                    <a:pt x="0" y="2165"/>
                    <a:pt x="2314" y="1421"/>
                  </a:cubicBezTo>
                  <a:cubicBezTo>
                    <a:pt x="4629" y="676"/>
                    <a:pt x="9257" y="-69"/>
                    <a:pt x="12343" y="5"/>
                  </a:cubicBezTo>
                  <a:cubicBezTo>
                    <a:pt x="15429" y="80"/>
                    <a:pt x="16971" y="974"/>
                    <a:pt x="18514" y="3804"/>
                  </a:cubicBezTo>
                  <a:cubicBezTo>
                    <a:pt x="20057" y="6634"/>
                    <a:pt x="21600" y="11401"/>
                    <a:pt x="21600" y="14679"/>
                  </a:cubicBezTo>
                  <a:cubicBezTo>
                    <a:pt x="21600" y="17956"/>
                    <a:pt x="20057" y="19743"/>
                    <a:pt x="18514" y="215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9" name="Line"/>
            <p:cNvSpPr/>
            <p:nvPr/>
          </p:nvSpPr>
          <p:spPr>
            <a:xfrm>
              <a:off x="1181334" y="7936451"/>
              <a:ext cx="352281" cy="45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0879" fill="norm" stroke="1" extrusionOk="0">
                  <a:moveTo>
                    <a:pt x="569" y="20879"/>
                  </a:moveTo>
                  <a:cubicBezTo>
                    <a:pt x="184" y="16952"/>
                    <a:pt x="-202" y="13024"/>
                    <a:pt x="119" y="10079"/>
                  </a:cubicBezTo>
                  <a:cubicBezTo>
                    <a:pt x="441" y="7134"/>
                    <a:pt x="1469" y="5170"/>
                    <a:pt x="4362" y="3206"/>
                  </a:cubicBezTo>
                  <a:cubicBezTo>
                    <a:pt x="7255" y="1243"/>
                    <a:pt x="12012" y="-721"/>
                    <a:pt x="15162" y="261"/>
                  </a:cubicBezTo>
                  <a:cubicBezTo>
                    <a:pt x="18312" y="1243"/>
                    <a:pt x="19855" y="5170"/>
                    <a:pt x="21398" y="90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0" name="Line"/>
            <p:cNvSpPr/>
            <p:nvPr/>
          </p:nvSpPr>
          <p:spPr>
            <a:xfrm>
              <a:off x="1165314" y="8203714"/>
              <a:ext cx="2857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40" y="17486"/>
                    <a:pt x="9280" y="13371"/>
                    <a:pt x="12880" y="9771"/>
                  </a:cubicBezTo>
                  <a:cubicBezTo>
                    <a:pt x="16480" y="6171"/>
                    <a:pt x="19040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1" name="Line"/>
            <p:cNvSpPr/>
            <p:nvPr/>
          </p:nvSpPr>
          <p:spPr>
            <a:xfrm>
              <a:off x="1535730" y="7959587"/>
              <a:ext cx="175009" cy="301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1" h="21350" fill="norm" stroke="1" extrusionOk="0">
                  <a:moveTo>
                    <a:pt x="14400" y="5150"/>
                  </a:moveTo>
                  <a:cubicBezTo>
                    <a:pt x="14400" y="4100"/>
                    <a:pt x="14400" y="3050"/>
                    <a:pt x="13629" y="2675"/>
                  </a:cubicBezTo>
                  <a:cubicBezTo>
                    <a:pt x="12857" y="2300"/>
                    <a:pt x="11314" y="2600"/>
                    <a:pt x="9000" y="3950"/>
                  </a:cubicBezTo>
                  <a:cubicBezTo>
                    <a:pt x="6686" y="5300"/>
                    <a:pt x="3600" y="7700"/>
                    <a:pt x="1929" y="10175"/>
                  </a:cubicBezTo>
                  <a:cubicBezTo>
                    <a:pt x="257" y="12650"/>
                    <a:pt x="0" y="15200"/>
                    <a:pt x="0" y="16850"/>
                  </a:cubicBezTo>
                  <a:cubicBezTo>
                    <a:pt x="0" y="18500"/>
                    <a:pt x="257" y="19250"/>
                    <a:pt x="1029" y="19700"/>
                  </a:cubicBezTo>
                  <a:cubicBezTo>
                    <a:pt x="1800" y="20150"/>
                    <a:pt x="3086" y="20300"/>
                    <a:pt x="6429" y="18350"/>
                  </a:cubicBezTo>
                  <a:cubicBezTo>
                    <a:pt x="9771" y="16400"/>
                    <a:pt x="15171" y="12350"/>
                    <a:pt x="18129" y="9050"/>
                  </a:cubicBezTo>
                  <a:cubicBezTo>
                    <a:pt x="21086" y="5750"/>
                    <a:pt x="21600" y="3200"/>
                    <a:pt x="21086" y="1700"/>
                  </a:cubicBezTo>
                  <a:cubicBezTo>
                    <a:pt x="20571" y="200"/>
                    <a:pt x="19029" y="-250"/>
                    <a:pt x="15943" y="125"/>
                  </a:cubicBezTo>
                  <a:cubicBezTo>
                    <a:pt x="12857" y="500"/>
                    <a:pt x="8229" y="1700"/>
                    <a:pt x="5400" y="3425"/>
                  </a:cubicBezTo>
                  <a:cubicBezTo>
                    <a:pt x="2571" y="5150"/>
                    <a:pt x="1543" y="7400"/>
                    <a:pt x="3086" y="9875"/>
                  </a:cubicBezTo>
                  <a:cubicBezTo>
                    <a:pt x="4629" y="12350"/>
                    <a:pt x="8743" y="15050"/>
                    <a:pt x="11057" y="17000"/>
                  </a:cubicBezTo>
                  <a:cubicBezTo>
                    <a:pt x="13371" y="18950"/>
                    <a:pt x="13886" y="20150"/>
                    <a:pt x="14400" y="213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2" name="Line"/>
            <p:cNvSpPr/>
            <p:nvPr/>
          </p:nvSpPr>
          <p:spPr>
            <a:xfrm>
              <a:off x="1719245" y="7937014"/>
              <a:ext cx="119170" cy="331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7" h="21536" fill="norm" stroke="1" extrusionOk="0">
                  <a:moveTo>
                    <a:pt x="1974" y="8668"/>
                  </a:moveTo>
                  <a:cubicBezTo>
                    <a:pt x="2719" y="11694"/>
                    <a:pt x="3464" y="14721"/>
                    <a:pt x="3836" y="16647"/>
                  </a:cubicBezTo>
                  <a:cubicBezTo>
                    <a:pt x="4208" y="18573"/>
                    <a:pt x="4208" y="19399"/>
                    <a:pt x="4022" y="20155"/>
                  </a:cubicBezTo>
                  <a:cubicBezTo>
                    <a:pt x="3836" y="20912"/>
                    <a:pt x="3464" y="21600"/>
                    <a:pt x="3091" y="21531"/>
                  </a:cubicBezTo>
                  <a:cubicBezTo>
                    <a:pt x="2719" y="21462"/>
                    <a:pt x="2346" y="20637"/>
                    <a:pt x="2160" y="17954"/>
                  </a:cubicBezTo>
                  <a:cubicBezTo>
                    <a:pt x="1974" y="15271"/>
                    <a:pt x="1974" y="10731"/>
                    <a:pt x="2346" y="7567"/>
                  </a:cubicBezTo>
                  <a:cubicBezTo>
                    <a:pt x="2719" y="4403"/>
                    <a:pt x="3464" y="2614"/>
                    <a:pt x="4581" y="1513"/>
                  </a:cubicBezTo>
                  <a:cubicBezTo>
                    <a:pt x="5698" y="413"/>
                    <a:pt x="7188" y="0"/>
                    <a:pt x="8677" y="0"/>
                  </a:cubicBezTo>
                  <a:cubicBezTo>
                    <a:pt x="10167" y="0"/>
                    <a:pt x="11657" y="413"/>
                    <a:pt x="12960" y="1857"/>
                  </a:cubicBezTo>
                  <a:cubicBezTo>
                    <a:pt x="14264" y="3302"/>
                    <a:pt x="15381" y="5778"/>
                    <a:pt x="14450" y="7842"/>
                  </a:cubicBezTo>
                  <a:cubicBezTo>
                    <a:pt x="13519" y="9906"/>
                    <a:pt x="10539" y="11557"/>
                    <a:pt x="7560" y="12589"/>
                  </a:cubicBezTo>
                  <a:cubicBezTo>
                    <a:pt x="4581" y="13620"/>
                    <a:pt x="1601" y="14033"/>
                    <a:pt x="484" y="14583"/>
                  </a:cubicBezTo>
                  <a:cubicBezTo>
                    <a:pt x="-633" y="15134"/>
                    <a:pt x="112" y="15822"/>
                    <a:pt x="3464" y="16922"/>
                  </a:cubicBezTo>
                  <a:cubicBezTo>
                    <a:pt x="6815" y="18023"/>
                    <a:pt x="12774" y="19536"/>
                    <a:pt x="16126" y="20362"/>
                  </a:cubicBezTo>
                  <a:cubicBezTo>
                    <a:pt x="19477" y="21187"/>
                    <a:pt x="20222" y="21325"/>
                    <a:pt x="20967" y="214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3" name="Line"/>
            <p:cNvSpPr/>
            <p:nvPr/>
          </p:nvSpPr>
          <p:spPr>
            <a:xfrm>
              <a:off x="1927314" y="8069801"/>
              <a:ext cx="8255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3877" y="2735"/>
                    <a:pt x="7754" y="-1585"/>
                    <a:pt x="11354" y="575"/>
                  </a:cubicBezTo>
                  <a:cubicBezTo>
                    <a:pt x="14954" y="2735"/>
                    <a:pt x="18277" y="11375"/>
                    <a:pt x="21600" y="20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4" name="Line"/>
            <p:cNvSpPr/>
            <p:nvPr/>
          </p:nvSpPr>
          <p:spPr>
            <a:xfrm>
              <a:off x="1927314" y="8178314"/>
              <a:ext cx="1524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5" name="Line"/>
            <p:cNvSpPr/>
            <p:nvPr/>
          </p:nvSpPr>
          <p:spPr>
            <a:xfrm>
              <a:off x="2121847" y="7953786"/>
              <a:ext cx="201166" cy="307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173" fill="norm" stroke="1" extrusionOk="0">
                  <a:moveTo>
                    <a:pt x="16771" y="7162"/>
                  </a:moveTo>
                  <a:cubicBezTo>
                    <a:pt x="15008" y="6287"/>
                    <a:pt x="13245" y="5411"/>
                    <a:pt x="11151" y="5192"/>
                  </a:cubicBezTo>
                  <a:cubicBezTo>
                    <a:pt x="9057" y="4973"/>
                    <a:pt x="6633" y="5411"/>
                    <a:pt x="4429" y="7016"/>
                  </a:cubicBezTo>
                  <a:cubicBezTo>
                    <a:pt x="2224" y="8622"/>
                    <a:pt x="241" y="11395"/>
                    <a:pt x="20" y="13657"/>
                  </a:cubicBezTo>
                  <a:cubicBezTo>
                    <a:pt x="-200" y="15919"/>
                    <a:pt x="1343" y="17670"/>
                    <a:pt x="4208" y="18108"/>
                  </a:cubicBezTo>
                  <a:cubicBezTo>
                    <a:pt x="7073" y="18546"/>
                    <a:pt x="11261" y="17670"/>
                    <a:pt x="14457" y="15262"/>
                  </a:cubicBezTo>
                  <a:cubicBezTo>
                    <a:pt x="17653" y="12854"/>
                    <a:pt x="19857" y="8914"/>
                    <a:pt x="20629" y="6141"/>
                  </a:cubicBezTo>
                  <a:cubicBezTo>
                    <a:pt x="21400" y="3368"/>
                    <a:pt x="20739" y="1762"/>
                    <a:pt x="18976" y="814"/>
                  </a:cubicBezTo>
                  <a:cubicBezTo>
                    <a:pt x="17212" y="-135"/>
                    <a:pt x="14347" y="-427"/>
                    <a:pt x="11702" y="887"/>
                  </a:cubicBezTo>
                  <a:cubicBezTo>
                    <a:pt x="9057" y="2200"/>
                    <a:pt x="6633" y="5119"/>
                    <a:pt x="6963" y="8038"/>
                  </a:cubicBezTo>
                  <a:cubicBezTo>
                    <a:pt x="7294" y="10957"/>
                    <a:pt x="10380" y="13876"/>
                    <a:pt x="12694" y="16065"/>
                  </a:cubicBezTo>
                  <a:cubicBezTo>
                    <a:pt x="15008" y="18254"/>
                    <a:pt x="16551" y="19714"/>
                    <a:pt x="18094" y="211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6" name="Line"/>
            <p:cNvSpPr/>
            <p:nvPr/>
          </p:nvSpPr>
          <p:spPr>
            <a:xfrm>
              <a:off x="2365464" y="8151691"/>
              <a:ext cx="101873" cy="185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496" fill="norm" stroke="1" extrusionOk="0">
                  <a:moveTo>
                    <a:pt x="0" y="878"/>
                  </a:moveTo>
                  <a:cubicBezTo>
                    <a:pt x="4408" y="387"/>
                    <a:pt x="8816" y="-104"/>
                    <a:pt x="11902" y="19"/>
                  </a:cubicBezTo>
                  <a:cubicBezTo>
                    <a:pt x="14988" y="141"/>
                    <a:pt x="16751" y="878"/>
                    <a:pt x="17192" y="1860"/>
                  </a:cubicBezTo>
                  <a:cubicBezTo>
                    <a:pt x="17633" y="2841"/>
                    <a:pt x="16751" y="4069"/>
                    <a:pt x="15429" y="5051"/>
                  </a:cubicBezTo>
                  <a:cubicBezTo>
                    <a:pt x="14106" y="6032"/>
                    <a:pt x="12343" y="6769"/>
                    <a:pt x="12563" y="7137"/>
                  </a:cubicBezTo>
                  <a:cubicBezTo>
                    <a:pt x="12784" y="7505"/>
                    <a:pt x="14988" y="7505"/>
                    <a:pt x="17192" y="8119"/>
                  </a:cubicBezTo>
                  <a:cubicBezTo>
                    <a:pt x="19396" y="8732"/>
                    <a:pt x="21600" y="9960"/>
                    <a:pt x="21159" y="12046"/>
                  </a:cubicBezTo>
                  <a:cubicBezTo>
                    <a:pt x="20718" y="14132"/>
                    <a:pt x="17633" y="17078"/>
                    <a:pt x="14767" y="18796"/>
                  </a:cubicBezTo>
                  <a:cubicBezTo>
                    <a:pt x="11902" y="20514"/>
                    <a:pt x="9257" y="21005"/>
                    <a:pt x="6612" y="21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7" name="Line"/>
            <p:cNvSpPr/>
            <p:nvPr/>
          </p:nvSpPr>
          <p:spPr>
            <a:xfrm>
              <a:off x="2606764" y="8165614"/>
              <a:ext cx="1206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8" name="Line"/>
            <p:cNvSpPr/>
            <p:nvPr/>
          </p:nvSpPr>
          <p:spPr>
            <a:xfrm>
              <a:off x="2793030" y="7958291"/>
              <a:ext cx="212132" cy="289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1281" fill="norm" stroke="1" extrusionOk="0">
                  <a:moveTo>
                    <a:pt x="18035" y="7762"/>
                  </a:moveTo>
                  <a:cubicBezTo>
                    <a:pt x="18035" y="6363"/>
                    <a:pt x="18035" y="4964"/>
                    <a:pt x="17511" y="4187"/>
                  </a:cubicBezTo>
                  <a:cubicBezTo>
                    <a:pt x="16986" y="3410"/>
                    <a:pt x="15938" y="3255"/>
                    <a:pt x="13421" y="3644"/>
                  </a:cubicBezTo>
                  <a:cubicBezTo>
                    <a:pt x="10905" y="4032"/>
                    <a:pt x="6920" y="4964"/>
                    <a:pt x="4194" y="6130"/>
                  </a:cubicBezTo>
                  <a:cubicBezTo>
                    <a:pt x="1468" y="7295"/>
                    <a:pt x="0" y="8694"/>
                    <a:pt x="0" y="10636"/>
                  </a:cubicBezTo>
                  <a:cubicBezTo>
                    <a:pt x="0" y="12579"/>
                    <a:pt x="1468" y="15065"/>
                    <a:pt x="3984" y="16308"/>
                  </a:cubicBezTo>
                  <a:cubicBezTo>
                    <a:pt x="6501" y="17552"/>
                    <a:pt x="10066" y="17552"/>
                    <a:pt x="13317" y="15998"/>
                  </a:cubicBezTo>
                  <a:cubicBezTo>
                    <a:pt x="16567" y="14444"/>
                    <a:pt x="19503" y="11336"/>
                    <a:pt x="20551" y="8461"/>
                  </a:cubicBezTo>
                  <a:cubicBezTo>
                    <a:pt x="21600" y="5586"/>
                    <a:pt x="20761" y="2944"/>
                    <a:pt x="19188" y="1468"/>
                  </a:cubicBezTo>
                  <a:cubicBezTo>
                    <a:pt x="17616" y="-8"/>
                    <a:pt x="15309" y="-319"/>
                    <a:pt x="12792" y="303"/>
                  </a:cubicBezTo>
                  <a:cubicBezTo>
                    <a:pt x="10276" y="924"/>
                    <a:pt x="7550" y="2478"/>
                    <a:pt x="6082" y="4110"/>
                  </a:cubicBezTo>
                  <a:cubicBezTo>
                    <a:pt x="4614" y="5741"/>
                    <a:pt x="4404" y="7451"/>
                    <a:pt x="6291" y="9549"/>
                  </a:cubicBezTo>
                  <a:cubicBezTo>
                    <a:pt x="8179" y="11646"/>
                    <a:pt x="12163" y="14133"/>
                    <a:pt x="14889" y="16153"/>
                  </a:cubicBezTo>
                  <a:cubicBezTo>
                    <a:pt x="17616" y="18173"/>
                    <a:pt x="19083" y="19727"/>
                    <a:pt x="20551" y="212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9" name="Line"/>
            <p:cNvSpPr/>
            <p:nvPr/>
          </p:nvSpPr>
          <p:spPr>
            <a:xfrm>
              <a:off x="3063964" y="8184664"/>
              <a:ext cx="8467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5200"/>
                    <a:pt x="21600" y="10400"/>
                    <a:pt x="21600" y="14000"/>
                  </a:cubicBezTo>
                  <a:cubicBezTo>
                    <a:pt x="21600" y="17600"/>
                    <a:pt x="10800" y="19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0" name="Line"/>
            <p:cNvSpPr/>
            <p:nvPr/>
          </p:nvSpPr>
          <p:spPr>
            <a:xfrm>
              <a:off x="3279864" y="8133864"/>
              <a:ext cx="139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1" name="Line"/>
            <p:cNvSpPr/>
            <p:nvPr/>
          </p:nvSpPr>
          <p:spPr>
            <a:xfrm>
              <a:off x="3324314" y="8197364"/>
              <a:ext cx="1397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2" name="Line"/>
            <p:cNvSpPr/>
            <p:nvPr/>
          </p:nvSpPr>
          <p:spPr>
            <a:xfrm>
              <a:off x="3654514" y="7996494"/>
              <a:ext cx="190501" cy="297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8" fill="norm" stroke="1" extrusionOk="0">
                  <a:moveTo>
                    <a:pt x="21600" y="746"/>
                  </a:moveTo>
                  <a:cubicBezTo>
                    <a:pt x="20400" y="289"/>
                    <a:pt x="19200" y="-167"/>
                    <a:pt x="17400" y="61"/>
                  </a:cubicBezTo>
                  <a:cubicBezTo>
                    <a:pt x="15600" y="289"/>
                    <a:pt x="13200" y="1202"/>
                    <a:pt x="10440" y="3636"/>
                  </a:cubicBezTo>
                  <a:cubicBezTo>
                    <a:pt x="7680" y="6070"/>
                    <a:pt x="4560" y="10025"/>
                    <a:pt x="2880" y="12687"/>
                  </a:cubicBezTo>
                  <a:cubicBezTo>
                    <a:pt x="1200" y="15348"/>
                    <a:pt x="960" y="16718"/>
                    <a:pt x="960" y="17858"/>
                  </a:cubicBezTo>
                  <a:cubicBezTo>
                    <a:pt x="960" y="18999"/>
                    <a:pt x="1200" y="19912"/>
                    <a:pt x="2040" y="20520"/>
                  </a:cubicBezTo>
                  <a:cubicBezTo>
                    <a:pt x="2880" y="21129"/>
                    <a:pt x="4320" y="21433"/>
                    <a:pt x="6480" y="21357"/>
                  </a:cubicBezTo>
                  <a:cubicBezTo>
                    <a:pt x="8640" y="21281"/>
                    <a:pt x="11520" y="20825"/>
                    <a:pt x="13320" y="20216"/>
                  </a:cubicBezTo>
                  <a:cubicBezTo>
                    <a:pt x="15120" y="19608"/>
                    <a:pt x="15840" y="18847"/>
                    <a:pt x="15480" y="18087"/>
                  </a:cubicBezTo>
                  <a:cubicBezTo>
                    <a:pt x="15120" y="17326"/>
                    <a:pt x="13680" y="16565"/>
                    <a:pt x="11400" y="16185"/>
                  </a:cubicBezTo>
                  <a:cubicBezTo>
                    <a:pt x="9120" y="15805"/>
                    <a:pt x="6000" y="15805"/>
                    <a:pt x="3960" y="16033"/>
                  </a:cubicBezTo>
                  <a:cubicBezTo>
                    <a:pt x="1920" y="16261"/>
                    <a:pt x="960" y="16718"/>
                    <a:pt x="0" y="171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3" name="Line"/>
            <p:cNvSpPr/>
            <p:nvPr/>
          </p:nvSpPr>
          <p:spPr>
            <a:xfrm>
              <a:off x="3495764" y="8360020"/>
              <a:ext cx="234951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5643" y="12582"/>
                    <a:pt x="11286" y="4867"/>
                    <a:pt x="14886" y="1782"/>
                  </a:cubicBezTo>
                  <a:cubicBezTo>
                    <a:pt x="18486" y="-1304"/>
                    <a:pt x="20043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4" name="Line"/>
            <p:cNvSpPr/>
            <p:nvPr/>
          </p:nvSpPr>
          <p:spPr>
            <a:xfrm>
              <a:off x="3601597" y="8400564"/>
              <a:ext cx="173568" cy="28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1" fill="norm" stroke="1" extrusionOk="0">
                  <a:moveTo>
                    <a:pt x="2634" y="13886"/>
                  </a:moveTo>
                  <a:cubicBezTo>
                    <a:pt x="1317" y="16971"/>
                    <a:pt x="0" y="20057"/>
                    <a:pt x="0" y="20829"/>
                  </a:cubicBezTo>
                  <a:cubicBezTo>
                    <a:pt x="0" y="21600"/>
                    <a:pt x="1317" y="20057"/>
                    <a:pt x="5137" y="16200"/>
                  </a:cubicBezTo>
                  <a:cubicBezTo>
                    <a:pt x="8956" y="12343"/>
                    <a:pt x="15278" y="617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5" name="Line"/>
            <p:cNvSpPr/>
            <p:nvPr/>
          </p:nvSpPr>
          <p:spPr>
            <a:xfrm>
              <a:off x="4551980" y="8095764"/>
              <a:ext cx="169335" cy="258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360" y="0"/>
                  </a:moveTo>
                  <a:cubicBezTo>
                    <a:pt x="17550" y="3541"/>
                    <a:pt x="16740" y="7082"/>
                    <a:pt x="14985" y="10446"/>
                  </a:cubicBezTo>
                  <a:cubicBezTo>
                    <a:pt x="13230" y="13810"/>
                    <a:pt x="10530" y="16997"/>
                    <a:pt x="8505" y="18944"/>
                  </a:cubicBezTo>
                  <a:cubicBezTo>
                    <a:pt x="6480" y="20892"/>
                    <a:pt x="5130" y="21600"/>
                    <a:pt x="3915" y="21600"/>
                  </a:cubicBezTo>
                  <a:cubicBezTo>
                    <a:pt x="2700" y="21600"/>
                    <a:pt x="1620" y="20892"/>
                    <a:pt x="945" y="19387"/>
                  </a:cubicBezTo>
                  <a:cubicBezTo>
                    <a:pt x="270" y="17882"/>
                    <a:pt x="0" y="15580"/>
                    <a:pt x="0" y="13987"/>
                  </a:cubicBezTo>
                  <a:cubicBezTo>
                    <a:pt x="0" y="12393"/>
                    <a:pt x="270" y="11508"/>
                    <a:pt x="945" y="10800"/>
                  </a:cubicBezTo>
                  <a:cubicBezTo>
                    <a:pt x="1620" y="10092"/>
                    <a:pt x="2700" y="9561"/>
                    <a:pt x="3915" y="9295"/>
                  </a:cubicBezTo>
                  <a:cubicBezTo>
                    <a:pt x="5130" y="9030"/>
                    <a:pt x="6480" y="9030"/>
                    <a:pt x="7560" y="9384"/>
                  </a:cubicBezTo>
                  <a:cubicBezTo>
                    <a:pt x="8640" y="9738"/>
                    <a:pt x="9450" y="10446"/>
                    <a:pt x="11070" y="12039"/>
                  </a:cubicBezTo>
                  <a:cubicBezTo>
                    <a:pt x="12690" y="13633"/>
                    <a:pt x="15120" y="16111"/>
                    <a:pt x="17010" y="17439"/>
                  </a:cubicBezTo>
                  <a:cubicBezTo>
                    <a:pt x="18900" y="18767"/>
                    <a:pt x="20250" y="18944"/>
                    <a:pt x="21600" y="191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6" name="Line"/>
            <p:cNvSpPr/>
            <p:nvPr/>
          </p:nvSpPr>
          <p:spPr>
            <a:xfrm>
              <a:off x="4784814" y="8165614"/>
              <a:ext cx="1397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7" name="Line"/>
            <p:cNvSpPr/>
            <p:nvPr/>
          </p:nvSpPr>
          <p:spPr>
            <a:xfrm>
              <a:off x="4815980" y="8165614"/>
              <a:ext cx="102185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5" h="21600" fill="norm" stroke="1" extrusionOk="0">
                  <a:moveTo>
                    <a:pt x="20855" y="0"/>
                  </a:moveTo>
                  <a:cubicBezTo>
                    <a:pt x="16967" y="1800"/>
                    <a:pt x="13079" y="3600"/>
                    <a:pt x="9191" y="6814"/>
                  </a:cubicBezTo>
                  <a:cubicBezTo>
                    <a:pt x="5303" y="10029"/>
                    <a:pt x="1415" y="14657"/>
                    <a:pt x="335" y="17357"/>
                  </a:cubicBezTo>
                  <a:cubicBezTo>
                    <a:pt x="-745" y="20057"/>
                    <a:pt x="983" y="20829"/>
                    <a:pt x="271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8" name="Line"/>
            <p:cNvSpPr/>
            <p:nvPr/>
          </p:nvSpPr>
          <p:spPr>
            <a:xfrm>
              <a:off x="5003633" y="8083064"/>
              <a:ext cx="41532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600" fill="norm" stroke="1" extrusionOk="0">
                  <a:moveTo>
                    <a:pt x="21190" y="0"/>
                  </a:moveTo>
                  <a:cubicBezTo>
                    <a:pt x="14710" y="4358"/>
                    <a:pt x="8230" y="8716"/>
                    <a:pt x="4450" y="12032"/>
                  </a:cubicBezTo>
                  <a:cubicBezTo>
                    <a:pt x="670" y="15347"/>
                    <a:pt x="-410" y="17621"/>
                    <a:pt x="130" y="19042"/>
                  </a:cubicBezTo>
                  <a:cubicBezTo>
                    <a:pt x="670" y="20463"/>
                    <a:pt x="2830" y="21032"/>
                    <a:pt x="499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9" name="Line"/>
            <p:cNvSpPr/>
            <p:nvPr/>
          </p:nvSpPr>
          <p:spPr>
            <a:xfrm>
              <a:off x="4959126" y="8096189"/>
              <a:ext cx="206689" cy="31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311" fill="norm" stroke="1" extrusionOk="0">
                  <a:moveTo>
                    <a:pt x="1014" y="21311"/>
                  </a:moveTo>
                  <a:cubicBezTo>
                    <a:pt x="360" y="15551"/>
                    <a:pt x="-295" y="9791"/>
                    <a:pt x="141" y="6191"/>
                  </a:cubicBezTo>
                  <a:cubicBezTo>
                    <a:pt x="578" y="2591"/>
                    <a:pt x="2105" y="1151"/>
                    <a:pt x="5160" y="431"/>
                  </a:cubicBezTo>
                  <a:cubicBezTo>
                    <a:pt x="8214" y="-289"/>
                    <a:pt x="12796" y="-289"/>
                    <a:pt x="15741" y="1871"/>
                  </a:cubicBezTo>
                  <a:cubicBezTo>
                    <a:pt x="18687" y="4031"/>
                    <a:pt x="19996" y="8351"/>
                    <a:pt x="21305" y="126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0" name="Line"/>
            <p:cNvSpPr/>
            <p:nvPr/>
          </p:nvSpPr>
          <p:spPr>
            <a:xfrm>
              <a:off x="4899114" y="8298964"/>
              <a:ext cx="1841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59" y="21600"/>
                    <a:pt x="11917" y="21600"/>
                    <a:pt x="15517" y="18000"/>
                  </a:cubicBezTo>
                  <a:cubicBezTo>
                    <a:pt x="19117" y="14400"/>
                    <a:pt x="20359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1" name="Line"/>
            <p:cNvSpPr/>
            <p:nvPr/>
          </p:nvSpPr>
          <p:spPr>
            <a:xfrm>
              <a:off x="5148880" y="8094788"/>
              <a:ext cx="146869" cy="242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9" h="21313" fill="norm" stroke="1" extrusionOk="0">
                  <a:moveTo>
                    <a:pt x="17037" y="3996"/>
                  </a:moveTo>
                  <a:cubicBezTo>
                    <a:pt x="17037" y="2506"/>
                    <a:pt x="17037" y="1016"/>
                    <a:pt x="16124" y="365"/>
                  </a:cubicBezTo>
                  <a:cubicBezTo>
                    <a:pt x="15211" y="-287"/>
                    <a:pt x="13386" y="-101"/>
                    <a:pt x="10952" y="1203"/>
                  </a:cubicBezTo>
                  <a:cubicBezTo>
                    <a:pt x="8518" y="2506"/>
                    <a:pt x="5476" y="4927"/>
                    <a:pt x="3346" y="7999"/>
                  </a:cubicBezTo>
                  <a:cubicBezTo>
                    <a:pt x="1217" y="11072"/>
                    <a:pt x="0" y="14796"/>
                    <a:pt x="0" y="16937"/>
                  </a:cubicBezTo>
                  <a:cubicBezTo>
                    <a:pt x="0" y="19079"/>
                    <a:pt x="1217" y="19637"/>
                    <a:pt x="3803" y="19451"/>
                  </a:cubicBezTo>
                  <a:cubicBezTo>
                    <a:pt x="6389" y="19265"/>
                    <a:pt x="10344" y="18334"/>
                    <a:pt x="13842" y="15913"/>
                  </a:cubicBezTo>
                  <a:cubicBezTo>
                    <a:pt x="17341" y="13492"/>
                    <a:pt x="20383" y="9582"/>
                    <a:pt x="20992" y="6882"/>
                  </a:cubicBezTo>
                  <a:cubicBezTo>
                    <a:pt x="21600" y="4182"/>
                    <a:pt x="19775" y="2692"/>
                    <a:pt x="17189" y="2134"/>
                  </a:cubicBezTo>
                  <a:cubicBezTo>
                    <a:pt x="14603" y="1575"/>
                    <a:pt x="11256" y="1947"/>
                    <a:pt x="9127" y="3065"/>
                  </a:cubicBezTo>
                  <a:cubicBezTo>
                    <a:pt x="6997" y="4182"/>
                    <a:pt x="6085" y="6044"/>
                    <a:pt x="7454" y="8744"/>
                  </a:cubicBezTo>
                  <a:cubicBezTo>
                    <a:pt x="8823" y="11444"/>
                    <a:pt x="12473" y="14982"/>
                    <a:pt x="14451" y="17216"/>
                  </a:cubicBezTo>
                  <a:cubicBezTo>
                    <a:pt x="16428" y="19451"/>
                    <a:pt x="16732" y="20382"/>
                    <a:pt x="17037" y="213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2" name="Line"/>
            <p:cNvSpPr/>
            <p:nvPr/>
          </p:nvSpPr>
          <p:spPr>
            <a:xfrm>
              <a:off x="5333837" y="8078418"/>
              <a:ext cx="111378" cy="253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373" fill="norm" stroke="1" extrusionOk="0">
                  <a:moveTo>
                    <a:pt x="7996" y="4676"/>
                  </a:moveTo>
                  <a:cubicBezTo>
                    <a:pt x="6366" y="8782"/>
                    <a:pt x="4736" y="12887"/>
                    <a:pt x="3717" y="15387"/>
                  </a:cubicBezTo>
                  <a:cubicBezTo>
                    <a:pt x="2698" y="17886"/>
                    <a:pt x="2290" y="18778"/>
                    <a:pt x="1679" y="19671"/>
                  </a:cubicBezTo>
                  <a:cubicBezTo>
                    <a:pt x="1068" y="20563"/>
                    <a:pt x="253" y="21456"/>
                    <a:pt x="49" y="21367"/>
                  </a:cubicBezTo>
                  <a:cubicBezTo>
                    <a:pt x="-155" y="21277"/>
                    <a:pt x="253" y="20206"/>
                    <a:pt x="1883" y="16993"/>
                  </a:cubicBezTo>
                  <a:cubicBezTo>
                    <a:pt x="3513" y="13780"/>
                    <a:pt x="6366" y="8425"/>
                    <a:pt x="8403" y="5390"/>
                  </a:cubicBezTo>
                  <a:cubicBezTo>
                    <a:pt x="10441" y="2355"/>
                    <a:pt x="11664" y="1641"/>
                    <a:pt x="13090" y="1016"/>
                  </a:cubicBezTo>
                  <a:cubicBezTo>
                    <a:pt x="14517" y="392"/>
                    <a:pt x="16147" y="-144"/>
                    <a:pt x="17370" y="35"/>
                  </a:cubicBezTo>
                  <a:cubicBezTo>
                    <a:pt x="18592" y="213"/>
                    <a:pt x="19407" y="1106"/>
                    <a:pt x="20019" y="2444"/>
                  </a:cubicBezTo>
                  <a:cubicBezTo>
                    <a:pt x="20630" y="3783"/>
                    <a:pt x="21037" y="5568"/>
                    <a:pt x="19000" y="7264"/>
                  </a:cubicBezTo>
                  <a:cubicBezTo>
                    <a:pt x="16962" y="8960"/>
                    <a:pt x="12479" y="10567"/>
                    <a:pt x="9219" y="11192"/>
                  </a:cubicBezTo>
                  <a:cubicBezTo>
                    <a:pt x="5958" y="11816"/>
                    <a:pt x="3920" y="11459"/>
                    <a:pt x="3717" y="11549"/>
                  </a:cubicBezTo>
                  <a:cubicBezTo>
                    <a:pt x="3513" y="11638"/>
                    <a:pt x="5143" y="12173"/>
                    <a:pt x="8403" y="13780"/>
                  </a:cubicBezTo>
                  <a:cubicBezTo>
                    <a:pt x="11664" y="15387"/>
                    <a:pt x="16554" y="18064"/>
                    <a:pt x="21445" y="207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3" name="Line"/>
            <p:cNvSpPr/>
            <p:nvPr/>
          </p:nvSpPr>
          <p:spPr>
            <a:xfrm>
              <a:off x="5559514" y="8191014"/>
              <a:ext cx="889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4" name="Line"/>
            <p:cNvSpPr/>
            <p:nvPr/>
          </p:nvSpPr>
          <p:spPr>
            <a:xfrm>
              <a:off x="5559514" y="8286264"/>
              <a:ext cx="1206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5" name="Line"/>
            <p:cNvSpPr/>
            <p:nvPr/>
          </p:nvSpPr>
          <p:spPr>
            <a:xfrm>
              <a:off x="9915614" y="5817057"/>
              <a:ext cx="628651" cy="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9" fill="norm" stroke="1" extrusionOk="0">
                  <a:moveTo>
                    <a:pt x="0" y="7699"/>
                  </a:moveTo>
                  <a:cubicBezTo>
                    <a:pt x="2836" y="4099"/>
                    <a:pt x="5673" y="499"/>
                    <a:pt x="8400" y="49"/>
                  </a:cubicBezTo>
                  <a:cubicBezTo>
                    <a:pt x="11127" y="-401"/>
                    <a:pt x="13745" y="2299"/>
                    <a:pt x="15927" y="6349"/>
                  </a:cubicBezTo>
                  <a:cubicBezTo>
                    <a:pt x="18109" y="10399"/>
                    <a:pt x="19855" y="15799"/>
                    <a:pt x="21600" y="211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6" name="Line"/>
            <p:cNvSpPr/>
            <p:nvPr/>
          </p:nvSpPr>
          <p:spPr>
            <a:xfrm>
              <a:off x="9962380" y="5975227"/>
              <a:ext cx="499335" cy="25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1291" fill="norm" stroke="1" extrusionOk="0">
                  <a:moveTo>
                    <a:pt x="718" y="5091"/>
                  </a:moveTo>
                  <a:cubicBezTo>
                    <a:pt x="264" y="3291"/>
                    <a:pt x="-190" y="1491"/>
                    <a:pt x="82" y="591"/>
                  </a:cubicBezTo>
                  <a:cubicBezTo>
                    <a:pt x="355" y="-309"/>
                    <a:pt x="1353" y="-309"/>
                    <a:pt x="3395" y="1491"/>
                  </a:cubicBezTo>
                  <a:cubicBezTo>
                    <a:pt x="5437" y="3291"/>
                    <a:pt x="8523" y="6891"/>
                    <a:pt x="11699" y="10491"/>
                  </a:cubicBezTo>
                  <a:cubicBezTo>
                    <a:pt x="14876" y="14091"/>
                    <a:pt x="18143" y="17691"/>
                    <a:pt x="21410" y="212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7" name="Line"/>
            <p:cNvSpPr/>
            <p:nvPr/>
          </p:nvSpPr>
          <p:spPr>
            <a:xfrm>
              <a:off x="5882305" y="8016148"/>
              <a:ext cx="146051" cy="30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2" h="21396" fill="norm" stroke="1" extrusionOk="0">
                  <a:moveTo>
                    <a:pt x="13843" y="5527"/>
                  </a:moveTo>
                  <a:cubicBezTo>
                    <a:pt x="14755" y="4939"/>
                    <a:pt x="15668" y="4351"/>
                    <a:pt x="15820" y="3396"/>
                  </a:cubicBezTo>
                  <a:cubicBezTo>
                    <a:pt x="15972" y="2441"/>
                    <a:pt x="15364" y="1118"/>
                    <a:pt x="14147" y="457"/>
                  </a:cubicBezTo>
                  <a:cubicBezTo>
                    <a:pt x="12930" y="-204"/>
                    <a:pt x="11105" y="-204"/>
                    <a:pt x="8519" y="825"/>
                  </a:cubicBezTo>
                  <a:cubicBezTo>
                    <a:pt x="5933" y="1853"/>
                    <a:pt x="2586" y="3910"/>
                    <a:pt x="1065" y="5306"/>
                  </a:cubicBezTo>
                  <a:cubicBezTo>
                    <a:pt x="-456" y="6702"/>
                    <a:pt x="-152" y="7437"/>
                    <a:pt x="761" y="7878"/>
                  </a:cubicBezTo>
                  <a:cubicBezTo>
                    <a:pt x="1674" y="8318"/>
                    <a:pt x="3195" y="8465"/>
                    <a:pt x="6085" y="8172"/>
                  </a:cubicBezTo>
                  <a:cubicBezTo>
                    <a:pt x="8975" y="7878"/>
                    <a:pt x="13234" y="7143"/>
                    <a:pt x="15972" y="6555"/>
                  </a:cubicBezTo>
                  <a:cubicBezTo>
                    <a:pt x="18710" y="5967"/>
                    <a:pt x="19927" y="5527"/>
                    <a:pt x="20536" y="5674"/>
                  </a:cubicBezTo>
                  <a:cubicBezTo>
                    <a:pt x="21144" y="5820"/>
                    <a:pt x="21144" y="6555"/>
                    <a:pt x="20536" y="8906"/>
                  </a:cubicBezTo>
                  <a:cubicBezTo>
                    <a:pt x="19927" y="11257"/>
                    <a:pt x="18710" y="15225"/>
                    <a:pt x="18102" y="17576"/>
                  </a:cubicBezTo>
                  <a:cubicBezTo>
                    <a:pt x="17493" y="19927"/>
                    <a:pt x="17493" y="20661"/>
                    <a:pt x="17493" y="213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8" name="Line"/>
            <p:cNvSpPr/>
            <p:nvPr/>
          </p:nvSpPr>
          <p:spPr>
            <a:xfrm>
              <a:off x="5807164" y="8387864"/>
              <a:ext cx="2222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66" y="19200"/>
                    <a:pt x="11931" y="16800"/>
                    <a:pt x="15531" y="13200"/>
                  </a:cubicBezTo>
                  <a:cubicBezTo>
                    <a:pt x="19131" y="9600"/>
                    <a:pt x="20366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9" name="Line"/>
            <p:cNvSpPr/>
            <p:nvPr/>
          </p:nvSpPr>
          <p:spPr>
            <a:xfrm>
              <a:off x="5877014" y="8445014"/>
              <a:ext cx="1587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0" name="Line"/>
            <p:cNvSpPr/>
            <p:nvPr/>
          </p:nvSpPr>
          <p:spPr>
            <a:xfrm>
              <a:off x="6967143" y="7836503"/>
              <a:ext cx="217477" cy="298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7" h="21317" fill="norm" stroke="1" extrusionOk="0">
                  <a:moveTo>
                    <a:pt x="20373" y="4453"/>
                  </a:moveTo>
                  <a:cubicBezTo>
                    <a:pt x="20169" y="3698"/>
                    <a:pt x="19965" y="2943"/>
                    <a:pt x="18743" y="2188"/>
                  </a:cubicBezTo>
                  <a:cubicBezTo>
                    <a:pt x="17520" y="1432"/>
                    <a:pt x="15279" y="677"/>
                    <a:pt x="13648" y="300"/>
                  </a:cubicBezTo>
                  <a:cubicBezTo>
                    <a:pt x="12018" y="-78"/>
                    <a:pt x="10999" y="-78"/>
                    <a:pt x="9675" y="602"/>
                  </a:cubicBezTo>
                  <a:cubicBezTo>
                    <a:pt x="8350" y="1281"/>
                    <a:pt x="6720" y="2641"/>
                    <a:pt x="4886" y="4982"/>
                  </a:cubicBezTo>
                  <a:cubicBezTo>
                    <a:pt x="3052" y="7323"/>
                    <a:pt x="1014" y="10646"/>
                    <a:pt x="301" y="13139"/>
                  </a:cubicBezTo>
                  <a:cubicBezTo>
                    <a:pt x="-412" y="15631"/>
                    <a:pt x="199" y="17293"/>
                    <a:pt x="1524" y="18501"/>
                  </a:cubicBezTo>
                  <a:cubicBezTo>
                    <a:pt x="2848" y="19709"/>
                    <a:pt x="4886" y="20465"/>
                    <a:pt x="6924" y="20918"/>
                  </a:cubicBezTo>
                  <a:cubicBezTo>
                    <a:pt x="8962" y="21371"/>
                    <a:pt x="10999" y="21522"/>
                    <a:pt x="13037" y="20918"/>
                  </a:cubicBezTo>
                  <a:cubicBezTo>
                    <a:pt x="15075" y="20314"/>
                    <a:pt x="17113" y="18954"/>
                    <a:pt x="18641" y="16915"/>
                  </a:cubicBezTo>
                  <a:cubicBezTo>
                    <a:pt x="20169" y="14876"/>
                    <a:pt x="21188" y="12157"/>
                    <a:pt x="20882" y="9438"/>
                  </a:cubicBezTo>
                  <a:cubicBezTo>
                    <a:pt x="20577" y="6719"/>
                    <a:pt x="18946" y="4000"/>
                    <a:pt x="17622" y="2414"/>
                  </a:cubicBezTo>
                  <a:cubicBezTo>
                    <a:pt x="16297" y="828"/>
                    <a:pt x="15279" y="375"/>
                    <a:pt x="13750" y="149"/>
                  </a:cubicBezTo>
                  <a:cubicBezTo>
                    <a:pt x="12222" y="-78"/>
                    <a:pt x="10184" y="-78"/>
                    <a:pt x="8758" y="375"/>
                  </a:cubicBezTo>
                  <a:cubicBezTo>
                    <a:pt x="7331" y="828"/>
                    <a:pt x="6516" y="1735"/>
                    <a:pt x="6211" y="3094"/>
                  </a:cubicBezTo>
                  <a:cubicBezTo>
                    <a:pt x="5905" y="4453"/>
                    <a:pt x="6109" y="6266"/>
                    <a:pt x="7739" y="8381"/>
                  </a:cubicBezTo>
                  <a:cubicBezTo>
                    <a:pt x="9369" y="10495"/>
                    <a:pt x="12426" y="12912"/>
                    <a:pt x="14667" y="14800"/>
                  </a:cubicBezTo>
                  <a:cubicBezTo>
                    <a:pt x="16909" y="16688"/>
                    <a:pt x="18335" y="18048"/>
                    <a:pt x="19762" y="194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1" name="Line"/>
            <p:cNvSpPr/>
            <p:nvPr/>
          </p:nvSpPr>
          <p:spPr>
            <a:xfrm>
              <a:off x="7267664" y="8064014"/>
              <a:ext cx="127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2" name="Line"/>
            <p:cNvSpPr/>
            <p:nvPr/>
          </p:nvSpPr>
          <p:spPr>
            <a:xfrm>
              <a:off x="7407364" y="8038614"/>
              <a:ext cx="1524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3" name="Line"/>
            <p:cNvSpPr/>
            <p:nvPr/>
          </p:nvSpPr>
          <p:spPr>
            <a:xfrm>
              <a:off x="7636972" y="7930664"/>
              <a:ext cx="233943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fill="norm" stroke="1" extrusionOk="0">
                  <a:moveTo>
                    <a:pt x="21507" y="0"/>
                  </a:moveTo>
                  <a:cubicBezTo>
                    <a:pt x="20145" y="2492"/>
                    <a:pt x="18783" y="4985"/>
                    <a:pt x="16448" y="8308"/>
                  </a:cubicBezTo>
                  <a:cubicBezTo>
                    <a:pt x="14112" y="11631"/>
                    <a:pt x="10804" y="15785"/>
                    <a:pt x="8664" y="18000"/>
                  </a:cubicBezTo>
                  <a:cubicBezTo>
                    <a:pt x="6523" y="20215"/>
                    <a:pt x="5550" y="20492"/>
                    <a:pt x="4577" y="20492"/>
                  </a:cubicBezTo>
                  <a:cubicBezTo>
                    <a:pt x="3604" y="20492"/>
                    <a:pt x="2631" y="20215"/>
                    <a:pt x="1853" y="19385"/>
                  </a:cubicBezTo>
                  <a:cubicBezTo>
                    <a:pt x="1075" y="18554"/>
                    <a:pt x="491" y="17169"/>
                    <a:pt x="199" y="15785"/>
                  </a:cubicBezTo>
                  <a:cubicBezTo>
                    <a:pt x="-93" y="14400"/>
                    <a:pt x="-93" y="13015"/>
                    <a:pt x="393" y="12046"/>
                  </a:cubicBezTo>
                  <a:cubicBezTo>
                    <a:pt x="880" y="11077"/>
                    <a:pt x="1853" y="10523"/>
                    <a:pt x="3507" y="10523"/>
                  </a:cubicBezTo>
                  <a:cubicBezTo>
                    <a:pt x="5161" y="10523"/>
                    <a:pt x="7496" y="11077"/>
                    <a:pt x="9734" y="13015"/>
                  </a:cubicBezTo>
                  <a:cubicBezTo>
                    <a:pt x="11972" y="14954"/>
                    <a:pt x="14112" y="18277"/>
                    <a:pt x="1625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4" name="Line"/>
            <p:cNvSpPr/>
            <p:nvPr/>
          </p:nvSpPr>
          <p:spPr>
            <a:xfrm>
              <a:off x="8004264" y="7943364"/>
              <a:ext cx="1" cy="1524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5" name="Line"/>
            <p:cNvSpPr/>
            <p:nvPr/>
          </p:nvSpPr>
          <p:spPr>
            <a:xfrm>
              <a:off x="7900547" y="7921636"/>
              <a:ext cx="218018" cy="40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06" fill="norm" stroke="1" extrusionOk="0">
                  <a:moveTo>
                    <a:pt x="2097" y="20806"/>
                  </a:moveTo>
                  <a:cubicBezTo>
                    <a:pt x="1049" y="15406"/>
                    <a:pt x="0" y="10006"/>
                    <a:pt x="0" y="6766"/>
                  </a:cubicBezTo>
                  <a:cubicBezTo>
                    <a:pt x="0" y="3526"/>
                    <a:pt x="1049" y="2446"/>
                    <a:pt x="3775" y="1366"/>
                  </a:cubicBezTo>
                  <a:cubicBezTo>
                    <a:pt x="6501" y="286"/>
                    <a:pt x="10905" y="-794"/>
                    <a:pt x="14155" y="826"/>
                  </a:cubicBezTo>
                  <a:cubicBezTo>
                    <a:pt x="17406" y="2446"/>
                    <a:pt x="19503" y="6766"/>
                    <a:pt x="21600" y="110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6" name="Line"/>
            <p:cNvSpPr/>
            <p:nvPr/>
          </p:nvSpPr>
          <p:spPr>
            <a:xfrm>
              <a:off x="7928064" y="8070364"/>
              <a:ext cx="1714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33" y="18000"/>
                    <a:pt x="10667" y="14400"/>
                    <a:pt x="14267" y="10800"/>
                  </a:cubicBezTo>
                  <a:cubicBezTo>
                    <a:pt x="17867" y="7200"/>
                    <a:pt x="19733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7" name="Line"/>
            <p:cNvSpPr/>
            <p:nvPr/>
          </p:nvSpPr>
          <p:spPr>
            <a:xfrm>
              <a:off x="8121509" y="7920307"/>
              <a:ext cx="174856" cy="194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2" h="20901" fill="norm" stroke="1" extrusionOk="0">
                  <a:moveTo>
                    <a:pt x="21242" y="4523"/>
                  </a:moveTo>
                  <a:cubicBezTo>
                    <a:pt x="21242" y="3386"/>
                    <a:pt x="21242" y="2249"/>
                    <a:pt x="20599" y="1340"/>
                  </a:cubicBezTo>
                  <a:cubicBezTo>
                    <a:pt x="19956" y="430"/>
                    <a:pt x="18671" y="-252"/>
                    <a:pt x="15842" y="89"/>
                  </a:cubicBezTo>
                  <a:cubicBezTo>
                    <a:pt x="13013" y="430"/>
                    <a:pt x="8642" y="1794"/>
                    <a:pt x="5556" y="4182"/>
                  </a:cubicBezTo>
                  <a:cubicBezTo>
                    <a:pt x="2471" y="6569"/>
                    <a:pt x="671" y="9980"/>
                    <a:pt x="156" y="12935"/>
                  </a:cubicBezTo>
                  <a:cubicBezTo>
                    <a:pt x="-358" y="15891"/>
                    <a:pt x="413" y="18392"/>
                    <a:pt x="2213" y="19756"/>
                  </a:cubicBezTo>
                  <a:cubicBezTo>
                    <a:pt x="4013" y="21121"/>
                    <a:pt x="6842" y="21348"/>
                    <a:pt x="9285" y="19984"/>
                  </a:cubicBezTo>
                  <a:cubicBezTo>
                    <a:pt x="11728" y="18620"/>
                    <a:pt x="13785" y="15664"/>
                    <a:pt x="14171" y="12481"/>
                  </a:cubicBezTo>
                  <a:cubicBezTo>
                    <a:pt x="14556" y="9297"/>
                    <a:pt x="13271" y="5887"/>
                    <a:pt x="11856" y="3954"/>
                  </a:cubicBezTo>
                  <a:cubicBezTo>
                    <a:pt x="10442" y="2022"/>
                    <a:pt x="8899" y="1567"/>
                    <a:pt x="7485" y="1567"/>
                  </a:cubicBezTo>
                  <a:cubicBezTo>
                    <a:pt x="6071" y="1567"/>
                    <a:pt x="4785" y="2022"/>
                    <a:pt x="4271" y="2817"/>
                  </a:cubicBezTo>
                  <a:cubicBezTo>
                    <a:pt x="3756" y="3613"/>
                    <a:pt x="4013" y="4750"/>
                    <a:pt x="5813" y="7137"/>
                  </a:cubicBezTo>
                  <a:cubicBezTo>
                    <a:pt x="7613" y="9525"/>
                    <a:pt x="10956" y="13163"/>
                    <a:pt x="12885" y="15550"/>
                  </a:cubicBezTo>
                  <a:cubicBezTo>
                    <a:pt x="14813" y="17937"/>
                    <a:pt x="15328" y="19074"/>
                    <a:pt x="15842" y="202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8" name="Line"/>
            <p:cNvSpPr/>
            <p:nvPr/>
          </p:nvSpPr>
          <p:spPr>
            <a:xfrm>
              <a:off x="8321764" y="7908620"/>
              <a:ext cx="114301" cy="19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3" fill="norm" stroke="1" extrusionOk="0">
                  <a:moveTo>
                    <a:pt x="0" y="7068"/>
                  </a:moveTo>
                  <a:cubicBezTo>
                    <a:pt x="800" y="11793"/>
                    <a:pt x="1600" y="16518"/>
                    <a:pt x="2600" y="16068"/>
                  </a:cubicBezTo>
                  <a:cubicBezTo>
                    <a:pt x="3600" y="15618"/>
                    <a:pt x="4800" y="9993"/>
                    <a:pt x="6000" y="6618"/>
                  </a:cubicBezTo>
                  <a:cubicBezTo>
                    <a:pt x="7200" y="3243"/>
                    <a:pt x="8400" y="2118"/>
                    <a:pt x="10000" y="1218"/>
                  </a:cubicBezTo>
                  <a:cubicBezTo>
                    <a:pt x="11600" y="318"/>
                    <a:pt x="13600" y="-357"/>
                    <a:pt x="15400" y="205"/>
                  </a:cubicBezTo>
                  <a:cubicBezTo>
                    <a:pt x="17200" y="768"/>
                    <a:pt x="18800" y="2568"/>
                    <a:pt x="18000" y="4143"/>
                  </a:cubicBezTo>
                  <a:cubicBezTo>
                    <a:pt x="17200" y="5718"/>
                    <a:pt x="14000" y="7068"/>
                    <a:pt x="11400" y="8306"/>
                  </a:cubicBezTo>
                  <a:cubicBezTo>
                    <a:pt x="8800" y="9543"/>
                    <a:pt x="6800" y="10668"/>
                    <a:pt x="5600" y="11793"/>
                  </a:cubicBezTo>
                  <a:cubicBezTo>
                    <a:pt x="4400" y="12918"/>
                    <a:pt x="4000" y="14043"/>
                    <a:pt x="6800" y="15618"/>
                  </a:cubicBezTo>
                  <a:cubicBezTo>
                    <a:pt x="9600" y="17193"/>
                    <a:pt x="15600" y="19218"/>
                    <a:pt x="21600" y="212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9" name="Line"/>
            <p:cNvSpPr/>
            <p:nvPr/>
          </p:nvSpPr>
          <p:spPr>
            <a:xfrm>
              <a:off x="8651964" y="7953386"/>
              <a:ext cx="165101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4154" y="12302"/>
                    <a:pt x="8308" y="4448"/>
                    <a:pt x="11908" y="1502"/>
                  </a:cubicBezTo>
                  <a:cubicBezTo>
                    <a:pt x="15508" y="-1443"/>
                    <a:pt x="18554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0" name="Line"/>
            <p:cNvSpPr/>
            <p:nvPr/>
          </p:nvSpPr>
          <p:spPr>
            <a:xfrm>
              <a:off x="8690064" y="8051314"/>
              <a:ext cx="825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1" name="Line"/>
            <p:cNvSpPr/>
            <p:nvPr/>
          </p:nvSpPr>
          <p:spPr>
            <a:xfrm>
              <a:off x="9045664" y="7992940"/>
              <a:ext cx="196851" cy="13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9" fill="norm" stroke="1" extrusionOk="0">
                  <a:moveTo>
                    <a:pt x="0" y="20299"/>
                  </a:moveTo>
                  <a:cubicBezTo>
                    <a:pt x="929" y="11042"/>
                    <a:pt x="1858" y="1785"/>
                    <a:pt x="4761" y="242"/>
                  </a:cubicBezTo>
                  <a:cubicBezTo>
                    <a:pt x="7665" y="-1301"/>
                    <a:pt x="12542" y="4870"/>
                    <a:pt x="15677" y="9499"/>
                  </a:cubicBezTo>
                  <a:cubicBezTo>
                    <a:pt x="18813" y="14128"/>
                    <a:pt x="20206" y="17213"/>
                    <a:pt x="21600" y="202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2" name="Line"/>
            <p:cNvSpPr/>
            <p:nvPr/>
          </p:nvSpPr>
          <p:spPr>
            <a:xfrm>
              <a:off x="9312364" y="7829064"/>
              <a:ext cx="228601" cy="296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00" y="154"/>
                    <a:pt x="19600" y="309"/>
                    <a:pt x="18000" y="1466"/>
                  </a:cubicBezTo>
                  <a:cubicBezTo>
                    <a:pt x="16400" y="2623"/>
                    <a:pt x="14200" y="4783"/>
                    <a:pt x="11800" y="7251"/>
                  </a:cubicBezTo>
                  <a:cubicBezTo>
                    <a:pt x="9400" y="9720"/>
                    <a:pt x="6800" y="12497"/>
                    <a:pt x="5400" y="14271"/>
                  </a:cubicBezTo>
                  <a:cubicBezTo>
                    <a:pt x="4000" y="16046"/>
                    <a:pt x="3800" y="16817"/>
                    <a:pt x="3700" y="17589"/>
                  </a:cubicBezTo>
                  <a:cubicBezTo>
                    <a:pt x="3600" y="18360"/>
                    <a:pt x="3600" y="19131"/>
                    <a:pt x="4000" y="19749"/>
                  </a:cubicBezTo>
                  <a:cubicBezTo>
                    <a:pt x="4400" y="20366"/>
                    <a:pt x="5200" y="20829"/>
                    <a:pt x="6100" y="21137"/>
                  </a:cubicBezTo>
                  <a:cubicBezTo>
                    <a:pt x="7000" y="21446"/>
                    <a:pt x="8000" y="21600"/>
                    <a:pt x="9000" y="21600"/>
                  </a:cubicBezTo>
                  <a:cubicBezTo>
                    <a:pt x="10000" y="21600"/>
                    <a:pt x="11000" y="21446"/>
                    <a:pt x="11800" y="21060"/>
                  </a:cubicBezTo>
                  <a:cubicBezTo>
                    <a:pt x="12600" y="20674"/>
                    <a:pt x="13200" y="20057"/>
                    <a:pt x="13500" y="19363"/>
                  </a:cubicBezTo>
                  <a:cubicBezTo>
                    <a:pt x="13800" y="18669"/>
                    <a:pt x="13800" y="17897"/>
                    <a:pt x="12700" y="17126"/>
                  </a:cubicBezTo>
                  <a:cubicBezTo>
                    <a:pt x="11600" y="16354"/>
                    <a:pt x="9400" y="15583"/>
                    <a:pt x="7100" y="15351"/>
                  </a:cubicBezTo>
                  <a:cubicBezTo>
                    <a:pt x="4800" y="15120"/>
                    <a:pt x="2400" y="15429"/>
                    <a:pt x="0" y="157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3" name="Line"/>
            <p:cNvSpPr/>
            <p:nvPr/>
          </p:nvSpPr>
          <p:spPr>
            <a:xfrm>
              <a:off x="6876080" y="8221788"/>
              <a:ext cx="162985" cy="257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7" fill="norm" stroke="1" extrusionOk="0">
                  <a:moveTo>
                    <a:pt x="14026" y="6819"/>
                  </a:moveTo>
                  <a:cubicBezTo>
                    <a:pt x="12904" y="6300"/>
                    <a:pt x="11782" y="5782"/>
                    <a:pt x="9818" y="5955"/>
                  </a:cubicBezTo>
                  <a:cubicBezTo>
                    <a:pt x="7855" y="6128"/>
                    <a:pt x="5049" y="6992"/>
                    <a:pt x="3086" y="8979"/>
                  </a:cubicBezTo>
                  <a:cubicBezTo>
                    <a:pt x="1122" y="10966"/>
                    <a:pt x="0" y="14076"/>
                    <a:pt x="0" y="16409"/>
                  </a:cubicBezTo>
                  <a:cubicBezTo>
                    <a:pt x="0" y="18742"/>
                    <a:pt x="1122" y="20297"/>
                    <a:pt x="3226" y="20816"/>
                  </a:cubicBezTo>
                  <a:cubicBezTo>
                    <a:pt x="5330" y="21334"/>
                    <a:pt x="8416" y="20816"/>
                    <a:pt x="11361" y="18310"/>
                  </a:cubicBezTo>
                  <a:cubicBezTo>
                    <a:pt x="14306" y="15804"/>
                    <a:pt x="17112" y="11312"/>
                    <a:pt x="17392" y="7942"/>
                  </a:cubicBezTo>
                  <a:cubicBezTo>
                    <a:pt x="17673" y="4572"/>
                    <a:pt x="15429" y="2326"/>
                    <a:pt x="13465" y="1116"/>
                  </a:cubicBezTo>
                  <a:cubicBezTo>
                    <a:pt x="11501" y="-93"/>
                    <a:pt x="9818" y="-266"/>
                    <a:pt x="8275" y="339"/>
                  </a:cubicBezTo>
                  <a:cubicBezTo>
                    <a:pt x="6732" y="944"/>
                    <a:pt x="5330" y="2326"/>
                    <a:pt x="6171" y="5004"/>
                  </a:cubicBezTo>
                  <a:cubicBezTo>
                    <a:pt x="7013" y="7683"/>
                    <a:pt x="10099" y="11657"/>
                    <a:pt x="13044" y="14163"/>
                  </a:cubicBezTo>
                  <a:cubicBezTo>
                    <a:pt x="15990" y="16668"/>
                    <a:pt x="18795" y="17705"/>
                    <a:pt x="21600" y="187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4" name="Line"/>
            <p:cNvSpPr/>
            <p:nvPr/>
          </p:nvSpPr>
          <p:spPr>
            <a:xfrm>
              <a:off x="7083514" y="8381514"/>
              <a:ext cx="93453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2" h="21600" fill="norm" stroke="1" extrusionOk="0">
                  <a:moveTo>
                    <a:pt x="0" y="0"/>
                  </a:moveTo>
                  <a:cubicBezTo>
                    <a:pt x="4800" y="1080"/>
                    <a:pt x="9600" y="2160"/>
                    <a:pt x="12480" y="3600"/>
                  </a:cubicBezTo>
                  <a:cubicBezTo>
                    <a:pt x="15360" y="5040"/>
                    <a:pt x="16320" y="6840"/>
                    <a:pt x="15360" y="8100"/>
                  </a:cubicBezTo>
                  <a:cubicBezTo>
                    <a:pt x="14400" y="9360"/>
                    <a:pt x="11520" y="10080"/>
                    <a:pt x="11280" y="10620"/>
                  </a:cubicBezTo>
                  <a:cubicBezTo>
                    <a:pt x="11040" y="11160"/>
                    <a:pt x="13440" y="11520"/>
                    <a:pt x="15600" y="12240"/>
                  </a:cubicBezTo>
                  <a:cubicBezTo>
                    <a:pt x="17760" y="12960"/>
                    <a:pt x="19680" y="14040"/>
                    <a:pt x="20640" y="15660"/>
                  </a:cubicBezTo>
                  <a:cubicBezTo>
                    <a:pt x="21600" y="17280"/>
                    <a:pt x="21600" y="19440"/>
                    <a:pt x="18240" y="20520"/>
                  </a:cubicBezTo>
                  <a:cubicBezTo>
                    <a:pt x="14880" y="21600"/>
                    <a:pt x="8160" y="21600"/>
                    <a:pt x="14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5" name="Line"/>
            <p:cNvSpPr/>
            <p:nvPr/>
          </p:nvSpPr>
          <p:spPr>
            <a:xfrm>
              <a:off x="7331164" y="8400564"/>
              <a:ext cx="1778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6" name="Line"/>
            <p:cNvSpPr/>
            <p:nvPr/>
          </p:nvSpPr>
          <p:spPr>
            <a:xfrm>
              <a:off x="7430086" y="8343414"/>
              <a:ext cx="21729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484" y="0"/>
                  </a:moveTo>
                  <a:cubicBezTo>
                    <a:pt x="521" y="2483"/>
                    <a:pt x="-1443" y="4966"/>
                    <a:pt x="1502" y="8566"/>
                  </a:cubicBezTo>
                  <a:cubicBezTo>
                    <a:pt x="4448" y="12166"/>
                    <a:pt x="12302" y="16883"/>
                    <a:pt x="201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7" name="Line"/>
            <p:cNvSpPr/>
            <p:nvPr/>
          </p:nvSpPr>
          <p:spPr>
            <a:xfrm>
              <a:off x="7614477" y="8324364"/>
              <a:ext cx="161188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17996" y="0"/>
                  </a:moveTo>
                  <a:cubicBezTo>
                    <a:pt x="14910" y="3771"/>
                    <a:pt x="11824" y="7543"/>
                    <a:pt x="9440" y="10114"/>
                  </a:cubicBezTo>
                  <a:cubicBezTo>
                    <a:pt x="7056" y="12686"/>
                    <a:pt x="5372" y="14057"/>
                    <a:pt x="3689" y="14571"/>
                  </a:cubicBezTo>
                  <a:cubicBezTo>
                    <a:pt x="2006" y="15086"/>
                    <a:pt x="323" y="14743"/>
                    <a:pt x="43" y="14057"/>
                  </a:cubicBezTo>
                  <a:cubicBezTo>
                    <a:pt x="-238" y="13371"/>
                    <a:pt x="884" y="12343"/>
                    <a:pt x="3128" y="12343"/>
                  </a:cubicBezTo>
                  <a:cubicBezTo>
                    <a:pt x="5372" y="12343"/>
                    <a:pt x="8739" y="13371"/>
                    <a:pt x="11965" y="15086"/>
                  </a:cubicBezTo>
                  <a:cubicBezTo>
                    <a:pt x="15191" y="16800"/>
                    <a:pt x="18276" y="19200"/>
                    <a:pt x="2136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8" name="Line"/>
            <p:cNvSpPr/>
            <p:nvPr/>
          </p:nvSpPr>
          <p:spPr>
            <a:xfrm>
              <a:off x="7826464" y="8400564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9" name="Line"/>
            <p:cNvSpPr/>
            <p:nvPr/>
          </p:nvSpPr>
          <p:spPr>
            <a:xfrm>
              <a:off x="7985214" y="8311664"/>
              <a:ext cx="317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0" name="Line"/>
            <p:cNvSpPr/>
            <p:nvPr/>
          </p:nvSpPr>
          <p:spPr>
            <a:xfrm>
              <a:off x="7916775" y="8292069"/>
              <a:ext cx="163690" cy="64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083" fill="norm" stroke="1" extrusionOk="0">
                  <a:moveTo>
                    <a:pt x="2307" y="21083"/>
                  </a:moveTo>
                  <a:cubicBezTo>
                    <a:pt x="1477" y="18296"/>
                    <a:pt x="646" y="15509"/>
                    <a:pt x="230" y="12373"/>
                  </a:cubicBezTo>
                  <a:cubicBezTo>
                    <a:pt x="-185" y="9238"/>
                    <a:pt x="-185" y="5754"/>
                    <a:pt x="1477" y="3315"/>
                  </a:cubicBezTo>
                  <a:cubicBezTo>
                    <a:pt x="3138" y="877"/>
                    <a:pt x="6461" y="-517"/>
                    <a:pt x="10061" y="180"/>
                  </a:cubicBezTo>
                  <a:cubicBezTo>
                    <a:pt x="13661" y="877"/>
                    <a:pt x="17538" y="3664"/>
                    <a:pt x="21415" y="64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1" name="Line"/>
            <p:cNvSpPr/>
            <p:nvPr/>
          </p:nvSpPr>
          <p:spPr>
            <a:xfrm>
              <a:off x="7909014" y="8432314"/>
              <a:ext cx="2032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50" y="16800"/>
                    <a:pt x="6300" y="12000"/>
                    <a:pt x="9900" y="8400"/>
                  </a:cubicBezTo>
                  <a:cubicBezTo>
                    <a:pt x="13500" y="4800"/>
                    <a:pt x="1755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2" name="Line"/>
            <p:cNvSpPr/>
            <p:nvPr/>
          </p:nvSpPr>
          <p:spPr>
            <a:xfrm>
              <a:off x="8106775" y="8302869"/>
              <a:ext cx="119706" cy="173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5" h="21380" fill="norm" stroke="1" extrusionOk="0">
                  <a:moveTo>
                    <a:pt x="17906" y="7327"/>
                  </a:moveTo>
                  <a:cubicBezTo>
                    <a:pt x="14719" y="6026"/>
                    <a:pt x="11532" y="4725"/>
                    <a:pt x="9054" y="4074"/>
                  </a:cubicBezTo>
                  <a:cubicBezTo>
                    <a:pt x="6575" y="3423"/>
                    <a:pt x="4804" y="3423"/>
                    <a:pt x="3388" y="4855"/>
                  </a:cubicBezTo>
                  <a:cubicBezTo>
                    <a:pt x="1972" y="6286"/>
                    <a:pt x="909" y="9149"/>
                    <a:pt x="378" y="11231"/>
                  </a:cubicBezTo>
                  <a:cubicBezTo>
                    <a:pt x="-153" y="13313"/>
                    <a:pt x="-153" y="14614"/>
                    <a:pt x="555" y="15655"/>
                  </a:cubicBezTo>
                  <a:cubicBezTo>
                    <a:pt x="1263" y="16696"/>
                    <a:pt x="2680" y="17476"/>
                    <a:pt x="6398" y="16696"/>
                  </a:cubicBezTo>
                  <a:cubicBezTo>
                    <a:pt x="10116" y="15915"/>
                    <a:pt x="16136" y="13573"/>
                    <a:pt x="18614" y="11100"/>
                  </a:cubicBezTo>
                  <a:cubicBezTo>
                    <a:pt x="21093" y="8628"/>
                    <a:pt x="20031" y="6026"/>
                    <a:pt x="17552" y="3944"/>
                  </a:cubicBezTo>
                  <a:cubicBezTo>
                    <a:pt x="15073" y="1862"/>
                    <a:pt x="11178" y="300"/>
                    <a:pt x="7814" y="40"/>
                  </a:cubicBezTo>
                  <a:cubicBezTo>
                    <a:pt x="4450" y="-220"/>
                    <a:pt x="1618" y="821"/>
                    <a:pt x="555" y="1992"/>
                  </a:cubicBezTo>
                  <a:cubicBezTo>
                    <a:pt x="-507" y="3163"/>
                    <a:pt x="201" y="4464"/>
                    <a:pt x="3565" y="7717"/>
                  </a:cubicBezTo>
                  <a:cubicBezTo>
                    <a:pt x="6929" y="10970"/>
                    <a:pt x="12949" y="16175"/>
                    <a:pt x="18968" y="213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3" name="Line"/>
            <p:cNvSpPr/>
            <p:nvPr/>
          </p:nvSpPr>
          <p:spPr>
            <a:xfrm>
              <a:off x="8284027" y="8275580"/>
              <a:ext cx="113938" cy="198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099" fill="norm" stroke="1" extrusionOk="0">
                  <a:moveTo>
                    <a:pt x="3531" y="5861"/>
                  </a:moveTo>
                  <a:cubicBezTo>
                    <a:pt x="3131" y="8336"/>
                    <a:pt x="2731" y="10811"/>
                    <a:pt x="2131" y="12611"/>
                  </a:cubicBezTo>
                  <a:cubicBezTo>
                    <a:pt x="1531" y="14411"/>
                    <a:pt x="731" y="15536"/>
                    <a:pt x="331" y="17111"/>
                  </a:cubicBezTo>
                  <a:cubicBezTo>
                    <a:pt x="-69" y="18686"/>
                    <a:pt x="-69" y="20711"/>
                    <a:pt x="131" y="21049"/>
                  </a:cubicBezTo>
                  <a:cubicBezTo>
                    <a:pt x="331" y="21386"/>
                    <a:pt x="731" y="20036"/>
                    <a:pt x="1731" y="17336"/>
                  </a:cubicBezTo>
                  <a:cubicBezTo>
                    <a:pt x="2731" y="14636"/>
                    <a:pt x="4331" y="10586"/>
                    <a:pt x="6131" y="7436"/>
                  </a:cubicBezTo>
                  <a:cubicBezTo>
                    <a:pt x="7931" y="4286"/>
                    <a:pt x="9931" y="2036"/>
                    <a:pt x="11931" y="911"/>
                  </a:cubicBezTo>
                  <a:cubicBezTo>
                    <a:pt x="13931" y="-214"/>
                    <a:pt x="15931" y="-214"/>
                    <a:pt x="17331" y="461"/>
                  </a:cubicBezTo>
                  <a:cubicBezTo>
                    <a:pt x="18731" y="1136"/>
                    <a:pt x="19531" y="2486"/>
                    <a:pt x="19131" y="3611"/>
                  </a:cubicBezTo>
                  <a:cubicBezTo>
                    <a:pt x="18731" y="4736"/>
                    <a:pt x="17131" y="5636"/>
                    <a:pt x="15331" y="6198"/>
                  </a:cubicBezTo>
                  <a:cubicBezTo>
                    <a:pt x="13531" y="6761"/>
                    <a:pt x="11531" y="6986"/>
                    <a:pt x="10131" y="7661"/>
                  </a:cubicBezTo>
                  <a:cubicBezTo>
                    <a:pt x="8731" y="8336"/>
                    <a:pt x="7931" y="9461"/>
                    <a:pt x="9931" y="11486"/>
                  </a:cubicBezTo>
                  <a:cubicBezTo>
                    <a:pt x="11931" y="13511"/>
                    <a:pt x="16731" y="16436"/>
                    <a:pt x="21531" y="193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4" name="Line"/>
            <p:cNvSpPr/>
            <p:nvPr/>
          </p:nvSpPr>
          <p:spPr>
            <a:xfrm>
              <a:off x="8601164" y="8356114"/>
              <a:ext cx="1143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5" name="Line"/>
            <p:cNvSpPr/>
            <p:nvPr/>
          </p:nvSpPr>
          <p:spPr>
            <a:xfrm>
              <a:off x="8582114" y="8419614"/>
              <a:ext cx="1206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6" name="Line"/>
            <p:cNvSpPr/>
            <p:nvPr/>
          </p:nvSpPr>
          <p:spPr>
            <a:xfrm>
              <a:off x="11058614" y="7448064"/>
              <a:ext cx="3048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550" y="0"/>
                    <a:pt x="11100" y="0"/>
                    <a:pt x="14700" y="3600"/>
                  </a:cubicBezTo>
                  <a:cubicBezTo>
                    <a:pt x="18300" y="7200"/>
                    <a:pt x="1995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7" name="Line"/>
            <p:cNvSpPr/>
            <p:nvPr/>
          </p:nvSpPr>
          <p:spPr>
            <a:xfrm>
              <a:off x="11147514" y="7492514"/>
              <a:ext cx="1270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8" name="Line"/>
            <p:cNvSpPr/>
            <p:nvPr/>
          </p:nvSpPr>
          <p:spPr>
            <a:xfrm>
              <a:off x="9229814" y="8241814"/>
              <a:ext cx="3175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720" y="4526"/>
                    <a:pt x="15840" y="9051"/>
                    <a:pt x="12240" y="12651"/>
                  </a:cubicBezTo>
                  <a:cubicBezTo>
                    <a:pt x="8640" y="16251"/>
                    <a:pt x="4320" y="1892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9" name="Line"/>
            <p:cNvSpPr/>
            <p:nvPr/>
          </p:nvSpPr>
          <p:spPr>
            <a:xfrm>
              <a:off x="9319706" y="8214256"/>
              <a:ext cx="114612" cy="239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9" h="21236" fill="norm" stroke="1" extrusionOk="0">
                  <a:moveTo>
                    <a:pt x="13464" y="6390"/>
                  </a:moveTo>
                  <a:cubicBezTo>
                    <a:pt x="13843" y="5451"/>
                    <a:pt x="14222" y="4512"/>
                    <a:pt x="14411" y="3479"/>
                  </a:cubicBezTo>
                  <a:cubicBezTo>
                    <a:pt x="14601" y="2446"/>
                    <a:pt x="14601" y="1319"/>
                    <a:pt x="13654" y="661"/>
                  </a:cubicBezTo>
                  <a:cubicBezTo>
                    <a:pt x="12706" y="4"/>
                    <a:pt x="10811" y="-184"/>
                    <a:pt x="8348" y="192"/>
                  </a:cubicBezTo>
                  <a:cubicBezTo>
                    <a:pt x="5885" y="567"/>
                    <a:pt x="2854" y="1506"/>
                    <a:pt x="1527" y="2915"/>
                  </a:cubicBezTo>
                  <a:cubicBezTo>
                    <a:pt x="201" y="4324"/>
                    <a:pt x="580" y="6202"/>
                    <a:pt x="2664" y="8362"/>
                  </a:cubicBezTo>
                  <a:cubicBezTo>
                    <a:pt x="4748" y="10522"/>
                    <a:pt x="8538" y="12964"/>
                    <a:pt x="11001" y="14748"/>
                  </a:cubicBezTo>
                  <a:cubicBezTo>
                    <a:pt x="13464" y="16533"/>
                    <a:pt x="14601" y="17659"/>
                    <a:pt x="14980" y="18693"/>
                  </a:cubicBezTo>
                  <a:cubicBezTo>
                    <a:pt x="15359" y="19726"/>
                    <a:pt x="14980" y="20665"/>
                    <a:pt x="12517" y="21040"/>
                  </a:cubicBezTo>
                  <a:cubicBezTo>
                    <a:pt x="10054" y="21416"/>
                    <a:pt x="5506" y="21228"/>
                    <a:pt x="2854" y="20665"/>
                  </a:cubicBezTo>
                  <a:cubicBezTo>
                    <a:pt x="201" y="20101"/>
                    <a:pt x="-557" y="19162"/>
                    <a:pt x="390" y="17941"/>
                  </a:cubicBezTo>
                  <a:cubicBezTo>
                    <a:pt x="1338" y="16720"/>
                    <a:pt x="3990" y="15218"/>
                    <a:pt x="7590" y="13339"/>
                  </a:cubicBezTo>
                  <a:cubicBezTo>
                    <a:pt x="11190" y="11461"/>
                    <a:pt x="15738" y="9207"/>
                    <a:pt x="18201" y="7611"/>
                  </a:cubicBezTo>
                  <a:cubicBezTo>
                    <a:pt x="20664" y="6014"/>
                    <a:pt x="21043" y="5075"/>
                    <a:pt x="19906" y="4418"/>
                  </a:cubicBezTo>
                  <a:cubicBezTo>
                    <a:pt x="18769" y="3760"/>
                    <a:pt x="16117" y="3385"/>
                    <a:pt x="13464" y="30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0" name="Line"/>
            <p:cNvSpPr/>
            <p:nvPr/>
          </p:nvSpPr>
          <p:spPr>
            <a:xfrm>
              <a:off x="8819651" y="7698800"/>
              <a:ext cx="1042160" cy="467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483" fill="norm" stroke="1" extrusionOk="0">
                  <a:moveTo>
                    <a:pt x="17453" y="7447"/>
                  </a:moveTo>
                  <a:cubicBezTo>
                    <a:pt x="16930" y="6085"/>
                    <a:pt x="16408" y="4723"/>
                    <a:pt x="15776" y="3604"/>
                  </a:cubicBezTo>
                  <a:cubicBezTo>
                    <a:pt x="15145" y="2485"/>
                    <a:pt x="14405" y="1609"/>
                    <a:pt x="13316" y="977"/>
                  </a:cubicBezTo>
                  <a:cubicBezTo>
                    <a:pt x="12227" y="344"/>
                    <a:pt x="10790" y="-45"/>
                    <a:pt x="9571" y="4"/>
                  </a:cubicBezTo>
                  <a:cubicBezTo>
                    <a:pt x="8351" y="52"/>
                    <a:pt x="7350" y="539"/>
                    <a:pt x="6196" y="1366"/>
                  </a:cubicBezTo>
                  <a:cubicBezTo>
                    <a:pt x="5042" y="2193"/>
                    <a:pt x="3735" y="3360"/>
                    <a:pt x="2690" y="4674"/>
                  </a:cubicBezTo>
                  <a:cubicBezTo>
                    <a:pt x="1645" y="5987"/>
                    <a:pt x="861" y="7447"/>
                    <a:pt x="426" y="8858"/>
                  </a:cubicBezTo>
                  <a:cubicBezTo>
                    <a:pt x="-10" y="10269"/>
                    <a:pt x="-97" y="11631"/>
                    <a:pt x="99" y="13041"/>
                  </a:cubicBezTo>
                  <a:cubicBezTo>
                    <a:pt x="295" y="14452"/>
                    <a:pt x="774" y="15912"/>
                    <a:pt x="1558" y="17177"/>
                  </a:cubicBezTo>
                  <a:cubicBezTo>
                    <a:pt x="2342" y="18441"/>
                    <a:pt x="3430" y="19512"/>
                    <a:pt x="4628" y="20241"/>
                  </a:cubicBezTo>
                  <a:cubicBezTo>
                    <a:pt x="5826" y="20971"/>
                    <a:pt x="7132" y="21360"/>
                    <a:pt x="8460" y="21458"/>
                  </a:cubicBezTo>
                  <a:cubicBezTo>
                    <a:pt x="9788" y="21555"/>
                    <a:pt x="11138" y="21360"/>
                    <a:pt x="12467" y="20923"/>
                  </a:cubicBezTo>
                  <a:cubicBezTo>
                    <a:pt x="13795" y="20485"/>
                    <a:pt x="15101" y="19804"/>
                    <a:pt x="16321" y="18782"/>
                  </a:cubicBezTo>
                  <a:cubicBezTo>
                    <a:pt x="17540" y="17760"/>
                    <a:pt x="18672" y="16398"/>
                    <a:pt x="19522" y="14939"/>
                  </a:cubicBezTo>
                  <a:cubicBezTo>
                    <a:pt x="20371" y="13479"/>
                    <a:pt x="20937" y="11923"/>
                    <a:pt x="21220" y="10901"/>
                  </a:cubicBezTo>
                  <a:cubicBezTo>
                    <a:pt x="21503" y="9879"/>
                    <a:pt x="21503" y="9393"/>
                    <a:pt x="21285" y="9004"/>
                  </a:cubicBezTo>
                  <a:cubicBezTo>
                    <a:pt x="21068" y="8614"/>
                    <a:pt x="20632" y="8323"/>
                    <a:pt x="20197" y="8274"/>
                  </a:cubicBezTo>
                  <a:cubicBezTo>
                    <a:pt x="19761" y="8225"/>
                    <a:pt x="19326" y="8420"/>
                    <a:pt x="18890" y="86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1" name="Line"/>
            <p:cNvSpPr/>
            <p:nvPr/>
          </p:nvSpPr>
          <p:spPr>
            <a:xfrm>
              <a:off x="8914636" y="8135470"/>
              <a:ext cx="749120" cy="342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197" fill="norm" stroke="1" extrusionOk="0">
                  <a:moveTo>
                    <a:pt x="19067" y="7363"/>
                  </a:moveTo>
                  <a:cubicBezTo>
                    <a:pt x="18165" y="5923"/>
                    <a:pt x="17262" y="4483"/>
                    <a:pt x="16119" y="3174"/>
                  </a:cubicBezTo>
                  <a:cubicBezTo>
                    <a:pt x="14976" y="1865"/>
                    <a:pt x="13592" y="686"/>
                    <a:pt x="11968" y="228"/>
                  </a:cubicBezTo>
                  <a:cubicBezTo>
                    <a:pt x="10343" y="-230"/>
                    <a:pt x="8478" y="32"/>
                    <a:pt x="6823" y="752"/>
                  </a:cubicBezTo>
                  <a:cubicBezTo>
                    <a:pt x="5169" y="1472"/>
                    <a:pt x="3725" y="2650"/>
                    <a:pt x="2642" y="3959"/>
                  </a:cubicBezTo>
                  <a:cubicBezTo>
                    <a:pt x="1559" y="5268"/>
                    <a:pt x="837" y="6708"/>
                    <a:pt x="416" y="8410"/>
                  </a:cubicBezTo>
                  <a:cubicBezTo>
                    <a:pt x="-6" y="10112"/>
                    <a:pt x="-126" y="12075"/>
                    <a:pt x="145" y="13843"/>
                  </a:cubicBezTo>
                  <a:cubicBezTo>
                    <a:pt x="416" y="15610"/>
                    <a:pt x="1077" y="17181"/>
                    <a:pt x="2251" y="18359"/>
                  </a:cubicBezTo>
                  <a:cubicBezTo>
                    <a:pt x="3424" y="19537"/>
                    <a:pt x="5109" y="20323"/>
                    <a:pt x="6914" y="20781"/>
                  </a:cubicBezTo>
                  <a:cubicBezTo>
                    <a:pt x="8719" y="21239"/>
                    <a:pt x="10644" y="21370"/>
                    <a:pt x="12569" y="20912"/>
                  </a:cubicBezTo>
                  <a:cubicBezTo>
                    <a:pt x="14495" y="20454"/>
                    <a:pt x="16420" y="19406"/>
                    <a:pt x="17864" y="17966"/>
                  </a:cubicBezTo>
                  <a:cubicBezTo>
                    <a:pt x="19308" y="16526"/>
                    <a:pt x="20271" y="14694"/>
                    <a:pt x="20812" y="12730"/>
                  </a:cubicBezTo>
                  <a:cubicBezTo>
                    <a:pt x="21354" y="10766"/>
                    <a:pt x="21474" y="8672"/>
                    <a:pt x="20993" y="7101"/>
                  </a:cubicBezTo>
                  <a:cubicBezTo>
                    <a:pt x="20511" y="5530"/>
                    <a:pt x="19428" y="4483"/>
                    <a:pt x="18345" y="34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2" name="Line"/>
            <p:cNvSpPr/>
            <p:nvPr/>
          </p:nvSpPr>
          <p:spPr>
            <a:xfrm>
              <a:off x="10021447" y="7810014"/>
              <a:ext cx="194263" cy="516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529" fill="norm" stroke="1" extrusionOk="0">
                  <a:moveTo>
                    <a:pt x="9881" y="1851"/>
                  </a:moveTo>
                  <a:cubicBezTo>
                    <a:pt x="9651" y="1411"/>
                    <a:pt x="9421" y="970"/>
                    <a:pt x="9766" y="617"/>
                  </a:cubicBezTo>
                  <a:cubicBezTo>
                    <a:pt x="10111" y="264"/>
                    <a:pt x="11030" y="0"/>
                    <a:pt x="12868" y="0"/>
                  </a:cubicBezTo>
                  <a:cubicBezTo>
                    <a:pt x="14706" y="0"/>
                    <a:pt x="17464" y="264"/>
                    <a:pt x="19187" y="926"/>
                  </a:cubicBezTo>
                  <a:cubicBezTo>
                    <a:pt x="20911" y="1587"/>
                    <a:pt x="21600" y="2645"/>
                    <a:pt x="20681" y="3791"/>
                  </a:cubicBezTo>
                  <a:cubicBezTo>
                    <a:pt x="19762" y="4937"/>
                    <a:pt x="17234" y="6171"/>
                    <a:pt x="15740" y="7009"/>
                  </a:cubicBezTo>
                  <a:cubicBezTo>
                    <a:pt x="14247" y="7847"/>
                    <a:pt x="13787" y="8287"/>
                    <a:pt x="14017" y="8904"/>
                  </a:cubicBezTo>
                  <a:cubicBezTo>
                    <a:pt x="14247" y="9522"/>
                    <a:pt x="15166" y="10315"/>
                    <a:pt x="15970" y="11638"/>
                  </a:cubicBezTo>
                  <a:cubicBezTo>
                    <a:pt x="16774" y="12960"/>
                    <a:pt x="17464" y="14811"/>
                    <a:pt x="17464" y="16134"/>
                  </a:cubicBezTo>
                  <a:cubicBezTo>
                    <a:pt x="17464" y="17456"/>
                    <a:pt x="16774" y="18250"/>
                    <a:pt x="15511" y="18911"/>
                  </a:cubicBezTo>
                  <a:cubicBezTo>
                    <a:pt x="14247" y="19572"/>
                    <a:pt x="12409" y="20101"/>
                    <a:pt x="10111" y="20542"/>
                  </a:cubicBezTo>
                  <a:cubicBezTo>
                    <a:pt x="7813" y="20983"/>
                    <a:pt x="5055" y="21336"/>
                    <a:pt x="3102" y="21468"/>
                  </a:cubicBezTo>
                  <a:cubicBezTo>
                    <a:pt x="1149" y="21600"/>
                    <a:pt x="0" y="21512"/>
                    <a:pt x="0" y="21247"/>
                  </a:cubicBezTo>
                  <a:cubicBezTo>
                    <a:pt x="0" y="20983"/>
                    <a:pt x="1149" y="20542"/>
                    <a:pt x="2298" y="201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8" name="Drawing"/>
          <p:cNvGrpSpPr/>
          <p:nvPr/>
        </p:nvGrpSpPr>
        <p:grpSpPr>
          <a:xfrm>
            <a:off x="892012" y="1533353"/>
            <a:ext cx="11179338" cy="7369348"/>
            <a:chOff x="0" y="0"/>
            <a:chExt cx="11179337" cy="7369346"/>
          </a:xfrm>
        </p:grpSpPr>
        <p:sp>
          <p:nvSpPr>
            <p:cNvPr id="1275" name="Line"/>
            <p:cNvSpPr/>
            <p:nvPr/>
          </p:nvSpPr>
          <p:spPr>
            <a:xfrm>
              <a:off x="138803" y="475138"/>
              <a:ext cx="131235" cy="256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2" fill="norm" stroke="1" extrusionOk="0">
                  <a:moveTo>
                    <a:pt x="18465" y="3029"/>
                  </a:moveTo>
                  <a:cubicBezTo>
                    <a:pt x="17419" y="1612"/>
                    <a:pt x="16374" y="196"/>
                    <a:pt x="15155" y="19"/>
                  </a:cubicBezTo>
                  <a:cubicBezTo>
                    <a:pt x="13935" y="-158"/>
                    <a:pt x="12542" y="904"/>
                    <a:pt x="10103" y="3737"/>
                  </a:cubicBezTo>
                  <a:cubicBezTo>
                    <a:pt x="7665" y="6570"/>
                    <a:pt x="4181" y="11173"/>
                    <a:pt x="2265" y="14006"/>
                  </a:cubicBezTo>
                  <a:cubicBezTo>
                    <a:pt x="348" y="16839"/>
                    <a:pt x="0" y="17901"/>
                    <a:pt x="0" y="19052"/>
                  </a:cubicBezTo>
                  <a:cubicBezTo>
                    <a:pt x="0" y="20203"/>
                    <a:pt x="348" y="21442"/>
                    <a:pt x="4006" y="21442"/>
                  </a:cubicBezTo>
                  <a:cubicBezTo>
                    <a:pt x="7665" y="21442"/>
                    <a:pt x="14632" y="20203"/>
                    <a:pt x="21600" y="189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6" name="Line"/>
            <p:cNvSpPr/>
            <p:nvPr/>
          </p:nvSpPr>
          <p:spPr>
            <a:xfrm>
              <a:off x="241180" y="670096"/>
              <a:ext cx="9808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5600"/>
                    <a:pt x="-1585" y="11200"/>
                    <a:pt x="575" y="14800"/>
                  </a:cubicBezTo>
                  <a:cubicBezTo>
                    <a:pt x="2735" y="18400"/>
                    <a:pt x="11375" y="20000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7" name="Line"/>
            <p:cNvSpPr/>
            <p:nvPr/>
          </p:nvSpPr>
          <p:spPr>
            <a:xfrm>
              <a:off x="0" y="371219"/>
              <a:ext cx="471748" cy="548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1345" fill="norm" stroke="1" extrusionOk="0">
                  <a:moveTo>
                    <a:pt x="15781" y="2737"/>
                  </a:moveTo>
                  <a:cubicBezTo>
                    <a:pt x="15023" y="1831"/>
                    <a:pt x="14265" y="924"/>
                    <a:pt x="13317" y="429"/>
                  </a:cubicBezTo>
                  <a:cubicBezTo>
                    <a:pt x="12370" y="-66"/>
                    <a:pt x="11233" y="-148"/>
                    <a:pt x="10144" y="264"/>
                  </a:cubicBezTo>
                  <a:cubicBezTo>
                    <a:pt x="9054" y="676"/>
                    <a:pt x="8012" y="1583"/>
                    <a:pt x="6781" y="3026"/>
                  </a:cubicBezTo>
                  <a:cubicBezTo>
                    <a:pt x="5549" y="4469"/>
                    <a:pt x="4128" y="6447"/>
                    <a:pt x="2849" y="8508"/>
                  </a:cubicBezTo>
                  <a:cubicBezTo>
                    <a:pt x="1570" y="10570"/>
                    <a:pt x="433" y="12713"/>
                    <a:pt x="102" y="14568"/>
                  </a:cubicBezTo>
                  <a:cubicBezTo>
                    <a:pt x="-230" y="16423"/>
                    <a:pt x="244" y="17989"/>
                    <a:pt x="1570" y="19185"/>
                  </a:cubicBezTo>
                  <a:cubicBezTo>
                    <a:pt x="2896" y="20380"/>
                    <a:pt x="5075" y="21205"/>
                    <a:pt x="7444" y="21328"/>
                  </a:cubicBezTo>
                  <a:cubicBezTo>
                    <a:pt x="9812" y="21452"/>
                    <a:pt x="12370" y="20875"/>
                    <a:pt x="14596" y="19721"/>
                  </a:cubicBezTo>
                  <a:cubicBezTo>
                    <a:pt x="16823" y="18567"/>
                    <a:pt x="18717" y="16835"/>
                    <a:pt x="19854" y="15021"/>
                  </a:cubicBezTo>
                  <a:cubicBezTo>
                    <a:pt x="20991" y="13208"/>
                    <a:pt x="21370" y="11312"/>
                    <a:pt x="20944" y="9250"/>
                  </a:cubicBezTo>
                  <a:cubicBezTo>
                    <a:pt x="20517" y="7189"/>
                    <a:pt x="19286" y="4963"/>
                    <a:pt x="17770" y="3356"/>
                  </a:cubicBezTo>
                  <a:cubicBezTo>
                    <a:pt x="16254" y="1748"/>
                    <a:pt x="14454" y="759"/>
                    <a:pt x="12749" y="512"/>
                  </a:cubicBezTo>
                  <a:cubicBezTo>
                    <a:pt x="11044" y="264"/>
                    <a:pt x="9433" y="759"/>
                    <a:pt x="7823" y="12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8" name="Line"/>
            <p:cNvSpPr/>
            <p:nvPr/>
          </p:nvSpPr>
          <p:spPr>
            <a:xfrm>
              <a:off x="1767505" y="398162"/>
              <a:ext cx="153533" cy="602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410" fill="norm" stroke="1" extrusionOk="0">
                  <a:moveTo>
                    <a:pt x="21462" y="1541"/>
                  </a:moveTo>
                  <a:cubicBezTo>
                    <a:pt x="20870" y="1165"/>
                    <a:pt x="20278" y="788"/>
                    <a:pt x="18503" y="450"/>
                  </a:cubicBezTo>
                  <a:cubicBezTo>
                    <a:pt x="16728" y="111"/>
                    <a:pt x="13769" y="-190"/>
                    <a:pt x="11106" y="149"/>
                  </a:cubicBezTo>
                  <a:cubicBezTo>
                    <a:pt x="8443" y="487"/>
                    <a:pt x="6076" y="1466"/>
                    <a:pt x="4004" y="3084"/>
                  </a:cubicBezTo>
                  <a:cubicBezTo>
                    <a:pt x="1933" y="4702"/>
                    <a:pt x="158" y="6960"/>
                    <a:pt x="10" y="9368"/>
                  </a:cubicBezTo>
                  <a:cubicBezTo>
                    <a:pt x="-138" y="11777"/>
                    <a:pt x="1341" y="14335"/>
                    <a:pt x="2525" y="16367"/>
                  </a:cubicBezTo>
                  <a:cubicBezTo>
                    <a:pt x="3709" y="18400"/>
                    <a:pt x="4596" y="19905"/>
                    <a:pt x="5484" y="214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9" name="Line"/>
            <p:cNvSpPr/>
            <p:nvPr/>
          </p:nvSpPr>
          <p:spPr>
            <a:xfrm>
              <a:off x="1647987" y="771696"/>
              <a:ext cx="1714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0" name="Line"/>
            <p:cNvSpPr/>
            <p:nvPr/>
          </p:nvSpPr>
          <p:spPr>
            <a:xfrm>
              <a:off x="2042185" y="431065"/>
              <a:ext cx="183653" cy="473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1497" fill="norm" stroke="1" extrusionOk="0">
                  <a:moveTo>
                    <a:pt x="21297" y="1337"/>
                  </a:moveTo>
                  <a:cubicBezTo>
                    <a:pt x="20806" y="857"/>
                    <a:pt x="20315" y="377"/>
                    <a:pt x="19333" y="137"/>
                  </a:cubicBezTo>
                  <a:cubicBezTo>
                    <a:pt x="18352" y="-103"/>
                    <a:pt x="16879" y="-103"/>
                    <a:pt x="14302" y="761"/>
                  </a:cubicBezTo>
                  <a:cubicBezTo>
                    <a:pt x="11724" y="1625"/>
                    <a:pt x="8042" y="3353"/>
                    <a:pt x="5220" y="5897"/>
                  </a:cubicBezTo>
                  <a:cubicBezTo>
                    <a:pt x="2397" y="8441"/>
                    <a:pt x="433" y="11801"/>
                    <a:pt x="65" y="14249"/>
                  </a:cubicBezTo>
                  <a:cubicBezTo>
                    <a:pt x="-303" y="16697"/>
                    <a:pt x="924" y="18233"/>
                    <a:pt x="3011" y="19289"/>
                  </a:cubicBezTo>
                  <a:cubicBezTo>
                    <a:pt x="5097" y="20345"/>
                    <a:pt x="8042" y="20921"/>
                    <a:pt x="10988" y="214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1" name="Line"/>
            <p:cNvSpPr/>
            <p:nvPr/>
          </p:nvSpPr>
          <p:spPr>
            <a:xfrm>
              <a:off x="2206787" y="657396"/>
              <a:ext cx="228601" cy="217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2" fill="norm" stroke="1" extrusionOk="0">
                  <a:moveTo>
                    <a:pt x="0" y="0"/>
                  </a:moveTo>
                  <a:cubicBezTo>
                    <a:pt x="2000" y="623"/>
                    <a:pt x="4000" y="1246"/>
                    <a:pt x="5700" y="3219"/>
                  </a:cubicBezTo>
                  <a:cubicBezTo>
                    <a:pt x="7400" y="5192"/>
                    <a:pt x="8800" y="8515"/>
                    <a:pt x="8500" y="11735"/>
                  </a:cubicBezTo>
                  <a:cubicBezTo>
                    <a:pt x="8200" y="14954"/>
                    <a:pt x="6200" y="18069"/>
                    <a:pt x="4700" y="19731"/>
                  </a:cubicBezTo>
                  <a:cubicBezTo>
                    <a:pt x="3200" y="21392"/>
                    <a:pt x="2200" y="21600"/>
                    <a:pt x="1700" y="21081"/>
                  </a:cubicBezTo>
                  <a:cubicBezTo>
                    <a:pt x="1200" y="20562"/>
                    <a:pt x="1200" y="19315"/>
                    <a:pt x="2700" y="16200"/>
                  </a:cubicBezTo>
                  <a:cubicBezTo>
                    <a:pt x="4200" y="13085"/>
                    <a:pt x="7200" y="8100"/>
                    <a:pt x="9000" y="4985"/>
                  </a:cubicBezTo>
                  <a:cubicBezTo>
                    <a:pt x="10800" y="1869"/>
                    <a:pt x="11400" y="623"/>
                    <a:pt x="11500" y="1246"/>
                  </a:cubicBezTo>
                  <a:cubicBezTo>
                    <a:pt x="11600" y="1869"/>
                    <a:pt x="11200" y="4362"/>
                    <a:pt x="10900" y="6750"/>
                  </a:cubicBezTo>
                  <a:cubicBezTo>
                    <a:pt x="10600" y="9138"/>
                    <a:pt x="10400" y="11423"/>
                    <a:pt x="11600" y="13292"/>
                  </a:cubicBezTo>
                  <a:cubicBezTo>
                    <a:pt x="12800" y="15162"/>
                    <a:pt x="15400" y="16615"/>
                    <a:pt x="17300" y="17135"/>
                  </a:cubicBezTo>
                  <a:cubicBezTo>
                    <a:pt x="19200" y="17654"/>
                    <a:pt x="20400" y="17238"/>
                    <a:pt x="21600" y="168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2" name="Line"/>
            <p:cNvSpPr/>
            <p:nvPr/>
          </p:nvSpPr>
          <p:spPr>
            <a:xfrm>
              <a:off x="2517937" y="473246"/>
              <a:ext cx="120154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0" h="21600" fill="norm" stroke="1" extrusionOk="0">
                  <a:moveTo>
                    <a:pt x="5586" y="0"/>
                  </a:moveTo>
                  <a:cubicBezTo>
                    <a:pt x="9683" y="600"/>
                    <a:pt x="13779" y="1200"/>
                    <a:pt x="16759" y="2650"/>
                  </a:cubicBezTo>
                  <a:cubicBezTo>
                    <a:pt x="19738" y="4100"/>
                    <a:pt x="21600" y="6400"/>
                    <a:pt x="21041" y="8900"/>
                  </a:cubicBezTo>
                  <a:cubicBezTo>
                    <a:pt x="20483" y="11400"/>
                    <a:pt x="17503" y="14100"/>
                    <a:pt x="13593" y="16250"/>
                  </a:cubicBezTo>
                  <a:cubicBezTo>
                    <a:pt x="9683" y="18400"/>
                    <a:pt x="4841" y="20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3" name="Line"/>
            <p:cNvSpPr/>
            <p:nvPr/>
          </p:nvSpPr>
          <p:spPr>
            <a:xfrm>
              <a:off x="3051337" y="682796"/>
              <a:ext cx="1270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4" name="Line"/>
            <p:cNvSpPr/>
            <p:nvPr/>
          </p:nvSpPr>
          <p:spPr>
            <a:xfrm>
              <a:off x="3102137" y="784396"/>
              <a:ext cx="127001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0"/>
                  </a:moveTo>
                  <a:cubicBezTo>
                    <a:pt x="1440" y="9600"/>
                    <a:pt x="2880" y="19200"/>
                    <a:pt x="6480" y="20400"/>
                  </a:cubicBezTo>
                  <a:cubicBezTo>
                    <a:pt x="10080" y="21600"/>
                    <a:pt x="15840" y="14400"/>
                    <a:pt x="21600" y="7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5" name="Line"/>
            <p:cNvSpPr/>
            <p:nvPr/>
          </p:nvSpPr>
          <p:spPr>
            <a:xfrm>
              <a:off x="3775285" y="220983"/>
              <a:ext cx="222203" cy="937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489" fill="norm" stroke="1" extrusionOk="0">
                  <a:moveTo>
                    <a:pt x="21392" y="688"/>
                  </a:moveTo>
                  <a:cubicBezTo>
                    <a:pt x="20781" y="445"/>
                    <a:pt x="20169" y="203"/>
                    <a:pt x="17520" y="81"/>
                  </a:cubicBezTo>
                  <a:cubicBezTo>
                    <a:pt x="14871" y="-40"/>
                    <a:pt x="10184" y="-40"/>
                    <a:pt x="7230" y="178"/>
                  </a:cubicBezTo>
                  <a:cubicBezTo>
                    <a:pt x="4275" y="397"/>
                    <a:pt x="3052" y="834"/>
                    <a:pt x="2339" y="1343"/>
                  </a:cubicBezTo>
                  <a:cubicBezTo>
                    <a:pt x="1626" y="1853"/>
                    <a:pt x="1422" y="2436"/>
                    <a:pt x="2034" y="2921"/>
                  </a:cubicBezTo>
                  <a:cubicBezTo>
                    <a:pt x="2645" y="3406"/>
                    <a:pt x="4071" y="3795"/>
                    <a:pt x="5498" y="4256"/>
                  </a:cubicBezTo>
                  <a:cubicBezTo>
                    <a:pt x="6924" y="4717"/>
                    <a:pt x="8350" y="5251"/>
                    <a:pt x="8758" y="5955"/>
                  </a:cubicBezTo>
                  <a:cubicBezTo>
                    <a:pt x="9166" y="6658"/>
                    <a:pt x="8554" y="7532"/>
                    <a:pt x="7332" y="8212"/>
                  </a:cubicBezTo>
                  <a:cubicBezTo>
                    <a:pt x="6109" y="8891"/>
                    <a:pt x="4275" y="9377"/>
                    <a:pt x="2849" y="9668"/>
                  </a:cubicBezTo>
                  <a:cubicBezTo>
                    <a:pt x="1422" y="9959"/>
                    <a:pt x="403" y="10056"/>
                    <a:pt x="98" y="9983"/>
                  </a:cubicBezTo>
                  <a:cubicBezTo>
                    <a:pt x="-208" y="9911"/>
                    <a:pt x="200" y="9668"/>
                    <a:pt x="1422" y="9474"/>
                  </a:cubicBezTo>
                  <a:cubicBezTo>
                    <a:pt x="2645" y="9280"/>
                    <a:pt x="4683" y="9134"/>
                    <a:pt x="6313" y="9061"/>
                  </a:cubicBezTo>
                  <a:cubicBezTo>
                    <a:pt x="7943" y="8988"/>
                    <a:pt x="9166" y="8988"/>
                    <a:pt x="10184" y="9085"/>
                  </a:cubicBezTo>
                  <a:cubicBezTo>
                    <a:pt x="11203" y="9182"/>
                    <a:pt x="12018" y="9377"/>
                    <a:pt x="12426" y="9765"/>
                  </a:cubicBezTo>
                  <a:cubicBezTo>
                    <a:pt x="12834" y="10153"/>
                    <a:pt x="12834" y="10736"/>
                    <a:pt x="11713" y="11634"/>
                  </a:cubicBezTo>
                  <a:cubicBezTo>
                    <a:pt x="10592" y="12532"/>
                    <a:pt x="8350" y="13745"/>
                    <a:pt x="6618" y="15031"/>
                  </a:cubicBezTo>
                  <a:cubicBezTo>
                    <a:pt x="4886" y="16318"/>
                    <a:pt x="3664" y="17677"/>
                    <a:pt x="3052" y="18599"/>
                  </a:cubicBezTo>
                  <a:cubicBezTo>
                    <a:pt x="2441" y="19521"/>
                    <a:pt x="2441" y="20007"/>
                    <a:pt x="4275" y="20444"/>
                  </a:cubicBezTo>
                  <a:cubicBezTo>
                    <a:pt x="6109" y="20880"/>
                    <a:pt x="9777" y="21269"/>
                    <a:pt x="12630" y="21414"/>
                  </a:cubicBezTo>
                  <a:cubicBezTo>
                    <a:pt x="15483" y="21560"/>
                    <a:pt x="17520" y="21463"/>
                    <a:pt x="19558" y="213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6" name="Line"/>
            <p:cNvSpPr/>
            <p:nvPr/>
          </p:nvSpPr>
          <p:spPr>
            <a:xfrm>
              <a:off x="4669927" y="-1"/>
              <a:ext cx="286411" cy="389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1360" fill="norm" stroke="1" extrusionOk="0">
                  <a:moveTo>
                    <a:pt x="21334" y="3319"/>
                  </a:moveTo>
                  <a:cubicBezTo>
                    <a:pt x="19915" y="2158"/>
                    <a:pt x="18496" y="996"/>
                    <a:pt x="17392" y="416"/>
                  </a:cubicBezTo>
                  <a:cubicBezTo>
                    <a:pt x="16289" y="-165"/>
                    <a:pt x="15500" y="-165"/>
                    <a:pt x="13766" y="590"/>
                  </a:cubicBezTo>
                  <a:cubicBezTo>
                    <a:pt x="12032" y="1345"/>
                    <a:pt x="9352" y="2854"/>
                    <a:pt x="6908" y="5061"/>
                  </a:cubicBezTo>
                  <a:cubicBezTo>
                    <a:pt x="4464" y="7267"/>
                    <a:pt x="2257" y="10170"/>
                    <a:pt x="1074" y="12609"/>
                  </a:cubicBezTo>
                  <a:cubicBezTo>
                    <a:pt x="-108" y="15048"/>
                    <a:pt x="-266" y="17022"/>
                    <a:pt x="365" y="18416"/>
                  </a:cubicBezTo>
                  <a:cubicBezTo>
                    <a:pt x="995" y="19809"/>
                    <a:pt x="2414" y="20622"/>
                    <a:pt x="5410" y="21029"/>
                  </a:cubicBezTo>
                  <a:cubicBezTo>
                    <a:pt x="8406" y="21435"/>
                    <a:pt x="12978" y="21435"/>
                    <a:pt x="15816" y="21203"/>
                  </a:cubicBezTo>
                  <a:cubicBezTo>
                    <a:pt x="18654" y="20970"/>
                    <a:pt x="19757" y="20506"/>
                    <a:pt x="20861" y="200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7" name="Line"/>
            <p:cNvSpPr/>
            <p:nvPr/>
          </p:nvSpPr>
          <p:spPr>
            <a:xfrm>
              <a:off x="5051587" y="276396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8" name="Line"/>
            <p:cNvSpPr/>
            <p:nvPr/>
          </p:nvSpPr>
          <p:spPr>
            <a:xfrm>
              <a:off x="5270102" y="171533"/>
              <a:ext cx="314886" cy="227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324" fill="norm" stroke="1" extrusionOk="0">
                  <a:moveTo>
                    <a:pt x="254" y="900"/>
                  </a:moveTo>
                  <a:cubicBezTo>
                    <a:pt x="2126" y="900"/>
                    <a:pt x="3998" y="900"/>
                    <a:pt x="5438" y="2584"/>
                  </a:cubicBezTo>
                  <a:cubicBezTo>
                    <a:pt x="6878" y="4269"/>
                    <a:pt x="7886" y="7637"/>
                    <a:pt x="7814" y="10610"/>
                  </a:cubicBezTo>
                  <a:cubicBezTo>
                    <a:pt x="7742" y="13582"/>
                    <a:pt x="6590" y="16159"/>
                    <a:pt x="5582" y="17843"/>
                  </a:cubicBezTo>
                  <a:cubicBezTo>
                    <a:pt x="4574" y="19527"/>
                    <a:pt x="3710" y="20320"/>
                    <a:pt x="2774" y="20815"/>
                  </a:cubicBezTo>
                  <a:cubicBezTo>
                    <a:pt x="1838" y="21311"/>
                    <a:pt x="830" y="21509"/>
                    <a:pt x="326" y="21113"/>
                  </a:cubicBezTo>
                  <a:cubicBezTo>
                    <a:pt x="-178" y="20716"/>
                    <a:pt x="-178" y="19726"/>
                    <a:pt x="902" y="17942"/>
                  </a:cubicBezTo>
                  <a:cubicBezTo>
                    <a:pt x="1982" y="16159"/>
                    <a:pt x="4142" y="13582"/>
                    <a:pt x="6518" y="10808"/>
                  </a:cubicBezTo>
                  <a:cubicBezTo>
                    <a:pt x="8894" y="8034"/>
                    <a:pt x="11486" y="5061"/>
                    <a:pt x="12926" y="3080"/>
                  </a:cubicBezTo>
                  <a:cubicBezTo>
                    <a:pt x="14366" y="1098"/>
                    <a:pt x="14654" y="107"/>
                    <a:pt x="14438" y="8"/>
                  </a:cubicBezTo>
                  <a:cubicBezTo>
                    <a:pt x="14222" y="-91"/>
                    <a:pt x="13502" y="702"/>
                    <a:pt x="12782" y="2584"/>
                  </a:cubicBezTo>
                  <a:cubicBezTo>
                    <a:pt x="12062" y="4467"/>
                    <a:pt x="11342" y="7439"/>
                    <a:pt x="11342" y="9916"/>
                  </a:cubicBezTo>
                  <a:cubicBezTo>
                    <a:pt x="11342" y="12393"/>
                    <a:pt x="12062" y="14375"/>
                    <a:pt x="13862" y="15465"/>
                  </a:cubicBezTo>
                  <a:cubicBezTo>
                    <a:pt x="15662" y="16555"/>
                    <a:pt x="18542" y="16753"/>
                    <a:pt x="21422" y="169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9" name="Line"/>
            <p:cNvSpPr/>
            <p:nvPr/>
          </p:nvSpPr>
          <p:spPr>
            <a:xfrm>
              <a:off x="6727987" y="84350"/>
              <a:ext cx="159285" cy="172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007" fill="norm" stroke="1" extrusionOk="0">
                  <a:moveTo>
                    <a:pt x="0" y="188"/>
                  </a:moveTo>
                  <a:cubicBezTo>
                    <a:pt x="3411" y="-69"/>
                    <a:pt x="6821" y="-326"/>
                    <a:pt x="9237" y="1345"/>
                  </a:cubicBezTo>
                  <a:cubicBezTo>
                    <a:pt x="11653" y="3017"/>
                    <a:pt x="13074" y="6617"/>
                    <a:pt x="12079" y="10088"/>
                  </a:cubicBezTo>
                  <a:cubicBezTo>
                    <a:pt x="11084" y="13560"/>
                    <a:pt x="7674" y="16903"/>
                    <a:pt x="5258" y="18831"/>
                  </a:cubicBezTo>
                  <a:cubicBezTo>
                    <a:pt x="2842" y="20760"/>
                    <a:pt x="1421" y="21274"/>
                    <a:pt x="711" y="20888"/>
                  </a:cubicBezTo>
                  <a:cubicBezTo>
                    <a:pt x="0" y="20503"/>
                    <a:pt x="0" y="19217"/>
                    <a:pt x="3126" y="16131"/>
                  </a:cubicBezTo>
                  <a:cubicBezTo>
                    <a:pt x="6253" y="13045"/>
                    <a:pt x="12505" y="8160"/>
                    <a:pt x="16200" y="5203"/>
                  </a:cubicBezTo>
                  <a:cubicBezTo>
                    <a:pt x="19895" y="2245"/>
                    <a:pt x="21032" y="1217"/>
                    <a:pt x="21316" y="1345"/>
                  </a:cubicBezTo>
                  <a:cubicBezTo>
                    <a:pt x="21600" y="1474"/>
                    <a:pt x="21032" y="2760"/>
                    <a:pt x="19753" y="5331"/>
                  </a:cubicBezTo>
                  <a:cubicBezTo>
                    <a:pt x="18474" y="7903"/>
                    <a:pt x="16484" y="11760"/>
                    <a:pt x="15632" y="14331"/>
                  </a:cubicBezTo>
                  <a:cubicBezTo>
                    <a:pt x="14779" y="16903"/>
                    <a:pt x="15063" y="18188"/>
                    <a:pt x="16200" y="18960"/>
                  </a:cubicBezTo>
                  <a:cubicBezTo>
                    <a:pt x="17337" y="19731"/>
                    <a:pt x="19326" y="19988"/>
                    <a:pt x="21316" y="202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0" name="Line"/>
            <p:cNvSpPr/>
            <p:nvPr/>
          </p:nvSpPr>
          <p:spPr>
            <a:xfrm>
              <a:off x="7145359" y="54146"/>
              <a:ext cx="160479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600" fill="norm" stroke="1" extrusionOk="0">
                  <a:moveTo>
                    <a:pt x="21268" y="0"/>
                  </a:moveTo>
                  <a:cubicBezTo>
                    <a:pt x="15658" y="3972"/>
                    <a:pt x="10047" y="7945"/>
                    <a:pt x="6260" y="10800"/>
                  </a:cubicBezTo>
                  <a:cubicBezTo>
                    <a:pt x="2473" y="13655"/>
                    <a:pt x="510" y="15393"/>
                    <a:pt x="89" y="16634"/>
                  </a:cubicBezTo>
                  <a:cubicBezTo>
                    <a:pt x="-332" y="17876"/>
                    <a:pt x="790" y="18621"/>
                    <a:pt x="2473" y="19366"/>
                  </a:cubicBezTo>
                  <a:cubicBezTo>
                    <a:pt x="4156" y="20110"/>
                    <a:pt x="6400" y="20855"/>
                    <a:pt x="864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1" name="Line"/>
            <p:cNvSpPr/>
            <p:nvPr/>
          </p:nvSpPr>
          <p:spPr>
            <a:xfrm>
              <a:off x="7124368" y="289096"/>
              <a:ext cx="200520" cy="24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0825" fill="norm" stroke="1" extrusionOk="0">
                  <a:moveTo>
                    <a:pt x="2415" y="5400"/>
                  </a:moveTo>
                  <a:cubicBezTo>
                    <a:pt x="1065" y="10800"/>
                    <a:pt x="-285" y="16200"/>
                    <a:pt x="52" y="18900"/>
                  </a:cubicBezTo>
                  <a:cubicBezTo>
                    <a:pt x="390" y="21600"/>
                    <a:pt x="2415" y="21600"/>
                    <a:pt x="6240" y="18000"/>
                  </a:cubicBezTo>
                  <a:cubicBezTo>
                    <a:pt x="10065" y="14400"/>
                    <a:pt x="15690" y="7200"/>
                    <a:pt x="2131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2" name="Line"/>
            <p:cNvSpPr/>
            <p:nvPr/>
          </p:nvSpPr>
          <p:spPr>
            <a:xfrm>
              <a:off x="7413787" y="23373"/>
              <a:ext cx="139221" cy="278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524" fill="norm" stroke="1" extrusionOk="0">
                  <a:moveTo>
                    <a:pt x="4629" y="3360"/>
                  </a:moveTo>
                  <a:cubicBezTo>
                    <a:pt x="4629" y="2542"/>
                    <a:pt x="4629" y="1724"/>
                    <a:pt x="5400" y="1151"/>
                  </a:cubicBezTo>
                  <a:cubicBezTo>
                    <a:pt x="6171" y="579"/>
                    <a:pt x="7714" y="251"/>
                    <a:pt x="9566" y="88"/>
                  </a:cubicBezTo>
                  <a:cubicBezTo>
                    <a:pt x="11417" y="-76"/>
                    <a:pt x="13577" y="-76"/>
                    <a:pt x="15120" y="660"/>
                  </a:cubicBezTo>
                  <a:cubicBezTo>
                    <a:pt x="16663" y="1397"/>
                    <a:pt x="17589" y="2869"/>
                    <a:pt x="16817" y="4342"/>
                  </a:cubicBezTo>
                  <a:cubicBezTo>
                    <a:pt x="16046" y="5815"/>
                    <a:pt x="13577" y="7288"/>
                    <a:pt x="11571" y="8188"/>
                  </a:cubicBezTo>
                  <a:cubicBezTo>
                    <a:pt x="9566" y="9088"/>
                    <a:pt x="8023" y="9415"/>
                    <a:pt x="8486" y="9579"/>
                  </a:cubicBezTo>
                  <a:cubicBezTo>
                    <a:pt x="8949" y="9742"/>
                    <a:pt x="11417" y="9742"/>
                    <a:pt x="13423" y="9742"/>
                  </a:cubicBezTo>
                  <a:cubicBezTo>
                    <a:pt x="15429" y="9742"/>
                    <a:pt x="16971" y="9742"/>
                    <a:pt x="18514" y="10642"/>
                  </a:cubicBezTo>
                  <a:cubicBezTo>
                    <a:pt x="20057" y="11542"/>
                    <a:pt x="21600" y="13342"/>
                    <a:pt x="18514" y="15306"/>
                  </a:cubicBezTo>
                  <a:cubicBezTo>
                    <a:pt x="15429" y="17269"/>
                    <a:pt x="7714" y="19397"/>
                    <a:pt x="0" y="215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3" name="Line"/>
            <p:cNvSpPr/>
            <p:nvPr/>
          </p:nvSpPr>
          <p:spPr>
            <a:xfrm>
              <a:off x="6393156" y="149396"/>
              <a:ext cx="182432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600" fill="norm" stroke="1" extrusionOk="0">
                  <a:moveTo>
                    <a:pt x="21398" y="0"/>
                  </a:moveTo>
                  <a:cubicBezTo>
                    <a:pt x="17426" y="2492"/>
                    <a:pt x="13453" y="4985"/>
                    <a:pt x="10101" y="7062"/>
                  </a:cubicBezTo>
                  <a:cubicBezTo>
                    <a:pt x="6750" y="9138"/>
                    <a:pt x="4019" y="10800"/>
                    <a:pt x="2281" y="12185"/>
                  </a:cubicBezTo>
                  <a:cubicBezTo>
                    <a:pt x="543" y="13569"/>
                    <a:pt x="-202" y="14677"/>
                    <a:pt x="46" y="15369"/>
                  </a:cubicBezTo>
                  <a:cubicBezTo>
                    <a:pt x="295" y="16062"/>
                    <a:pt x="1536" y="16338"/>
                    <a:pt x="4639" y="16477"/>
                  </a:cubicBezTo>
                  <a:cubicBezTo>
                    <a:pt x="7743" y="16615"/>
                    <a:pt x="12708" y="16615"/>
                    <a:pt x="15812" y="16754"/>
                  </a:cubicBezTo>
                  <a:cubicBezTo>
                    <a:pt x="18915" y="16892"/>
                    <a:pt x="20157" y="17169"/>
                    <a:pt x="20653" y="18000"/>
                  </a:cubicBezTo>
                  <a:cubicBezTo>
                    <a:pt x="21150" y="18831"/>
                    <a:pt x="20901" y="20215"/>
                    <a:pt x="2065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4" name="Line"/>
            <p:cNvSpPr/>
            <p:nvPr/>
          </p:nvSpPr>
          <p:spPr>
            <a:xfrm>
              <a:off x="6366037" y="352596"/>
              <a:ext cx="2349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70" y="15000"/>
                    <a:pt x="9341" y="8400"/>
                    <a:pt x="12941" y="4800"/>
                  </a:cubicBezTo>
                  <a:cubicBezTo>
                    <a:pt x="16541" y="1200"/>
                    <a:pt x="19070" y="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5" name="Line"/>
            <p:cNvSpPr/>
            <p:nvPr/>
          </p:nvSpPr>
          <p:spPr>
            <a:xfrm>
              <a:off x="6030770" y="173589"/>
              <a:ext cx="233973" cy="260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4" h="21448" fill="norm" stroke="1" extrusionOk="0">
                  <a:moveTo>
                    <a:pt x="16938" y="1144"/>
                  </a:moveTo>
                  <a:cubicBezTo>
                    <a:pt x="16180" y="622"/>
                    <a:pt x="15422" y="99"/>
                    <a:pt x="14569" y="12"/>
                  </a:cubicBezTo>
                  <a:cubicBezTo>
                    <a:pt x="13717" y="-75"/>
                    <a:pt x="12769" y="273"/>
                    <a:pt x="10874" y="2015"/>
                  </a:cubicBezTo>
                  <a:cubicBezTo>
                    <a:pt x="8980" y="3757"/>
                    <a:pt x="6138" y="6893"/>
                    <a:pt x="4148" y="9767"/>
                  </a:cubicBezTo>
                  <a:cubicBezTo>
                    <a:pt x="2159" y="12641"/>
                    <a:pt x="1022" y="15254"/>
                    <a:pt x="453" y="16996"/>
                  </a:cubicBezTo>
                  <a:cubicBezTo>
                    <a:pt x="-115" y="18738"/>
                    <a:pt x="-115" y="19609"/>
                    <a:pt x="264" y="20306"/>
                  </a:cubicBezTo>
                  <a:cubicBezTo>
                    <a:pt x="643" y="21002"/>
                    <a:pt x="1401" y="21525"/>
                    <a:pt x="3674" y="21438"/>
                  </a:cubicBezTo>
                  <a:cubicBezTo>
                    <a:pt x="5948" y="21351"/>
                    <a:pt x="9738" y="20654"/>
                    <a:pt x="13053" y="18477"/>
                  </a:cubicBezTo>
                  <a:cubicBezTo>
                    <a:pt x="16369" y="16299"/>
                    <a:pt x="19211" y="12641"/>
                    <a:pt x="20348" y="9767"/>
                  </a:cubicBezTo>
                  <a:cubicBezTo>
                    <a:pt x="21485" y="6893"/>
                    <a:pt x="20917" y="4802"/>
                    <a:pt x="19306" y="3322"/>
                  </a:cubicBezTo>
                  <a:cubicBezTo>
                    <a:pt x="17696" y="1841"/>
                    <a:pt x="15043" y="970"/>
                    <a:pt x="12390" y="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6" name="Line"/>
            <p:cNvSpPr/>
            <p:nvPr/>
          </p:nvSpPr>
          <p:spPr>
            <a:xfrm>
              <a:off x="4791236" y="954266"/>
              <a:ext cx="174872" cy="244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9" h="21369" fill="norm" stroke="1" extrusionOk="0">
                  <a:moveTo>
                    <a:pt x="12518" y="5677"/>
                  </a:moveTo>
                  <a:cubicBezTo>
                    <a:pt x="12518" y="4569"/>
                    <a:pt x="12518" y="3461"/>
                    <a:pt x="12150" y="2446"/>
                  </a:cubicBezTo>
                  <a:cubicBezTo>
                    <a:pt x="11782" y="1431"/>
                    <a:pt x="11045" y="507"/>
                    <a:pt x="10064" y="138"/>
                  </a:cubicBezTo>
                  <a:cubicBezTo>
                    <a:pt x="9082" y="-231"/>
                    <a:pt x="7854" y="-46"/>
                    <a:pt x="5768" y="3092"/>
                  </a:cubicBezTo>
                  <a:cubicBezTo>
                    <a:pt x="3682" y="6231"/>
                    <a:pt x="736" y="12323"/>
                    <a:pt x="123" y="16107"/>
                  </a:cubicBezTo>
                  <a:cubicBezTo>
                    <a:pt x="-491" y="19892"/>
                    <a:pt x="1227" y="21369"/>
                    <a:pt x="4541" y="21369"/>
                  </a:cubicBezTo>
                  <a:cubicBezTo>
                    <a:pt x="7854" y="21369"/>
                    <a:pt x="12764" y="19892"/>
                    <a:pt x="16077" y="17123"/>
                  </a:cubicBezTo>
                  <a:cubicBezTo>
                    <a:pt x="19391" y="14354"/>
                    <a:pt x="21109" y="10292"/>
                    <a:pt x="19882" y="7246"/>
                  </a:cubicBezTo>
                  <a:cubicBezTo>
                    <a:pt x="18654" y="4200"/>
                    <a:pt x="14482" y="2169"/>
                    <a:pt x="11782" y="1246"/>
                  </a:cubicBezTo>
                  <a:cubicBezTo>
                    <a:pt x="9082" y="323"/>
                    <a:pt x="7854" y="507"/>
                    <a:pt x="7241" y="692"/>
                  </a:cubicBezTo>
                  <a:cubicBezTo>
                    <a:pt x="6627" y="877"/>
                    <a:pt x="6627" y="1061"/>
                    <a:pt x="6627" y="12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7" name="Line"/>
            <p:cNvSpPr/>
            <p:nvPr/>
          </p:nvSpPr>
          <p:spPr>
            <a:xfrm>
              <a:off x="6197943" y="1011642"/>
              <a:ext cx="155395" cy="177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3" h="21026" fill="norm" stroke="1" extrusionOk="0">
                  <a:moveTo>
                    <a:pt x="21143" y="5435"/>
                  </a:moveTo>
                  <a:cubicBezTo>
                    <a:pt x="20855" y="3677"/>
                    <a:pt x="20567" y="1918"/>
                    <a:pt x="19703" y="914"/>
                  </a:cubicBezTo>
                  <a:cubicBezTo>
                    <a:pt x="18839" y="-91"/>
                    <a:pt x="17399" y="-342"/>
                    <a:pt x="14951" y="537"/>
                  </a:cubicBezTo>
                  <a:cubicBezTo>
                    <a:pt x="12503" y="1416"/>
                    <a:pt x="9047" y="3425"/>
                    <a:pt x="6167" y="6565"/>
                  </a:cubicBezTo>
                  <a:cubicBezTo>
                    <a:pt x="3287" y="9705"/>
                    <a:pt x="983" y="13974"/>
                    <a:pt x="263" y="16611"/>
                  </a:cubicBezTo>
                  <a:cubicBezTo>
                    <a:pt x="-457" y="19249"/>
                    <a:pt x="407" y="20253"/>
                    <a:pt x="1559" y="20756"/>
                  </a:cubicBezTo>
                  <a:cubicBezTo>
                    <a:pt x="2711" y="21258"/>
                    <a:pt x="4151" y="21258"/>
                    <a:pt x="6455" y="18998"/>
                  </a:cubicBezTo>
                  <a:cubicBezTo>
                    <a:pt x="8759" y="16737"/>
                    <a:pt x="11927" y="12216"/>
                    <a:pt x="13367" y="9328"/>
                  </a:cubicBezTo>
                  <a:cubicBezTo>
                    <a:pt x="14807" y="6439"/>
                    <a:pt x="14519" y="5184"/>
                    <a:pt x="13943" y="4305"/>
                  </a:cubicBezTo>
                  <a:cubicBezTo>
                    <a:pt x="13367" y="3425"/>
                    <a:pt x="12503" y="2923"/>
                    <a:pt x="11639" y="24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8" name="Line"/>
            <p:cNvSpPr/>
            <p:nvPr/>
          </p:nvSpPr>
          <p:spPr>
            <a:xfrm>
              <a:off x="6373593" y="776369"/>
              <a:ext cx="265495" cy="374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357" fill="norm" stroke="1" extrusionOk="0">
                  <a:moveTo>
                    <a:pt x="11128" y="1905"/>
                  </a:moveTo>
                  <a:cubicBezTo>
                    <a:pt x="10788" y="1061"/>
                    <a:pt x="10448" y="216"/>
                    <a:pt x="9938" y="35"/>
                  </a:cubicBezTo>
                  <a:cubicBezTo>
                    <a:pt x="9427" y="-146"/>
                    <a:pt x="8747" y="337"/>
                    <a:pt x="7727" y="2267"/>
                  </a:cubicBezTo>
                  <a:cubicBezTo>
                    <a:pt x="6706" y="4198"/>
                    <a:pt x="5346" y="7577"/>
                    <a:pt x="4580" y="10533"/>
                  </a:cubicBezTo>
                  <a:cubicBezTo>
                    <a:pt x="3815" y="13490"/>
                    <a:pt x="3645" y="16024"/>
                    <a:pt x="3730" y="17653"/>
                  </a:cubicBezTo>
                  <a:cubicBezTo>
                    <a:pt x="3815" y="19282"/>
                    <a:pt x="4155" y="20006"/>
                    <a:pt x="4750" y="20549"/>
                  </a:cubicBezTo>
                  <a:cubicBezTo>
                    <a:pt x="5346" y="21092"/>
                    <a:pt x="6196" y="21454"/>
                    <a:pt x="6621" y="21333"/>
                  </a:cubicBezTo>
                  <a:cubicBezTo>
                    <a:pt x="7046" y="21213"/>
                    <a:pt x="7046" y="20609"/>
                    <a:pt x="6451" y="19523"/>
                  </a:cubicBezTo>
                  <a:cubicBezTo>
                    <a:pt x="5856" y="18437"/>
                    <a:pt x="4665" y="16869"/>
                    <a:pt x="3305" y="15541"/>
                  </a:cubicBezTo>
                  <a:cubicBezTo>
                    <a:pt x="1944" y="14214"/>
                    <a:pt x="413" y="13128"/>
                    <a:pt x="73" y="12404"/>
                  </a:cubicBezTo>
                  <a:cubicBezTo>
                    <a:pt x="-267" y="11680"/>
                    <a:pt x="583" y="11318"/>
                    <a:pt x="2539" y="10352"/>
                  </a:cubicBezTo>
                  <a:cubicBezTo>
                    <a:pt x="4495" y="9387"/>
                    <a:pt x="7557" y="7818"/>
                    <a:pt x="9513" y="6551"/>
                  </a:cubicBezTo>
                  <a:cubicBezTo>
                    <a:pt x="11468" y="5284"/>
                    <a:pt x="12319" y="4319"/>
                    <a:pt x="13084" y="3534"/>
                  </a:cubicBezTo>
                  <a:cubicBezTo>
                    <a:pt x="13850" y="2750"/>
                    <a:pt x="14530" y="2147"/>
                    <a:pt x="14785" y="2147"/>
                  </a:cubicBezTo>
                  <a:cubicBezTo>
                    <a:pt x="15040" y="2147"/>
                    <a:pt x="14870" y="2750"/>
                    <a:pt x="14020" y="4982"/>
                  </a:cubicBezTo>
                  <a:cubicBezTo>
                    <a:pt x="13169" y="7215"/>
                    <a:pt x="11639" y="11076"/>
                    <a:pt x="10703" y="13550"/>
                  </a:cubicBezTo>
                  <a:cubicBezTo>
                    <a:pt x="9768" y="16024"/>
                    <a:pt x="9427" y="17110"/>
                    <a:pt x="9427" y="17291"/>
                  </a:cubicBezTo>
                  <a:cubicBezTo>
                    <a:pt x="9427" y="17472"/>
                    <a:pt x="9768" y="16748"/>
                    <a:pt x="10278" y="16145"/>
                  </a:cubicBezTo>
                  <a:cubicBezTo>
                    <a:pt x="10788" y="15541"/>
                    <a:pt x="11468" y="15058"/>
                    <a:pt x="12234" y="14696"/>
                  </a:cubicBezTo>
                  <a:cubicBezTo>
                    <a:pt x="12999" y="14334"/>
                    <a:pt x="13850" y="14093"/>
                    <a:pt x="14615" y="14153"/>
                  </a:cubicBezTo>
                  <a:cubicBezTo>
                    <a:pt x="15380" y="14214"/>
                    <a:pt x="16061" y="14576"/>
                    <a:pt x="17166" y="15420"/>
                  </a:cubicBezTo>
                  <a:cubicBezTo>
                    <a:pt x="18272" y="16265"/>
                    <a:pt x="19802" y="17593"/>
                    <a:pt x="21333" y="189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9" name="Line"/>
            <p:cNvSpPr/>
            <p:nvPr/>
          </p:nvSpPr>
          <p:spPr>
            <a:xfrm>
              <a:off x="6658137" y="976179"/>
              <a:ext cx="127001" cy="109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4" fill="norm" stroke="1" extrusionOk="0">
                  <a:moveTo>
                    <a:pt x="0" y="19315"/>
                  </a:moveTo>
                  <a:cubicBezTo>
                    <a:pt x="4680" y="15240"/>
                    <a:pt x="9360" y="11164"/>
                    <a:pt x="11880" y="7904"/>
                  </a:cubicBezTo>
                  <a:cubicBezTo>
                    <a:pt x="14400" y="4644"/>
                    <a:pt x="14760" y="2198"/>
                    <a:pt x="14040" y="976"/>
                  </a:cubicBezTo>
                  <a:cubicBezTo>
                    <a:pt x="13320" y="-247"/>
                    <a:pt x="11520" y="-247"/>
                    <a:pt x="9900" y="568"/>
                  </a:cubicBezTo>
                  <a:cubicBezTo>
                    <a:pt x="8280" y="1383"/>
                    <a:pt x="6840" y="3013"/>
                    <a:pt x="5760" y="6070"/>
                  </a:cubicBezTo>
                  <a:cubicBezTo>
                    <a:pt x="4680" y="9127"/>
                    <a:pt x="3960" y="13610"/>
                    <a:pt x="4680" y="16462"/>
                  </a:cubicBezTo>
                  <a:cubicBezTo>
                    <a:pt x="5400" y="19315"/>
                    <a:pt x="7560" y="20538"/>
                    <a:pt x="10620" y="20945"/>
                  </a:cubicBezTo>
                  <a:cubicBezTo>
                    <a:pt x="13680" y="21353"/>
                    <a:pt x="17640" y="20945"/>
                    <a:pt x="21600" y="205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0" name="Line"/>
            <p:cNvSpPr/>
            <p:nvPr/>
          </p:nvSpPr>
          <p:spPr>
            <a:xfrm>
              <a:off x="6801742" y="932783"/>
              <a:ext cx="269146" cy="190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142" fill="norm" stroke="1" extrusionOk="0">
                  <a:moveTo>
                    <a:pt x="194" y="8898"/>
                  </a:moveTo>
                  <a:cubicBezTo>
                    <a:pt x="26" y="7724"/>
                    <a:pt x="-143" y="6550"/>
                    <a:pt x="194" y="6198"/>
                  </a:cubicBezTo>
                  <a:cubicBezTo>
                    <a:pt x="532" y="5845"/>
                    <a:pt x="1376" y="6315"/>
                    <a:pt x="2135" y="7724"/>
                  </a:cubicBezTo>
                  <a:cubicBezTo>
                    <a:pt x="2894" y="9132"/>
                    <a:pt x="3569" y="11480"/>
                    <a:pt x="3907" y="13593"/>
                  </a:cubicBezTo>
                  <a:cubicBezTo>
                    <a:pt x="4244" y="15706"/>
                    <a:pt x="4244" y="17584"/>
                    <a:pt x="3907" y="18993"/>
                  </a:cubicBezTo>
                  <a:cubicBezTo>
                    <a:pt x="3569" y="20402"/>
                    <a:pt x="2894" y="21341"/>
                    <a:pt x="2557" y="21106"/>
                  </a:cubicBezTo>
                  <a:cubicBezTo>
                    <a:pt x="2219" y="20871"/>
                    <a:pt x="2219" y="19463"/>
                    <a:pt x="2894" y="16411"/>
                  </a:cubicBezTo>
                  <a:cubicBezTo>
                    <a:pt x="3569" y="13358"/>
                    <a:pt x="4919" y="8663"/>
                    <a:pt x="5932" y="5845"/>
                  </a:cubicBezTo>
                  <a:cubicBezTo>
                    <a:pt x="6944" y="3028"/>
                    <a:pt x="7620" y="2089"/>
                    <a:pt x="8548" y="1267"/>
                  </a:cubicBezTo>
                  <a:cubicBezTo>
                    <a:pt x="9476" y="445"/>
                    <a:pt x="10657" y="-259"/>
                    <a:pt x="11248" y="93"/>
                  </a:cubicBezTo>
                  <a:cubicBezTo>
                    <a:pt x="11838" y="445"/>
                    <a:pt x="11838" y="1854"/>
                    <a:pt x="11838" y="3850"/>
                  </a:cubicBezTo>
                  <a:cubicBezTo>
                    <a:pt x="11838" y="5845"/>
                    <a:pt x="11838" y="8428"/>
                    <a:pt x="11754" y="10306"/>
                  </a:cubicBezTo>
                  <a:cubicBezTo>
                    <a:pt x="11670" y="12184"/>
                    <a:pt x="11501" y="13358"/>
                    <a:pt x="11754" y="13124"/>
                  </a:cubicBezTo>
                  <a:cubicBezTo>
                    <a:pt x="12007" y="12889"/>
                    <a:pt x="12682" y="11245"/>
                    <a:pt x="13104" y="9837"/>
                  </a:cubicBezTo>
                  <a:cubicBezTo>
                    <a:pt x="13526" y="8428"/>
                    <a:pt x="13695" y="7254"/>
                    <a:pt x="13779" y="7254"/>
                  </a:cubicBezTo>
                  <a:cubicBezTo>
                    <a:pt x="13863" y="7254"/>
                    <a:pt x="13863" y="8428"/>
                    <a:pt x="14032" y="9602"/>
                  </a:cubicBezTo>
                  <a:cubicBezTo>
                    <a:pt x="14201" y="10776"/>
                    <a:pt x="14538" y="11950"/>
                    <a:pt x="15045" y="13006"/>
                  </a:cubicBezTo>
                  <a:cubicBezTo>
                    <a:pt x="15551" y="14063"/>
                    <a:pt x="16226" y="15002"/>
                    <a:pt x="16985" y="15471"/>
                  </a:cubicBezTo>
                  <a:cubicBezTo>
                    <a:pt x="17745" y="15941"/>
                    <a:pt x="18588" y="15941"/>
                    <a:pt x="19348" y="14532"/>
                  </a:cubicBezTo>
                  <a:cubicBezTo>
                    <a:pt x="20107" y="13124"/>
                    <a:pt x="20782" y="10306"/>
                    <a:pt x="21457" y="74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1" name="Line"/>
            <p:cNvSpPr/>
            <p:nvPr/>
          </p:nvSpPr>
          <p:spPr>
            <a:xfrm>
              <a:off x="7121687" y="949496"/>
              <a:ext cx="63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2" name="Line"/>
            <p:cNvSpPr/>
            <p:nvPr/>
          </p:nvSpPr>
          <p:spPr>
            <a:xfrm>
              <a:off x="7134387" y="892346"/>
              <a:ext cx="190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5771"/>
                    <a:pt x="0" y="9943"/>
                    <a:pt x="3600" y="6343"/>
                  </a:cubicBezTo>
                  <a:cubicBezTo>
                    <a:pt x="7200" y="2743"/>
                    <a:pt x="14400" y="137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3" name="Line"/>
            <p:cNvSpPr/>
            <p:nvPr/>
          </p:nvSpPr>
          <p:spPr>
            <a:xfrm>
              <a:off x="7210587" y="941029"/>
              <a:ext cx="120651" cy="129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416"/>
                  </a:moveTo>
                  <a:cubicBezTo>
                    <a:pt x="17811" y="708"/>
                    <a:pt x="14021" y="0"/>
                    <a:pt x="11179" y="0"/>
                  </a:cubicBezTo>
                  <a:cubicBezTo>
                    <a:pt x="8337" y="0"/>
                    <a:pt x="6442" y="708"/>
                    <a:pt x="5495" y="1948"/>
                  </a:cubicBezTo>
                  <a:cubicBezTo>
                    <a:pt x="4547" y="3187"/>
                    <a:pt x="4547" y="4957"/>
                    <a:pt x="5305" y="6551"/>
                  </a:cubicBezTo>
                  <a:cubicBezTo>
                    <a:pt x="6063" y="8144"/>
                    <a:pt x="7579" y="9561"/>
                    <a:pt x="7768" y="12039"/>
                  </a:cubicBezTo>
                  <a:cubicBezTo>
                    <a:pt x="7958" y="14518"/>
                    <a:pt x="6821" y="18059"/>
                    <a:pt x="5305" y="19830"/>
                  </a:cubicBezTo>
                  <a:cubicBezTo>
                    <a:pt x="3789" y="21600"/>
                    <a:pt x="1895" y="21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4" name="Line"/>
            <p:cNvSpPr/>
            <p:nvPr/>
          </p:nvSpPr>
          <p:spPr>
            <a:xfrm>
              <a:off x="7299487" y="922215"/>
              <a:ext cx="222251" cy="160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8" fill="norm" stroke="1" extrusionOk="0">
                  <a:moveTo>
                    <a:pt x="0" y="7823"/>
                  </a:moveTo>
                  <a:cubicBezTo>
                    <a:pt x="2469" y="8665"/>
                    <a:pt x="4937" y="9506"/>
                    <a:pt x="7097" y="9085"/>
                  </a:cubicBezTo>
                  <a:cubicBezTo>
                    <a:pt x="9257" y="8665"/>
                    <a:pt x="11109" y="6982"/>
                    <a:pt x="12034" y="5298"/>
                  </a:cubicBezTo>
                  <a:cubicBezTo>
                    <a:pt x="12960" y="3615"/>
                    <a:pt x="12960" y="1932"/>
                    <a:pt x="12343" y="950"/>
                  </a:cubicBezTo>
                  <a:cubicBezTo>
                    <a:pt x="11726" y="-31"/>
                    <a:pt x="10491" y="-312"/>
                    <a:pt x="8949" y="389"/>
                  </a:cubicBezTo>
                  <a:cubicBezTo>
                    <a:pt x="7406" y="1091"/>
                    <a:pt x="5554" y="2774"/>
                    <a:pt x="4320" y="5298"/>
                  </a:cubicBezTo>
                  <a:cubicBezTo>
                    <a:pt x="3086" y="7823"/>
                    <a:pt x="2469" y="11189"/>
                    <a:pt x="2469" y="13433"/>
                  </a:cubicBezTo>
                  <a:cubicBezTo>
                    <a:pt x="2469" y="15678"/>
                    <a:pt x="3086" y="16800"/>
                    <a:pt x="5760" y="17782"/>
                  </a:cubicBezTo>
                  <a:cubicBezTo>
                    <a:pt x="8434" y="18763"/>
                    <a:pt x="13166" y="19605"/>
                    <a:pt x="16149" y="20166"/>
                  </a:cubicBezTo>
                  <a:cubicBezTo>
                    <a:pt x="19131" y="20727"/>
                    <a:pt x="20366" y="21007"/>
                    <a:pt x="21600" y="212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5" name="Line"/>
            <p:cNvSpPr/>
            <p:nvPr/>
          </p:nvSpPr>
          <p:spPr>
            <a:xfrm>
              <a:off x="4613437" y="593896"/>
              <a:ext cx="1968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6" name="Line"/>
            <p:cNvSpPr/>
            <p:nvPr/>
          </p:nvSpPr>
          <p:spPr>
            <a:xfrm>
              <a:off x="4657887" y="663746"/>
              <a:ext cx="1968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7" name="Line"/>
            <p:cNvSpPr/>
            <p:nvPr/>
          </p:nvSpPr>
          <p:spPr>
            <a:xfrm>
              <a:off x="2081073" y="2043370"/>
              <a:ext cx="112509" cy="660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2" h="21387" fill="norm" stroke="1" extrusionOk="0">
                  <a:moveTo>
                    <a:pt x="19437" y="3854"/>
                  </a:moveTo>
                  <a:cubicBezTo>
                    <a:pt x="19823" y="2963"/>
                    <a:pt x="20208" y="2071"/>
                    <a:pt x="20401" y="1454"/>
                  </a:cubicBezTo>
                  <a:cubicBezTo>
                    <a:pt x="20594" y="837"/>
                    <a:pt x="20594" y="494"/>
                    <a:pt x="19630" y="254"/>
                  </a:cubicBezTo>
                  <a:cubicBezTo>
                    <a:pt x="18665" y="14"/>
                    <a:pt x="16737" y="-123"/>
                    <a:pt x="13651" y="151"/>
                  </a:cubicBezTo>
                  <a:cubicBezTo>
                    <a:pt x="10565" y="426"/>
                    <a:pt x="6323" y="1111"/>
                    <a:pt x="3430" y="2208"/>
                  </a:cubicBezTo>
                  <a:cubicBezTo>
                    <a:pt x="537" y="3306"/>
                    <a:pt x="-1006" y="4814"/>
                    <a:pt x="730" y="6563"/>
                  </a:cubicBezTo>
                  <a:cubicBezTo>
                    <a:pt x="2465" y="8311"/>
                    <a:pt x="7480" y="10300"/>
                    <a:pt x="10758" y="12288"/>
                  </a:cubicBezTo>
                  <a:cubicBezTo>
                    <a:pt x="14037" y="14277"/>
                    <a:pt x="15580" y="16266"/>
                    <a:pt x="15580" y="17637"/>
                  </a:cubicBezTo>
                  <a:cubicBezTo>
                    <a:pt x="15580" y="19008"/>
                    <a:pt x="14037" y="19763"/>
                    <a:pt x="12494" y="20277"/>
                  </a:cubicBezTo>
                  <a:cubicBezTo>
                    <a:pt x="10951" y="20791"/>
                    <a:pt x="9408" y="21066"/>
                    <a:pt x="7480" y="21237"/>
                  </a:cubicBezTo>
                  <a:cubicBezTo>
                    <a:pt x="5551" y="21408"/>
                    <a:pt x="3237" y="21477"/>
                    <a:pt x="2465" y="21203"/>
                  </a:cubicBezTo>
                  <a:cubicBezTo>
                    <a:pt x="1694" y="20928"/>
                    <a:pt x="2465" y="20311"/>
                    <a:pt x="3237" y="196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8" name="Line"/>
            <p:cNvSpPr/>
            <p:nvPr/>
          </p:nvSpPr>
          <p:spPr>
            <a:xfrm>
              <a:off x="2448450" y="2114012"/>
              <a:ext cx="164738" cy="454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483" fill="norm" stroke="1" extrusionOk="0">
                  <a:moveTo>
                    <a:pt x="21280" y="2283"/>
                  </a:moveTo>
                  <a:cubicBezTo>
                    <a:pt x="19366" y="1483"/>
                    <a:pt x="17452" y="683"/>
                    <a:pt x="15402" y="283"/>
                  </a:cubicBezTo>
                  <a:cubicBezTo>
                    <a:pt x="13351" y="-117"/>
                    <a:pt x="11164" y="-117"/>
                    <a:pt x="9250" y="433"/>
                  </a:cubicBezTo>
                  <a:cubicBezTo>
                    <a:pt x="7336" y="983"/>
                    <a:pt x="5695" y="2083"/>
                    <a:pt x="4055" y="4383"/>
                  </a:cubicBezTo>
                  <a:cubicBezTo>
                    <a:pt x="2414" y="6683"/>
                    <a:pt x="774" y="10183"/>
                    <a:pt x="227" y="13233"/>
                  </a:cubicBezTo>
                  <a:cubicBezTo>
                    <a:pt x="-320" y="16283"/>
                    <a:pt x="227" y="18883"/>
                    <a:pt x="774" y="214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9" name="Line"/>
            <p:cNvSpPr/>
            <p:nvPr/>
          </p:nvSpPr>
          <p:spPr>
            <a:xfrm>
              <a:off x="2371887" y="2397296"/>
              <a:ext cx="2032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7723"/>
                    <a:pt x="0" y="13846"/>
                    <a:pt x="2138" y="10523"/>
                  </a:cubicBezTo>
                  <a:cubicBezTo>
                    <a:pt x="4275" y="7200"/>
                    <a:pt x="8550" y="4431"/>
                    <a:pt x="12150" y="2769"/>
                  </a:cubicBezTo>
                  <a:cubicBezTo>
                    <a:pt x="15750" y="1108"/>
                    <a:pt x="18675" y="55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0" name="Line"/>
            <p:cNvSpPr/>
            <p:nvPr/>
          </p:nvSpPr>
          <p:spPr>
            <a:xfrm>
              <a:off x="2620957" y="2193179"/>
              <a:ext cx="119231" cy="374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8" h="21357" fill="norm" stroke="1" extrusionOk="0">
                  <a:moveTo>
                    <a:pt x="20978" y="2948"/>
                  </a:moveTo>
                  <a:cubicBezTo>
                    <a:pt x="20606" y="1862"/>
                    <a:pt x="20233" y="776"/>
                    <a:pt x="19116" y="294"/>
                  </a:cubicBezTo>
                  <a:cubicBezTo>
                    <a:pt x="17999" y="-189"/>
                    <a:pt x="16137" y="-68"/>
                    <a:pt x="14275" y="595"/>
                  </a:cubicBezTo>
                  <a:cubicBezTo>
                    <a:pt x="12412" y="1259"/>
                    <a:pt x="10550" y="2466"/>
                    <a:pt x="7944" y="4638"/>
                  </a:cubicBezTo>
                  <a:cubicBezTo>
                    <a:pt x="5337" y="6810"/>
                    <a:pt x="1985" y="9947"/>
                    <a:pt x="681" y="12723"/>
                  </a:cubicBezTo>
                  <a:cubicBezTo>
                    <a:pt x="-622" y="15498"/>
                    <a:pt x="123" y="17912"/>
                    <a:pt x="1426" y="19360"/>
                  </a:cubicBezTo>
                  <a:cubicBezTo>
                    <a:pt x="2730" y="20808"/>
                    <a:pt x="4592" y="21290"/>
                    <a:pt x="6454" y="21351"/>
                  </a:cubicBezTo>
                  <a:cubicBezTo>
                    <a:pt x="8316" y="21411"/>
                    <a:pt x="10178" y="21049"/>
                    <a:pt x="12040" y="206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1" name="Line"/>
            <p:cNvSpPr/>
            <p:nvPr/>
          </p:nvSpPr>
          <p:spPr>
            <a:xfrm>
              <a:off x="2752887" y="2319401"/>
              <a:ext cx="222251" cy="176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5" fill="norm" stroke="1" extrusionOk="0">
                  <a:moveTo>
                    <a:pt x="0" y="6302"/>
                  </a:moveTo>
                  <a:cubicBezTo>
                    <a:pt x="0" y="4777"/>
                    <a:pt x="0" y="3253"/>
                    <a:pt x="514" y="2617"/>
                  </a:cubicBezTo>
                  <a:cubicBezTo>
                    <a:pt x="1029" y="1982"/>
                    <a:pt x="2057" y="2236"/>
                    <a:pt x="3189" y="4142"/>
                  </a:cubicBezTo>
                  <a:cubicBezTo>
                    <a:pt x="4320" y="6048"/>
                    <a:pt x="5554" y="9606"/>
                    <a:pt x="6171" y="12147"/>
                  </a:cubicBezTo>
                  <a:cubicBezTo>
                    <a:pt x="6789" y="14688"/>
                    <a:pt x="6789" y="16213"/>
                    <a:pt x="6274" y="17864"/>
                  </a:cubicBezTo>
                  <a:cubicBezTo>
                    <a:pt x="5760" y="19516"/>
                    <a:pt x="4731" y="21295"/>
                    <a:pt x="4217" y="21168"/>
                  </a:cubicBezTo>
                  <a:cubicBezTo>
                    <a:pt x="3703" y="21041"/>
                    <a:pt x="3703" y="19008"/>
                    <a:pt x="4423" y="15450"/>
                  </a:cubicBezTo>
                  <a:cubicBezTo>
                    <a:pt x="5143" y="11893"/>
                    <a:pt x="6583" y="6810"/>
                    <a:pt x="7611" y="3761"/>
                  </a:cubicBezTo>
                  <a:cubicBezTo>
                    <a:pt x="8640" y="711"/>
                    <a:pt x="9257" y="-305"/>
                    <a:pt x="9463" y="76"/>
                  </a:cubicBezTo>
                  <a:cubicBezTo>
                    <a:pt x="9669" y="457"/>
                    <a:pt x="9463" y="2236"/>
                    <a:pt x="9257" y="4650"/>
                  </a:cubicBezTo>
                  <a:cubicBezTo>
                    <a:pt x="9051" y="7064"/>
                    <a:pt x="8846" y="10114"/>
                    <a:pt x="10080" y="12655"/>
                  </a:cubicBezTo>
                  <a:cubicBezTo>
                    <a:pt x="11314" y="15196"/>
                    <a:pt x="13989" y="17229"/>
                    <a:pt x="16149" y="17356"/>
                  </a:cubicBezTo>
                  <a:cubicBezTo>
                    <a:pt x="18309" y="17483"/>
                    <a:pt x="19954" y="15704"/>
                    <a:pt x="21600" y="139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2" name="Line"/>
            <p:cNvSpPr/>
            <p:nvPr/>
          </p:nvSpPr>
          <p:spPr>
            <a:xfrm>
              <a:off x="2981487" y="2192964"/>
              <a:ext cx="66057" cy="327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7" h="21419" fill="norm" stroke="1" extrusionOk="0">
                  <a:moveTo>
                    <a:pt x="0" y="1321"/>
                  </a:moveTo>
                  <a:cubicBezTo>
                    <a:pt x="0" y="628"/>
                    <a:pt x="0" y="-64"/>
                    <a:pt x="982" y="5"/>
                  </a:cubicBezTo>
                  <a:cubicBezTo>
                    <a:pt x="1964" y="74"/>
                    <a:pt x="3927" y="905"/>
                    <a:pt x="7855" y="3121"/>
                  </a:cubicBezTo>
                  <a:cubicBezTo>
                    <a:pt x="11782" y="5336"/>
                    <a:pt x="17673" y="8936"/>
                    <a:pt x="19636" y="11913"/>
                  </a:cubicBezTo>
                  <a:cubicBezTo>
                    <a:pt x="21600" y="14890"/>
                    <a:pt x="19636" y="17244"/>
                    <a:pt x="16691" y="18836"/>
                  </a:cubicBezTo>
                  <a:cubicBezTo>
                    <a:pt x="13745" y="20428"/>
                    <a:pt x="9818" y="21259"/>
                    <a:pt x="6873" y="21398"/>
                  </a:cubicBezTo>
                  <a:cubicBezTo>
                    <a:pt x="3927" y="21536"/>
                    <a:pt x="1964" y="20982"/>
                    <a:pt x="0" y="204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3" name="Line"/>
            <p:cNvSpPr/>
            <p:nvPr/>
          </p:nvSpPr>
          <p:spPr>
            <a:xfrm>
              <a:off x="3305158" y="2033229"/>
              <a:ext cx="444680" cy="509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386" fill="norm" stroke="1" extrusionOk="0">
                  <a:moveTo>
                    <a:pt x="9484" y="16356"/>
                  </a:moveTo>
                  <a:cubicBezTo>
                    <a:pt x="9179" y="15378"/>
                    <a:pt x="8873" y="14400"/>
                    <a:pt x="8211" y="13822"/>
                  </a:cubicBezTo>
                  <a:cubicBezTo>
                    <a:pt x="7548" y="13244"/>
                    <a:pt x="6530" y="13067"/>
                    <a:pt x="5103" y="13867"/>
                  </a:cubicBezTo>
                  <a:cubicBezTo>
                    <a:pt x="3677" y="14667"/>
                    <a:pt x="1843" y="16444"/>
                    <a:pt x="875" y="17778"/>
                  </a:cubicBezTo>
                  <a:cubicBezTo>
                    <a:pt x="-93" y="19111"/>
                    <a:pt x="-195" y="20000"/>
                    <a:pt x="263" y="20622"/>
                  </a:cubicBezTo>
                  <a:cubicBezTo>
                    <a:pt x="722" y="21244"/>
                    <a:pt x="1741" y="21600"/>
                    <a:pt x="2862" y="21244"/>
                  </a:cubicBezTo>
                  <a:cubicBezTo>
                    <a:pt x="3982" y="20889"/>
                    <a:pt x="5205" y="19822"/>
                    <a:pt x="6122" y="17778"/>
                  </a:cubicBezTo>
                  <a:cubicBezTo>
                    <a:pt x="7039" y="15733"/>
                    <a:pt x="7650" y="12711"/>
                    <a:pt x="8058" y="9733"/>
                  </a:cubicBezTo>
                  <a:cubicBezTo>
                    <a:pt x="8465" y="6756"/>
                    <a:pt x="8669" y="3822"/>
                    <a:pt x="8720" y="2133"/>
                  </a:cubicBezTo>
                  <a:cubicBezTo>
                    <a:pt x="8771" y="444"/>
                    <a:pt x="8669" y="0"/>
                    <a:pt x="8567" y="0"/>
                  </a:cubicBezTo>
                  <a:cubicBezTo>
                    <a:pt x="8465" y="0"/>
                    <a:pt x="8363" y="444"/>
                    <a:pt x="8211" y="2222"/>
                  </a:cubicBezTo>
                  <a:cubicBezTo>
                    <a:pt x="8058" y="4000"/>
                    <a:pt x="7854" y="7111"/>
                    <a:pt x="7752" y="9956"/>
                  </a:cubicBezTo>
                  <a:cubicBezTo>
                    <a:pt x="7650" y="12800"/>
                    <a:pt x="7650" y="15378"/>
                    <a:pt x="7752" y="17022"/>
                  </a:cubicBezTo>
                  <a:cubicBezTo>
                    <a:pt x="7854" y="18667"/>
                    <a:pt x="8058" y="19378"/>
                    <a:pt x="8313" y="19556"/>
                  </a:cubicBezTo>
                  <a:cubicBezTo>
                    <a:pt x="8567" y="19733"/>
                    <a:pt x="8873" y="19378"/>
                    <a:pt x="9280" y="18489"/>
                  </a:cubicBezTo>
                  <a:cubicBezTo>
                    <a:pt x="9688" y="17600"/>
                    <a:pt x="10197" y="16178"/>
                    <a:pt x="10707" y="15111"/>
                  </a:cubicBezTo>
                  <a:cubicBezTo>
                    <a:pt x="11216" y="14044"/>
                    <a:pt x="11726" y="13333"/>
                    <a:pt x="12235" y="12889"/>
                  </a:cubicBezTo>
                  <a:cubicBezTo>
                    <a:pt x="12745" y="12444"/>
                    <a:pt x="13254" y="12267"/>
                    <a:pt x="13662" y="12444"/>
                  </a:cubicBezTo>
                  <a:cubicBezTo>
                    <a:pt x="14069" y="12622"/>
                    <a:pt x="14375" y="13156"/>
                    <a:pt x="14273" y="14311"/>
                  </a:cubicBezTo>
                  <a:cubicBezTo>
                    <a:pt x="14171" y="15467"/>
                    <a:pt x="13662" y="17244"/>
                    <a:pt x="13254" y="18356"/>
                  </a:cubicBezTo>
                  <a:cubicBezTo>
                    <a:pt x="12847" y="19467"/>
                    <a:pt x="12541" y="19911"/>
                    <a:pt x="12184" y="20267"/>
                  </a:cubicBezTo>
                  <a:cubicBezTo>
                    <a:pt x="11828" y="20622"/>
                    <a:pt x="11420" y="20889"/>
                    <a:pt x="11267" y="20756"/>
                  </a:cubicBezTo>
                  <a:cubicBezTo>
                    <a:pt x="11114" y="20622"/>
                    <a:pt x="11216" y="20089"/>
                    <a:pt x="11879" y="19244"/>
                  </a:cubicBezTo>
                  <a:cubicBezTo>
                    <a:pt x="12541" y="18400"/>
                    <a:pt x="13763" y="17244"/>
                    <a:pt x="14782" y="16267"/>
                  </a:cubicBezTo>
                  <a:cubicBezTo>
                    <a:pt x="15801" y="15289"/>
                    <a:pt x="16616" y="14489"/>
                    <a:pt x="17228" y="13822"/>
                  </a:cubicBezTo>
                  <a:cubicBezTo>
                    <a:pt x="17839" y="13156"/>
                    <a:pt x="18247" y="12622"/>
                    <a:pt x="18297" y="12578"/>
                  </a:cubicBezTo>
                  <a:cubicBezTo>
                    <a:pt x="18348" y="12533"/>
                    <a:pt x="18043" y="12978"/>
                    <a:pt x="17737" y="13778"/>
                  </a:cubicBezTo>
                  <a:cubicBezTo>
                    <a:pt x="17431" y="14578"/>
                    <a:pt x="17126" y="15733"/>
                    <a:pt x="17228" y="16711"/>
                  </a:cubicBezTo>
                  <a:cubicBezTo>
                    <a:pt x="17330" y="17689"/>
                    <a:pt x="17839" y="18489"/>
                    <a:pt x="18603" y="18889"/>
                  </a:cubicBezTo>
                  <a:cubicBezTo>
                    <a:pt x="19367" y="19289"/>
                    <a:pt x="20386" y="19289"/>
                    <a:pt x="21405" y="192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4" name="Line"/>
            <p:cNvSpPr/>
            <p:nvPr/>
          </p:nvSpPr>
          <p:spPr>
            <a:xfrm>
              <a:off x="1916574" y="2854496"/>
              <a:ext cx="139747" cy="183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8" h="21237" fill="norm" stroke="1" extrusionOk="0">
                  <a:moveTo>
                    <a:pt x="18504" y="1473"/>
                  </a:moveTo>
                  <a:cubicBezTo>
                    <a:pt x="16938" y="736"/>
                    <a:pt x="15373" y="0"/>
                    <a:pt x="13964" y="0"/>
                  </a:cubicBezTo>
                  <a:cubicBezTo>
                    <a:pt x="12556" y="0"/>
                    <a:pt x="11304" y="736"/>
                    <a:pt x="8956" y="2700"/>
                  </a:cubicBezTo>
                  <a:cubicBezTo>
                    <a:pt x="6608" y="4664"/>
                    <a:pt x="3164" y="7855"/>
                    <a:pt x="1443" y="11045"/>
                  </a:cubicBezTo>
                  <a:cubicBezTo>
                    <a:pt x="-279" y="14236"/>
                    <a:pt x="-279" y="17427"/>
                    <a:pt x="504" y="19268"/>
                  </a:cubicBezTo>
                  <a:cubicBezTo>
                    <a:pt x="1286" y="21109"/>
                    <a:pt x="2851" y="21600"/>
                    <a:pt x="6138" y="20986"/>
                  </a:cubicBezTo>
                  <a:cubicBezTo>
                    <a:pt x="9425" y="20373"/>
                    <a:pt x="14434" y="18655"/>
                    <a:pt x="17408" y="16200"/>
                  </a:cubicBezTo>
                  <a:cubicBezTo>
                    <a:pt x="20382" y="13745"/>
                    <a:pt x="21321" y="10555"/>
                    <a:pt x="20225" y="7855"/>
                  </a:cubicBezTo>
                  <a:cubicBezTo>
                    <a:pt x="19130" y="5155"/>
                    <a:pt x="15999" y="2945"/>
                    <a:pt x="12869" y="7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5" name="Line"/>
            <p:cNvSpPr/>
            <p:nvPr/>
          </p:nvSpPr>
          <p:spPr>
            <a:xfrm>
              <a:off x="1984537" y="1724990"/>
              <a:ext cx="135868" cy="215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521" fill="norm" stroke="1" extrusionOk="0">
                  <a:moveTo>
                    <a:pt x="0" y="4368"/>
                  </a:moveTo>
                  <a:cubicBezTo>
                    <a:pt x="665" y="3309"/>
                    <a:pt x="1329" y="2250"/>
                    <a:pt x="3323" y="1509"/>
                  </a:cubicBezTo>
                  <a:cubicBezTo>
                    <a:pt x="5317" y="768"/>
                    <a:pt x="8640" y="345"/>
                    <a:pt x="11132" y="133"/>
                  </a:cubicBezTo>
                  <a:cubicBezTo>
                    <a:pt x="13625" y="-79"/>
                    <a:pt x="15286" y="-79"/>
                    <a:pt x="16449" y="450"/>
                  </a:cubicBezTo>
                  <a:cubicBezTo>
                    <a:pt x="17612" y="980"/>
                    <a:pt x="18277" y="2039"/>
                    <a:pt x="17778" y="3627"/>
                  </a:cubicBezTo>
                  <a:cubicBezTo>
                    <a:pt x="17280" y="5215"/>
                    <a:pt x="15618" y="7333"/>
                    <a:pt x="14289" y="8815"/>
                  </a:cubicBezTo>
                  <a:cubicBezTo>
                    <a:pt x="12960" y="10297"/>
                    <a:pt x="11963" y="11145"/>
                    <a:pt x="12295" y="11886"/>
                  </a:cubicBezTo>
                  <a:cubicBezTo>
                    <a:pt x="12628" y="12627"/>
                    <a:pt x="14289" y="13262"/>
                    <a:pt x="15951" y="13897"/>
                  </a:cubicBezTo>
                  <a:cubicBezTo>
                    <a:pt x="17612" y="14533"/>
                    <a:pt x="19274" y="15168"/>
                    <a:pt x="20271" y="16015"/>
                  </a:cubicBezTo>
                  <a:cubicBezTo>
                    <a:pt x="21268" y="16862"/>
                    <a:pt x="21600" y="17921"/>
                    <a:pt x="21102" y="18874"/>
                  </a:cubicBezTo>
                  <a:cubicBezTo>
                    <a:pt x="20603" y="19827"/>
                    <a:pt x="19274" y="20674"/>
                    <a:pt x="17446" y="21097"/>
                  </a:cubicBezTo>
                  <a:cubicBezTo>
                    <a:pt x="15618" y="21521"/>
                    <a:pt x="13292" y="21521"/>
                    <a:pt x="10966" y="215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6" name="Line"/>
            <p:cNvSpPr/>
            <p:nvPr/>
          </p:nvSpPr>
          <p:spPr>
            <a:xfrm>
              <a:off x="4251487" y="2327446"/>
              <a:ext cx="1270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7" name="Line"/>
            <p:cNvSpPr/>
            <p:nvPr/>
          </p:nvSpPr>
          <p:spPr>
            <a:xfrm>
              <a:off x="4213387" y="2448096"/>
              <a:ext cx="2603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68" y="16800"/>
                    <a:pt x="10537" y="12000"/>
                    <a:pt x="14137" y="8400"/>
                  </a:cubicBezTo>
                  <a:cubicBezTo>
                    <a:pt x="17737" y="4800"/>
                    <a:pt x="19668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8" name="Line"/>
            <p:cNvSpPr/>
            <p:nvPr/>
          </p:nvSpPr>
          <p:spPr>
            <a:xfrm>
              <a:off x="4791237" y="2187746"/>
              <a:ext cx="1270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5940"/>
                    <a:pt x="14400" y="11880"/>
                    <a:pt x="10800" y="15480"/>
                  </a:cubicBezTo>
                  <a:cubicBezTo>
                    <a:pt x="7200" y="19080"/>
                    <a:pt x="3600" y="203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9" name="Line"/>
            <p:cNvSpPr/>
            <p:nvPr/>
          </p:nvSpPr>
          <p:spPr>
            <a:xfrm>
              <a:off x="5375437" y="2364989"/>
              <a:ext cx="361951" cy="25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75" fill="norm" stroke="1" extrusionOk="0">
                  <a:moveTo>
                    <a:pt x="0" y="15390"/>
                  </a:moveTo>
                  <a:cubicBezTo>
                    <a:pt x="2147" y="8744"/>
                    <a:pt x="4295" y="2098"/>
                    <a:pt x="7642" y="437"/>
                  </a:cubicBezTo>
                  <a:cubicBezTo>
                    <a:pt x="10989" y="-1225"/>
                    <a:pt x="15537" y="2098"/>
                    <a:pt x="18063" y="6252"/>
                  </a:cubicBezTo>
                  <a:cubicBezTo>
                    <a:pt x="20589" y="10406"/>
                    <a:pt x="21095" y="15390"/>
                    <a:pt x="21600" y="203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0" name="Line"/>
            <p:cNvSpPr/>
            <p:nvPr/>
          </p:nvSpPr>
          <p:spPr>
            <a:xfrm>
              <a:off x="5388137" y="2441746"/>
              <a:ext cx="3937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161" y="18720"/>
                    <a:pt x="2323" y="15840"/>
                    <a:pt x="5168" y="12480"/>
                  </a:cubicBezTo>
                  <a:cubicBezTo>
                    <a:pt x="8013" y="9120"/>
                    <a:pt x="12542" y="5280"/>
                    <a:pt x="15561" y="3120"/>
                  </a:cubicBezTo>
                  <a:cubicBezTo>
                    <a:pt x="18581" y="960"/>
                    <a:pt x="20090" y="4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1" name="Line"/>
            <p:cNvSpPr/>
            <p:nvPr/>
          </p:nvSpPr>
          <p:spPr>
            <a:xfrm>
              <a:off x="5750087" y="2338546"/>
              <a:ext cx="154405" cy="2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3" h="21342" fill="norm" stroke="1" extrusionOk="0">
                  <a:moveTo>
                    <a:pt x="0" y="157"/>
                  </a:moveTo>
                  <a:cubicBezTo>
                    <a:pt x="5891" y="-50"/>
                    <a:pt x="11782" y="-258"/>
                    <a:pt x="15709" y="988"/>
                  </a:cubicBezTo>
                  <a:cubicBezTo>
                    <a:pt x="19636" y="2234"/>
                    <a:pt x="21600" y="4934"/>
                    <a:pt x="19777" y="8569"/>
                  </a:cubicBezTo>
                  <a:cubicBezTo>
                    <a:pt x="17953" y="12204"/>
                    <a:pt x="12343" y="16773"/>
                    <a:pt x="6732" y="213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2" name="Line"/>
            <p:cNvSpPr/>
            <p:nvPr/>
          </p:nvSpPr>
          <p:spPr>
            <a:xfrm>
              <a:off x="6393143" y="2035474"/>
              <a:ext cx="157045" cy="622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450" fill="norm" stroke="1" extrusionOk="0">
                  <a:moveTo>
                    <a:pt x="21368" y="1966"/>
                  </a:moveTo>
                  <a:cubicBezTo>
                    <a:pt x="19064" y="1309"/>
                    <a:pt x="16760" y="653"/>
                    <a:pt x="14744" y="288"/>
                  </a:cubicBezTo>
                  <a:cubicBezTo>
                    <a:pt x="12728" y="-77"/>
                    <a:pt x="11000" y="-150"/>
                    <a:pt x="9416" y="397"/>
                  </a:cubicBezTo>
                  <a:cubicBezTo>
                    <a:pt x="7832" y="945"/>
                    <a:pt x="6392" y="2112"/>
                    <a:pt x="6392" y="3864"/>
                  </a:cubicBezTo>
                  <a:cubicBezTo>
                    <a:pt x="6392" y="5615"/>
                    <a:pt x="7832" y="7950"/>
                    <a:pt x="9848" y="10103"/>
                  </a:cubicBezTo>
                  <a:cubicBezTo>
                    <a:pt x="11864" y="12255"/>
                    <a:pt x="14456" y="14226"/>
                    <a:pt x="14888" y="15795"/>
                  </a:cubicBezTo>
                  <a:cubicBezTo>
                    <a:pt x="15320" y="17364"/>
                    <a:pt x="13592" y="18531"/>
                    <a:pt x="11720" y="19261"/>
                  </a:cubicBezTo>
                  <a:cubicBezTo>
                    <a:pt x="9848" y="19991"/>
                    <a:pt x="7832" y="20282"/>
                    <a:pt x="6104" y="20428"/>
                  </a:cubicBezTo>
                  <a:cubicBezTo>
                    <a:pt x="4376" y="20574"/>
                    <a:pt x="2936" y="20574"/>
                    <a:pt x="1784" y="20428"/>
                  </a:cubicBezTo>
                  <a:cubicBezTo>
                    <a:pt x="632" y="20282"/>
                    <a:pt x="-232" y="19991"/>
                    <a:pt x="56" y="20136"/>
                  </a:cubicBezTo>
                  <a:cubicBezTo>
                    <a:pt x="344" y="20282"/>
                    <a:pt x="1784" y="20866"/>
                    <a:pt x="3224" y="214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3" name="Line"/>
            <p:cNvSpPr/>
            <p:nvPr/>
          </p:nvSpPr>
          <p:spPr>
            <a:xfrm>
              <a:off x="6393553" y="2689396"/>
              <a:ext cx="109205" cy="140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6" h="21360" fill="norm" stroke="1" extrusionOk="0">
                  <a:moveTo>
                    <a:pt x="14264" y="10639"/>
                  </a:moveTo>
                  <a:cubicBezTo>
                    <a:pt x="11411" y="9349"/>
                    <a:pt x="8558" y="8060"/>
                    <a:pt x="6317" y="7899"/>
                  </a:cubicBezTo>
                  <a:cubicBezTo>
                    <a:pt x="4075" y="7737"/>
                    <a:pt x="2445" y="8704"/>
                    <a:pt x="1426" y="9994"/>
                  </a:cubicBezTo>
                  <a:cubicBezTo>
                    <a:pt x="408" y="11284"/>
                    <a:pt x="0" y="12896"/>
                    <a:pt x="0" y="14669"/>
                  </a:cubicBezTo>
                  <a:cubicBezTo>
                    <a:pt x="0" y="16442"/>
                    <a:pt x="408" y="18376"/>
                    <a:pt x="3668" y="19666"/>
                  </a:cubicBezTo>
                  <a:cubicBezTo>
                    <a:pt x="6928" y="20955"/>
                    <a:pt x="13042" y="21600"/>
                    <a:pt x="16709" y="21278"/>
                  </a:cubicBezTo>
                  <a:cubicBezTo>
                    <a:pt x="20377" y="20955"/>
                    <a:pt x="21600" y="19666"/>
                    <a:pt x="20785" y="17087"/>
                  </a:cubicBezTo>
                  <a:cubicBezTo>
                    <a:pt x="19970" y="14507"/>
                    <a:pt x="17117" y="10639"/>
                    <a:pt x="14468" y="7576"/>
                  </a:cubicBezTo>
                  <a:cubicBezTo>
                    <a:pt x="11819" y="4513"/>
                    <a:pt x="9374" y="2257"/>
                    <a:pt x="692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4" name="Line"/>
            <p:cNvSpPr/>
            <p:nvPr/>
          </p:nvSpPr>
          <p:spPr>
            <a:xfrm>
              <a:off x="6372387" y="1695126"/>
              <a:ext cx="119368" cy="209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207" fill="norm" stroke="1" extrusionOk="0">
                  <a:moveTo>
                    <a:pt x="3411" y="5503"/>
                  </a:moveTo>
                  <a:cubicBezTo>
                    <a:pt x="3411" y="4434"/>
                    <a:pt x="3411" y="3365"/>
                    <a:pt x="5305" y="2188"/>
                  </a:cubicBezTo>
                  <a:cubicBezTo>
                    <a:pt x="7200" y="1012"/>
                    <a:pt x="10989" y="-271"/>
                    <a:pt x="14021" y="50"/>
                  </a:cubicBezTo>
                  <a:cubicBezTo>
                    <a:pt x="17053" y="371"/>
                    <a:pt x="19326" y="2295"/>
                    <a:pt x="20463" y="3792"/>
                  </a:cubicBezTo>
                  <a:cubicBezTo>
                    <a:pt x="21600" y="5289"/>
                    <a:pt x="21600" y="6359"/>
                    <a:pt x="20842" y="7321"/>
                  </a:cubicBezTo>
                  <a:cubicBezTo>
                    <a:pt x="20084" y="8283"/>
                    <a:pt x="18568" y="9139"/>
                    <a:pt x="18379" y="10743"/>
                  </a:cubicBezTo>
                  <a:cubicBezTo>
                    <a:pt x="18189" y="12347"/>
                    <a:pt x="19326" y="14699"/>
                    <a:pt x="19326" y="16303"/>
                  </a:cubicBezTo>
                  <a:cubicBezTo>
                    <a:pt x="19326" y="17907"/>
                    <a:pt x="18189" y="18763"/>
                    <a:pt x="15726" y="19511"/>
                  </a:cubicBezTo>
                  <a:cubicBezTo>
                    <a:pt x="13263" y="20260"/>
                    <a:pt x="9474" y="20901"/>
                    <a:pt x="6632" y="21115"/>
                  </a:cubicBezTo>
                  <a:cubicBezTo>
                    <a:pt x="3789" y="21329"/>
                    <a:pt x="1895" y="21115"/>
                    <a:pt x="947" y="21008"/>
                  </a:cubicBezTo>
                  <a:cubicBezTo>
                    <a:pt x="0" y="20901"/>
                    <a:pt x="0" y="20901"/>
                    <a:pt x="0" y="209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5" name="Line"/>
            <p:cNvSpPr/>
            <p:nvPr/>
          </p:nvSpPr>
          <p:spPr>
            <a:xfrm>
              <a:off x="6695063" y="2139410"/>
              <a:ext cx="185325" cy="295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2" h="21422" fill="norm" stroke="1" extrusionOk="0">
                  <a:moveTo>
                    <a:pt x="20782" y="3039"/>
                  </a:moveTo>
                  <a:cubicBezTo>
                    <a:pt x="20782" y="1967"/>
                    <a:pt x="20782" y="894"/>
                    <a:pt x="19714" y="358"/>
                  </a:cubicBezTo>
                  <a:cubicBezTo>
                    <a:pt x="18646" y="-178"/>
                    <a:pt x="16509" y="-178"/>
                    <a:pt x="13305" y="818"/>
                  </a:cubicBezTo>
                  <a:cubicBezTo>
                    <a:pt x="10101" y="1813"/>
                    <a:pt x="5828" y="3805"/>
                    <a:pt x="3098" y="5796"/>
                  </a:cubicBezTo>
                  <a:cubicBezTo>
                    <a:pt x="369" y="7788"/>
                    <a:pt x="-818" y="9779"/>
                    <a:pt x="606" y="12231"/>
                  </a:cubicBezTo>
                  <a:cubicBezTo>
                    <a:pt x="2030" y="14682"/>
                    <a:pt x="6066" y="17592"/>
                    <a:pt x="8795" y="19201"/>
                  </a:cubicBezTo>
                  <a:cubicBezTo>
                    <a:pt x="11525" y="20809"/>
                    <a:pt x="12949" y="21116"/>
                    <a:pt x="14373" y="214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6" name="Line"/>
            <p:cNvSpPr/>
            <p:nvPr/>
          </p:nvSpPr>
          <p:spPr>
            <a:xfrm>
              <a:off x="6950237" y="2365546"/>
              <a:ext cx="444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29" y="14400"/>
                    <a:pt x="2057" y="7200"/>
                    <a:pt x="5657" y="3600"/>
                  </a:cubicBezTo>
                  <a:cubicBezTo>
                    <a:pt x="9257" y="0"/>
                    <a:pt x="1542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7" name="Line"/>
            <p:cNvSpPr/>
            <p:nvPr/>
          </p:nvSpPr>
          <p:spPr>
            <a:xfrm>
              <a:off x="7162402" y="2242713"/>
              <a:ext cx="183843" cy="232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146" fill="norm" stroke="1" extrusionOk="0">
                  <a:moveTo>
                    <a:pt x="1156" y="1934"/>
                  </a:moveTo>
                  <a:cubicBezTo>
                    <a:pt x="1884" y="1163"/>
                    <a:pt x="2612" y="392"/>
                    <a:pt x="3826" y="102"/>
                  </a:cubicBezTo>
                  <a:cubicBezTo>
                    <a:pt x="5039" y="-187"/>
                    <a:pt x="6738" y="6"/>
                    <a:pt x="8316" y="2417"/>
                  </a:cubicBezTo>
                  <a:cubicBezTo>
                    <a:pt x="9893" y="4827"/>
                    <a:pt x="11349" y="9456"/>
                    <a:pt x="10743" y="12927"/>
                  </a:cubicBezTo>
                  <a:cubicBezTo>
                    <a:pt x="10136" y="16399"/>
                    <a:pt x="7466" y="18713"/>
                    <a:pt x="5282" y="19967"/>
                  </a:cubicBezTo>
                  <a:cubicBezTo>
                    <a:pt x="3098" y="21220"/>
                    <a:pt x="1399" y="21413"/>
                    <a:pt x="549" y="20834"/>
                  </a:cubicBezTo>
                  <a:cubicBezTo>
                    <a:pt x="-300" y="20256"/>
                    <a:pt x="-300" y="18906"/>
                    <a:pt x="1520" y="16302"/>
                  </a:cubicBezTo>
                  <a:cubicBezTo>
                    <a:pt x="3340" y="13699"/>
                    <a:pt x="6981" y="9842"/>
                    <a:pt x="10015" y="7334"/>
                  </a:cubicBezTo>
                  <a:cubicBezTo>
                    <a:pt x="13048" y="4827"/>
                    <a:pt x="15475" y="3670"/>
                    <a:pt x="17296" y="2899"/>
                  </a:cubicBezTo>
                  <a:cubicBezTo>
                    <a:pt x="19116" y="2127"/>
                    <a:pt x="20329" y="1742"/>
                    <a:pt x="20815" y="2127"/>
                  </a:cubicBezTo>
                  <a:cubicBezTo>
                    <a:pt x="21300" y="2513"/>
                    <a:pt x="21057" y="3670"/>
                    <a:pt x="20572" y="6177"/>
                  </a:cubicBezTo>
                  <a:cubicBezTo>
                    <a:pt x="20087" y="8684"/>
                    <a:pt x="19358" y="12542"/>
                    <a:pt x="18630" y="163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8" name="Line"/>
            <p:cNvSpPr/>
            <p:nvPr/>
          </p:nvSpPr>
          <p:spPr>
            <a:xfrm>
              <a:off x="7489987" y="2416346"/>
              <a:ext cx="254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9" name="Line"/>
            <p:cNvSpPr/>
            <p:nvPr/>
          </p:nvSpPr>
          <p:spPr>
            <a:xfrm>
              <a:off x="7758057" y="1920792"/>
              <a:ext cx="525681" cy="538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1452" fill="norm" stroke="1" extrusionOk="0">
                  <a:moveTo>
                    <a:pt x="9573" y="16464"/>
                  </a:moveTo>
                  <a:cubicBezTo>
                    <a:pt x="8879" y="15535"/>
                    <a:pt x="8185" y="14607"/>
                    <a:pt x="7621" y="13974"/>
                  </a:cubicBezTo>
                  <a:cubicBezTo>
                    <a:pt x="7057" y="13342"/>
                    <a:pt x="6624" y="13004"/>
                    <a:pt x="5843" y="13089"/>
                  </a:cubicBezTo>
                  <a:cubicBezTo>
                    <a:pt x="5062" y="13173"/>
                    <a:pt x="3934" y="13679"/>
                    <a:pt x="2893" y="14776"/>
                  </a:cubicBezTo>
                  <a:cubicBezTo>
                    <a:pt x="1852" y="15873"/>
                    <a:pt x="898" y="17560"/>
                    <a:pt x="421" y="18615"/>
                  </a:cubicBezTo>
                  <a:cubicBezTo>
                    <a:pt x="-56" y="19670"/>
                    <a:pt x="-56" y="20092"/>
                    <a:pt x="74" y="20471"/>
                  </a:cubicBezTo>
                  <a:cubicBezTo>
                    <a:pt x="204" y="20851"/>
                    <a:pt x="464" y="21189"/>
                    <a:pt x="898" y="21357"/>
                  </a:cubicBezTo>
                  <a:cubicBezTo>
                    <a:pt x="1332" y="21526"/>
                    <a:pt x="1939" y="21526"/>
                    <a:pt x="2937" y="20893"/>
                  </a:cubicBezTo>
                  <a:cubicBezTo>
                    <a:pt x="3934" y="20260"/>
                    <a:pt x="5322" y="18995"/>
                    <a:pt x="6537" y="16843"/>
                  </a:cubicBezTo>
                  <a:cubicBezTo>
                    <a:pt x="7751" y="14692"/>
                    <a:pt x="8792" y="11654"/>
                    <a:pt x="9356" y="8912"/>
                  </a:cubicBezTo>
                  <a:cubicBezTo>
                    <a:pt x="9920" y="6170"/>
                    <a:pt x="10007" y="3723"/>
                    <a:pt x="9963" y="2204"/>
                  </a:cubicBezTo>
                  <a:cubicBezTo>
                    <a:pt x="9920" y="685"/>
                    <a:pt x="9746" y="95"/>
                    <a:pt x="9486" y="10"/>
                  </a:cubicBezTo>
                  <a:cubicBezTo>
                    <a:pt x="9226" y="-74"/>
                    <a:pt x="8879" y="348"/>
                    <a:pt x="8402" y="2078"/>
                  </a:cubicBezTo>
                  <a:cubicBezTo>
                    <a:pt x="7925" y="3807"/>
                    <a:pt x="7317" y="6845"/>
                    <a:pt x="6927" y="9756"/>
                  </a:cubicBezTo>
                  <a:cubicBezTo>
                    <a:pt x="6537" y="12667"/>
                    <a:pt x="6363" y="15451"/>
                    <a:pt x="6277" y="17096"/>
                  </a:cubicBezTo>
                  <a:cubicBezTo>
                    <a:pt x="6190" y="18742"/>
                    <a:pt x="6190" y="19248"/>
                    <a:pt x="6277" y="19248"/>
                  </a:cubicBezTo>
                  <a:cubicBezTo>
                    <a:pt x="6363" y="19248"/>
                    <a:pt x="6537" y="18742"/>
                    <a:pt x="7014" y="17771"/>
                  </a:cubicBezTo>
                  <a:cubicBezTo>
                    <a:pt x="7491" y="16801"/>
                    <a:pt x="8272" y="15367"/>
                    <a:pt x="9096" y="14396"/>
                  </a:cubicBezTo>
                  <a:cubicBezTo>
                    <a:pt x="9920" y="13426"/>
                    <a:pt x="10787" y="12920"/>
                    <a:pt x="11438" y="12667"/>
                  </a:cubicBezTo>
                  <a:cubicBezTo>
                    <a:pt x="12089" y="12413"/>
                    <a:pt x="12522" y="12413"/>
                    <a:pt x="12956" y="12962"/>
                  </a:cubicBezTo>
                  <a:cubicBezTo>
                    <a:pt x="13390" y="13510"/>
                    <a:pt x="13824" y="14607"/>
                    <a:pt x="13780" y="15873"/>
                  </a:cubicBezTo>
                  <a:cubicBezTo>
                    <a:pt x="13737" y="17139"/>
                    <a:pt x="13216" y="18573"/>
                    <a:pt x="12652" y="19501"/>
                  </a:cubicBezTo>
                  <a:cubicBezTo>
                    <a:pt x="12089" y="20429"/>
                    <a:pt x="11481" y="20851"/>
                    <a:pt x="11134" y="20809"/>
                  </a:cubicBezTo>
                  <a:cubicBezTo>
                    <a:pt x="10787" y="20767"/>
                    <a:pt x="10701" y="20260"/>
                    <a:pt x="11351" y="19206"/>
                  </a:cubicBezTo>
                  <a:cubicBezTo>
                    <a:pt x="12002" y="18151"/>
                    <a:pt x="13390" y="16548"/>
                    <a:pt x="14431" y="15409"/>
                  </a:cubicBezTo>
                  <a:cubicBezTo>
                    <a:pt x="15472" y="14270"/>
                    <a:pt x="16166" y="13595"/>
                    <a:pt x="16773" y="13046"/>
                  </a:cubicBezTo>
                  <a:cubicBezTo>
                    <a:pt x="17380" y="12498"/>
                    <a:pt x="17901" y="12076"/>
                    <a:pt x="18031" y="12076"/>
                  </a:cubicBezTo>
                  <a:cubicBezTo>
                    <a:pt x="18161" y="12076"/>
                    <a:pt x="17901" y="12498"/>
                    <a:pt x="17597" y="13426"/>
                  </a:cubicBezTo>
                  <a:cubicBezTo>
                    <a:pt x="17293" y="14354"/>
                    <a:pt x="16946" y="15789"/>
                    <a:pt x="17207" y="16801"/>
                  </a:cubicBezTo>
                  <a:cubicBezTo>
                    <a:pt x="17467" y="17814"/>
                    <a:pt x="18334" y="18404"/>
                    <a:pt x="19158" y="18784"/>
                  </a:cubicBezTo>
                  <a:cubicBezTo>
                    <a:pt x="19983" y="19164"/>
                    <a:pt x="20763" y="19332"/>
                    <a:pt x="21544" y="195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0" name="Line"/>
            <p:cNvSpPr/>
            <p:nvPr/>
          </p:nvSpPr>
          <p:spPr>
            <a:xfrm>
              <a:off x="8461537" y="2289346"/>
              <a:ext cx="3683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48" y="14400"/>
                    <a:pt x="7697" y="7200"/>
                    <a:pt x="11297" y="3600"/>
                  </a:cubicBezTo>
                  <a:cubicBezTo>
                    <a:pt x="14897" y="0"/>
                    <a:pt x="18248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1" name="Line"/>
            <p:cNvSpPr/>
            <p:nvPr/>
          </p:nvSpPr>
          <p:spPr>
            <a:xfrm>
              <a:off x="8526035" y="2302046"/>
              <a:ext cx="380003" cy="10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473" fill="norm" stroke="1" extrusionOk="0">
                  <a:moveTo>
                    <a:pt x="1743" y="20250"/>
                  </a:moveTo>
                  <a:cubicBezTo>
                    <a:pt x="903" y="20700"/>
                    <a:pt x="63" y="21150"/>
                    <a:pt x="3" y="21375"/>
                  </a:cubicBezTo>
                  <a:cubicBezTo>
                    <a:pt x="-57" y="21600"/>
                    <a:pt x="663" y="21600"/>
                    <a:pt x="3063" y="19575"/>
                  </a:cubicBezTo>
                  <a:cubicBezTo>
                    <a:pt x="5463" y="17550"/>
                    <a:pt x="9543" y="13500"/>
                    <a:pt x="12903" y="9900"/>
                  </a:cubicBezTo>
                  <a:cubicBezTo>
                    <a:pt x="16263" y="6300"/>
                    <a:pt x="18903" y="3150"/>
                    <a:pt x="2154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2" name="Line"/>
            <p:cNvSpPr/>
            <p:nvPr/>
          </p:nvSpPr>
          <p:spPr>
            <a:xfrm>
              <a:off x="8867937" y="2211772"/>
              <a:ext cx="81534" cy="191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1283" fill="norm" stroke="1" extrusionOk="0">
                  <a:moveTo>
                    <a:pt x="0" y="153"/>
                  </a:moveTo>
                  <a:cubicBezTo>
                    <a:pt x="3877" y="-82"/>
                    <a:pt x="7754" y="-317"/>
                    <a:pt x="12185" y="1679"/>
                  </a:cubicBezTo>
                  <a:cubicBezTo>
                    <a:pt x="16615" y="3674"/>
                    <a:pt x="21600" y="7900"/>
                    <a:pt x="21323" y="11540"/>
                  </a:cubicBezTo>
                  <a:cubicBezTo>
                    <a:pt x="21046" y="15179"/>
                    <a:pt x="15508" y="18231"/>
                    <a:pt x="9969" y="212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3" name="Line"/>
            <p:cNvSpPr/>
            <p:nvPr/>
          </p:nvSpPr>
          <p:spPr>
            <a:xfrm>
              <a:off x="9362233" y="2126788"/>
              <a:ext cx="248655" cy="293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5" h="21415" fill="norm" stroke="1" extrusionOk="0">
                  <a:moveTo>
                    <a:pt x="19525" y="3055"/>
                  </a:moveTo>
                  <a:cubicBezTo>
                    <a:pt x="19885" y="1975"/>
                    <a:pt x="20245" y="895"/>
                    <a:pt x="19705" y="355"/>
                  </a:cubicBezTo>
                  <a:cubicBezTo>
                    <a:pt x="19165" y="-185"/>
                    <a:pt x="17725" y="-185"/>
                    <a:pt x="15205" y="895"/>
                  </a:cubicBezTo>
                  <a:cubicBezTo>
                    <a:pt x="12685" y="1975"/>
                    <a:pt x="9085" y="4135"/>
                    <a:pt x="6205" y="6604"/>
                  </a:cubicBezTo>
                  <a:cubicBezTo>
                    <a:pt x="3325" y="9072"/>
                    <a:pt x="1165" y="11849"/>
                    <a:pt x="355" y="14164"/>
                  </a:cubicBezTo>
                  <a:cubicBezTo>
                    <a:pt x="-455" y="16478"/>
                    <a:pt x="85" y="18329"/>
                    <a:pt x="2335" y="19564"/>
                  </a:cubicBezTo>
                  <a:cubicBezTo>
                    <a:pt x="4585" y="20798"/>
                    <a:pt x="8545" y="21415"/>
                    <a:pt x="11965" y="21415"/>
                  </a:cubicBezTo>
                  <a:cubicBezTo>
                    <a:pt x="15385" y="21415"/>
                    <a:pt x="18265" y="20798"/>
                    <a:pt x="21145" y="201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4" name="Line"/>
            <p:cNvSpPr/>
            <p:nvPr/>
          </p:nvSpPr>
          <p:spPr>
            <a:xfrm>
              <a:off x="9737887" y="2390946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5" name="Line"/>
            <p:cNvSpPr/>
            <p:nvPr/>
          </p:nvSpPr>
          <p:spPr>
            <a:xfrm>
              <a:off x="10036554" y="1993120"/>
              <a:ext cx="158534" cy="581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0" h="21518" fill="norm" stroke="1" extrusionOk="0">
                  <a:moveTo>
                    <a:pt x="21010" y="2501"/>
                  </a:moveTo>
                  <a:cubicBezTo>
                    <a:pt x="21010" y="2031"/>
                    <a:pt x="21010" y="1561"/>
                    <a:pt x="20870" y="1131"/>
                  </a:cubicBezTo>
                  <a:cubicBezTo>
                    <a:pt x="20729" y="701"/>
                    <a:pt x="20449" y="309"/>
                    <a:pt x="18906" y="114"/>
                  </a:cubicBezTo>
                  <a:cubicBezTo>
                    <a:pt x="17363" y="-82"/>
                    <a:pt x="14558" y="-82"/>
                    <a:pt x="11192" y="583"/>
                  </a:cubicBezTo>
                  <a:cubicBezTo>
                    <a:pt x="7826" y="1248"/>
                    <a:pt x="3898" y="2579"/>
                    <a:pt x="1794" y="4144"/>
                  </a:cubicBezTo>
                  <a:cubicBezTo>
                    <a:pt x="-309" y="5709"/>
                    <a:pt x="-590" y="7509"/>
                    <a:pt x="1093" y="9270"/>
                  </a:cubicBezTo>
                  <a:cubicBezTo>
                    <a:pt x="2776" y="11031"/>
                    <a:pt x="6423" y="12753"/>
                    <a:pt x="9509" y="14240"/>
                  </a:cubicBezTo>
                  <a:cubicBezTo>
                    <a:pt x="12594" y="15727"/>
                    <a:pt x="15119" y="16979"/>
                    <a:pt x="15820" y="18035"/>
                  </a:cubicBezTo>
                  <a:cubicBezTo>
                    <a:pt x="16522" y="19092"/>
                    <a:pt x="15400" y="19953"/>
                    <a:pt x="12594" y="20501"/>
                  </a:cubicBezTo>
                  <a:cubicBezTo>
                    <a:pt x="9789" y="21048"/>
                    <a:pt x="5301" y="21283"/>
                    <a:pt x="813" y="215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6" name="Line"/>
            <p:cNvSpPr/>
            <p:nvPr/>
          </p:nvSpPr>
          <p:spPr>
            <a:xfrm>
              <a:off x="10008026" y="2702096"/>
              <a:ext cx="102714" cy="184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123" fill="norm" stroke="1" extrusionOk="0">
                  <a:moveTo>
                    <a:pt x="13554" y="5825"/>
                  </a:moveTo>
                  <a:cubicBezTo>
                    <a:pt x="11394" y="6067"/>
                    <a:pt x="9234" y="6310"/>
                    <a:pt x="7074" y="7888"/>
                  </a:cubicBezTo>
                  <a:cubicBezTo>
                    <a:pt x="4914" y="9465"/>
                    <a:pt x="2754" y="12378"/>
                    <a:pt x="1458" y="14562"/>
                  </a:cubicBezTo>
                  <a:cubicBezTo>
                    <a:pt x="162" y="16746"/>
                    <a:pt x="-270" y="18202"/>
                    <a:pt x="162" y="19416"/>
                  </a:cubicBezTo>
                  <a:cubicBezTo>
                    <a:pt x="594" y="20629"/>
                    <a:pt x="1890" y="21600"/>
                    <a:pt x="5562" y="20872"/>
                  </a:cubicBezTo>
                  <a:cubicBezTo>
                    <a:pt x="9234" y="20144"/>
                    <a:pt x="15282" y="17717"/>
                    <a:pt x="18306" y="14562"/>
                  </a:cubicBezTo>
                  <a:cubicBezTo>
                    <a:pt x="21330" y="11407"/>
                    <a:pt x="21330" y="7524"/>
                    <a:pt x="20466" y="4975"/>
                  </a:cubicBezTo>
                  <a:cubicBezTo>
                    <a:pt x="19602" y="2427"/>
                    <a:pt x="17874" y="1213"/>
                    <a:pt x="1614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7" name="Line"/>
            <p:cNvSpPr/>
            <p:nvPr/>
          </p:nvSpPr>
          <p:spPr>
            <a:xfrm>
              <a:off x="10010937" y="1682832"/>
              <a:ext cx="96324" cy="219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4" h="21505" fill="norm" stroke="1" extrusionOk="0">
                  <a:moveTo>
                    <a:pt x="2757" y="5305"/>
                  </a:moveTo>
                  <a:cubicBezTo>
                    <a:pt x="3217" y="4267"/>
                    <a:pt x="3677" y="3228"/>
                    <a:pt x="5974" y="2190"/>
                  </a:cubicBezTo>
                  <a:cubicBezTo>
                    <a:pt x="8272" y="1151"/>
                    <a:pt x="12409" y="113"/>
                    <a:pt x="15396" y="9"/>
                  </a:cubicBezTo>
                  <a:cubicBezTo>
                    <a:pt x="18383" y="-95"/>
                    <a:pt x="20221" y="736"/>
                    <a:pt x="20451" y="2190"/>
                  </a:cubicBezTo>
                  <a:cubicBezTo>
                    <a:pt x="20681" y="3643"/>
                    <a:pt x="19302" y="5720"/>
                    <a:pt x="17694" y="7070"/>
                  </a:cubicBezTo>
                  <a:cubicBezTo>
                    <a:pt x="16085" y="8420"/>
                    <a:pt x="14247" y="9043"/>
                    <a:pt x="15166" y="10393"/>
                  </a:cubicBezTo>
                  <a:cubicBezTo>
                    <a:pt x="16085" y="11743"/>
                    <a:pt x="19762" y="13820"/>
                    <a:pt x="20681" y="15378"/>
                  </a:cubicBezTo>
                  <a:cubicBezTo>
                    <a:pt x="21600" y="16936"/>
                    <a:pt x="19762" y="17974"/>
                    <a:pt x="15855" y="18909"/>
                  </a:cubicBezTo>
                  <a:cubicBezTo>
                    <a:pt x="11949" y="19843"/>
                    <a:pt x="5974" y="20674"/>
                    <a:pt x="0" y="215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8" name="Line"/>
            <p:cNvSpPr/>
            <p:nvPr/>
          </p:nvSpPr>
          <p:spPr>
            <a:xfrm>
              <a:off x="10271287" y="2144767"/>
              <a:ext cx="203201" cy="231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9" fill="norm" stroke="1" extrusionOk="0">
                  <a:moveTo>
                    <a:pt x="0" y="3916"/>
                  </a:moveTo>
                  <a:cubicBezTo>
                    <a:pt x="0" y="2759"/>
                    <a:pt x="0" y="1602"/>
                    <a:pt x="562" y="830"/>
                  </a:cubicBezTo>
                  <a:cubicBezTo>
                    <a:pt x="1125" y="59"/>
                    <a:pt x="2250" y="-327"/>
                    <a:pt x="3825" y="348"/>
                  </a:cubicBezTo>
                  <a:cubicBezTo>
                    <a:pt x="5400" y="1023"/>
                    <a:pt x="7425" y="2759"/>
                    <a:pt x="9000" y="5652"/>
                  </a:cubicBezTo>
                  <a:cubicBezTo>
                    <a:pt x="10575" y="8544"/>
                    <a:pt x="11700" y="12594"/>
                    <a:pt x="11587" y="15198"/>
                  </a:cubicBezTo>
                  <a:cubicBezTo>
                    <a:pt x="11475" y="17802"/>
                    <a:pt x="10125" y="18959"/>
                    <a:pt x="8775" y="19827"/>
                  </a:cubicBezTo>
                  <a:cubicBezTo>
                    <a:pt x="7425" y="20694"/>
                    <a:pt x="6075" y="21273"/>
                    <a:pt x="5625" y="20984"/>
                  </a:cubicBezTo>
                  <a:cubicBezTo>
                    <a:pt x="5175" y="20694"/>
                    <a:pt x="5625" y="19537"/>
                    <a:pt x="7312" y="17223"/>
                  </a:cubicBezTo>
                  <a:cubicBezTo>
                    <a:pt x="9000" y="14909"/>
                    <a:pt x="11925" y="11437"/>
                    <a:pt x="14063" y="9123"/>
                  </a:cubicBezTo>
                  <a:cubicBezTo>
                    <a:pt x="16200" y="6809"/>
                    <a:pt x="17550" y="5652"/>
                    <a:pt x="18000" y="5652"/>
                  </a:cubicBezTo>
                  <a:cubicBezTo>
                    <a:pt x="18450" y="5652"/>
                    <a:pt x="18000" y="6809"/>
                    <a:pt x="17662" y="8834"/>
                  </a:cubicBezTo>
                  <a:cubicBezTo>
                    <a:pt x="17325" y="10859"/>
                    <a:pt x="17100" y="13752"/>
                    <a:pt x="17775" y="15777"/>
                  </a:cubicBezTo>
                  <a:cubicBezTo>
                    <a:pt x="18450" y="17802"/>
                    <a:pt x="20025" y="18959"/>
                    <a:pt x="21600" y="201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9" name="Line"/>
            <p:cNvSpPr/>
            <p:nvPr/>
          </p:nvSpPr>
          <p:spPr>
            <a:xfrm>
              <a:off x="10552803" y="2058992"/>
              <a:ext cx="404285" cy="364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9" fill="norm" stroke="1" extrusionOk="0">
                  <a:moveTo>
                    <a:pt x="6333" y="13724"/>
                  </a:moveTo>
                  <a:cubicBezTo>
                    <a:pt x="5768" y="13478"/>
                    <a:pt x="5202" y="13233"/>
                    <a:pt x="4184" y="13847"/>
                  </a:cubicBezTo>
                  <a:cubicBezTo>
                    <a:pt x="3166" y="14460"/>
                    <a:pt x="1696" y="15933"/>
                    <a:pt x="905" y="16976"/>
                  </a:cubicBezTo>
                  <a:cubicBezTo>
                    <a:pt x="113" y="18019"/>
                    <a:pt x="0" y="18633"/>
                    <a:pt x="0" y="19247"/>
                  </a:cubicBezTo>
                  <a:cubicBezTo>
                    <a:pt x="0" y="19860"/>
                    <a:pt x="113" y="20474"/>
                    <a:pt x="565" y="20842"/>
                  </a:cubicBezTo>
                  <a:cubicBezTo>
                    <a:pt x="1018" y="21210"/>
                    <a:pt x="1809" y="21333"/>
                    <a:pt x="3110" y="20535"/>
                  </a:cubicBezTo>
                  <a:cubicBezTo>
                    <a:pt x="4410" y="19738"/>
                    <a:pt x="6220" y="18019"/>
                    <a:pt x="7634" y="14951"/>
                  </a:cubicBezTo>
                  <a:cubicBezTo>
                    <a:pt x="9047" y="11883"/>
                    <a:pt x="10065" y="7465"/>
                    <a:pt x="10574" y="4642"/>
                  </a:cubicBezTo>
                  <a:cubicBezTo>
                    <a:pt x="11083" y="1819"/>
                    <a:pt x="11083" y="592"/>
                    <a:pt x="10857" y="163"/>
                  </a:cubicBezTo>
                  <a:cubicBezTo>
                    <a:pt x="10630" y="-267"/>
                    <a:pt x="10178" y="101"/>
                    <a:pt x="9556" y="1881"/>
                  </a:cubicBezTo>
                  <a:cubicBezTo>
                    <a:pt x="8934" y="3660"/>
                    <a:pt x="8142" y="6851"/>
                    <a:pt x="7690" y="9490"/>
                  </a:cubicBezTo>
                  <a:cubicBezTo>
                    <a:pt x="7238" y="12128"/>
                    <a:pt x="7125" y="14215"/>
                    <a:pt x="7068" y="15565"/>
                  </a:cubicBezTo>
                  <a:cubicBezTo>
                    <a:pt x="7012" y="16915"/>
                    <a:pt x="7012" y="17528"/>
                    <a:pt x="7294" y="17774"/>
                  </a:cubicBezTo>
                  <a:cubicBezTo>
                    <a:pt x="7577" y="18019"/>
                    <a:pt x="8142" y="17897"/>
                    <a:pt x="8821" y="17222"/>
                  </a:cubicBezTo>
                  <a:cubicBezTo>
                    <a:pt x="9499" y="16547"/>
                    <a:pt x="10291" y="15319"/>
                    <a:pt x="10857" y="14399"/>
                  </a:cubicBezTo>
                  <a:cubicBezTo>
                    <a:pt x="11422" y="13478"/>
                    <a:pt x="11761" y="12865"/>
                    <a:pt x="12440" y="12497"/>
                  </a:cubicBezTo>
                  <a:cubicBezTo>
                    <a:pt x="13118" y="12128"/>
                    <a:pt x="14136" y="12006"/>
                    <a:pt x="14702" y="12313"/>
                  </a:cubicBezTo>
                  <a:cubicBezTo>
                    <a:pt x="15267" y="12619"/>
                    <a:pt x="15380" y="13356"/>
                    <a:pt x="15267" y="14399"/>
                  </a:cubicBezTo>
                  <a:cubicBezTo>
                    <a:pt x="15154" y="15442"/>
                    <a:pt x="14815" y="16792"/>
                    <a:pt x="14193" y="17958"/>
                  </a:cubicBezTo>
                  <a:cubicBezTo>
                    <a:pt x="13571" y="19124"/>
                    <a:pt x="12666" y="20106"/>
                    <a:pt x="12383" y="20228"/>
                  </a:cubicBezTo>
                  <a:cubicBezTo>
                    <a:pt x="12101" y="20351"/>
                    <a:pt x="12440" y="19615"/>
                    <a:pt x="13627" y="18326"/>
                  </a:cubicBezTo>
                  <a:cubicBezTo>
                    <a:pt x="14815" y="17038"/>
                    <a:pt x="16850" y="15197"/>
                    <a:pt x="18207" y="13908"/>
                  </a:cubicBezTo>
                  <a:cubicBezTo>
                    <a:pt x="19564" y="12619"/>
                    <a:pt x="20243" y="11883"/>
                    <a:pt x="20356" y="11699"/>
                  </a:cubicBezTo>
                  <a:cubicBezTo>
                    <a:pt x="20469" y="11515"/>
                    <a:pt x="20017" y="11883"/>
                    <a:pt x="19451" y="12619"/>
                  </a:cubicBezTo>
                  <a:cubicBezTo>
                    <a:pt x="18886" y="13356"/>
                    <a:pt x="18207" y="14460"/>
                    <a:pt x="18547" y="15933"/>
                  </a:cubicBezTo>
                  <a:cubicBezTo>
                    <a:pt x="18886" y="17406"/>
                    <a:pt x="20243" y="19247"/>
                    <a:pt x="21600" y="210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0" name="Line"/>
            <p:cNvSpPr/>
            <p:nvPr/>
          </p:nvSpPr>
          <p:spPr>
            <a:xfrm>
              <a:off x="2479837" y="3660946"/>
              <a:ext cx="1968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1" name="Line"/>
            <p:cNvSpPr/>
            <p:nvPr/>
          </p:nvSpPr>
          <p:spPr>
            <a:xfrm>
              <a:off x="2552776" y="3864146"/>
              <a:ext cx="231862" cy="38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0766" fill="norm" stroke="1" extrusionOk="0">
                  <a:moveTo>
                    <a:pt x="2070" y="0"/>
                  </a:moveTo>
                  <a:cubicBezTo>
                    <a:pt x="1088" y="3411"/>
                    <a:pt x="106" y="6821"/>
                    <a:pt x="8" y="10800"/>
                  </a:cubicBezTo>
                  <a:cubicBezTo>
                    <a:pt x="-90" y="14779"/>
                    <a:pt x="695" y="19326"/>
                    <a:pt x="3935" y="20463"/>
                  </a:cubicBezTo>
                  <a:cubicBezTo>
                    <a:pt x="7175" y="21600"/>
                    <a:pt x="12870" y="19326"/>
                    <a:pt x="16208" y="17053"/>
                  </a:cubicBezTo>
                  <a:cubicBezTo>
                    <a:pt x="19546" y="14779"/>
                    <a:pt x="20528" y="12505"/>
                    <a:pt x="21510" y="102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2" name="Line"/>
            <p:cNvSpPr/>
            <p:nvPr/>
          </p:nvSpPr>
          <p:spPr>
            <a:xfrm>
              <a:off x="3455540" y="3517277"/>
              <a:ext cx="268898" cy="330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366" fill="norm" stroke="1" extrusionOk="0">
                  <a:moveTo>
                    <a:pt x="17619" y="4768"/>
                  </a:moveTo>
                  <a:cubicBezTo>
                    <a:pt x="17951" y="4084"/>
                    <a:pt x="18283" y="3400"/>
                    <a:pt x="18533" y="2580"/>
                  </a:cubicBezTo>
                  <a:cubicBezTo>
                    <a:pt x="18782" y="1760"/>
                    <a:pt x="18948" y="803"/>
                    <a:pt x="18283" y="324"/>
                  </a:cubicBezTo>
                  <a:cubicBezTo>
                    <a:pt x="17619" y="-154"/>
                    <a:pt x="16123" y="-154"/>
                    <a:pt x="13880" y="666"/>
                  </a:cubicBezTo>
                  <a:cubicBezTo>
                    <a:pt x="11637" y="1487"/>
                    <a:pt x="8646" y="3127"/>
                    <a:pt x="5988" y="5588"/>
                  </a:cubicBezTo>
                  <a:cubicBezTo>
                    <a:pt x="3330" y="8049"/>
                    <a:pt x="1003" y="11330"/>
                    <a:pt x="256" y="13927"/>
                  </a:cubicBezTo>
                  <a:cubicBezTo>
                    <a:pt x="-492" y="16524"/>
                    <a:pt x="339" y="18438"/>
                    <a:pt x="3579" y="19600"/>
                  </a:cubicBezTo>
                  <a:cubicBezTo>
                    <a:pt x="6819" y="20762"/>
                    <a:pt x="12468" y="21173"/>
                    <a:pt x="15791" y="21309"/>
                  </a:cubicBezTo>
                  <a:cubicBezTo>
                    <a:pt x="19114" y="21446"/>
                    <a:pt x="20111" y="21309"/>
                    <a:pt x="21108" y="211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3" name="Line"/>
            <p:cNvSpPr/>
            <p:nvPr/>
          </p:nvSpPr>
          <p:spPr>
            <a:xfrm>
              <a:off x="3908587" y="3787946"/>
              <a:ext cx="317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4" name="Line"/>
            <p:cNvSpPr/>
            <p:nvPr/>
          </p:nvSpPr>
          <p:spPr>
            <a:xfrm>
              <a:off x="4314987" y="3501913"/>
              <a:ext cx="222251" cy="191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9" fill="norm" stroke="1" extrusionOk="0">
                  <a:moveTo>
                    <a:pt x="0" y="4909"/>
                  </a:moveTo>
                  <a:cubicBezTo>
                    <a:pt x="823" y="3283"/>
                    <a:pt x="1646" y="1657"/>
                    <a:pt x="2571" y="728"/>
                  </a:cubicBezTo>
                  <a:cubicBezTo>
                    <a:pt x="3497" y="-201"/>
                    <a:pt x="4526" y="-433"/>
                    <a:pt x="5760" y="1193"/>
                  </a:cubicBezTo>
                  <a:cubicBezTo>
                    <a:pt x="6994" y="2819"/>
                    <a:pt x="8434" y="6302"/>
                    <a:pt x="7920" y="9786"/>
                  </a:cubicBezTo>
                  <a:cubicBezTo>
                    <a:pt x="7406" y="13270"/>
                    <a:pt x="4937" y="16754"/>
                    <a:pt x="3189" y="18728"/>
                  </a:cubicBezTo>
                  <a:cubicBezTo>
                    <a:pt x="1440" y="20702"/>
                    <a:pt x="411" y="21167"/>
                    <a:pt x="206" y="20935"/>
                  </a:cubicBezTo>
                  <a:cubicBezTo>
                    <a:pt x="0" y="20702"/>
                    <a:pt x="617" y="19773"/>
                    <a:pt x="2263" y="17683"/>
                  </a:cubicBezTo>
                  <a:cubicBezTo>
                    <a:pt x="3909" y="15593"/>
                    <a:pt x="6583" y="12341"/>
                    <a:pt x="9154" y="9438"/>
                  </a:cubicBezTo>
                  <a:cubicBezTo>
                    <a:pt x="11726" y="6535"/>
                    <a:pt x="14194" y="3980"/>
                    <a:pt x="15017" y="3515"/>
                  </a:cubicBezTo>
                  <a:cubicBezTo>
                    <a:pt x="15840" y="3051"/>
                    <a:pt x="15017" y="4677"/>
                    <a:pt x="14503" y="6419"/>
                  </a:cubicBezTo>
                  <a:cubicBezTo>
                    <a:pt x="13989" y="8161"/>
                    <a:pt x="13783" y="10019"/>
                    <a:pt x="15017" y="11644"/>
                  </a:cubicBezTo>
                  <a:cubicBezTo>
                    <a:pt x="16251" y="13270"/>
                    <a:pt x="18926" y="14664"/>
                    <a:pt x="21600" y="160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5" name="Line"/>
            <p:cNvSpPr/>
            <p:nvPr/>
          </p:nvSpPr>
          <p:spPr>
            <a:xfrm>
              <a:off x="4556287" y="3338372"/>
              <a:ext cx="152401" cy="182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0" fill="norm" stroke="1" extrusionOk="0">
                  <a:moveTo>
                    <a:pt x="0" y="2084"/>
                  </a:moveTo>
                  <a:cubicBezTo>
                    <a:pt x="1200" y="1340"/>
                    <a:pt x="2400" y="595"/>
                    <a:pt x="3750" y="222"/>
                  </a:cubicBezTo>
                  <a:cubicBezTo>
                    <a:pt x="5100" y="-150"/>
                    <a:pt x="6600" y="-150"/>
                    <a:pt x="7800" y="967"/>
                  </a:cubicBezTo>
                  <a:cubicBezTo>
                    <a:pt x="9000" y="2084"/>
                    <a:pt x="9900" y="4319"/>
                    <a:pt x="9150" y="6553"/>
                  </a:cubicBezTo>
                  <a:cubicBezTo>
                    <a:pt x="8400" y="8788"/>
                    <a:pt x="6000" y="11022"/>
                    <a:pt x="4050" y="13133"/>
                  </a:cubicBezTo>
                  <a:cubicBezTo>
                    <a:pt x="2100" y="15243"/>
                    <a:pt x="600" y="17229"/>
                    <a:pt x="750" y="18347"/>
                  </a:cubicBezTo>
                  <a:cubicBezTo>
                    <a:pt x="900" y="19464"/>
                    <a:pt x="2700" y="19712"/>
                    <a:pt x="6450" y="20084"/>
                  </a:cubicBezTo>
                  <a:cubicBezTo>
                    <a:pt x="10200" y="20457"/>
                    <a:pt x="15900" y="20953"/>
                    <a:pt x="21600" y="214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6" name="Line"/>
            <p:cNvSpPr/>
            <p:nvPr/>
          </p:nvSpPr>
          <p:spPr>
            <a:xfrm>
              <a:off x="4340387" y="3832759"/>
              <a:ext cx="285751" cy="31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4800" y="11918"/>
                    <a:pt x="9600" y="3818"/>
                    <a:pt x="13200" y="1118"/>
                  </a:cubicBezTo>
                  <a:cubicBezTo>
                    <a:pt x="16800" y="-1582"/>
                    <a:pt x="19200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7" name="Line"/>
            <p:cNvSpPr/>
            <p:nvPr/>
          </p:nvSpPr>
          <p:spPr>
            <a:xfrm>
              <a:off x="4473737" y="3929600"/>
              <a:ext cx="209551" cy="140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6" fill="norm" stroke="1" extrusionOk="0">
                  <a:moveTo>
                    <a:pt x="0" y="4472"/>
                  </a:moveTo>
                  <a:cubicBezTo>
                    <a:pt x="655" y="2883"/>
                    <a:pt x="1309" y="1295"/>
                    <a:pt x="2727" y="501"/>
                  </a:cubicBezTo>
                  <a:cubicBezTo>
                    <a:pt x="4145" y="-293"/>
                    <a:pt x="6327" y="-293"/>
                    <a:pt x="7855" y="1613"/>
                  </a:cubicBezTo>
                  <a:cubicBezTo>
                    <a:pt x="9382" y="3519"/>
                    <a:pt x="10255" y="7331"/>
                    <a:pt x="9600" y="10507"/>
                  </a:cubicBezTo>
                  <a:cubicBezTo>
                    <a:pt x="8945" y="13683"/>
                    <a:pt x="6764" y="16225"/>
                    <a:pt x="5236" y="17972"/>
                  </a:cubicBezTo>
                  <a:cubicBezTo>
                    <a:pt x="3709" y="19719"/>
                    <a:pt x="2836" y="20672"/>
                    <a:pt x="3164" y="20989"/>
                  </a:cubicBezTo>
                  <a:cubicBezTo>
                    <a:pt x="3491" y="21307"/>
                    <a:pt x="5018" y="20989"/>
                    <a:pt x="8291" y="19878"/>
                  </a:cubicBezTo>
                  <a:cubicBezTo>
                    <a:pt x="11564" y="18766"/>
                    <a:pt x="16582" y="16860"/>
                    <a:pt x="21600" y="149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8" name="Line"/>
            <p:cNvSpPr/>
            <p:nvPr/>
          </p:nvSpPr>
          <p:spPr>
            <a:xfrm>
              <a:off x="4848387" y="3321509"/>
              <a:ext cx="22501" cy="777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4" h="21504" fill="norm" stroke="1" extrusionOk="0">
                  <a:moveTo>
                    <a:pt x="5891" y="1309"/>
                  </a:moveTo>
                  <a:cubicBezTo>
                    <a:pt x="9818" y="724"/>
                    <a:pt x="13745" y="138"/>
                    <a:pt x="16691" y="21"/>
                  </a:cubicBezTo>
                  <a:cubicBezTo>
                    <a:pt x="19636" y="-96"/>
                    <a:pt x="21600" y="255"/>
                    <a:pt x="20618" y="1426"/>
                  </a:cubicBezTo>
                  <a:cubicBezTo>
                    <a:pt x="19636" y="2597"/>
                    <a:pt x="15709" y="4587"/>
                    <a:pt x="13745" y="6753"/>
                  </a:cubicBezTo>
                  <a:cubicBezTo>
                    <a:pt x="11782" y="8919"/>
                    <a:pt x="11782" y="11260"/>
                    <a:pt x="10800" y="13484"/>
                  </a:cubicBezTo>
                  <a:cubicBezTo>
                    <a:pt x="9818" y="15709"/>
                    <a:pt x="7855" y="17816"/>
                    <a:pt x="5891" y="19133"/>
                  </a:cubicBezTo>
                  <a:cubicBezTo>
                    <a:pt x="3927" y="20450"/>
                    <a:pt x="1964" y="20977"/>
                    <a:pt x="0" y="215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9" name="Line"/>
            <p:cNvSpPr/>
            <p:nvPr/>
          </p:nvSpPr>
          <p:spPr>
            <a:xfrm>
              <a:off x="4980517" y="4035596"/>
              <a:ext cx="106084" cy="151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6" h="21466" fill="norm" stroke="1" extrusionOk="0">
                  <a:moveTo>
                    <a:pt x="11679" y="6300"/>
                  </a:moveTo>
                  <a:cubicBezTo>
                    <a:pt x="10408" y="5100"/>
                    <a:pt x="9138" y="3900"/>
                    <a:pt x="7444" y="4050"/>
                  </a:cubicBezTo>
                  <a:cubicBezTo>
                    <a:pt x="5749" y="4200"/>
                    <a:pt x="3632" y="5700"/>
                    <a:pt x="2149" y="8400"/>
                  </a:cubicBezTo>
                  <a:cubicBezTo>
                    <a:pt x="667" y="11100"/>
                    <a:pt x="-180" y="15000"/>
                    <a:pt x="32" y="17550"/>
                  </a:cubicBezTo>
                  <a:cubicBezTo>
                    <a:pt x="244" y="20100"/>
                    <a:pt x="1514" y="21300"/>
                    <a:pt x="4691" y="21450"/>
                  </a:cubicBezTo>
                  <a:cubicBezTo>
                    <a:pt x="7867" y="21600"/>
                    <a:pt x="12949" y="20700"/>
                    <a:pt x="16338" y="18450"/>
                  </a:cubicBezTo>
                  <a:cubicBezTo>
                    <a:pt x="19726" y="16200"/>
                    <a:pt x="21420" y="12600"/>
                    <a:pt x="21208" y="9300"/>
                  </a:cubicBezTo>
                  <a:cubicBezTo>
                    <a:pt x="20996" y="6000"/>
                    <a:pt x="18879" y="3000"/>
                    <a:pt x="1676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0" name="Line"/>
            <p:cNvSpPr/>
            <p:nvPr/>
          </p:nvSpPr>
          <p:spPr>
            <a:xfrm>
              <a:off x="5096037" y="3173085"/>
              <a:ext cx="188613" cy="259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510" fill="norm" stroke="1" extrusionOk="0">
                  <a:moveTo>
                    <a:pt x="0" y="6232"/>
                  </a:moveTo>
                  <a:cubicBezTo>
                    <a:pt x="1920" y="4651"/>
                    <a:pt x="3840" y="3071"/>
                    <a:pt x="5280" y="2017"/>
                  </a:cubicBezTo>
                  <a:cubicBezTo>
                    <a:pt x="6720" y="964"/>
                    <a:pt x="7680" y="437"/>
                    <a:pt x="8760" y="173"/>
                  </a:cubicBezTo>
                  <a:cubicBezTo>
                    <a:pt x="9840" y="-90"/>
                    <a:pt x="11040" y="-90"/>
                    <a:pt x="11640" y="437"/>
                  </a:cubicBezTo>
                  <a:cubicBezTo>
                    <a:pt x="12240" y="964"/>
                    <a:pt x="12240" y="2017"/>
                    <a:pt x="11520" y="3334"/>
                  </a:cubicBezTo>
                  <a:cubicBezTo>
                    <a:pt x="10800" y="4651"/>
                    <a:pt x="9360" y="6232"/>
                    <a:pt x="8400" y="7461"/>
                  </a:cubicBezTo>
                  <a:cubicBezTo>
                    <a:pt x="7440" y="8690"/>
                    <a:pt x="6960" y="9569"/>
                    <a:pt x="7320" y="10183"/>
                  </a:cubicBezTo>
                  <a:cubicBezTo>
                    <a:pt x="7680" y="10798"/>
                    <a:pt x="8880" y="11149"/>
                    <a:pt x="10800" y="11676"/>
                  </a:cubicBezTo>
                  <a:cubicBezTo>
                    <a:pt x="12720" y="12203"/>
                    <a:pt x="15360" y="12905"/>
                    <a:pt x="17280" y="13608"/>
                  </a:cubicBezTo>
                  <a:cubicBezTo>
                    <a:pt x="19200" y="14310"/>
                    <a:pt x="20400" y="15012"/>
                    <a:pt x="21000" y="15803"/>
                  </a:cubicBezTo>
                  <a:cubicBezTo>
                    <a:pt x="21600" y="16593"/>
                    <a:pt x="21600" y="17471"/>
                    <a:pt x="20280" y="18349"/>
                  </a:cubicBezTo>
                  <a:cubicBezTo>
                    <a:pt x="18960" y="19227"/>
                    <a:pt x="16320" y="20105"/>
                    <a:pt x="13440" y="20632"/>
                  </a:cubicBezTo>
                  <a:cubicBezTo>
                    <a:pt x="10560" y="21159"/>
                    <a:pt x="7440" y="21334"/>
                    <a:pt x="4320" y="215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1" name="Line"/>
            <p:cNvSpPr/>
            <p:nvPr/>
          </p:nvSpPr>
          <p:spPr>
            <a:xfrm>
              <a:off x="6105687" y="3552996"/>
              <a:ext cx="2159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2" name="Line"/>
            <p:cNvSpPr/>
            <p:nvPr/>
          </p:nvSpPr>
          <p:spPr>
            <a:xfrm>
              <a:off x="6156487" y="3660946"/>
              <a:ext cx="2349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81" y="16000"/>
                    <a:pt x="8562" y="10400"/>
                    <a:pt x="12162" y="6800"/>
                  </a:cubicBezTo>
                  <a:cubicBezTo>
                    <a:pt x="15762" y="3200"/>
                    <a:pt x="18681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3" name="Line"/>
            <p:cNvSpPr/>
            <p:nvPr/>
          </p:nvSpPr>
          <p:spPr>
            <a:xfrm>
              <a:off x="6604095" y="3393099"/>
              <a:ext cx="263593" cy="295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8" h="21237" fill="norm" stroke="1" extrusionOk="0">
                  <a:moveTo>
                    <a:pt x="21348" y="4646"/>
                  </a:moveTo>
                  <a:cubicBezTo>
                    <a:pt x="20662" y="3124"/>
                    <a:pt x="19977" y="1603"/>
                    <a:pt x="19205" y="767"/>
                  </a:cubicBezTo>
                  <a:cubicBezTo>
                    <a:pt x="18434" y="-70"/>
                    <a:pt x="17577" y="-222"/>
                    <a:pt x="15519" y="310"/>
                  </a:cubicBezTo>
                  <a:cubicBezTo>
                    <a:pt x="13462" y="843"/>
                    <a:pt x="10205" y="2060"/>
                    <a:pt x="7377" y="4493"/>
                  </a:cubicBezTo>
                  <a:cubicBezTo>
                    <a:pt x="4548" y="6927"/>
                    <a:pt x="2148" y="10578"/>
                    <a:pt x="948" y="13164"/>
                  </a:cubicBezTo>
                  <a:cubicBezTo>
                    <a:pt x="-252" y="15750"/>
                    <a:pt x="-252" y="17271"/>
                    <a:pt x="605" y="18488"/>
                  </a:cubicBezTo>
                  <a:cubicBezTo>
                    <a:pt x="1462" y="19705"/>
                    <a:pt x="3177" y="20617"/>
                    <a:pt x="6091" y="20998"/>
                  </a:cubicBezTo>
                  <a:cubicBezTo>
                    <a:pt x="9005" y="21378"/>
                    <a:pt x="13119" y="21226"/>
                    <a:pt x="17234" y="210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4" name="Line"/>
            <p:cNvSpPr/>
            <p:nvPr/>
          </p:nvSpPr>
          <p:spPr>
            <a:xfrm>
              <a:off x="6988337" y="3641896"/>
              <a:ext cx="254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5" name="Line"/>
            <p:cNvSpPr/>
            <p:nvPr/>
          </p:nvSpPr>
          <p:spPr>
            <a:xfrm>
              <a:off x="7361938" y="3318176"/>
              <a:ext cx="164033" cy="298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9" h="21439" fill="norm" stroke="1" extrusionOk="0">
                  <a:moveTo>
                    <a:pt x="19822" y="5467"/>
                  </a:moveTo>
                  <a:cubicBezTo>
                    <a:pt x="19822" y="4250"/>
                    <a:pt x="19822" y="3033"/>
                    <a:pt x="18728" y="2045"/>
                  </a:cubicBezTo>
                  <a:cubicBezTo>
                    <a:pt x="17635" y="1056"/>
                    <a:pt x="15447" y="295"/>
                    <a:pt x="12986" y="67"/>
                  </a:cubicBezTo>
                  <a:cubicBezTo>
                    <a:pt x="10526" y="-161"/>
                    <a:pt x="7792" y="143"/>
                    <a:pt x="5331" y="1816"/>
                  </a:cubicBezTo>
                  <a:cubicBezTo>
                    <a:pt x="2870" y="3490"/>
                    <a:pt x="683" y="6532"/>
                    <a:pt x="136" y="8281"/>
                  </a:cubicBezTo>
                  <a:cubicBezTo>
                    <a:pt x="-411" y="10031"/>
                    <a:pt x="683" y="10487"/>
                    <a:pt x="3690" y="10487"/>
                  </a:cubicBezTo>
                  <a:cubicBezTo>
                    <a:pt x="6698" y="10487"/>
                    <a:pt x="11619" y="10031"/>
                    <a:pt x="14764" y="9118"/>
                  </a:cubicBezTo>
                  <a:cubicBezTo>
                    <a:pt x="17908" y="8205"/>
                    <a:pt x="19275" y="6836"/>
                    <a:pt x="20095" y="5771"/>
                  </a:cubicBezTo>
                  <a:cubicBezTo>
                    <a:pt x="20916" y="4707"/>
                    <a:pt x="21189" y="3946"/>
                    <a:pt x="21189" y="4478"/>
                  </a:cubicBezTo>
                  <a:cubicBezTo>
                    <a:pt x="21189" y="5011"/>
                    <a:pt x="20916" y="6836"/>
                    <a:pt x="20505" y="9878"/>
                  </a:cubicBezTo>
                  <a:cubicBezTo>
                    <a:pt x="20095" y="12921"/>
                    <a:pt x="19548" y="17180"/>
                    <a:pt x="19002" y="214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6" name="Line"/>
            <p:cNvSpPr/>
            <p:nvPr/>
          </p:nvSpPr>
          <p:spPr>
            <a:xfrm>
              <a:off x="7312187" y="3659723"/>
              <a:ext cx="336551" cy="71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2" fill="norm" stroke="1" extrusionOk="0">
                  <a:moveTo>
                    <a:pt x="0" y="21332"/>
                  </a:moveTo>
                  <a:cubicBezTo>
                    <a:pt x="3125" y="15614"/>
                    <a:pt x="6249" y="9897"/>
                    <a:pt x="9509" y="6085"/>
                  </a:cubicBezTo>
                  <a:cubicBezTo>
                    <a:pt x="12770" y="2273"/>
                    <a:pt x="16166" y="367"/>
                    <a:pt x="18204" y="50"/>
                  </a:cubicBezTo>
                  <a:cubicBezTo>
                    <a:pt x="20242" y="-268"/>
                    <a:pt x="20921" y="1003"/>
                    <a:pt x="21600" y="22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7" name="Line"/>
            <p:cNvSpPr/>
            <p:nvPr/>
          </p:nvSpPr>
          <p:spPr>
            <a:xfrm>
              <a:off x="7405174" y="3789222"/>
              <a:ext cx="256264" cy="187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291" fill="norm" stroke="1" extrusionOk="0">
                  <a:moveTo>
                    <a:pt x="189" y="5615"/>
                  </a:moveTo>
                  <a:cubicBezTo>
                    <a:pt x="12" y="4415"/>
                    <a:pt x="-165" y="3215"/>
                    <a:pt x="278" y="2255"/>
                  </a:cubicBezTo>
                  <a:cubicBezTo>
                    <a:pt x="720" y="1295"/>
                    <a:pt x="1783" y="575"/>
                    <a:pt x="3110" y="215"/>
                  </a:cubicBezTo>
                  <a:cubicBezTo>
                    <a:pt x="4438" y="-145"/>
                    <a:pt x="6032" y="-145"/>
                    <a:pt x="7094" y="935"/>
                  </a:cubicBezTo>
                  <a:cubicBezTo>
                    <a:pt x="8156" y="2015"/>
                    <a:pt x="8687" y="4175"/>
                    <a:pt x="8068" y="7175"/>
                  </a:cubicBezTo>
                  <a:cubicBezTo>
                    <a:pt x="7448" y="10175"/>
                    <a:pt x="5678" y="14015"/>
                    <a:pt x="4615" y="16535"/>
                  </a:cubicBezTo>
                  <a:cubicBezTo>
                    <a:pt x="3553" y="19055"/>
                    <a:pt x="3199" y="20255"/>
                    <a:pt x="3465" y="20855"/>
                  </a:cubicBezTo>
                  <a:cubicBezTo>
                    <a:pt x="3730" y="21455"/>
                    <a:pt x="4615" y="21455"/>
                    <a:pt x="7183" y="20735"/>
                  </a:cubicBezTo>
                  <a:cubicBezTo>
                    <a:pt x="9750" y="20015"/>
                    <a:pt x="13999" y="18575"/>
                    <a:pt x="16655" y="17735"/>
                  </a:cubicBezTo>
                  <a:cubicBezTo>
                    <a:pt x="19310" y="16895"/>
                    <a:pt x="20373" y="16655"/>
                    <a:pt x="21435" y="164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8" name="Line"/>
            <p:cNvSpPr/>
            <p:nvPr/>
          </p:nvSpPr>
          <p:spPr>
            <a:xfrm>
              <a:off x="7978937" y="3562431"/>
              <a:ext cx="222251" cy="22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2" fill="norm" stroke="1" extrusionOk="0">
                  <a:moveTo>
                    <a:pt x="0" y="14811"/>
                  </a:moveTo>
                  <a:cubicBezTo>
                    <a:pt x="3497" y="6957"/>
                    <a:pt x="6994" y="-898"/>
                    <a:pt x="10594" y="84"/>
                  </a:cubicBezTo>
                  <a:cubicBezTo>
                    <a:pt x="14194" y="1066"/>
                    <a:pt x="17897" y="10884"/>
                    <a:pt x="21600" y="207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9" name="Line"/>
            <p:cNvSpPr/>
            <p:nvPr/>
          </p:nvSpPr>
          <p:spPr>
            <a:xfrm>
              <a:off x="7978937" y="3648246"/>
              <a:ext cx="3365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40" y="18000"/>
                    <a:pt x="7879" y="14400"/>
                    <a:pt x="11479" y="10800"/>
                  </a:cubicBezTo>
                  <a:cubicBezTo>
                    <a:pt x="15079" y="7200"/>
                    <a:pt x="18340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0" name="Line"/>
            <p:cNvSpPr/>
            <p:nvPr/>
          </p:nvSpPr>
          <p:spPr>
            <a:xfrm>
              <a:off x="8442487" y="3438696"/>
              <a:ext cx="35185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600" fill="norm" stroke="1" extrusionOk="0">
                  <a:moveTo>
                    <a:pt x="0" y="0"/>
                  </a:moveTo>
                  <a:cubicBezTo>
                    <a:pt x="6353" y="0"/>
                    <a:pt x="12706" y="0"/>
                    <a:pt x="16518" y="504"/>
                  </a:cubicBezTo>
                  <a:cubicBezTo>
                    <a:pt x="20329" y="1008"/>
                    <a:pt x="21600" y="2016"/>
                    <a:pt x="20965" y="4608"/>
                  </a:cubicBezTo>
                  <a:cubicBezTo>
                    <a:pt x="20329" y="7200"/>
                    <a:pt x="17788" y="11376"/>
                    <a:pt x="17153" y="14472"/>
                  </a:cubicBezTo>
                  <a:cubicBezTo>
                    <a:pt x="16518" y="17568"/>
                    <a:pt x="17788" y="19584"/>
                    <a:pt x="1905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1" name="Line"/>
            <p:cNvSpPr/>
            <p:nvPr/>
          </p:nvSpPr>
          <p:spPr>
            <a:xfrm>
              <a:off x="8918737" y="3512218"/>
              <a:ext cx="323851" cy="40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06" fill="norm" stroke="1" extrusionOk="0">
                  <a:moveTo>
                    <a:pt x="0" y="20806"/>
                  </a:moveTo>
                  <a:cubicBezTo>
                    <a:pt x="0" y="15406"/>
                    <a:pt x="0" y="10006"/>
                    <a:pt x="353" y="6766"/>
                  </a:cubicBezTo>
                  <a:cubicBezTo>
                    <a:pt x="706" y="3526"/>
                    <a:pt x="1412" y="2446"/>
                    <a:pt x="4094" y="1366"/>
                  </a:cubicBezTo>
                  <a:cubicBezTo>
                    <a:pt x="6776" y="286"/>
                    <a:pt x="11435" y="-794"/>
                    <a:pt x="14682" y="826"/>
                  </a:cubicBezTo>
                  <a:cubicBezTo>
                    <a:pt x="17929" y="2446"/>
                    <a:pt x="19765" y="6766"/>
                    <a:pt x="21600" y="110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2" name="Line"/>
            <p:cNvSpPr/>
            <p:nvPr/>
          </p:nvSpPr>
          <p:spPr>
            <a:xfrm>
              <a:off x="8986267" y="3584746"/>
              <a:ext cx="370621" cy="74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600" fill="norm" stroke="1" extrusionOk="0">
                  <a:moveTo>
                    <a:pt x="1607" y="20366"/>
                  </a:moveTo>
                  <a:cubicBezTo>
                    <a:pt x="748" y="20983"/>
                    <a:pt x="-111" y="21600"/>
                    <a:pt x="12" y="21600"/>
                  </a:cubicBezTo>
                  <a:cubicBezTo>
                    <a:pt x="134" y="21600"/>
                    <a:pt x="1239" y="20983"/>
                    <a:pt x="3939" y="18823"/>
                  </a:cubicBezTo>
                  <a:cubicBezTo>
                    <a:pt x="6639" y="16663"/>
                    <a:pt x="10934" y="12960"/>
                    <a:pt x="14125" y="9566"/>
                  </a:cubicBezTo>
                  <a:cubicBezTo>
                    <a:pt x="17316" y="6171"/>
                    <a:pt x="19403" y="3086"/>
                    <a:pt x="2148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3" name="Line"/>
            <p:cNvSpPr/>
            <p:nvPr/>
          </p:nvSpPr>
          <p:spPr>
            <a:xfrm>
              <a:off x="9191787" y="3470446"/>
              <a:ext cx="155629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600" fill="norm" stroke="1" extrusionOk="0">
                  <a:moveTo>
                    <a:pt x="0" y="0"/>
                  </a:moveTo>
                  <a:cubicBezTo>
                    <a:pt x="5838" y="738"/>
                    <a:pt x="11676" y="1477"/>
                    <a:pt x="15616" y="2585"/>
                  </a:cubicBezTo>
                  <a:cubicBezTo>
                    <a:pt x="19557" y="3692"/>
                    <a:pt x="21600" y="5169"/>
                    <a:pt x="21454" y="7385"/>
                  </a:cubicBezTo>
                  <a:cubicBezTo>
                    <a:pt x="21308" y="9600"/>
                    <a:pt x="18973" y="12554"/>
                    <a:pt x="15470" y="15046"/>
                  </a:cubicBezTo>
                  <a:cubicBezTo>
                    <a:pt x="11968" y="17538"/>
                    <a:pt x="7297" y="19569"/>
                    <a:pt x="262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4" name="Line"/>
            <p:cNvSpPr/>
            <p:nvPr/>
          </p:nvSpPr>
          <p:spPr>
            <a:xfrm>
              <a:off x="9851157" y="3389997"/>
              <a:ext cx="267731" cy="288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9" h="21319" fill="norm" stroke="1" extrusionOk="0">
                  <a:moveTo>
                    <a:pt x="13644" y="2662"/>
                  </a:moveTo>
                  <a:cubicBezTo>
                    <a:pt x="13644" y="1723"/>
                    <a:pt x="13644" y="784"/>
                    <a:pt x="13226" y="315"/>
                  </a:cubicBezTo>
                  <a:cubicBezTo>
                    <a:pt x="12807" y="-155"/>
                    <a:pt x="11970" y="-155"/>
                    <a:pt x="10546" y="706"/>
                  </a:cubicBezTo>
                  <a:cubicBezTo>
                    <a:pt x="9123" y="1567"/>
                    <a:pt x="7114" y="3288"/>
                    <a:pt x="5105" y="5793"/>
                  </a:cubicBezTo>
                  <a:cubicBezTo>
                    <a:pt x="3095" y="8297"/>
                    <a:pt x="1086" y="11584"/>
                    <a:pt x="332" y="14010"/>
                  </a:cubicBezTo>
                  <a:cubicBezTo>
                    <a:pt x="-421" y="16436"/>
                    <a:pt x="81" y="18002"/>
                    <a:pt x="2091" y="19175"/>
                  </a:cubicBezTo>
                  <a:cubicBezTo>
                    <a:pt x="4100" y="20349"/>
                    <a:pt x="7616" y="21132"/>
                    <a:pt x="11049" y="21288"/>
                  </a:cubicBezTo>
                  <a:cubicBezTo>
                    <a:pt x="14481" y="21445"/>
                    <a:pt x="17830" y="20975"/>
                    <a:pt x="21179" y="205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5" name="Line"/>
            <p:cNvSpPr/>
            <p:nvPr/>
          </p:nvSpPr>
          <p:spPr>
            <a:xfrm>
              <a:off x="10283987" y="3522188"/>
              <a:ext cx="146051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20532"/>
                  </a:moveTo>
                  <a:cubicBezTo>
                    <a:pt x="939" y="10932"/>
                    <a:pt x="1878" y="1332"/>
                    <a:pt x="5478" y="132"/>
                  </a:cubicBezTo>
                  <a:cubicBezTo>
                    <a:pt x="9078" y="-1068"/>
                    <a:pt x="15339" y="6132"/>
                    <a:pt x="21600" y="13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6" name="Line"/>
            <p:cNvSpPr/>
            <p:nvPr/>
          </p:nvSpPr>
          <p:spPr>
            <a:xfrm>
              <a:off x="10328437" y="3635546"/>
              <a:ext cx="1714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7" name="Line"/>
            <p:cNvSpPr/>
            <p:nvPr/>
          </p:nvSpPr>
          <p:spPr>
            <a:xfrm>
              <a:off x="10746406" y="3349271"/>
              <a:ext cx="172582" cy="196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328" fill="norm" stroke="1" extrusionOk="0">
                  <a:moveTo>
                    <a:pt x="4092" y="6950"/>
                  </a:moveTo>
                  <a:cubicBezTo>
                    <a:pt x="4092" y="4882"/>
                    <a:pt x="4092" y="2814"/>
                    <a:pt x="4750" y="1550"/>
                  </a:cubicBezTo>
                  <a:cubicBezTo>
                    <a:pt x="5409" y="287"/>
                    <a:pt x="6726" y="-173"/>
                    <a:pt x="8833" y="57"/>
                  </a:cubicBezTo>
                  <a:cubicBezTo>
                    <a:pt x="10940" y="287"/>
                    <a:pt x="13838" y="1206"/>
                    <a:pt x="14497" y="3274"/>
                  </a:cubicBezTo>
                  <a:cubicBezTo>
                    <a:pt x="15155" y="5342"/>
                    <a:pt x="13575" y="8559"/>
                    <a:pt x="11204" y="11316"/>
                  </a:cubicBezTo>
                  <a:cubicBezTo>
                    <a:pt x="8833" y="14074"/>
                    <a:pt x="5672" y="16372"/>
                    <a:pt x="3433" y="17980"/>
                  </a:cubicBezTo>
                  <a:cubicBezTo>
                    <a:pt x="1194" y="19589"/>
                    <a:pt x="-123" y="20508"/>
                    <a:pt x="9" y="20967"/>
                  </a:cubicBezTo>
                  <a:cubicBezTo>
                    <a:pt x="140" y="21427"/>
                    <a:pt x="1721" y="21427"/>
                    <a:pt x="5540" y="21082"/>
                  </a:cubicBezTo>
                  <a:cubicBezTo>
                    <a:pt x="9360" y="20738"/>
                    <a:pt x="15418" y="20048"/>
                    <a:pt x="21477" y="193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8" name="Line"/>
            <p:cNvSpPr/>
            <p:nvPr/>
          </p:nvSpPr>
          <p:spPr>
            <a:xfrm>
              <a:off x="10842787" y="3381546"/>
              <a:ext cx="24765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277" y="2498"/>
                    <a:pt x="14954" y="4996"/>
                    <a:pt x="11538" y="7861"/>
                  </a:cubicBezTo>
                  <a:cubicBezTo>
                    <a:pt x="8123" y="10727"/>
                    <a:pt x="4615" y="13959"/>
                    <a:pt x="2677" y="16310"/>
                  </a:cubicBezTo>
                  <a:cubicBezTo>
                    <a:pt x="738" y="18661"/>
                    <a:pt x="369" y="2013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9" name="Line"/>
            <p:cNvSpPr/>
            <p:nvPr/>
          </p:nvSpPr>
          <p:spPr>
            <a:xfrm>
              <a:off x="10994662" y="3531035"/>
              <a:ext cx="95776" cy="301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506" fill="norm" stroke="1" extrusionOk="0">
                  <a:moveTo>
                    <a:pt x="21247" y="7458"/>
                  </a:moveTo>
                  <a:cubicBezTo>
                    <a:pt x="21247" y="5797"/>
                    <a:pt x="21247" y="4135"/>
                    <a:pt x="21247" y="2927"/>
                  </a:cubicBezTo>
                  <a:cubicBezTo>
                    <a:pt x="21247" y="1719"/>
                    <a:pt x="21247" y="963"/>
                    <a:pt x="20073" y="510"/>
                  </a:cubicBezTo>
                  <a:cubicBezTo>
                    <a:pt x="18899" y="57"/>
                    <a:pt x="16551" y="-94"/>
                    <a:pt x="13264" y="57"/>
                  </a:cubicBezTo>
                  <a:cubicBezTo>
                    <a:pt x="9977" y="208"/>
                    <a:pt x="5751" y="661"/>
                    <a:pt x="3169" y="1265"/>
                  </a:cubicBezTo>
                  <a:cubicBezTo>
                    <a:pt x="586" y="1870"/>
                    <a:pt x="-353" y="2625"/>
                    <a:pt x="117" y="3607"/>
                  </a:cubicBezTo>
                  <a:cubicBezTo>
                    <a:pt x="586" y="4589"/>
                    <a:pt x="2464" y="5797"/>
                    <a:pt x="4577" y="6477"/>
                  </a:cubicBezTo>
                  <a:cubicBezTo>
                    <a:pt x="6690" y="7156"/>
                    <a:pt x="9038" y="7307"/>
                    <a:pt x="11386" y="7383"/>
                  </a:cubicBezTo>
                  <a:cubicBezTo>
                    <a:pt x="13734" y="7458"/>
                    <a:pt x="16082" y="7458"/>
                    <a:pt x="17490" y="7836"/>
                  </a:cubicBezTo>
                  <a:cubicBezTo>
                    <a:pt x="18899" y="8214"/>
                    <a:pt x="19369" y="8969"/>
                    <a:pt x="18899" y="11310"/>
                  </a:cubicBezTo>
                  <a:cubicBezTo>
                    <a:pt x="18430" y="13651"/>
                    <a:pt x="17021" y="17579"/>
                    <a:pt x="15612" y="215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0" name="Line"/>
            <p:cNvSpPr/>
            <p:nvPr/>
          </p:nvSpPr>
          <p:spPr>
            <a:xfrm>
              <a:off x="2048037" y="4765846"/>
              <a:ext cx="698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5055" y="18000"/>
                    <a:pt x="8509" y="14400"/>
                    <a:pt x="4909" y="10800"/>
                  </a:cubicBezTo>
                  <a:cubicBezTo>
                    <a:pt x="1309" y="7200"/>
                    <a:pt x="655" y="36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1" name="Line"/>
            <p:cNvSpPr/>
            <p:nvPr/>
          </p:nvSpPr>
          <p:spPr>
            <a:xfrm>
              <a:off x="1763080" y="4799246"/>
              <a:ext cx="335758" cy="452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359" fill="norm" stroke="1" extrusionOk="0">
                  <a:moveTo>
                    <a:pt x="21549" y="2922"/>
                  </a:moveTo>
                  <a:cubicBezTo>
                    <a:pt x="21413" y="2422"/>
                    <a:pt x="21277" y="1922"/>
                    <a:pt x="21006" y="1422"/>
                  </a:cubicBezTo>
                  <a:cubicBezTo>
                    <a:pt x="20734" y="922"/>
                    <a:pt x="20326" y="422"/>
                    <a:pt x="19240" y="172"/>
                  </a:cubicBezTo>
                  <a:cubicBezTo>
                    <a:pt x="18153" y="-78"/>
                    <a:pt x="16387" y="-78"/>
                    <a:pt x="13941" y="322"/>
                  </a:cubicBezTo>
                  <a:cubicBezTo>
                    <a:pt x="11496" y="722"/>
                    <a:pt x="8372" y="1522"/>
                    <a:pt x="6130" y="2222"/>
                  </a:cubicBezTo>
                  <a:cubicBezTo>
                    <a:pt x="3889" y="2922"/>
                    <a:pt x="2530" y="3522"/>
                    <a:pt x="1647" y="4022"/>
                  </a:cubicBezTo>
                  <a:cubicBezTo>
                    <a:pt x="764" y="4522"/>
                    <a:pt x="357" y="4922"/>
                    <a:pt x="153" y="5722"/>
                  </a:cubicBezTo>
                  <a:cubicBezTo>
                    <a:pt x="-51" y="6522"/>
                    <a:pt x="-51" y="7722"/>
                    <a:pt x="153" y="9772"/>
                  </a:cubicBezTo>
                  <a:cubicBezTo>
                    <a:pt x="357" y="11822"/>
                    <a:pt x="764" y="14722"/>
                    <a:pt x="1036" y="16722"/>
                  </a:cubicBezTo>
                  <a:cubicBezTo>
                    <a:pt x="1307" y="18722"/>
                    <a:pt x="1443" y="19822"/>
                    <a:pt x="1851" y="20522"/>
                  </a:cubicBezTo>
                  <a:cubicBezTo>
                    <a:pt x="2258" y="21222"/>
                    <a:pt x="2938" y="21522"/>
                    <a:pt x="5926" y="21272"/>
                  </a:cubicBezTo>
                  <a:cubicBezTo>
                    <a:pt x="8915" y="21022"/>
                    <a:pt x="14213" y="20222"/>
                    <a:pt x="19511" y="194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2" name="Line"/>
            <p:cNvSpPr/>
            <p:nvPr/>
          </p:nvSpPr>
          <p:spPr>
            <a:xfrm>
              <a:off x="1807100" y="5057946"/>
              <a:ext cx="209188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600" fill="norm" stroke="1" extrusionOk="0">
                  <a:moveTo>
                    <a:pt x="611" y="21600"/>
                  </a:moveTo>
                  <a:cubicBezTo>
                    <a:pt x="179" y="19029"/>
                    <a:pt x="-253" y="16457"/>
                    <a:pt x="179" y="14143"/>
                  </a:cubicBezTo>
                  <a:cubicBezTo>
                    <a:pt x="611" y="11829"/>
                    <a:pt x="1907" y="9771"/>
                    <a:pt x="5579" y="7457"/>
                  </a:cubicBezTo>
                  <a:cubicBezTo>
                    <a:pt x="9251" y="5143"/>
                    <a:pt x="15299" y="2571"/>
                    <a:pt x="2134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3" name="Line"/>
            <p:cNvSpPr/>
            <p:nvPr/>
          </p:nvSpPr>
          <p:spPr>
            <a:xfrm>
              <a:off x="2185403" y="4818200"/>
              <a:ext cx="300785" cy="419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407" fill="norm" stroke="1" extrusionOk="0">
                  <a:moveTo>
                    <a:pt x="21315" y="2189"/>
                  </a:moveTo>
                  <a:cubicBezTo>
                    <a:pt x="21165" y="1433"/>
                    <a:pt x="21015" y="677"/>
                    <a:pt x="20490" y="299"/>
                  </a:cubicBezTo>
                  <a:cubicBezTo>
                    <a:pt x="19965" y="-79"/>
                    <a:pt x="19065" y="-79"/>
                    <a:pt x="17040" y="191"/>
                  </a:cubicBezTo>
                  <a:cubicBezTo>
                    <a:pt x="15015" y="461"/>
                    <a:pt x="11865" y="1001"/>
                    <a:pt x="8940" y="2351"/>
                  </a:cubicBezTo>
                  <a:cubicBezTo>
                    <a:pt x="6015" y="3701"/>
                    <a:pt x="3315" y="5861"/>
                    <a:pt x="1740" y="8021"/>
                  </a:cubicBezTo>
                  <a:cubicBezTo>
                    <a:pt x="165" y="10181"/>
                    <a:pt x="-285" y="12341"/>
                    <a:pt x="165" y="14177"/>
                  </a:cubicBezTo>
                  <a:cubicBezTo>
                    <a:pt x="615" y="16013"/>
                    <a:pt x="1965" y="17525"/>
                    <a:pt x="3240" y="18713"/>
                  </a:cubicBezTo>
                  <a:cubicBezTo>
                    <a:pt x="4515" y="19901"/>
                    <a:pt x="5715" y="20765"/>
                    <a:pt x="7815" y="21143"/>
                  </a:cubicBezTo>
                  <a:cubicBezTo>
                    <a:pt x="9915" y="21521"/>
                    <a:pt x="12915" y="21413"/>
                    <a:pt x="15915" y="213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4" name="Line"/>
            <p:cNvSpPr/>
            <p:nvPr/>
          </p:nvSpPr>
          <p:spPr>
            <a:xfrm>
              <a:off x="2536987" y="4962696"/>
              <a:ext cx="18415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83" y="1405"/>
                    <a:pt x="4966" y="2810"/>
                    <a:pt x="8566" y="6410"/>
                  </a:cubicBezTo>
                  <a:cubicBezTo>
                    <a:pt x="12166" y="10010"/>
                    <a:pt x="16883" y="1580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5" name="Line"/>
            <p:cNvSpPr/>
            <p:nvPr/>
          </p:nvSpPr>
          <p:spPr>
            <a:xfrm>
              <a:off x="2587787" y="5001745"/>
              <a:ext cx="203201" cy="284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8" fill="norm" stroke="1" extrusionOk="0">
                  <a:moveTo>
                    <a:pt x="21600" y="1368"/>
                  </a:moveTo>
                  <a:cubicBezTo>
                    <a:pt x="20025" y="728"/>
                    <a:pt x="18450" y="88"/>
                    <a:pt x="17212" y="8"/>
                  </a:cubicBezTo>
                  <a:cubicBezTo>
                    <a:pt x="15975" y="-72"/>
                    <a:pt x="15075" y="408"/>
                    <a:pt x="12375" y="2488"/>
                  </a:cubicBezTo>
                  <a:cubicBezTo>
                    <a:pt x="9675" y="4568"/>
                    <a:pt x="5175" y="8248"/>
                    <a:pt x="2812" y="11688"/>
                  </a:cubicBezTo>
                  <a:cubicBezTo>
                    <a:pt x="450" y="15128"/>
                    <a:pt x="225" y="18328"/>
                    <a:pt x="0" y="215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6" name="Line"/>
            <p:cNvSpPr/>
            <p:nvPr/>
          </p:nvSpPr>
          <p:spPr>
            <a:xfrm>
              <a:off x="2714787" y="4882262"/>
              <a:ext cx="269329" cy="422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559" fill="norm" stroke="1" extrusionOk="0">
                  <a:moveTo>
                    <a:pt x="0" y="2160"/>
                  </a:moveTo>
                  <a:cubicBezTo>
                    <a:pt x="337" y="1512"/>
                    <a:pt x="675" y="864"/>
                    <a:pt x="2616" y="486"/>
                  </a:cubicBezTo>
                  <a:cubicBezTo>
                    <a:pt x="4556" y="108"/>
                    <a:pt x="8100" y="0"/>
                    <a:pt x="11222" y="0"/>
                  </a:cubicBezTo>
                  <a:cubicBezTo>
                    <a:pt x="14344" y="0"/>
                    <a:pt x="17044" y="108"/>
                    <a:pt x="18731" y="378"/>
                  </a:cubicBezTo>
                  <a:cubicBezTo>
                    <a:pt x="20419" y="648"/>
                    <a:pt x="21094" y="1080"/>
                    <a:pt x="21347" y="1890"/>
                  </a:cubicBezTo>
                  <a:cubicBezTo>
                    <a:pt x="21600" y="2700"/>
                    <a:pt x="21431" y="3888"/>
                    <a:pt x="21178" y="5454"/>
                  </a:cubicBezTo>
                  <a:cubicBezTo>
                    <a:pt x="20925" y="7020"/>
                    <a:pt x="20588" y="8964"/>
                    <a:pt x="20334" y="10854"/>
                  </a:cubicBezTo>
                  <a:cubicBezTo>
                    <a:pt x="20081" y="12744"/>
                    <a:pt x="19912" y="14580"/>
                    <a:pt x="19997" y="15822"/>
                  </a:cubicBezTo>
                  <a:cubicBezTo>
                    <a:pt x="20081" y="17064"/>
                    <a:pt x="20419" y="17712"/>
                    <a:pt x="20588" y="18306"/>
                  </a:cubicBezTo>
                  <a:cubicBezTo>
                    <a:pt x="20756" y="18900"/>
                    <a:pt x="20756" y="19440"/>
                    <a:pt x="20419" y="19872"/>
                  </a:cubicBezTo>
                  <a:cubicBezTo>
                    <a:pt x="20081" y="20304"/>
                    <a:pt x="19406" y="20628"/>
                    <a:pt x="18394" y="20898"/>
                  </a:cubicBezTo>
                  <a:cubicBezTo>
                    <a:pt x="17381" y="21168"/>
                    <a:pt x="16031" y="21384"/>
                    <a:pt x="14850" y="21492"/>
                  </a:cubicBezTo>
                  <a:cubicBezTo>
                    <a:pt x="13669" y="21600"/>
                    <a:pt x="12656" y="21600"/>
                    <a:pt x="12150" y="21330"/>
                  </a:cubicBezTo>
                  <a:cubicBezTo>
                    <a:pt x="11644" y="21060"/>
                    <a:pt x="11644" y="20520"/>
                    <a:pt x="11644" y="199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7" name="Line"/>
            <p:cNvSpPr/>
            <p:nvPr/>
          </p:nvSpPr>
          <p:spPr>
            <a:xfrm>
              <a:off x="3171987" y="5071589"/>
              <a:ext cx="120651" cy="43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2" fill="norm" stroke="1" extrusionOk="0">
                  <a:moveTo>
                    <a:pt x="0" y="21142"/>
                  </a:moveTo>
                  <a:cubicBezTo>
                    <a:pt x="379" y="15999"/>
                    <a:pt x="758" y="10856"/>
                    <a:pt x="3221" y="6742"/>
                  </a:cubicBezTo>
                  <a:cubicBezTo>
                    <a:pt x="5684" y="2628"/>
                    <a:pt x="10232" y="-458"/>
                    <a:pt x="13642" y="56"/>
                  </a:cubicBezTo>
                  <a:cubicBezTo>
                    <a:pt x="17053" y="571"/>
                    <a:pt x="19326" y="4685"/>
                    <a:pt x="21600" y="87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8" name="Line"/>
            <p:cNvSpPr/>
            <p:nvPr/>
          </p:nvSpPr>
          <p:spPr>
            <a:xfrm>
              <a:off x="3184687" y="5197646"/>
              <a:ext cx="1968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9" name="Line"/>
            <p:cNvSpPr/>
            <p:nvPr/>
          </p:nvSpPr>
          <p:spPr>
            <a:xfrm>
              <a:off x="3778428" y="4828263"/>
              <a:ext cx="154193" cy="669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4" h="21499" fill="norm" stroke="1" extrusionOk="0">
                  <a:moveTo>
                    <a:pt x="13213" y="1257"/>
                  </a:moveTo>
                  <a:cubicBezTo>
                    <a:pt x="12645" y="850"/>
                    <a:pt x="12076" y="442"/>
                    <a:pt x="11082" y="205"/>
                  </a:cubicBezTo>
                  <a:cubicBezTo>
                    <a:pt x="10087" y="-33"/>
                    <a:pt x="8666" y="-101"/>
                    <a:pt x="6676" y="205"/>
                  </a:cubicBezTo>
                  <a:cubicBezTo>
                    <a:pt x="4687" y="510"/>
                    <a:pt x="2129" y="1190"/>
                    <a:pt x="850" y="2310"/>
                  </a:cubicBezTo>
                  <a:cubicBezTo>
                    <a:pt x="-429" y="3431"/>
                    <a:pt x="-429" y="4993"/>
                    <a:pt x="1987" y="6759"/>
                  </a:cubicBezTo>
                  <a:cubicBezTo>
                    <a:pt x="4403" y="8525"/>
                    <a:pt x="9234" y="10495"/>
                    <a:pt x="12929" y="12329"/>
                  </a:cubicBezTo>
                  <a:cubicBezTo>
                    <a:pt x="16624" y="14163"/>
                    <a:pt x="19182" y="15861"/>
                    <a:pt x="20176" y="17220"/>
                  </a:cubicBezTo>
                  <a:cubicBezTo>
                    <a:pt x="21171" y="18578"/>
                    <a:pt x="20603" y="19597"/>
                    <a:pt x="19750" y="20208"/>
                  </a:cubicBezTo>
                  <a:cubicBezTo>
                    <a:pt x="18897" y="20820"/>
                    <a:pt x="17760" y="21024"/>
                    <a:pt x="16197" y="21193"/>
                  </a:cubicBezTo>
                  <a:cubicBezTo>
                    <a:pt x="14634" y="21363"/>
                    <a:pt x="12645" y="21499"/>
                    <a:pt x="10939" y="21499"/>
                  </a:cubicBezTo>
                  <a:cubicBezTo>
                    <a:pt x="9234" y="21499"/>
                    <a:pt x="7813" y="21363"/>
                    <a:pt x="7245" y="21125"/>
                  </a:cubicBezTo>
                  <a:cubicBezTo>
                    <a:pt x="6676" y="20888"/>
                    <a:pt x="6960" y="20548"/>
                    <a:pt x="7245" y="202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0" name="Line"/>
            <p:cNvSpPr/>
            <p:nvPr/>
          </p:nvSpPr>
          <p:spPr>
            <a:xfrm>
              <a:off x="3820633" y="5508796"/>
              <a:ext cx="128005" cy="184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4" h="21210" fill="norm" stroke="1" extrusionOk="0">
                  <a:moveTo>
                    <a:pt x="16304" y="10193"/>
                  </a:moveTo>
                  <a:cubicBezTo>
                    <a:pt x="11504" y="10921"/>
                    <a:pt x="6704" y="11649"/>
                    <a:pt x="3790" y="12620"/>
                  </a:cubicBezTo>
                  <a:cubicBezTo>
                    <a:pt x="876" y="13591"/>
                    <a:pt x="-153" y="14804"/>
                    <a:pt x="18" y="16382"/>
                  </a:cubicBezTo>
                  <a:cubicBezTo>
                    <a:pt x="190" y="17960"/>
                    <a:pt x="1561" y="19901"/>
                    <a:pt x="4304" y="20751"/>
                  </a:cubicBezTo>
                  <a:cubicBezTo>
                    <a:pt x="7047" y="21600"/>
                    <a:pt x="11161" y="21357"/>
                    <a:pt x="14761" y="19294"/>
                  </a:cubicBezTo>
                  <a:cubicBezTo>
                    <a:pt x="18361" y="17231"/>
                    <a:pt x="21447" y="13348"/>
                    <a:pt x="20590" y="9951"/>
                  </a:cubicBezTo>
                  <a:cubicBezTo>
                    <a:pt x="19733" y="6553"/>
                    <a:pt x="14933" y="3640"/>
                    <a:pt x="12361" y="2063"/>
                  </a:cubicBezTo>
                  <a:cubicBezTo>
                    <a:pt x="9790" y="485"/>
                    <a:pt x="9447" y="243"/>
                    <a:pt x="910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1" name="Line"/>
            <p:cNvSpPr/>
            <p:nvPr/>
          </p:nvSpPr>
          <p:spPr>
            <a:xfrm>
              <a:off x="3730787" y="4535129"/>
              <a:ext cx="107006" cy="262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0" y="3310"/>
                  </a:moveTo>
                  <a:cubicBezTo>
                    <a:pt x="0" y="2439"/>
                    <a:pt x="0" y="1568"/>
                    <a:pt x="1059" y="958"/>
                  </a:cubicBezTo>
                  <a:cubicBezTo>
                    <a:pt x="2118" y="348"/>
                    <a:pt x="4235" y="0"/>
                    <a:pt x="7412" y="0"/>
                  </a:cubicBezTo>
                  <a:cubicBezTo>
                    <a:pt x="10588" y="0"/>
                    <a:pt x="14824" y="348"/>
                    <a:pt x="17576" y="1481"/>
                  </a:cubicBezTo>
                  <a:cubicBezTo>
                    <a:pt x="20329" y="2613"/>
                    <a:pt x="21600" y="4529"/>
                    <a:pt x="21388" y="5835"/>
                  </a:cubicBezTo>
                  <a:cubicBezTo>
                    <a:pt x="21176" y="7142"/>
                    <a:pt x="19482" y="7839"/>
                    <a:pt x="18000" y="8535"/>
                  </a:cubicBezTo>
                  <a:cubicBezTo>
                    <a:pt x="16518" y="9232"/>
                    <a:pt x="15247" y="9929"/>
                    <a:pt x="15882" y="10800"/>
                  </a:cubicBezTo>
                  <a:cubicBezTo>
                    <a:pt x="16518" y="11671"/>
                    <a:pt x="19059" y="12716"/>
                    <a:pt x="20329" y="13674"/>
                  </a:cubicBezTo>
                  <a:cubicBezTo>
                    <a:pt x="21600" y="14632"/>
                    <a:pt x="21600" y="15503"/>
                    <a:pt x="18424" y="16810"/>
                  </a:cubicBezTo>
                  <a:cubicBezTo>
                    <a:pt x="15247" y="18116"/>
                    <a:pt x="8894" y="19858"/>
                    <a:pt x="254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2" name="Line"/>
            <p:cNvSpPr/>
            <p:nvPr/>
          </p:nvSpPr>
          <p:spPr>
            <a:xfrm>
              <a:off x="4054637" y="5029467"/>
              <a:ext cx="247651" cy="227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4" fill="norm" stroke="1" extrusionOk="0">
                  <a:moveTo>
                    <a:pt x="0" y="6177"/>
                  </a:moveTo>
                  <a:cubicBezTo>
                    <a:pt x="1477" y="4017"/>
                    <a:pt x="2954" y="1857"/>
                    <a:pt x="4708" y="777"/>
                  </a:cubicBezTo>
                  <a:cubicBezTo>
                    <a:pt x="6462" y="-303"/>
                    <a:pt x="8492" y="-303"/>
                    <a:pt x="10431" y="1072"/>
                  </a:cubicBezTo>
                  <a:cubicBezTo>
                    <a:pt x="12369" y="2446"/>
                    <a:pt x="14215" y="5195"/>
                    <a:pt x="14400" y="8141"/>
                  </a:cubicBezTo>
                  <a:cubicBezTo>
                    <a:pt x="14585" y="11086"/>
                    <a:pt x="13108" y="14228"/>
                    <a:pt x="11631" y="16388"/>
                  </a:cubicBezTo>
                  <a:cubicBezTo>
                    <a:pt x="10154" y="18548"/>
                    <a:pt x="8677" y="19726"/>
                    <a:pt x="7200" y="20413"/>
                  </a:cubicBezTo>
                  <a:cubicBezTo>
                    <a:pt x="5723" y="21101"/>
                    <a:pt x="4246" y="21297"/>
                    <a:pt x="3508" y="20904"/>
                  </a:cubicBezTo>
                  <a:cubicBezTo>
                    <a:pt x="2769" y="20512"/>
                    <a:pt x="2769" y="19530"/>
                    <a:pt x="4154" y="17468"/>
                  </a:cubicBezTo>
                  <a:cubicBezTo>
                    <a:pt x="5538" y="15406"/>
                    <a:pt x="8308" y="12264"/>
                    <a:pt x="10800" y="9810"/>
                  </a:cubicBezTo>
                  <a:cubicBezTo>
                    <a:pt x="13292" y="7355"/>
                    <a:pt x="15508" y="5588"/>
                    <a:pt x="17262" y="4312"/>
                  </a:cubicBezTo>
                  <a:cubicBezTo>
                    <a:pt x="19015" y="3035"/>
                    <a:pt x="20308" y="2250"/>
                    <a:pt x="20862" y="2348"/>
                  </a:cubicBezTo>
                  <a:cubicBezTo>
                    <a:pt x="21415" y="2446"/>
                    <a:pt x="21231" y="3428"/>
                    <a:pt x="20492" y="4999"/>
                  </a:cubicBezTo>
                  <a:cubicBezTo>
                    <a:pt x="19754" y="6570"/>
                    <a:pt x="18462" y="8730"/>
                    <a:pt x="18000" y="11086"/>
                  </a:cubicBezTo>
                  <a:cubicBezTo>
                    <a:pt x="17538" y="13442"/>
                    <a:pt x="17908" y="15995"/>
                    <a:pt x="18646" y="17468"/>
                  </a:cubicBezTo>
                  <a:cubicBezTo>
                    <a:pt x="19385" y="18941"/>
                    <a:pt x="20492" y="19333"/>
                    <a:pt x="21600" y="197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3" name="Line"/>
            <p:cNvSpPr/>
            <p:nvPr/>
          </p:nvSpPr>
          <p:spPr>
            <a:xfrm>
              <a:off x="4448337" y="5165896"/>
              <a:ext cx="381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4" name="Line"/>
            <p:cNvSpPr/>
            <p:nvPr/>
          </p:nvSpPr>
          <p:spPr>
            <a:xfrm>
              <a:off x="4562637" y="4830558"/>
              <a:ext cx="222251" cy="462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6" fill="norm" stroke="1" extrusionOk="0">
                  <a:moveTo>
                    <a:pt x="21600" y="6719"/>
                  </a:moveTo>
                  <a:cubicBezTo>
                    <a:pt x="20571" y="4755"/>
                    <a:pt x="19543" y="2791"/>
                    <a:pt x="18000" y="1564"/>
                  </a:cubicBezTo>
                  <a:cubicBezTo>
                    <a:pt x="16457" y="337"/>
                    <a:pt x="14400" y="-154"/>
                    <a:pt x="12446" y="42"/>
                  </a:cubicBezTo>
                  <a:cubicBezTo>
                    <a:pt x="10491" y="239"/>
                    <a:pt x="8640" y="1122"/>
                    <a:pt x="7097" y="3135"/>
                  </a:cubicBezTo>
                  <a:cubicBezTo>
                    <a:pt x="5554" y="5148"/>
                    <a:pt x="4320" y="8290"/>
                    <a:pt x="3806" y="11137"/>
                  </a:cubicBezTo>
                  <a:cubicBezTo>
                    <a:pt x="3291" y="13984"/>
                    <a:pt x="3497" y="16537"/>
                    <a:pt x="3497" y="18108"/>
                  </a:cubicBezTo>
                  <a:cubicBezTo>
                    <a:pt x="3497" y="19679"/>
                    <a:pt x="3291" y="20268"/>
                    <a:pt x="2674" y="20661"/>
                  </a:cubicBezTo>
                  <a:cubicBezTo>
                    <a:pt x="2057" y="21053"/>
                    <a:pt x="1029" y="21250"/>
                    <a:pt x="0" y="214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5" name="Line"/>
            <p:cNvSpPr/>
            <p:nvPr/>
          </p:nvSpPr>
          <p:spPr>
            <a:xfrm>
              <a:off x="4534207" y="5076996"/>
              <a:ext cx="20623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8" h="21600" fill="norm" stroke="1" extrusionOk="0">
                  <a:moveTo>
                    <a:pt x="967" y="21600"/>
                  </a:moveTo>
                  <a:cubicBezTo>
                    <a:pt x="313" y="18675"/>
                    <a:pt x="-342" y="15750"/>
                    <a:pt x="203" y="13388"/>
                  </a:cubicBezTo>
                  <a:cubicBezTo>
                    <a:pt x="749" y="11025"/>
                    <a:pt x="2494" y="9225"/>
                    <a:pt x="6203" y="7088"/>
                  </a:cubicBezTo>
                  <a:cubicBezTo>
                    <a:pt x="9913" y="4950"/>
                    <a:pt x="15585" y="2475"/>
                    <a:pt x="2125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6" name="Line"/>
            <p:cNvSpPr/>
            <p:nvPr/>
          </p:nvSpPr>
          <p:spPr>
            <a:xfrm>
              <a:off x="4809141" y="4909693"/>
              <a:ext cx="324997" cy="314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0" h="21400" fill="norm" stroke="1" extrusionOk="0">
                  <a:moveTo>
                    <a:pt x="10460" y="2310"/>
                  </a:moveTo>
                  <a:cubicBezTo>
                    <a:pt x="10322" y="1590"/>
                    <a:pt x="10183" y="870"/>
                    <a:pt x="9768" y="438"/>
                  </a:cubicBezTo>
                  <a:cubicBezTo>
                    <a:pt x="9352" y="6"/>
                    <a:pt x="8660" y="-138"/>
                    <a:pt x="7691" y="150"/>
                  </a:cubicBezTo>
                  <a:cubicBezTo>
                    <a:pt x="6722" y="438"/>
                    <a:pt x="5475" y="1158"/>
                    <a:pt x="3952" y="3462"/>
                  </a:cubicBezTo>
                  <a:cubicBezTo>
                    <a:pt x="2429" y="5766"/>
                    <a:pt x="629" y="9654"/>
                    <a:pt x="145" y="12822"/>
                  </a:cubicBezTo>
                  <a:cubicBezTo>
                    <a:pt x="-340" y="15990"/>
                    <a:pt x="491" y="18438"/>
                    <a:pt x="1252" y="19806"/>
                  </a:cubicBezTo>
                  <a:cubicBezTo>
                    <a:pt x="2014" y="21174"/>
                    <a:pt x="2706" y="21462"/>
                    <a:pt x="3329" y="21390"/>
                  </a:cubicBezTo>
                  <a:cubicBezTo>
                    <a:pt x="3952" y="21318"/>
                    <a:pt x="4506" y="20886"/>
                    <a:pt x="5198" y="19302"/>
                  </a:cubicBezTo>
                  <a:cubicBezTo>
                    <a:pt x="5891" y="17718"/>
                    <a:pt x="6722" y="14982"/>
                    <a:pt x="7345" y="13326"/>
                  </a:cubicBezTo>
                  <a:cubicBezTo>
                    <a:pt x="7968" y="11670"/>
                    <a:pt x="8383" y="11094"/>
                    <a:pt x="8937" y="10734"/>
                  </a:cubicBezTo>
                  <a:cubicBezTo>
                    <a:pt x="9491" y="10374"/>
                    <a:pt x="10183" y="10230"/>
                    <a:pt x="10737" y="10446"/>
                  </a:cubicBezTo>
                  <a:cubicBezTo>
                    <a:pt x="11291" y="10662"/>
                    <a:pt x="11706" y="11238"/>
                    <a:pt x="12052" y="12750"/>
                  </a:cubicBezTo>
                  <a:cubicBezTo>
                    <a:pt x="12398" y="14262"/>
                    <a:pt x="12675" y="16710"/>
                    <a:pt x="12606" y="18294"/>
                  </a:cubicBezTo>
                  <a:cubicBezTo>
                    <a:pt x="12537" y="19878"/>
                    <a:pt x="12122" y="20598"/>
                    <a:pt x="11983" y="20454"/>
                  </a:cubicBezTo>
                  <a:cubicBezTo>
                    <a:pt x="11845" y="20310"/>
                    <a:pt x="11983" y="19302"/>
                    <a:pt x="12468" y="18078"/>
                  </a:cubicBezTo>
                  <a:cubicBezTo>
                    <a:pt x="12952" y="16854"/>
                    <a:pt x="13783" y="15414"/>
                    <a:pt x="14406" y="14334"/>
                  </a:cubicBezTo>
                  <a:cubicBezTo>
                    <a:pt x="15029" y="13254"/>
                    <a:pt x="15445" y="12534"/>
                    <a:pt x="15445" y="12534"/>
                  </a:cubicBezTo>
                  <a:cubicBezTo>
                    <a:pt x="15445" y="12534"/>
                    <a:pt x="15029" y="13254"/>
                    <a:pt x="14891" y="14046"/>
                  </a:cubicBezTo>
                  <a:cubicBezTo>
                    <a:pt x="14752" y="14838"/>
                    <a:pt x="14891" y="15702"/>
                    <a:pt x="15998" y="16566"/>
                  </a:cubicBezTo>
                  <a:cubicBezTo>
                    <a:pt x="17106" y="17430"/>
                    <a:pt x="19183" y="18294"/>
                    <a:pt x="21260" y="191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7" name="Line"/>
            <p:cNvSpPr/>
            <p:nvPr/>
          </p:nvSpPr>
          <p:spPr>
            <a:xfrm>
              <a:off x="5197637" y="4893716"/>
              <a:ext cx="140905" cy="335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410" fill="norm" stroke="1" extrusionOk="0">
                  <a:moveTo>
                    <a:pt x="9672" y="3185"/>
                  </a:moveTo>
                  <a:cubicBezTo>
                    <a:pt x="11284" y="2240"/>
                    <a:pt x="12896" y="1295"/>
                    <a:pt x="14507" y="687"/>
                  </a:cubicBezTo>
                  <a:cubicBezTo>
                    <a:pt x="16119" y="80"/>
                    <a:pt x="17731" y="-190"/>
                    <a:pt x="19021" y="147"/>
                  </a:cubicBezTo>
                  <a:cubicBezTo>
                    <a:pt x="20310" y="485"/>
                    <a:pt x="21278" y="1430"/>
                    <a:pt x="21439" y="3253"/>
                  </a:cubicBezTo>
                  <a:cubicBezTo>
                    <a:pt x="21600" y="5075"/>
                    <a:pt x="20955" y="7775"/>
                    <a:pt x="17248" y="10947"/>
                  </a:cubicBezTo>
                  <a:cubicBezTo>
                    <a:pt x="13540" y="14120"/>
                    <a:pt x="6770" y="17765"/>
                    <a:pt x="0" y="214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8" name="Line"/>
            <p:cNvSpPr/>
            <p:nvPr/>
          </p:nvSpPr>
          <p:spPr>
            <a:xfrm>
              <a:off x="5419391" y="4787801"/>
              <a:ext cx="425947" cy="441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459" fill="norm" stroke="1" extrusionOk="0">
                  <a:moveTo>
                    <a:pt x="7724" y="17448"/>
                  </a:moveTo>
                  <a:cubicBezTo>
                    <a:pt x="7724" y="16933"/>
                    <a:pt x="7724" y="16419"/>
                    <a:pt x="7350" y="15802"/>
                  </a:cubicBezTo>
                  <a:cubicBezTo>
                    <a:pt x="6975" y="15185"/>
                    <a:pt x="6227" y="14465"/>
                    <a:pt x="4997" y="14465"/>
                  </a:cubicBezTo>
                  <a:cubicBezTo>
                    <a:pt x="3768" y="14465"/>
                    <a:pt x="2057" y="15185"/>
                    <a:pt x="1094" y="16213"/>
                  </a:cubicBezTo>
                  <a:cubicBezTo>
                    <a:pt x="132" y="17242"/>
                    <a:pt x="-82" y="18579"/>
                    <a:pt x="25" y="19453"/>
                  </a:cubicBezTo>
                  <a:cubicBezTo>
                    <a:pt x="132" y="20328"/>
                    <a:pt x="560" y="20739"/>
                    <a:pt x="1041" y="20945"/>
                  </a:cubicBezTo>
                  <a:cubicBezTo>
                    <a:pt x="1522" y="21150"/>
                    <a:pt x="2057" y="21150"/>
                    <a:pt x="3179" y="20173"/>
                  </a:cubicBezTo>
                  <a:cubicBezTo>
                    <a:pt x="4302" y="19196"/>
                    <a:pt x="6013" y="17242"/>
                    <a:pt x="7457" y="14516"/>
                  </a:cubicBezTo>
                  <a:cubicBezTo>
                    <a:pt x="8900" y="11790"/>
                    <a:pt x="10076" y="8293"/>
                    <a:pt x="10718" y="6133"/>
                  </a:cubicBezTo>
                  <a:cubicBezTo>
                    <a:pt x="11360" y="3973"/>
                    <a:pt x="11467" y="3150"/>
                    <a:pt x="11520" y="2328"/>
                  </a:cubicBezTo>
                  <a:cubicBezTo>
                    <a:pt x="11573" y="1505"/>
                    <a:pt x="11573" y="682"/>
                    <a:pt x="11306" y="270"/>
                  </a:cubicBezTo>
                  <a:cubicBezTo>
                    <a:pt x="11039" y="-141"/>
                    <a:pt x="10504" y="-141"/>
                    <a:pt x="10023" y="682"/>
                  </a:cubicBezTo>
                  <a:cubicBezTo>
                    <a:pt x="9542" y="1505"/>
                    <a:pt x="9114" y="3150"/>
                    <a:pt x="8686" y="5773"/>
                  </a:cubicBezTo>
                  <a:cubicBezTo>
                    <a:pt x="8259" y="8396"/>
                    <a:pt x="7831" y="11996"/>
                    <a:pt x="7617" y="14156"/>
                  </a:cubicBezTo>
                  <a:cubicBezTo>
                    <a:pt x="7403" y="16316"/>
                    <a:pt x="7403" y="17036"/>
                    <a:pt x="7457" y="17705"/>
                  </a:cubicBezTo>
                  <a:cubicBezTo>
                    <a:pt x="7510" y="18373"/>
                    <a:pt x="7617" y="18990"/>
                    <a:pt x="7884" y="19145"/>
                  </a:cubicBezTo>
                  <a:cubicBezTo>
                    <a:pt x="8152" y="19299"/>
                    <a:pt x="8579" y="18990"/>
                    <a:pt x="9595" y="17756"/>
                  </a:cubicBezTo>
                  <a:cubicBezTo>
                    <a:pt x="10611" y="16522"/>
                    <a:pt x="12215" y="14362"/>
                    <a:pt x="13177" y="13076"/>
                  </a:cubicBezTo>
                  <a:cubicBezTo>
                    <a:pt x="14140" y="11790"/>
                    <a:pt x="14461" y="11379"/>
                    <a:pt x="14835" y="11328"/>
                  </a:cubicBezTo>
                  <a:cubicBezTo>
                    <a:pt x="15209" y="11276"/>
                    <a:pt x="15637" y="11585"/>
                    <a:pt x="15583" y="12562"/>
                  </a:cubicBezTo>
                  <a:cubicBezTo>
                    <a:pt x="15530" y="13539"/>
                    <a:pt x="14995" y="15185"/>
                    <a:pt x="14621" y="16316"/>
                  </a:cubicBezTo>
                  <a:cubicBezTo>
                    <a:pt x="14247" y="17448"/>
                    <a:pt x="14033" y="18065"/>
                    <a:pt x="13712" y="18528"/>
                  </a:cubicBezTo>
                  <a:cubicBezTo>
                    <a:pt x="13391" y="18990"/>
                    <a:pt x="12964" y="19299"/>
                    <a:pt x="12803" y="19196"/>
                  </a:cubicBezTo>
                  <a:cubicBezTo>
                    <a:pt x="12643" y="19093"/>
                    <a:pt x="12750" y="18579"/>
                    <a:pt x="13659" y="17499"/>
                  </a:cubicBezTo>
                  <a:cubicBezTo>
                    <a:pt x="14568" y="16419"/>
                    <a:pt x="16278" y="14773"/>
                    <a:pt x="17455" y="13745"/>
                  </a:cubicBezTo>
                  <a:cubicBezTo>
                    <a:pt x="18631" y="12716"/>
                    <a:pt x="19272" y="12305"/>
                    <a:pt x="19272" y="12305"/>
                  </a:cubicBezTo>
                  <a:cubicBezTo>
                    <a:pt x="19272" y="12305"/>
                    <a:pt x="18631" y="12716"/>
                    <a:pt x="17936" y="13436"/>
                  </a:cubicBezTo>
                  <a:cubicBezTo>
                    <a:pt x="17241" y="14156"/>
                    <a:pt x="16492" y="15185"/>
                    <a:pt x="16706" y="16522"/>
                  </a:cubicBezTo>
                  <a:cubicBezTo>
                    <a:pt x="16920" y="17859"/>
                    <a:pt x="18096" y="19505"/>
                    <a:pt x="19059" y="20379"/>
                  </a:cubicBezTo>
                  <a:cubicBezTo>
                    <a:pt x="20021" y="21253"/>
                    <a:pt x="20769" y="21356"/>
                    <a:pt x="21518" y="214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9" name="Line"/>
            <p:cNvSpPr/>
            <p:nvPr/>
          </p:nvSpPr>
          <p:spPr>
            <a:xfrm>
              <a:off x="6232687" y="5099718"/>
              <a:ext cx="177801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5657" y="12302"/>
                    <a:pt x="11314" y="4448"/>
                    <a:pt x="14914" y="1502"/>
                  </a:cubicBezTo>
                  <a:cubicBezTo>
                    <a:pt x="18514" y="-1443"/>
                    <a:pt x="20057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0" name="Line"/>
            <p:cNvSpPr/>
            <p:nvPr/>
          </p:nvSpPr>
          <p:spPr>
            <a:xfrm>
              <a:off x="6239037" y="5210346"/>
              <a:ext cx="2730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95" y="14400"/>
                    <a:pt x="12391" y="7200"/>
                    <a:pt x="15991" y="3600"/>
                  </a:cubicBezTo>
                  <a:cubicBezTo>
                    <a:pt x="19591" y="0"/>
                    <a:pt x="2059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1" name="Line"/>
            <p:cNvSpPr/>
            <p:nvPr/>
          </p:nvSpPr>
          <p:spPr>
            <a:xfrm>
              <a:off x="7204175" y="4755956"/>
              <a:ext cx="171513" cy="723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7" h="21516" fill="norm" stroke="1" extrusionOk="0">
                  <a:moveTo>
                    <a:pt x="21087" y="2561"/>
                  </a:moveTo>
                  <a:cubicBezTo>
                    <a:pt x="21087" y="2120"/>
                    <a:pt x="21087" y="1679"/>
                    <a:pt x="19656" y="1238"/>
                  </a:cubicBezTo>
                  <a:cubicBezTo>
                    <a:pt x="18224" y="798"/>
                    <a:pt x="15362" y="357"/>
                    <a:pt x="13280" y="136"/>
                  </a:cubicBezTo>
                  <a:cubicBezTo>
                    <a:pt x="11198" y="-84"/>
                    <a:pt x="9897" y="-84"/>
                    <a:pt x="7685" y="483"/>
                  </a:cubicBezTo>
                  <a:cubicBezTo>
                    <a:pt x="5473" y="1050"/>
                    <a:pt x="2350" y="2183"/>
                    <a:pt x="918" y="3726"/>
                  </a:cubicBezTo>
                  <a:cubicBezTo>
                    <a:pt x="-513" y="5269"/>
                    <a:pt x="-253" y="7221"/>
                    <a:pt x="1569" y="9047"/>
                  </a:cubicBezTo>
                  <a:cubicBezTo>
                    <a:pt x="3391" y="10873"/>
                    <a:pt x="6774" y="12574"/>
                    <a:pt x="9506" y="14180"/>
                  </a:cubicBezTo>
                  <a:cubicBezTo>
                    <a:pt x="12239" y="15785"/>
                    <a:pt x="14321" y="17297"/>
                    <a:pt x="14711" y="18462"/>
                  </a:cubicBezTo>
                  <a:cubicBezTo>
                    <a:pt x="15101" y="19627"/>
                    <a:pt x="13800" y="20445"/>
                    <a:pt x="11979" y="20918"/>
                  </a:cubicBezTo>
                  <a:cubicBezTo>
                    <a:pt x="10157" y="21390"/>
                    <a:pt x="7815" y="21516"/>
                    <a:pt x="5863" y="21516"/>
                  </a:cubicBezTo>
                  <a:cubicBezTo>
                    <a:pt x="3911" y="21516"/>
                    <a:pt x="2350" y="21390"/>
                    <a:pt x="2089" y="21044"/>
                  </a:cubicBezTo>
                  <a:cubicBezTo>
                    <a:pt x="1829" y="20697"/>
                    <a:pt x="2870" y="20131"/>
                    <a:pt x="3911" y="195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2" name="Line"/>
            <p:cNvSpPr/>
            <p:nvPr/>
          </p:nvSpPr>
          <p:spPr>
            <a:xfrm>
              <a:off x="7620757" y="4796050"/>
              <a:ext cx="237531" cy="223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299" fill="norm" stroke="1" extrusionOk="0">
                  <a:moveTo>
                    <a:pt x="1367" y="148"/>
                  </a:moveTo>
                  <a:cubicBezTo>
                    <a:pt x="3830" y="-54"/>
                    <a:pt x="6294" y="-256"/>
                    <a:pt x="8283" y="1056"/>
                  </a:cubicBezTo>
                  <a:cubicBezTo>
                    <a:pt x="10273" y="2368"/>
                    <a:pt x="11788" y="5194"/>
                    <a:pt x="10936" y="8021"/>
                  </a:cubicBezTo>
                  <a:cubicBezTo>
                    <a:pt x="10083" y="10847"/>
                    <a:pt x="6862" y="13673"/>
                    <a:pt x="4778" y="15490"/>
                  </a:cubicBezTo>
                  <a:cubicBezTo>
                    <a:pt x="2694" y="17307"/>
                    <a:pt x="1746" y="18114"/>
                    <a:pt x="988" y="18922"/>
                  </a:cubicBezTo>
                  <a:cubicBezTo>
                    <a:pt x="230" y="19729"/>
                    <a:pt x="-338" y="20537"/>
                    <a:pt x="230" y="20940"/>
                  </a:cubicBezTo>
                  <a:cubicBezTo>
                    <a:pt x="799" y="21344"/>
                    <a:pt x="2504" y="21344"/>
                    <a:pt x="6199" y="21243"/>
                  </a:cubicBezTo>
                  <a:cubicBezTo>
                    <a:pt x="9894" y="21142"/>
                    <a:pt x="15578" y="20940"/>
                    <a:pt x="21262" y="207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3" name="Line"/>
            <p:cNvSpPr/>
            <p:nvPr/>
          </p:nvSpPr>
          <p:spPr>
            <a:xfrm>
              <a:off x="7534437" y="5168758"/>
              <a:ext cx="234951" cy="35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7" fill="norm" stroke="1" extrusionOk="0">
                  <a:moveTo>
                    <a:pt x="0" y="19977"/>
                  </a:moveTo>
                  <a:cubicBezTo>
                    <a:pt x="6032" y="11577"/>
                    <a:pt x="12065" y="3177"/>
                    <a:pt x="15665" y="777"/>
                  </a:cubicBezTo>
                  <a:cubicBezTo>
                    <a:pt x="19265" y="-1623"/>
                    <a:pt x="20432" y="1977"/>
                    <a:pt x="21600" y="55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4" name="Line"/>
            <p:cNvSpPr/>
            <p:nvPr/>
          </p:nvSpPr>
          <p:spPr>
            <a:xfrm>
              <a:off x="7593703" y="5310578"/>
              <a:ext cx="175685" cy="229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2" fill="norm" stroke="1" extrusionOk="0">
                  <a:moveTo>
                    <a:pt x="21600" y="6547"/>
                  </a:moveTo>
                  <a:cubicBezTo>
                    <a:pt x="18737" y="4018"/>
                    <a:pt x="15875" y="1488"/>
                    <a:pt x="12622" y="515"/>
                  </a:cubicBezTo>
                  <a:cubicBezTo>
                    <a:pt x="9369" y="-458"/>
                    <a:pt x="5725" y="126"/>
                    <a:pt x="3383" y="807"/>
                  </a:cubicBezTo>
                  <a:cubicBezTo>
                    <a:pt x="1041" y="1488"/>
                    <a:pt x="0" y="2266"/>
                    <a:pt x="0" y="3045"/>
                  </a:cubicBezTo>
                  <a:cubicBezTo>
                    <a:pt x="0" y="3823"/>
                    <a:pt x="1041" y="4601"/>
                    <a:pt x="2863" y="4991"/>
                  </a:cubicBezTo>
                  <a:cubicBezTo>
                    <a:pt x="4684" y="5380"/>
                    <a:pt x="7287" y="5380"/>
                    <a:pt x="9369" y="5380"/>
                  </a:cubicBezTo>
                  <a:cubicBezTo>
                    <a:pt x="11451" y="5380"/>
                    <a:pt x="13012" y="5380"/>
                    <a:pt x="13793" y="6158"/>
                  </a:cubicBezTo>
                  <a:cubicBezTo>
                    <a:pt x="14573" y="6937"/>
                    <a:pt x="14573" y="8493"/>
                    <a:pt x="14704" y="11120"/>
                  </a:cubicBezTo>
                  <a:cubicBezTo>
                    <a:pt x="14834" y="13747"/>
                    <a:pt x="15094" y="17445"/>
                    <a:pt x="15354" y="211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5" name="Line"/>
            <p:cNvSpPr/>
            <p:nvPr/>
          </p:nvSpPr>
          <p:spPr>
            <a:xfrm>
              <a:off x="8010687" y="5146846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6" name="Line"/>
            <p:cNvSpPr/>
            <p:nvPr/>
          </p:nvSpPr>
          <p:spPr>
            <a:xfrm>
              <a:off x="8238742" y="4937296"/>
              <a:ext cx="368846" cy="21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368" fill="norm" stroke="1" extrusionOk="0">
                  <a:moveTo>
                    <a:pt x="2253" y="0"/>
                  </a:moveTo>
                  <a:cubicBezTo>
                    <a:pt x="3611" y="0"/>
                    <a:pt x="4969" y="0"/>
                    <a:pt x="6265" y="1604"/>
                  </a:cubicBezTo>
                  <a:cubicBezTo>
                    <a:pt x="7561" y="3208"/>
                    <a:pt x="8795" y="6416"/>
                    <a:pt x="8980" y="9410"/>
                  </a:cubicBezTo>
                  <a:cubicBezTo>
                    <a:pt x="9165" y="12404"/>
                    <a:pt x="8301" y="15184"/>
                    <a:pt x="7005" y="17216"/>
                  </a:cubicBezTo>
                  <a:cubicBezTo>
                    <a:pt x="5709" y="19248"/>
                    <a:pt x="3981" y="20531"/>
                    <a:pt x="2809" y="21065"/>
                  </a:cubicBezTo>
                  <a:cubicBezTo>
                    <a:pt x="1636" y="21600"/>
                    <a:pt x="1019" y="21386"/>
                    <a:pt x="587" y="20745"/>
                  </a:cubicBezTo>
                  <a:cubicBezTo>
                    <a:pt x="155" y="20103"/>
                    <a:pt x="-92" y="19034"/>
                    <a:pt x="31" y="18178"/>
                  </a:cubicBezTo>
                  <a:cubicBezTo>
                    <a:pt x="155" y="17323"/>
                    <a:pt x="649" y="16681"/>
                    <a:pt x="2809" y="14650"/>
                  </a:cubicBezTo>
                  <a:cubicBezTo>
                    <a:pt x="4969" y="12618"/>
                    <a:pt x="8795" y="9196"/>
                    <a:pt x="11078" y="7164"/>
                  </a:cubicBezTo>
                  <a:cubicBezTo>
                    <a:pt x="13362" y="5133"/>
                    <a:pt x="14102" y="4491"/>
                    <a:pt x="14719" y="3850"/>
                  </a:cubicBezTo>
                  <a:cubicBezTo>
                    <a:pt x="15337" y="3208"/>
                    <a:pt x="15830" y="2566"/>
                    <a:pt x="15769" y="2352"/>
                  </a:cubicBezTo>
                  <a:cubicBezTo>
                    <a:pt x="15707" y="2139"/>
                    <a:pt x="15090" y="2352"/>
                    <a:pt x="14349" y="3636"/>
                  </a:cubicBezTo>
                  <a:cubicBezTo>
                    <a:pt x="13609" y="4919"/>
                    <a:pt x="12745" y="7271"/>
                    <a:pt x="12436" y="9517"/>
                  </a:cubicBezTo>
                  <a:cubicBezTo>
                    <a:pt x="12127" y="11762"/>
                    <a:pt x="12374" y="13901"/>
                    <a:pt x="13979" y="15505"/>
                  </a:cubicBezTo>
                  <a:cubicBezTo>
                    <a:pt x="15583" y="17109"/>
                    <a:pt x="18546" y="18178"/>
                    <a:pt x="21508" y="192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7" name="Line"/>
            <p:cNvSpPr/>
            <p:nvPr/>
          </p:nvSpPr>
          <p:spPr>
            <a:xfrm>
              <a:off x="8715537" y="5096046"/>
              <a:ext cx="254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8" name="Line"/>
            <p:cNvSpPr/>
            <p:nvPr/>
          </p:nvSpPr>
          <p:spPr>
            <a:xfrm>
              <a:off x="8988587" y="4915252"/>
              <a:ext cx="273051" cy="264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5" fill="norm" stroke="1" extrusionOk="0">
                  <a:moveTo>
                    <a:pt x="0" y="3276"/>
                  </a:moveTo>
                  <a:cubicBezTo>
                    <a:pt x="0" y="2432"/>
                    <a:pt x="0" y="1588"/>
                    <a:pt x="335" y="913"/>
                  </a:cubicBezTo>
                  <a:cubicBezTo>
                    <a:pt x="670" y="238"/>
                    <a:pt x="1340" y="-268"/>
                    <a:pt x="3181" y="154"/>
                  </a:cubicBezTo>
                  <a:cubicBezTo>
                    <a:pt x="5023" y="576"/>
                    <a:pt x="8037" y="1926"/>
                    <a:pt x="9963" y="4288"/>
                  </a:cubicBezTo>
                  <a:cubicBezTo>
                    <a:pt x="11888" y="6651"/>
                    <a:pt x="12726" y="10026"/>
                    <a:pt x="11637" y="12979"/>
                  </a:cubicBezTo>
                  <a:cubicBezTo>
                    <a:pt x="10549" y="15932"/>
                    <a:pt x="7535" y="18463"/>
                    <a:pt x="5526" y="19813"/>
                  </a:cubicBezTo>
                  <a:cubicBezTo>
                    <a:pt x="3516" y="21163"/>
                    <a:pt x="2512" y="21332"/>
                    <a:pt x="1842" y="20910"/>
                  </a:cubicBezTo>
                  <a:cubicBezTo>
                    <a:pt x="1172" y="20488"/>
                    <a:pt x="837" y="19476"/>
                    <a:pt x="1340" y="18041"/>
                  </a:cubicBezTo>
                  <a:cubicBezTo>
                    <a:pt x="1842" y="16607"/>
                    <a:pt x="3181" y="14751"/>
                    <a:pt x="6028" y="12557"/>
                  </a:cubicBezTo>
                  <a:cubicBezTo>
                    <a:pt x="8874" y="10363"/>
                    <a:pt x="13228" y="7832"/>
                    <a:pt x="15907" y="6313"/>
                  </a:cubicBezTo>
                  <a:cubicBezTo>
                    <a:pt x="18586" y="4794"/>
                    <a:pt x="19591" y="4288"/>
                    <a:pt x="20344" y="3698"/>
                  </a:cubicBezTo>
                  <a:cubicBezTo>
                    <a:pt x="21098" y="3107"/>
                    <a:pt x="21600" y="2432"/>
                    <a:pt x="21265" y="2095"/>
                  </a:cubicBezTo>
                  <a:cubicBezTo>
                    <a:pt x="20930" y="1757"/>
                    <a:pt x="19758" y="1757"/>
                    <a:pt x="18335" y="2770"/>
                  </a:cubicBezTo>
                  <a:cubicBezTo>
                    <a:pt x="16912" y="3782"/>
                    <a:pt x="15237" y="5807"/>
                    <a:pt x="14484" y="7663"/>
                  </a:cubicBezTo>
                  <a:cubicBezTo>
                    <a:pt x="13730" y="9519"/>
                    <a:pt x="13898" y="11207"/>
                    <a:pt x="15237" y="12895"/>
                  </a:cubicBezTo>
                  <a:cubicBezTo>
                    <a:pt x="16577" y="14582"/>
                    <a:pt x="19088" y="16270"/>
                    <a:pt x="21600" y="179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9" name="Line"/>
            <p:cNvSpPr/>
            <p:nvPr/>
          </p:nvSpPr>
          <p:spPr>
            <a:xfrm>
              <a:off x="9414037" y="5083346"/>
              <a:ext cx="12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0" name="Line"/>
            <p:cNvSpPr/>
            <p:nvPr/>
          </p:nvSpPr>
          <p:spPr>
            <a:xfrm>
              <a:off x="9581228" y="4680035"/>
              <a:ext cx="455110" cy="469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468" fill="norm" stroke="1" extrusionOk="0">
                  <a:moveTo>
                    <a:pt x="8601" y="19618"/>
                  </a:moveTo>
                  <a:cubicBezTo>
                    <a:pt x="7701" y="18068"/>
                    <a:pt x="6801" y="16518"/>
                    <a:pt x="5801" y="15598"/>
                  </a:cubicBezTo>
                  <a:cubicBezTo>
                    <a:pt x="4801" y="14678"/>
                    <a:pt x="3701" y="14387"/>
                    <a:pt x="2701" y="14920"/>
                  </a:cubicBezTo>
                  <a:cubicBezTo>
                    <a:pt x="1701" y="15453"/>
                    <a:pt x="801" y="16809"/>
                    <a:pt x="351" y="17826"/>
                  </a:cubicBezTo>
                  <a:cubicBezTo>
                    <a:pt x="-99" y="18843"/>
                    <a:pt x="-99" y="19521"/>
                    <a:pt x="251" y="20199"/>
                  </a:cubicBezTo>
                  <a:cubicBezTo>
                    <a:pt x="601" y="20877"/>
                    <a:pt x="1301" y="21555"/>
                    <a:pt x="2201" y="21458"/>
                  </a:cubicBezTo>
                  <a:cubicBezTo>
                    <a:pt x="3101" y="21361"/>
                    <a:pt x="4201" y="20490"/>
                    <a:pt x="5551" y="18649"/>
                  </a:cubicBezTo>
                  <a:cubicBezTo>
                    <a:pt x="6901" y="16809"/>
                    <a:pt x="8501" y="14000"/>
                    <a:pt x="9451" y="11142"/>
                  </a:cubicBezTo>
                  <a:cubicBezTo>
                    <a:pt x="10401" y="8285"/>
                    <a:pt x="10701" y="5379"/>
                    <a:pt x="10851" y="3684"/>
                  </a:cubicBezTo>
                  <a:cubicBezTo>
                    <a:pt x="11001" y="1989"/>
                    <a:pt x="11001" y="1505"/>
                    <a:pt x="10851" y="1020"/>
                  </a:cubicBezTo>
                  <a:cubicBezTo>
                    <a:pt x="10701" y="536"/>
                    <a:pt x="10401" y="52"/>
                    <a:pt x="10101" y="3"/>
                  </a:cubicBezTo>
                  <a:cubicBezTo>
                    <a:pt x="9801" y="-45"/>
                    <a:pt x="9501" y="342"/>
                    <a:pt x="9001" y="1989"/>
                  </a:cubicBezTo>
                  <a:cubicBezTo>
                    <a:pt x="8501" y="3636"/>
                    <a:pt x="7801" y="6542"/>
                    <a:pt x="7401" y="9544"/>
                  </a:cubicBezTo>
                  <a:cubicBezTo>
                    <a:pt x="7001" y="12547"/>
                    <a:pt x="6901" y="15646"/>
                    <a:pt x="6851" y="17438"/>
                  </a:cubicBezTo>
                  <a:cubicBezTo>
                    <a:pt x="6801" y="19230"/>
                    <a:pt x="6801" y="19715"/>
                    <a:pt x="7001" y="19715"/>
                  </a:cubicBezTo>
                  <a:cubicBezTo>
                    <a:pt x="7201" y="19715"/>
                    <a:pt x="7601" y="19230"/>
                    <a:pt x="8251" y="18262"/>
                  </a:cubicBezTo>
                  <a:cubicBezTo>
                    <a:pt x="8901" y="17293"/>
                    <a:pt x="9801" y="15840"/>
                    <a:pt x="10451" y="14823"/>
                  </a:cubicBezTo>
                  <a:cubicBezTo>
                    <a:pt x="11101" y="13806"/>
                    <a:pt x="11501" y="13225"/>
                    <a:pt x="11951" y="12886"/>
                  </a:cubicBezTo>
                  <a:cubicBezTo>
                    <a:pt x="12401" y="12547"/>
                    <a:pt x="12901" y="12450"/>
                    <a:pt x="13251" y="12741"/>
                  </a:cubicBezTo>
                  <a:cubicBezTo>
                    <a:pt x="13601" y="13031"/>
                    <a:pt x="13801" y="13709"/>
                    <a:pt x="13901" y="14581"/>
                  </a:cubicBezTo>
                  <a:cubicBezTo>
                    <a:pt x="14001" y="15453"/>
                    <a:pt x="14001" y="16518"/>
                    <a:pt x="13701" y="17487"/>
                  </a:cubicBezTo>
                  <a:cubicBezTo>
                    <a:pt x="13401" y="18455"/>
                    <a:pt x="12801" y="19327"/>
                    <a:pt x="12251" y="19860"/>
                  </a:cubicBezTo>
                  <a:cubicBezTo>
                    <a:pt x="11701" y="20393"/>
                    <a:pt x="11201" y="20586"/>
                    <a:pt x="11151" y="20344"/>
                  </a:cubicBezTo>
                  <a:cubicBezTo>
                    <a:pt x="11101" y="20102"/>
                    <a:pt x="11501" y="19424"/>
                    <a:pt x="12551" y="18262"/>
                  </a:cubicBezTo>
                  <a:cubicBezTo>
                    <a:pt x="13601" y="17099"/>
                    <a:pt x="15301" y="15453"/>
                    <a:pt x="16301" y="14387"/>
                  </a:cubicBezTo>
                  <a:cubicBezTo>
                    <a:pt x="17301" y="13322"/>
                    <a:pt x="17601" y="12838"/>
                    <a:pt x="17551" y="12838"/>
                  </a:cubicBezTo>
                  <a:cubicBezTo>
                    <a:pt x="17501" y="12838"/>
                    <a:pt x="17101" y="13322"/>
                    <a:pt x="16851" y="13855"/>
                  </a:cubicBezTo>
                  <a:cubicBezTo>
                    <a:pt x="16601" y="14387"/>
                    <a:pt x="16501" y="14968"/>
                    <a:pt x="17301" y="16179"/>
                  </a:cubicBezTo>
                  <a:cubicBezTo>
                    <a:pt x="18101" y="17390"/>
                    <a:pt x="19801" y="19230"/>
                    <a:pt x="21501" y="210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1" name="Line"/>
            <p:cNvSpPr/>
            <p:nvPr/>
          </p:nvSpPr>
          <p:spPr>
            <a:xfrm>
              <a:off x="7126096" y="5642146"/>
              <a:ext cx="145875" cy="150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354" fill="norm" stroke="1" extrusionOk="0">
                  <a:moveTo>
                    <a:pt x="12317" y="5400"/>
                  </a:moveTo>
                  <a:cubicBezTo>
                    <a:pt x="9849" y="5700"/>
                    <a:pt x="7380" y="6000"/>
                    <a:pt x="5220" y="7950"/>
                  </a:cubicBezTo>
                  <a:cubicBezTo>
                    <a:pt x="3060" y="9900"/>
                    <a:pt x="1209" y="13500"/>
                    <a:pt x="437" y="16050"/>
                  </a:cubicBezTo>
                  <a:cubicBezTo>
                    <a:pt x="-334" y="18600"/>
                    <a:pt x="-25" y="20100"/>
                    <a:pt x="900" y="20850"/>
                  </a:cubicBezTo>
                  <a:cubicBezTo>
                    <a:pt x="1826" y="21600"/>
                    <a:pt x="3369" y="21600"/>
                    <a:pt x="6455" y="20250"/>
                  </a:cubicBezTo>
                  <a:cubicBezTo>
                    <a:pt x="9540" y="18900"/>
                    <a:pt x="14169" y="16200"/>
                    <a:pt x="17100" y="13200"/>
                  </a:cubicBezTo>
                  <a:cubicBezTo>
                    <a:pt x="20032" y="10200"/>
                    <a:pt x="21266" y="6900"/>
                    <a:pt x="21266" y="4800"/>
                  </a:cubicBezTo>
                  <a:cubicBezTo>
                    <a:pt x="21266" y="2700"/>
                    <a:pt x="20032" y="1800"/>
                    <a:pt x="18643" y="1200"/>
                  </a:cubicBezTo>
                  <a:cubicBezTo>
                    <a:pt x="17255" y="600"/>
                    <a:pt x="15712" y="300"/>
                    <a:pt x="1416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2" name="Line"/>
            <p:cNvSpPr/>
            <p:nvPr/>
          </p:nvSpPr>
          <p:spPr>
            <a:xfrm>
              <a:off x="7070887" y="4405543"/>
              <a:ext cx="194192" cy="296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481" fill="norm" stroke="1" extrusionOk="0">
                  <a:moveTo>
                    <a:pt x="6968" y="3558"/>
                  </a:moveTo>
                  <a:cubicBezTo>
                    <a:pt x="6271" y="2945"/>
                    <a:pt x="5574" y="2332"/>
                    <a:pt x="5574" y="1719"/>
                  </a:cubicBezTo>
                  <a:cubicBezTo>
                    <a:pt x="5574" y="1107"/>
                    <a:pt x="6271" y="494"/>
                    <a:pt x="7432" y="187"/>
                  </a:cubicBezTo>
                  <a:cubicBezTo>
                    <a:pt x="8594" y="-119"/>
                    <a:pt x="10219" y="-119"/>
                    <a:pt x="11497" y="724"/>
                  </a:cubicBezTo>
                  <a:cubicBezTo>
                    <a:pt x="12774" y="1566"/>
                    <a:pt x="13703" y="3251"/>
                    <a:pt x="13819" y="4400"/>
                  </a:cubicBezTo>
                  <a:cubicBezTo>
                    <a:pt x="13935" y="5549"/>
                    <a:pt x="13239" y="6162"/>
                    <a:pt x="12426" y="6775"/>
                  </a:cubicBezTo>
                  <a:cubicBezTo>
                    <a:pt x="11613" y="7387"/>
                    <a:pt x="10684" y="8000"/>
                    <a:pt x="11265" y="8383"/>
                  </a:cubicBezTo>
                  <a:cubicBezTo>
                    <a:pt x="11845" y="8766"/>
                    <a:pt x="13935" y="8919"/>
                    <a:pt x="15910" y="9685"/>
                  </a:cubicBezTo>
                  <a:cubicBezTo>
                    <a:pt x="17884" y="10451"/>
                    <a:pt x="19742" y="11830"/>
                    <a:pt x="20671" y="13055"/>
                  </a:cubicBezTo>
                  <a:cubicBezTo>
                    <a:pt x="21600" y="14281"/>
                    <a:pt x="21600" y="15353"/>
                    <a:pt x="20090" y="16502"/>
                  </a:cubicBezTo>
                  <a:cubicBezTo>
                    <a:pt x="18581" y="17651"/>
                    <a:pt x="15561" y="18877"/>
                    <a:pt x="11961" y="19719"/>
                  </a:cubicBezTo>
                  <a:cubicBezTo>
                    <a:pt x="8361" y="20562"/>
                    <a:pt x="4181" y="21021"/>
                    <a:pt x="0" y="214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3" name="Line"/>
            <p:cNvSpPr/>
            <p:nvPr/>
          </p:nvSpPr>
          <p:spPr>
            <a:xfrm>
              <a:off x="3216437" y="6203865"/>
              <a:ext cx="241301" cy="41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0" fill="norm" stroke="1" extrusionOk="0">
                  <a:moveTo>
                    <a:pt x="0" y="21190"/>
                  </a:moveTo>
                  <a:cubicBezTo>
                    <a:pt x="1895" y="14710"/>
                    <a:pt x="3789" y="8230"/>
                    <a:pt x="7200" y="4450"/>
                  </a:cubicBezTo>
                  <a:cubicBezTo>
                    <a:pt x="10611" y="670"/>
                    <a:pt x="15537" y="-410"/>
                    <a:pt x="18189" y="130"/>
                  </a:cubicBezTo>
                  <a:cubicBezTo>
                    <a:pt x="20842" y="670"/>
                    <a:pt x="21221" y="2830"/>
                    <a:pt x="21600" y="49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4" name="Line"/>
            <p:cNvSpPr/>
            <p:nvPr/>
          </p:nvSpPr>
          <p:spPr>
            <a:xfrm>
              <a:off x="3267237" y="6340646"/>
              <a:ext cx="2032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5" name="Line"/>
            <p:cNvSpPr/>
            <p:nvPr/>
          </p:nvSpPr>
          <p:spPr>
            <a:xfrm>
              <a:off x="3921287" y="6037558"/>
              <a:ext cx="234951" cy="225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7" fill="norm" stroke="1" extrusionOk="0">
                  <a:moveTo>
                    <a:pt x="0" y="6438"/>
                  </a:moveTo>
                  <a:cubicBezTo>
                    <a:pt x="195" y="5438"/>
                    <a:pt x="389" y="4438"/>
                    <a:pt x="1362" y="3338"/>
                  </a:cubicBezTo>
                  <a:cubicBezTo>
                    <a:pt x="2335" y="2238"/>
                    <a:pt x="4086" y="1038"/>
                    <a:pt x="5546" y="438"/>
                  </a:cubicBezTo>
                  <a:cubicBezTo>
                    <a:pt x="7005" y="-162"/>
                    <a:pt x="8173" y="-162"/>
                    <a:pt x="9341" y="538"/>
                  </a:cubicBezTo>
                  <a:cubicBezTo>
                    <a:pt x="10508" y="1238"/>
                    <a:pt x="11676" y="2638"/>
                    <a:pt x="11578" y="4938"/>
                  </a:cubicBezTo>
                  <a:cubicBezTo>
                    <a:pt x="11481" y="7238"/>
                    <a:pt x="10119" y="10438"/>
                    <a:pt x="8562" y="12938"/>
                  </a:cubicBezTo>
                  <a:cubicBezTo>
                    <a:pt x="7005" y="15438"/>
                    <a:pt x="5254" y="17238"/>
                    <a:pt x="3795" y="18538"/>
                  </a:cubicBezTo>
                  <a:cubicBezTo>
                    <a:pt x="2335" y="19838"/>
                    <a:pt x="1168" y="20638"/>
                    <a:pt x="1070" y="21038"/>
                  </a:cubicBezTo>
                  <a:cubicBezTo>
                    <a:pt x="973" y="21438"/>
                    <a:pt x="1946" y="21438"/>
                    <a:pt x="5546" y="20938"/>
                  </a:cubicBezTo>
                  <a:cubicBezTo>
                    <a:pt x="9146" y="20438"/>
                    <a:pt x="15373" y="19438"/>
                    <a:pt x="21600" y="184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6" name="Line"/>
            <p:cNvSpPr/>
            <p:nvPr/>
          </p:nvSpPr>
          <p:spPr>
            <a:xfrm>
              <a:off x="3851437" y="6359696"/>
              <a:ext cx="2921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17" y="15300"/>
                    <a:pt x="5635" y="9000"/>
                    <a:pt x="9235" y="5400"/>
                  </a:cubicBezTo>
                  <a:cubicBezTo>
                    <a:pt x="12835" y="1800"/>
                    <a:pt x="17217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7" name="Line"/>
            <p:cNvSpPr/>
            <p:nvPr/>
          </p:nvSpPr>
          <p:spPr>
            <a:xfrm>
              <a:off x="3920752" y="6500308"/>
              <a:ext cx="121186" cy="202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503" fill="norm" stroke="1" extrusionOk="0">
                  <a:moveTo>
                    <a:pt x="21322" y="2603"/>
                  </a:moveTo>
                  <a:cubicBezTo>
                    <a:pt x="17598" y="1703"/>
                    <a:pt x="13874" y="803"/>
                    <a:pt x="10894" y="353"/>
                  </a:cubicBezTo>
                  <a:cubicBezTo>
                    <a:pt x="7915" y="-97"/>
                    <a:pt x="5681" y="-97"/>
                    <a:pt x="3819" y="240"/>
                  </a:cubicBezTo>
                  <a:cubicBezTo>
                    <a:pt x="1956" y="578"/>
                    <a:pt x="467" y="1253"/>
                    <a:pt x="94" y="2153"/>
                  </a:cubicBezTo>
                  <a:cubicBezTo>
                    <a:pt x="-278" y="3053"/>
                    <a:pt x="467" y="4178"/>
                    <a:pt x="2143" y="4740"/>
                  </a:cubicBezTo>
                  <a:cubicBezTo>
                    <a:pt x="3819" y="5303"/>
                    <a:pt x="6425" y="5303"/>
                    <a:pt x="8660" y="5303"/>
                  </a:cubicBezTo>
                  <a:cubicBezTo>
                    <a:pt x="10894" y="5303"/>
                    <a:pt x="12756" y="5303"/>
                    <a:pt x="13874" y="6878"/>
                  </a:cubicBezTo>
                  <a:cubicBezTo>
                    <a:pt x="14991" y="8453"/>
                    <a:pt x="15363" y="11603"/>
                    <a:pt x="15922" y="14303"/>
                  </a:cubicBezTo>
                  <a:cubicBezTo>
                    <a:pt x="16481" y="17003"/>
                    <a:pt x="17225" y="19253"/>
                    <a:pt x="17970" y="21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8" name="Line"/>
            <p:cNvSpPr/>
            <p:nvPr/>
          </p:nvSpPr>
          <p:spPr>
            <a:xfrm>
              <a:off x="4554964" y="5997183"/>
              <a:ext cx="96574" cy="596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8" h="21451" fill="norm" stroke="1" extrusionOk="0">
                  <a:moveTo>
                    <a:pt x="20968" y="248"/>
                  </a:moveTo>
                  <a:cubicBezTo>
                    <a:pt x="15913" y="96"/>
                    <a:pt x="10857" y="-56"/>
                    <a:pt x="7411" y="20"/>
                  </a:cubicBezTo>
                  <a:cubicBezTo>
                    <a:pt x="3964" y="96"/>
                    <a:pt x="2125" y="400"/>
                    <a:pt x="977" y="1503"/>
                  </a:cubicBezTo>
                  <a:cubicBezTo>
                    <a:pt x="-172" y="2606"/>
                    <a:pt x="-632" y="4507"/>
                    <a:pt x="1436" y="6751"/>
                  </a:cubicBezTo>
                  <a:cubicBezTo>
                    <a:pt x="3504" y="8995"/>
                    <a:pt x="8100" y="11581"/>
                    <a:pt x="11087" y="13710"/>
                  </a:cubicBezTo>
                  <a:cubicBezTo>
                    <a:pt x="14074" y="15840"/>
                    <a:pt x="15453" y="17513"/>
                    <a:pt x="16142" y="18616"/>
                  </a:cubicBezTo>
                  <a:cubicBezTo>
                    <a:pt x="16832" y="19719"/>
                    <a:pt x="16832" y="20251"/>
                    <a:pt x="16372" y="20707"/>
                  </a:cubicBezTo>
                  <a:cubicBezTo>
                    <a:pt x="15913" y="21164"/>
                    <a:pt x="14994" y="21544"/>
                    <a:pt x="12696" y="21430"/>
                  </a:cubicBezTo>
                  <a:cubicBezTo>
                    <a:pt x="10398" y="21316"/>
                    <a:pt x="6721" y="20707"/>
                    <a:pt x="3045" y="200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9" name="Line"/>
            <p:cNvSpPr/>
            <p:nvPr/>
          </p:nvSpPr>
          <p:spPr>
            <a:xfrm>
              <a:off x="4835687" y="6215347"/>
              <a:ext cx="209551" cy="169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1" fill="norm" stroke="1" extrusionOk="0">
                  <a:moveTo>
                    <a:pt x="0" y="1368"/>
                  </a:moveTo>
                  <a:cubicBezTo>
                    <a:pt x="1091" y="578"/>
                    <a:pt x="2182" y="-212"/>
                    <a:pt x="3164" y="51"/>
                  </a:cubicBezTo>
                  <a:cubicBezTo>
                    <a:pt x="4145" y="315"/>
                    <a:pt x="5018" y="1632"/>
                    <a:pt x="5673" y="4529"/>
                  </a:cubicBezTo>
                  <a:cubicBezTo>
                    <a:pt x="6327" y="7427"/>
                    <a:pt x="6764" y="11905"/>
                    <a:pt x="6545" y="14803"/>
                  </a:cubicBezTo>
                  <a:cubicBezTo>
                    <a:pt x="6327" y="17700"/>
                    <a:pt x="5455" y="19017"/>
                    <a:pt x="4473" y="19939"/>
                  </a:cubicBezTo>
                  <a:cubicBezTo>
                    <a:pt x="3491" y="20861"/>
                    <a:pt x="2400" y="21388"/>
                    <a:pt x="1745" y="20861"/>
                  </a:cubicBezTo>
                  <a:cubicBezTo>
                    <a:pt x="1091" y="20334"/>
                    <a:pt x="873" y="18754"/>
                    <a:pt x="2509" y="16120"/>
                  </a:cubicBezTo>
                  <a:cubicBezTo>
                    <a:pt x="4145" y="13486"/>
                    <a:pt x="7636" y="9798"/>
                    <a:pt x="10145" y="7295"/>
                  </a:cubicBezTo>
                  <a:cubicBezTo>
                    <a:pt x="12655" y="4793"/>
                    <a:pt x="14182" y="3476"/>
                    <a:pt x="14618" y="3344"/>
                  </a:cubicBezTo>
                  <a:cubicBezTo>
                    <a:pt x="15055" y="3212"/>
                    <a:pt x="14400" y="4266"/>
                    <a:pt x="13745" y="5451"/>
                  </a:cubicBezTo>
                  <a:cubicBezTo>
                    <a:pt x="13091" y="6637"/>
                    <a:pt x="12436" y="7954"/>
                    <a:pt x="12109" y="9534"/>
                  </a:cubicBezTo>
                  <a:cubicBezTo>
                    <a:pt x="11782" y="11115"/>
                    <a:pt x="11782" y="12959"/>
                    <a:pt x="12873" y="13881"/>
                  </a:cubicBezTo>
                  <a:cubicBezTo>
                    <a:pt x="13964" y="14803"/>
                    <a:pt x="16145" y="14803"/>
                    <a:pt x="17782" y="14408"/>
                  </a:cubicBezTo>
                  <a:cubicBezTo>
                    <a:pt x="19418" y="14012"/>
                    <a:pt x="20509" y="13222"/>
                    <a:pt x="21600" y="124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0" name="Line"/>
            <p:cNvSpPr/>
            <p:nvPr/>
          </p:nvSpPr>
          <p:spPr>
            <a:xfrm>
              <a:off x="5001980" y="6033359"/>
              <a:ext cx="106758" cy="135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0" h="21326" fill="norm" stroke="1" extrusionOk="0">
                  <a:moveTo>
                    <a:pt x="1012" y="3381"/>
                  </a:moveTo>
                  <a:cubicBezTo>
                    <a:pt x="2258" y="2052"/>
                    <a:pt x="3504" y="723"/>
                    <a:pt x="5165" y="224"/>
                  </a:cubicBezTo>
                  <a:cubicBezTo>
                    <a:pt x="6827" y="-274"/>
                    <a:pt x="8904" y="58"/>
                    <a:pt x="10358" y="1221"/>
                  </a:cubicBezTo>
                  <a:cubicBezTo>
                    <a:pt x="11812" y="2384"/>
                    <a:pt x="12642" y="4378"/>
                    <a:pt x="13058" y="6206"/>
                  </a:cubicBezTo>
                  <a:cubicBezTo>
                    <a:pt x="13473" y="8034"/>
                    <a:pt x="13473" y="9695"/>
                    <a:pt x="12642" y="11191"/>
                  </a:cubicBezTo>
                  <a:cubicBezTo>
                    <a:pt x="11812" y="12686"/>
                    <a:pt x="10150" y="14015"/>
                    <a:pt x="7450" y="15511"/>
                  </a:cubicBezTo>
                  <a:cubicBezTo>
                    <a:pt x="4750" y="17006"/>
                    <a:pt x="1012" y="18668"/>
                    <a:pt x="181" y="19664"/>
                  </a:cubicBezTo>
                  <a:cubicBezTo>
                    <a:pt x="-650" y="20661"/>
                    <a:pt x="1427" y="20994"/>
                    <a:pt x="5373" y="21160"/>
                  </a:cubicBezTo>
                  <a:cubicBezTo>
                    <a:pt x="9319" y="21326"/>
                    <a:pt x="15135" y="21326"/>
                    <a:pt x="20950" y="213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1" name="Line"/>
            <p:cNvSpPr/>
            <p:nvPr/>
          </p:nvSpPr>
          <p:spPr>
            <a:xfrm>
              <a:off x="5186026" y="6006212"/>
              <a:ext cx="329112" cy="373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506" fill="norm" stroke="1" extrusionOk="0">
                  <a:moveTo>
                    <a:pt x="7821" y="15620"/>
                  </a:moveTo>
                  <a:cubicBezTo>
                    <a:pt x="6021" y="15376"/>
                    <a:pt x="4221" y="15132"/>
                    <a:pt x="2906" y="15559"/>
                  </a:cubicBezTo>
                  <a:cubicBezTo>
                    <a:pt x="1591" y="15986"/>
                    <a:pt x="760" y="17085"/>
                    <a:pt x="344" y="18000"/>
                  </a:cubicBezTo>
                  <a:cubicBezTo>
                    <a:pt x="-71" y="18915"/>
                    <a:pt x="-71" y="19647"/>
                    <a:pt x="137" y="20258"/>
                  </a:cubicBezTo>
                  <a:cubicBezTo>
                    <a:pt x="344" y="20868"/>
                    <a:pt x="760" y="21356"/>
                    <a:pt x="1314" y="21478"/>
                  </a:cubicBezTo>
                  <a:cubicBezTo>
                    <a:pt x="1867" y="21600"/>
                    <a:pt x="2560" y="21356"/>
                    <a:pt x="3737" y="20075"/>
                  </a:cubicBezTo>
                  <a:cubicBezTo>
                    <a:pt x="4914" y="18793"/>
                    <a:pt x="6575" y="16475"/>
                    <a:pt x="7752" y="13729"/>
                  </a:cubicBezTo>
                  <a:cubicBezTo>
                    <a:pt x="8929" y="10983"/>
                    <a:pt x="9621" y="7810"/>
                    <a:pt x="9967" y="5614"/>
                  </a:cubicBezTo>
                  <a:cubicBezTo>
                    <a:pt x="10314" y="3417"/>
                    <a:pt x="10314" y="2197"/>
                    <a:pt x="10037" y="1342"/>
                  </a:cubicBezTo>
                  <a:cubicBezTo>
                    <a:pt x="9760" y="488"/>
                    <a:pt x="9206" y="0"/>
                    <a:pt x="8652" y="0"/>
                  </a:cubicBezTo>
                  <a:cubicBezTo>
                    <a:pt x="8098" y="0"/>
                    <a:pt x="7544" y="488"/>
                    <a:pt x="6921" y="2136"/>
                  </a:cubicBezTo>
                  <a:cubicBezTo>
                    <a:pt x="6298" y="3783"/>
                    <a:pt x="5606" y="6590"/>
                    <a:pt x="5329" y="9275"/>
                  </a:cubicBezTo>
                  <a:cubicBezTo>
                    <a:pt x="5052" y="11959"/>
                    <a:pt x="5191" y="14522"/>
                    <a:pt x="5537" y="16108"/>
                  </a:cubicBezTo>
                  <a:cubicBezTo>
                    <a:pt x="5883" y="17695"/>
                    <a:pt x="6437" y="18305"/>
                    <a:pt x="6921" y="18366"/>
                  </a:cubicBezTo>
                  <a:cubicBezTo>
                    <a:pt x="7406" y="18427"/>
                    <a:pt x="7821" y="17939"/>
                    <a:pt x="8652" y="16719"/>
                  </a:cubicBezTo>
                  <a:cubicBezTo>
                    <a:pt x="9483" y="15498"/>
                    <a:pt x="10729" y="13546"/>
                    <a:pt x="11698" y="12447"/>
                  </a:cubicBezTo>
                  <a:cubicBezTo>
                    <a:pt x="12667" y="11349"/>
                    <a:pt x="13360" y="11105"/>
                    <a:pt x="13775" y="11410"/>
                  </a:cubicBezTo>
                  <a:cubicBezTo>
                    <a:pt x="14191" y="11715"/>
                    <a:pt x="14329" y="12569"/>
                    <a:pt x="14121" y="13668"/>
                  </a:cubicBezTo>
                  <a:cubicBezTo>
                    <a:pt x="13914" y="14766"/>
                    <a:pt x="13360" y="16108"/>
                    <a:pt x="12598" y="17146"/>
                  </a:cubicBezTo>
                  <a:cubicBezTo>
                    <a:pt x="11837" y="18183"/>
                    <a:pt x="10867" y="18915"/>
                    <a:pt x="10452" y="18976"/>
                  </a:cubicBezTo>
                  <a:cubicBezTo>
                    <a:pt x="10037" y="19037"/>
                    <a:pt x="10175" y="18427"/>
                    <a:pt x="11283" y="17390"/>
                  </a:cubicBezTo>
                  <a:cubicBezTo>
                    <a:pt x="12391" y="16353"/>
                    <a:pt x="14467" y="14888"/>
                    <a:pt x="15783" y="13973"/>
                  </a:cubicBezTo>
                  <a:cubicBezTo>
                    <a:pt x="17098" y="13058"/>
                    <a:pt x="17652" y="12692"/>
                    <a:pt x="18206" y="12264"/>
                  </a:cubicBezTo>
                  <a:cubicBezTo>
                    <a:pt x="18760" y="11837"/>
                    <a:pt x="19314" y="11349"/>
                    <a:pt x="19314" y="11349"/>
                  </a:cubicBezTo>
                  <a:cubicBezTo>
                    <a:pt x="19314" y="11349"/>
                    <a:pt x="18760" y="11837"/>
                    <a:pt x="18275" y="12936"/>
                  </a:cubicBezTo>
                  <a:cubicBezTo>
                    <a:pt x="17791" y="14034"/>
                    <a:pt x="17375" y="15742"/>
                    <a:pt x="17929" y="17268"/>
                  </a:cubicBezTo>
                  <a:cubicBezTo>
                    <a:pt x="18483" y="18793"/>
                    <a:pt x="20006" y="20136"/>
                    <a:pt x="21529" y="214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2" name="Line"/>
            <p:cNvSpPr/>
            <p:nvPr/>
          </p:nvSpPr>
          <p:spPr>
            <a:xfrm>
              <a:off x="4528946" y="6626396"/>
              <a:ext cx="96247" cy="173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7" h="21298" fill="norm" stroke="1" extrusionOk="0">
                  <a:moveTo>
                    <a:pt x="14208" y="13272"/>
                  </a:moveTo>
                  <a:cubicBezTo>
                    <a:pt x="11911" y="12752"/>
                    <a:pt x="9613" y="12231"/>
                    <a:pt x="7315" y="12492"/>
                  </a:cubicBezTo>
                  <a:cubicBezTo>
                    <a:pt x="5017" y="12752"/>
                    <a:pt x="2719" y="13793"/>
                    <a:pt x="1340" y="15354"/>
                  </a:cubicBezTo>
                  <a:cubicBezTo>
                    <a:pt x="-38" y="16916"/>
                    <a:pt x="-498" y="18998"/>
                    <a:pt x="651" y="20169"/>
                  </a:cubicBezTo>
                  <a:cubicBezTo>
                    <a:pt x="1800" y="21340"/>
                    <a:pt x="4557" y="21600"/>
                    <a:pt x="7774" y="20949"/>
                  </a:cubicBezTo>
                  <a:cubicBezTo>
                    <a:pt x="10991" y="20299"/>
                    <a:pt x="14668" y="18737"/>
                    <a:pt x="17196" y="15745"/>
                  </a:cubicBezTo>
                  <a:cubicBezTo>
                    <a:pt x="19723" y="12752"/>
                    <a:pt x="21102" y="8328"/>
                    <a:pt x="20872" y="5465"/>
                  </a:cubicBezTo>
                  <a:cubicBezTo>
                    <a:pt x="20642" y="2602"/>
                    <a:pt x="18804" y="1301"/>
                    <a:pt x="1696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3" name="Line"/>
            <p:cNvSpPr/>
            <p:nvPr/>
          </p:nvSpPr>
          <p:spPr>
            <a:xfrm>
              <a:off x="4454687" y="5785285"/>
              <a:ext cx="145209" cy="218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470" fill="norm" stroke="1" extrusionOk="0">
                  <a:moveTo>
                    <a:pt x="0" y="1532"/>
                  </a:moveTo>
                  <a:cubicBezTo>
                    <a:pt x="1234" y="908"/>
                    <a:pt x="2469" y="285"/>
                    <a:pt x="4629" y="78"/>
                  </a:cubicBezTo>
                  <a:cubicBezTo>
                    <a:pt x="6789" y="-130"/>
                    <a:pt x="9874" y="78"/>
                    <a:pt x="11726" y="701"/>
                  </a:cubicBezTo>
                  <a:cubicBezTo>
                    <a:pt x="13577" y="1324"/>
                    <a:pt x="14194" y="2362"/>
                    <a:pt x="14194" y="3920"/>
                  </a:cubicBezTo>
                  <a:cubicBezTo>
                    <a:pt x="14194" y="5478"/>
                    <a:pt x="13577" y="7555"/>
                    <a:pt x="12806" y="9008"/>
                  </a:cubicBezTo>
                  <a:cubicBezTo>
                    <a:pt x="12034" y="10462"/>
                    <a:pt x="11109" y="11293"/>
                    <a:pt x="11417" y="11708"/>
                  </a:cubicBezTo>
                  <a:cubicBezTo>
                    <a:pt x="11726" y="12124"/>
                    <a:pt x="13269" y="12124"/>
                    <a:pt x="14966" y="12435"/>
                  </a:cubicBezTo>
                  <a:cubicBezTo>
                    <a:pt x="16663" y="12747"/>
                    <a:pt x="18514" y="13370"/>
                    <a:pt x="19749" y="14201"/>
                  </a:cubicBezTo>
                  <a:cubicBezTo>
                    <a:pt x="20983" y="15032"/>
                    <a:pt x="21600" y="16070"/>
                    <a:pt x="20829" y="17005"/>
                  </a:cubicBezTo>
                  <a:cubicBezTo>
                    <a:pt x="20057" y="17939"/>
                    <a:pt x="17897" y="18770"/>
                    <a:pt x="14503" y="19497"/>
                  </a:cubicBezTo>
                  <a:cubicBezTo>
                    <a:pt x="11109" y="20224"/>
                    <a:pt x="6480" y="20847"/>
                    <a:pt x="1851" y="214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4" name="Line"/>
            <p:cNvSpPr/>
            <p:nvPr/>
          </p:nvSpPr>
          <p:spPr>
            <a:xfrm>
              <a:off x="6112037" y="6331031"/>
              <a:ext cx="139701" cy="22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2" fill="norm" stroke="1" extrusionOk="0">
                  <a:moveTo>
                    <a:pt x="0" y="20702"/>
                  </a:moveTo>
                  <a:cubicBezTo>
                    <a:pt x="3273" y="10884"/>
                    <a:pt x="6545" y="1066"/>
                    <a:pt x="10145" y="84"/>
                  </a:cubicBezTo>
                  <a:cubicBezTo>
                    <a:pt x="13745" y="-898"/>
                    <a:pt x="17673" y="6957"/>
                    <a:pt x="21600" y="148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5" name="Line"/>
            <p:cNvSpPr/>
            <p:nvPr/>
          </p:nvSpPr>
          <p:spPr>
            <a:xfrm>
              <a:off x="6143787" y="6410496"/>
              <a:ext cx="1968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6" name="Line"/>
            <p:cNvSpPr/>
            <p:nvPr/>
          </p:nvSpPr>
          <p:spPr>
            <a:xfrm>
              <a:off x="6588287" y="6126062"/>
              <a:ext cx="273051" cy="208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0" fill="norm" stroke="1" extrusionOk="0">
                  <a:moveTo>
                    <a:pt x="0" y="6994"/>
                  </a:moveTo>
                  <a:cubicBezTo>
                    <a:pt x="502" y="4834"/>
                    <a:pt x="1005" y="2674"/>
                    <a:pt x="2177" y="1378"/>
                  </a:cubicBezTo>
                  <a:cubicBezTo>
                    <a:pt x="3349" y="82"/>
                    <a:pt x="5191" y="-350"/>
                    <a:pt x="6781" y="298"/>
                  </a:cubicBezTo>
                  <a:cubicBezTo>
                    <a:pt x="8372" y="946"/>
                    <a:pt x="9712" y="2674"/>
                    <a:pt x="9544" y="5590"/>
                  </a:cubicBezTo>
                  <a:cubicBezTo>
                    <a:pt x="9377" y="8506"/>
                    <a:pt x="7702" y="12610"/>
                    <a:pt x="6028" y="15310"/>
                  </a:cubicBezTo>
                  <a:cubicBezTo>
                    <a:pt x="4353" y="18010"/>
                    <a:pt x="2679" y="19306"/>
                    <a:pt x="2344" y="19846"/>
                  </a:cubicBezTo>
                  <a:cubicBezTo>
                    <a:pt x="2009" y="20386"/>
                    <a:pt x="3014" y="20170"/>
                    <a:pt x="5777" y="19954"/>
                  </a:cubicBezTo>
                  <a:cubicBezTo>
                    <a:pt x="8540" y="19738"/>
                    <a:pt x="13060" y="19522"/>
                    <a:pt x="15991" y="19738"/>
                  </a:cubicBezTo>
                  <a:cubicBezTo>
                    <a:pt x="18921" y="19954"/>
                    <a:pt x="20260" y="20602"/>
                    <a:pt x="21600" y="212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7" name="Line"/>
            <p:cNvSpPr/>
            <p:nvPr/>
          </p:nvSpPr>
          <p:spPr>
            <a:xfrm>
              <a:off x="6505737" y="6450363"/>
              <a:ext cx="298451" cy="49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3830" y="11375"/>
                    <a:pt x="7660" y="2735"/>
                    <a:pt x="11260" y="575"/>
                  </a:cubicBezTo>
                  <a:cubicBezTo>
                    <a:pt x="14860" y="-1585"/>
                    <a:pt x="18230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8" name="Line"/>
            <p:cNvSpPr/>
            <p:nvPr/>
          </p:nvSpPr>
          <p:spPr>
            <a:xfrm>
              <a:off x="6581937" y="6562887"/>
              <a:ext cx="165101" cy="196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1" fill="norm" stroke="1" extrusionOk="0">
                  <a:moveTo>
                    <a:pt x="21600" y="2758"/>
                  </a:moveTo>
                  <a:cubicBezTo>
                    <a:pt x="16615" y="1609"/>
                    <a:pt x="11631" y="460"/>
                    <a:pt x="8308" y="116"/>
                  </a:cubicBezTo>
                  <a:cubicBezTo>
                    <a:pt x="4985" y="-229"/>
                    <a:pt x="3323" y="231"/>
                    <a:pt x="2077" y="1035"/>
                  </a:cubicBezTo>
                  <a:cubicBezTo>
                    <a:pt x="831" y="1839"/>
                    <a:pt x="0" y="2988"/>
                    <a:pt x="0" y="4022"/>
                  </a:cubicBezTo>
                  <a:cubicBezTo>
                    <a:pt x="0" y="5056"/>
                    <a:pt x="831" y="5975"/>
                    <a:pt x="3600" y="6320"/>
                  </a:cubicBezTo>
                  <a:cubicBezTo>
                    <a:pt x="6369" y="6665"/>
                    <a:pt x="11077" y="6435"/>
                    <a:pt x="14123" y="6320"/>
                  </a:cubicBezTo>
                  <a:cubicBezTo>
                    <a:pt x="17169" y="6205"/>
                    <a:pt x="18554" y="6205"/>
                    <a:pt x="19246" y="6780"/>
                  </a:cubicBezTo>
                  <a:cubicBezTo>
                    <a:pt x="19938" y="7354"/>
                    <a:pt x="19938" y="8503"/>
                    <a:pt x="19662" y="11031"/>
                  </a:cubicBezTo>
                  <a:cubicBezTo>
                    <a:pt x="19385" y="13558"/>
                    <a:pt x="18831" y="17465"/>
                    <a:pt x="18277" y="213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9" name="Line"/>
            <p:cNvSpPr/>
            <p:nvPr/>
          </p:nvSpPr>
          <p:spPr>
            <a:xfrm>
              <a:off x="7064537" y="6454946"/>
              <a:ext cx="12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0" name="Line"/>
            <p:cNvSpPr/>
            <p:nvPr/>
          </p:nvSpPr>
          <p:spPr>
            <a:xfrm>
              <a:off x="7407437" y="6164362"/>
              <a:ext cx="120651" cy="219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8" h="21338" fill="norm" stroke="1" extrusionOk="0">
                  <a:moveTo>
                    <a:pt x="0" y="8493"/>
                  </a:moveTo>
                  <a:cubicBezTo>
                    <a:pt x="373" y="6230"/>
                    <a:pt x="745" y="3967"/>
                    <a:pt x="2049" y="2527"/>
                  </a:cubicBezTo>
                  <a:cubicBezTo>
                    <a:pt x="3352" y="1087"/>
                    <a:pt x="5587" y="470"/>
                    <a:pt x="8007" y="162"/>
                  </a:cubicBezTo>
                  <a:cubicBezTo>
                    <a:pt x="10428" y="-147"/>
                    <a:pt x="13035" y="-147"/>
                    <a:pt x="14711" y="1396"/>
                  </a:cubicBezTo>
                  <a:cubicBezTo>
                    <a:pt x="16387" y="2939"/>
                    <a:pt x="17131" y="6024"/>
                    <a:pt x="14711" y="9110"/>
                  </a:cubicBezTo>
                  <a:cubicBezTo>
                    <a:pt x="12290" y="12196"/>
                    <a:pt x="6704" y="15282"/>
                    <a:pt x="3538" y="17339"/>
                  </a:cubicBezTo>
                  <a:cubicBezTo>
                    <a:pt x="373" y="19396"/>
                    <a:pt x="-372" y="20424"/>
                    <a:pt x="187" y="20939"/>
                  </a:cubicBezTo>
                  <a:cubicBezTo>
                    <a:pt x="745" y="21453"/>
                    <a:pt x="2607" y="21453"/>
                    <a:pt x="6331" y="21042"/>
                  </a:cubicBezTo>
                  <a:cubicBezTo>
                    <a:pt x="10056" y="20630"/>
                    <a:pt x="15642" y="19807"/>
                    <a:pt x="21228" y="189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1" name="Line"/>
            <p:cNvSpPr/>
            <p:nvPr/>
          </p:nvSpPr>
          <p:spPr>
            <a:xfrm>
              <a:off x="7585237" y="6140361"/>
              <a:ext cx="147182" cy="270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536" fill="norm" stroke="1" extrusionOk="0">
                  <a:moveTo>
                    <a:pt x="0" y="5336"/>
                  </a:moveTo>
                  <a:cubicBezTo>
                    <a:pt x="0" y="4492"/>
                    <a:pt x="0" y="3648"/>
                    <a:pt x="1543" y="2805"/>
                  </a:cubicBezTo>
                  <a:cubicBezTo>
                    <a:pt x="3086" y="1961"/>
                    <a:pt x="6171" y="1117"/>
                    <a:pt x="9257" y="611"/>
                  </a:cubicBezTo>
                  <a:cubicBezTo>
                    <a:pt x="12343" y="105"/>
                    <a:pt x="15429" y="-64"/>
                    <a:pt x="17743" y="20"/>
                  </a:cubicBezTo>
                  <a:cubicBezTo>
                    <a:pt x="20057" y="105"/>
                    <a:pt x="21600" y="442"/>
                    <a:pt x="21446" y="2636"/>
                  </a:cubicBezTo>
                  <a:cubicBezTo>
                    <a:pt x="21291" y="4830"/>
                    <a:pt x="19440" y="8880"/>
                    <a:pt x="17434" y="12339"/>
                  </a:cubicBezTo>
                  <a:cubicBezTo>
                    <a:pt x="15429" y="15799"/>
                    <a:pt x="13269" y="18667"/>
                    <a:pt x="11109" y="215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2" name="Line"/>
            <p:cNvSpPr/>
            <p:nvPr/>
          </p:nvSpPr>
          <p:spPr>
            <a:xfrm>
              <a:off x="7636037" y="6283446"/>
              <a:ext cx="146051" cy="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9978"/>
                  </a:moveTo>
                  <a:cubicBezTo>
                    <a:pt x="3130" y="11670"/>
                    <a:pt x="6261" y="3363"/>
                    <a:pt x="9861" y="870"/>
                  </a:cubicBezTo>
                  <a:cubicBezTo>
                    <a:pt x="13461" y="-1622"/>
                    <a:pt x="17530" y="1701"/>
                    <a:pt x="21600" y="5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3" name="Line"/>
            <p:cNvSpPr/>
            <p:nvPr/>
          </p:nvSpPr>
          <p:spPr>
            <a:xfrm>
              <a:off x="7356637" y="6486696"/>
              <a:ext cx="3238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18" y="16457"/>
                    <a:pt x="4235" y="11314"/>
                    <a:pt x="7835" y="7714"/>
                  </a:cubicBezTo>
                  <a:cubicBezTo>
                    <a:pt x="11435" y="4114"/>
                    <a:pt x="16518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4" name="Line"/>
            <p:cNvSpPr/>
            <p:nvPr/>
          </p:nvSpPr>
          <p:spPr>
            <a:xfrm>
              <a:off x="7477287" y="6561676"/>
              <a:ext cx="151808" cy="236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4" h="21518" fill="norm" stroke="1" extrusionOk="0">
                  <a:moveTo>
                    <a:pt x="9632" y="1268"/>
                  </a:moveTo>
                  <a:cubicBezTo>
                    <a:pt x="10800" y="689"/>
                    <a:pt x="11968" y="111"/>
                    <a:pt x="13281" y="14"/>
                  </a:cubicBezTo>
                  <a:cubicBezTo>
                    <a:pt x="14595" y="-82"/>
                    <a:pt x="16054" y="304"/>
                    <a:pt x="16930" y="979"/>
                  </a:cubicBezTo>
                  <a:cubicBezTo>
                    <a:pt x="17805" y="1654"/>
                    <a:pt x="18097" y="2618"/>
                    <a:pt x="17951" y="3582"/>
                  </a:cubicBezTo>
                  <a:cubicBezTo>
                    <a:pt x="17805" y="4547"/>
                    <a:pt x="17222" y="5511"/>
                    <a:pt x="15908" y="6379"/>
                  </a:cubicBezTo>
                  <a:cubicBezTo>
                    <a:pt x="14595" y="7247"/>
                    <a:pt x="12551" y="8018"/>
                    <a:pt x="12259" y="8404"/>
                  </a:cubicBezTo>
                  <a:cubicBezTo>
                    <a:pt x="11968" y="8789"/>
                    <a:pt x="13427" y="8789"/>
                    <a:pt x="15178" y="9272"/>
                  </a:cubicBezTo>
                  <a:cubicBezTo>
                    <a:pt x="16930" y="9754"/>
                    <a:pt x="18973" y="10718"/>
                    <a:pt x="20141" y="11682"/>
                  </a:cubicBezTo>
                  <a:cubicBezTo>
                    <a:pt x="21308" y="12647"/>
                    <a:pt x="21600" y="13611"/>
                    <a:pt x="18097" y="15250"/>
                  </a:cubicBezTo>
                  <a:cubicBezTo>
                    <a:pt x="14595" y="16889"/>
                    <a:pt x="7297" y="19204"/>
                    <a:pt x="0" y="215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5" name="Line"/>
            <p:cNvSpPr/>
            <p:nvPr/>
          </p:nvSpPr>
          <p:spPr>
            <a:xfrm>
              <a:off x="6480337" y="6543846"/>
              <a:ext cx="387351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59" y="3106"/>
                    <a:pt x="14518" y="6212"/>
                    <a:pt x="10918" y="9812"/>
                  </a:cubicBezTo>
                  <a:cubicBezTo>
                    <a:pt x="7318" y="13412"/>
                    <a:pt x="3659" y="1750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6" name="Line"/>
            <p:cNvSpPr/>
            <p:nvPr/>
          </p:nvSpPr>
          <p:spPr>
            <a:xfrm>
              <a:off x="7331237" y="6607346"/>
              <a:ext cx="37465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61" y="2600"/>
                    <a:pt x="14522" y="5200"/>
                    <a:pt x="10922" y="8800"/>
                  </a:cubicBezTo>
                  <a:cubicBezTo>
                    <a:pt x="7322" y="12400"/>
                    <a:pt x="3661" y="17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7" name="Line"/>
            <p:cNvSpPr/>
            <p:nvPr/>
          </p:nvSpPr>
          <p:spPr>
            <a:xfrm>
              <a:off x="7394737" y="6137446"/>
              <a:ext cx="40640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38" y="514"/>
                    <a:pt x="18675" y="1029"/>
                    <a:pt x="16706" y="2914"/>
                  </a:cubicBezTo>
                  <a:cubicBezTo>
                    <a:pt x="14738" y="4800"/>
                    <a:pt x="12262" y="8057"/>
                    <a:pt x="9394" y="11400"/>
                  </a:cubicBezTo>
                  <a:cubicBezTo>
                    <a:pt x="6525" y="14743"/>
                    <a:pt x="3263" y="181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8" name="Line"/>
            <p:cNvSpPr/>
            <p:nvPr/>
          </p:nvSpPr>
          <p:spPr>
            <a:xfrm>
              <a:off x="8499637" y="6372396"/>
              <a:ext cx="2095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73" y="10800"/>
                    <a:pt x="11345" y="0"/>
                    <a:pt x="14945" y="0"/>
                  </a:cubicBezTo>
                  <a:cubicBezTo>
                    <a:pt x="18545" y="0"/>
                    <a:pt x="20073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9" name="Line"/>
            <p:cNvSpPr/>
            <p:nvPr/>
          </p:nvSpPr>
          <p:spPr>
            <a:xfrm>
              <a:off x="8550437" y="6480346"/>
              <a:ext cx="1968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74" y="15300"/>
                    <a:pt x="11148" y="9000"/>
                    <a:pt x="14748" y="5400"/>
                  </a:cubicBezTo>
                  <a:cubicBezTo>
                    <a:pt x="18348" y="1800"/>
                    <a:pt x="19974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0" name="Line"/>
            <p:cNvSpPr/>
            <p:nvPr/>
          </p:nvSpPr>
          <p:spPr>
            <a:xfrm>
              <a:off x="8977606" y="6213684"/>
              <a:ext cx="436432" cy="275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280" fill="norm" stroke="1" extrusionOk="0">
                  <a:moveTo>
                    <a:pt x="1167" y="4906"/>
                  </a:moveTo>
                  <a:cubicBezTo>
                    <a:pt x="1898" y="3433"/>
                    <a:pt x="2628" y="1960"/>
                    <a:pt x="3880" y="1060"/>
                  </a:cubicBezTo>
                  <a:cubicBezTo>
                    <a:pt x="5132" y="160"/>
                    <a:pt x="6906" y="-167"/>
                    <a:pt x="8002" y="78"/>
                  </a:cubicBezTo>
                  <a:cubicBezTo>
                    <a:pt x="9098" y="324"/>
                    <a:pt x="9515" y="1142"/>
                    <a:pt x="8732" y="3760"/>
                  </a:cubicBezTo>
                  <a:cubicBezTo>
                    <a:pt x="7950" y="6378"/>
                    <a:pt x="5967" y="10797"/>
                    <a:pt x="4402" y="13660"/>
                  </a:cubicBezTo>
                  <a:cubicBezTo>
                    <a:pt x="2837" y="16524"/>
                    <a:pt x="1689" y="17833"/>
                    <a:pt x="958" y="18815"/>
                  </a:cubicBezTo>
                  <a:cubicBezTo>
                    <a:pt x="228" y="19797"/>
                    <a:pt x="-85" y="20451"/>
                    <a:pt x="19" y="20860"/>
                  </a:cubicBezTo>
                  <a:cubicBezTo>
                    <a:pt x="124" y="21269"/>
                    <a:pt x="645" y="21433"/>
                    <a:pt x="2732" y="21106"/>
                  </a:cubicBezTo>
                  <a:cubicBezTo>
                    <a:pt x="4819" y="20778"/>
                    <a:pt x="8472" y="19960"/>
                    <a:pt x="11863" y="19633"/>
                  </a:cubicBezTo>
                  <a:cubicBezTo>
                    <a:pt x="15254" y="19306"/>
                    <a:pt x="18385" y="19469"/>
                    <a:pt x="21515" y="196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1" name="Line"/>
            <p:cNvSpPr/>
            <p:nvPr/>
          </p:nvSpPr>
          <p:spPr>
            <a:xfrm>
              <a:off x="9217187" y="7280446"/>
              <a:ext cx="419101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16200"/>
                  </a:moveTo>
                  <a:cubicBezTo>
                    <a:pt x="3382" y="18900"/>
                    <a:pt x="6764" y="21600"/>
                    <a:pt x="10364" y="18900"/>
                  </a:cubicBezTo>
                  <a:cubicBezTo>
                    <a:pt x="13964" y="16200"/>
                    <a:pt x="17782" y="81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2" name="Line"/>
            <p:cNvSpPr/>
            <p:nvPr/>
          </p:nvSpPr>
          <p:spPr>
            <a:xfrm>
              <a:off x="9814078" y="7314312"/>
              <a:ext cx="69860" cy="41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7" h="20998" fill="norm" stroke="1" extrusionOk="0">
                  <a:moveTo>
                    <a:pt x="20967" y="2160"/>
                  </a:moveTo>
                  <a:cubicBezTo>
                    <a:pt x="17791" y="2160"/>
                    <a:pt x="14614" y="2160"/>
                    <a:pt x="11438" y="2700"/>
                  </a:cubicBezTo>
                  <a:cubicBezTo>
                    <a:pt x="8261" y="3240"/>
                    <a:pt x="5085" y="4320"/>
                    <a:pt x="2861" y="7560"/>
                  </a:cubicBezTo>
                  <a:cubicBezTo>
                    <a:pt x="638" y="10800"/>
                    <a:pt x="-633" y="16200"/>
                    <a:pt x="320" y="18900"/>
                  </a:cubicBezTo>
                  <a:cubicBezTo>
                    <a:pt x="1273" y="21600"/>
                    <a:pt x="4449" y="21600"/>
                    <a:pt x="6991" y="19440"/>
                  </a:cubicBezTo>
                  <a:cubicBezTo>
                    <a:pt x="9532" y="17280"/>
                    <a:pt x="11438" y="12960"/>
                    <a:pt x="11438" y="8640"/>
                  </a:cubicBezTo>
                  <a:cubicBezTo>
                    <a:pt x="11438" y="4320"/>
                    <a:pt x="9532" y="0"/>
                    <a:pt x="10802" y="0"/>
                  </a:cubicBezTo>
                  <a:cubicBezTo>
                    <a:pt x="12073" y="0"/>
                    <a:pt x="16520" y="4320"/>
                    <a:pt x="20967" y="86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3" name="Line"/>
            <p:cNvSpPr/>
            <p:nvPr/>
          </p:nvSpPr>
          <p:spPr>
            <a:xfrm>
              <a:off x="10245887" y="7324896"/>
              <a:ext cx="400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14" y="14400"/>
                    <a:pt x="8229" y="7200"/>
                    <a:pt x="11829" y="3600"/>
                  </a:cubicBezTo>
                  <a:cubicBezTo>
                    <a:pt x="15429" y="0"/>
                    <a:pt x="18514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4" name="Line"/>
            <p:cNvSpPr/>
            <p:nvPr/>
          </p:nvSpPr>
          <p:spPr>
            <a:xfrm>
              <a:off x="10728487" y="7341502"/>
              <a:ext cx="406401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4162" y="12582"/>
                    <a:pt x="8325" y="4867"/>
                    <a:pt x="11925" y="1782"/>
                  </a:cubicBezTo>
                  <a:cubicBezTo>
                    <a:pt x="15525" y="-1304"/>
                    <a:pt x="18562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5" name="Line"/>
            <p:cNvSpPr/>
            <p:nvPr/>
          </p:nvSpPr>
          <p:spPr>
            <a:xfrm>
              <a:off x="9340925" y="6831775"/>
              <a:ext cx="301713" cy="251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415" fill="norm" stroke="1" extrusionOk="0">
                  <a:moveTo>
                    <a:pt x="1593" y="7915"/>
                  </a:moveTo>
                  <a:cubicBezTo>
                    <a:pt x="1441" y="6295"/>
                    <a:pt x="1290" y="4675"/>
                    <a:pt x="2423" y="3325"/>
                  </a:cubicBezTo>
                  <a:cubicBezTo>
                    <a:pt x="3556" y="1975"/>
                    <a:pt x="5973" y="895"/>
                    <a:pt x="7559" y="355"/>
                  </a:cubicBezTo>
                  <a:cubicBezTo>
                    <a:pt x="9145" y="-185"/>
                    <a:pt x="9900" y="-185"/>
                    <a:pt x="10580" y="895"/>
                  </a:cubicBezTo>
                  <a:cubicBezTo>
                    <a:pt x="11260" y="1975"/>
                    <a:pt x="11864" y="4135"/>
                    <a:pt x="10278" y="7285"/>
                  </a:cubicBezTo>
                  <a:cubicBezTo>
                    <a:pt x="8692" y="10435"/>
                    <a:pt x="4916" y="14575"/>
                    <a:pt x="2725" y="16915"/>
                  </a:cubicBezTo>
                  <a:cubicBezTo>
                    <a:pt x="535" y="19255"/>
                    <a:pt x="-69" y="19795"/>
                    <a:pt x="7" y="20335"/>
                  </a:cubicBezTo>
                  <a:cubicBezTo>
                    <a:pt x="82" y="20875"/>
                    <a:pt x="837" y="21415"/>
                    <a:pt x="3783" y="21415"/>
                  </a:cubicBezTo>
                  <a:cubicBezTo>
                    <a:pt x="6728" y="21415"/>
                    <a:pt x="11864" y="20875"/>
                    <a:pt x="15187" y="20695"/>
                  </a:cubicBezTo>
                  <a:cubicBezTo>
                    <a:pt x="18510" y="20515"/>
                    <a:pt x="20021" y="20695"/>
                    <a:pt x="21531" y="208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6" name="Line"/>
            <p:cNvSpPr/>
            <p:nvPr/>
          </p:nvSpPr>
          <p:spPr>
            <a:xfrm>
              <a:off x="10180121" y="6952407"/>
              <a:ext cx="253246" cy="198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4" h="20416" fill="norm" stroke="1" extrusionOk="0">
                  <a:moveTo>
                    <a:pt x="11072" y="5014"/>
                  </a:moveTo>
                  <a:cubicBezTo>
                    <a:pt x="11072" y="3923"/>
                    <a:pt x="11072" y="2832"/>
                    <a:pt x="10553" y="2177"/>
                  </a:cubicBezTo>
                  <a:cubicBezTo>
                    <a:pt x="10035" y="1523"/>
                    <a:pt x="8998" y="1304"/>
                    <a:pt x="7443" y="1523"/>
                  </a:cubicBezTo>
                  <a:cubicBezTo>
                    <a:pt x="5888" y="1741"/>
                    <a:pt x="3814" y="2395"/>
                    <a:pt x="2259" y="4032"/>
                  </a:cubicBezTo>
                  <a:cubicBezTo>
                    <a:pt x="704" y="5668"/>
                    <a:pt x="-333" y="8286"/>
                    <a:pt x="99" y="11450"/>
                  </a:cubicBezTo>
                  <a:cubicBezTo>
                    <a:pt x="531" y="14614"/>
                    <a:pt x="2432" y="18323"/>
                    <a:pt x="5629" y="19741"/>
                  </a:cubicBezTo>
                  <a:cubicBezTo>
                    <a:pt x="8825" y="21159"/>
                    <a:pt x="13318" y="20286"/>
                    <a:pt x="16429" y="17668"/>
                  </a:cubicBezTo>
                  <a:cubicBezTo>
                    <a:pt x="19539" y="15050"/>
                    <a:pt x="21267" y="10686"/>
                    <a:pt x="20489" y="7304"/>
                  </a:cubicBezTo>
                  <a:cubicBezTo>
                    <a:pt x="19712" y="3923"/>
                    <a:pt x="16429" y="1523"/>
                    <a:pt x="13750" y="541"/>
                  </a:cubicBezTo>
                  <a:cubicBezTo>
                    <a:pt x="11072" y="-441"/>
                    <a:pt x="8998" y="-5"/>
                    <a:pt x="7789" y="1195"/>
                  </a:cubicBezTo>
                  <a:cubicBezTo>
                    <a:pt x="6579" y="2395"/>
                    <a:pt x="6233" y="4359"/>
                    <a:pt x="5888" y="63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7" name="Line"/>
            <p:cNvSpPr/>
            <p:nvPr/>
          </p:nvSpPr>
          <p:spPr>
            <a:xfrm>
              <a:off x="10870002" y="6880396"/>
              <a:ext cx="309336" cy="254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1147" fill="norm" stroke="1" extrusionOk="0">
                  <a:moveTo>
                    <a:pt x="21186" y="10537"/>
                  </a:moveTo>
                  <a:cubicBezTo>
                    <a:pt x="18142" y="8956"/>
                    <a:pt x="15097" y="7376"/>
                    <a:pt x="11908" y="7200"/>
                  </a:cubicBezTo>
                  <a:cubicBezTo>
                    <a:pt x="8719" y="7024"/>
                    <a:pt x="5385" y="8254"/>
                    <a:pt x="3355" y="9395"/>
                  </a:cubicBezTo>
                  <a:cubicBezTo>
                    <a:pt x="1326" y="10537"/>
                    <a:pt x="601" y="11590"/>
                    <a:pt x="238" y="12732"/>
                  </a:cubicBezTo>
                  <a:cubicBezTo>
                    <a:pt x="-124" y="13873"/>
                    <a:pt x="-124" y="15102"/>
                    <a:pt x="601" y="16420"/>
                  </a:cubicBezTo>
                  <a:cubicBezTo>
                    <a:pt x="1326" y="17737"/>
                    <a:pt x="2775" y="19141"/>
                    <a:pt x="5022" y="20107"/>
                  </a:cubicBezTo>
                  <a:cubicBezTo>
                    <a:pt x="7269" y="21073"/>
                    <a:pt x="10314" y="21600"/>
                    <a:pt x="12995" y="20634"/>
                  </a:cubicBezTo>
                  <a:cubicBezTo>
                    <a:pt x="15677" y="19668"/>
                    <a:pt x="17997" y="17210"/>
                    <a:pt x="19446" y="14312"/>
                  </a:cubicBezTo>
                  <a:cubicBezTo>
                    <a:pt x="20896" y="11415"/>
                    <a:pt x="21476" y="8078"/>
                    <a:pt x="20099" y="5620"/>
                  </a:cubicBezTo>
                  <a:cubicBezTo>
                    <a:pt x="18722" y="3161"/>
                    <a:pt x="15387" y="1580"/>
                    <a:pt x="1205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6" name="Drawing"/>
          <p:cNvGrpSpPr/>
          <p:nvPr/>
        </p:nvGrpSpPr>
        <p:grpSpPr>
          <a:xfrm>
            <a:off x="745974" y="2083163"/>
            <a:ext cx="12095564" cy="7702187"/>
            <a:chOff x="0" y="0"/>
            <a:chExt cx="12095563" cy="7702186"/>
          </a:xfrm>
        </p:grpSpPr>
        <p:sp>
          <p:nvSpPr>
            <p:cNvPr id="1440" name="Line"/>
            <p:cNvSpPr/>
            <p:nvPr/>
          </p:nvSpPr>
          <p:spPr>
            <a:xfrm>
              <a:off x="214992" y="633423"/>
              <a:ext cx="191062" cy="402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411" fill="norm" stroke="1" extrusionOk="0">
                  <a:moveTo>
                    <a:pt x="21125" y="2427"/>
                  </a:moveTo>
                  <a:cubicBezTo>
                    <a:pt x="21363" y="1865"/>
                    <a:pt x="21600" y="1302"/>
                    <a:pt x="21244" y="852"/>
                  </a:cubicBezTo>
                  <a:cubicBezTo>
                    <a:pt x="20888" y="402"/>
                    <a:pt x="19938" y="64"/>
                    <a:pt x="18040" y="8"/>
                  </a:cubicBezTo>
                  <a:cubicBezTo>
                    <a:pt x="16141" y="-48"/>
                    <a:pt x="13292" y="177"/>
                    <a:pt x="10207" y="908"/>
                  </a:cubicBezTo>
                  <a:cubicBezTo>
                    <a:pt x="7121" y="1640"/>
                    <a:pt x="3798" y="2877"/>
                    <a:pt x="2018" y="4058"/>
                  </a:cubicBezTo>
                  <a:cubicBezTo>
                    <a:pt x="237" y="5240"/>
                    <a:pt x="0" y="6364"/>
                    <a:pt x="0" y="7208"/>
                  </a:cubicBezTo>
                  <a:cubicBezTo>
                    <a:pt x="0" y="8052"/>
                    <a:pt x="237" y="8615"/>
                    <a:pt x="1305" y="8727"/>
                  </a:cubicBezTo>
                  <a:cubicBezTo>
                    <a:pt x="2374" y="8840"/>
                    <a:pt x="4273" y="8502"/>
                    <a:pt x="5815" y="8277"/>
                  </a:cubicBezTo>
                  <a:cubicBezTo>
                    <a:pt x="7358" y="8052"/>
                    <a:pt x="8545" y="7939"/>
                    <a:pt x="9732" y="7996"/>
                  </a:cubicBezTo>
                  <a:cubicBezTo>
                    <a:pt x="10919" y="8052"/>
                    <a:pt x="12105" y="8277"/>
                    <a:pt x="13648" y="9008"/>
                  </a:cubicBezTo>
                  <a:cubicBezTo>
                    <a:pt x="15191" y="9740"/>
                    <a:pt x="17090" y="10977"/>
                    <a:pt x="18277" y="12271"/>
                  </a:cubicBezTo>
                  <a:cubicBezTo>
                    <a:pt x="19464" y="13565"/>
                    <a:pt x="19938" y="14915"/>
                    <a:pt x="19345" y="16096"/>
                  </a:cubicBezTo>
                  <a:cubicBezTo>
                    <a:pt x="18752" y="17277"/>
                    <a:pt x="17090" y="18290"/>
                    <a:pt x="14242" y="19190"/>
                  </a:cubicBezTo>
                  <a:cubicBezTo>
                    <a:pt x="11393" y="20090"/>
                    <a:pt x="7358" y="20877"/>
                    <a:pt x="4747" y="21214"/>
                  </a:cubicBezTo>
                  <a:cubicBezTo>
                    <a:pt x="2136" y="21552"/>
                    <a:pt x="949" y="21440"/>
                    <a:pt x="593" y="20990"/>
                  </a:cubicBezTo>
                  <a:cubicBezTo>
                    <a:pt x="237" y="20540"/>
                    <a:pt x="712" y="19752"/>
                    <a:pt x="1187" y="189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1" name="Line"/>
            <p:cNvSpPr/>
            <p:nvPr/>
          </p:nvSpPr>
          <p:spPr>
            <a:xfrm>
              <a:off x="0" y="473185"/>
              <a:ext cx="588726" cy="65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9" h="21109" fill="norm" stroke="1" extrusionOk="0">
                  <a:moveTo>
                    <a:pt x="15919" y="3766"/>
                  </a:moveTo>
                  <a:cubicBezTo>
                    <a:pt x="14393" y="2608"/>
                    <a:pt x="12866" y="1449"/>
                    <a:pt x="11454" y="904"/>
                  </a:cubicBezTo>
                  <a:cubicBezTo>
                    <a:pt x="10042" y="359"/>
                    <a:pt x="8745" y="427"/>
                    <a:pt x="7066" y="1313"/>
                  </a:cubicBezTo>
                  <a:cubicBezTo>
                    <a:pt x="5386" y="2199"/>
                    <a:pt x="3326" y="3902"/>
                    <a:pt x="2028" y="5538"/>
                  </a:cubicBezTo>
                  <a:cubicBezTo>
                    <a:pt x="731" y="7173"/>
                    <a:pt x="196" y="8740"/>
                    <a:pt x="44" y="10750"/>
                  </a:cubicBezTo>
                  <a:cubicBezTo>
                    <a:pt x="-109" y="12761"/>
                    <a:pt x="120" y="15214"/>
                    <a:pt x="1036" y="17087"/>
                  </a:cubicBezTo>
                  <a:cubicBezTo>
                    <a:pt x="1952" y="18961"/>
                    <a:pt x="3555" y="20256"/>
                    <a:pt x="5310" y="20801"/>
                  </a:cubicBezTo>
                  <a:cubicBezTo>
                    <a:pt x="7066" y="21346"/>
                    <a:pt x="8974" y="21142"/>
                    <a:pt x="11111" y="20392"/>
                  </a:cubicBezTo>
                  <a:cubicBezTo>
                    <a:pt x="13248" y="19643"/>
                    <a:pt x="15614" y="18348"/>
                    <a:pt x="17446" y="16747"/>
                  </a:cubicBezTo>
                  <a:cubicBezTo>
                    <a:pt x="19278" y="15145"/>
                    <a:pt x="20575" y="13237"/>
                    <a:pt x="21033" y="11125"/>
                  </a:cubicBezTo>
                  <a:cubicBezTo>
                    <a:pt x="21491" y="9013"/>
                    <a:pt x="21109" y="6696"/>
                    <a:pt x="20270" y="4720"/>
                  </a:cubicBezTo>
                  <a:cubicBezTo>
                    <a:pt x="19430" y="2744"/>
                    <a:pt x="18133" y="1109"/>
                    <a:pt x="16301" y="427"/>
                  </a:cubicBezTo>
                  <a:cubicBezTo>
                    <a:pt x="14469" y="-254"/>
                    <a:pt x="12103" y="19"/>
                    <a:pt x="9737" y="2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2" name="Line"/>
            <p:cNvSpPr/>
            <p:nvPr/>
          </p:nvSpPr>
          <p:spPr>
            <a:xfrm>
              <a:off x="1826309" y="561818"/>
              <a:ext cx="234417" cy="416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372" fill="norm" stroke="1" extrusionOk="0">
                  <a:moveTo>
                    <a:pt x="21551" y="803"/>
                  </a:moveTo>
                  <a:cubicBezTo>
                    <a:pt x="19410" y="478"/>
                    <a:pt x="17270" y="152"/>
                    <a:pt x="15032" y="44"/>
                  </a:cubicBezTo>
                  <a:cubicBezTo>
                    <a:pt x="12794" y="-65"/>
                    <a:pt x="10459" y="44"/>
                    <a:pt x="8805" y="206"/>
                  </a:cubicBezTo>
                  <a:cubicBezTo>
                    <a:pt x="7151" y="369"/>
                    <a:pt x="6178" y="586"/>
                    <a:pt x="5594" y="966"/>
                  </a:cubicBezTo>
                  <a:cubicBezTo>
                    <a:pt x="5010" y="1346"/>
                    <a:pt x="4816" y="1889"/>
                    <a:pt x="4232" y="3843"/>
                  </a:cubicBezTo>
                  <a:cubicBezTo>
                    <a:pt x="3648" y="5796"/>
                    <a:pt x="2675" y="9161"/>
                    <a:pt x="1994" y="11766"/>
                  </a:cubicBezTo>
                  <a:cubicBezTo>
                    <a:pt x="1313" y="14371"/>
                    <a:pt x="924" y="16216"/>
                    <a:pt x="632" y="17410"/>
                  </a:cubicBezTo>
                  <a:cubicBezTo>
                    <a:pt x="340" y="18604"/>
                    <a:pt x="146" y="19147"/>
                    <a:pt x="48" y="19690"/>
                  </a:cubicBezTo>
                  <a:cubicBezTo>
                    <a:pt x="-49" y="20232"/>
                    <a:pt x="-49" y="20775"/>
                    <a:pt x="535" y="21101"/>
                  </a:cubicBezTo>
                  <a:cubicBezTo>
                    <a:pt x="1119" y="21426"/>
                    <a:pt x="2286" y="21535"/>
                    <a:pt x="5400" y="20992"/>
                  </a:cubicBezTo>
                  <a:cubicBezTo>
                    <a:pt x="8513" y="20450"/>
                    <a:pt x="13573" y="19256"/>
                    <a:pt x="18632" y="180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3" name="Line"/>
            <p:cNvSpPr/>
            <p:nvPr/>
          </p:nvSpPr>
          <p:spPr>
            <a:xfrm>
              <a:off x="1851175" y="767986"/>
              <a:ext cx="1841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8" y="18000"/>
                    <a:pt x="497" y="14400"/>
                    <a:pt x="4097" y="10800"/>
                  </a:cubicBezTo>
                  <a:cubicBezTo>
                    <a:pt x="7697" y="7200"/>
                    <a:pt x="14648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4" name="Line"/>
            <p:cNvSpPr/>
            <p:nvPr/>
          </p:nvSpPr>
          <p:spPr>
            <a:xfrm>
              <a:off x="2170001" y="549970"/>
              <a:ext cx="284425" cy="419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511" fill="norm" stroke="1" extrusionOk="0">
                  <a:moveTo>
                    <a:pt x="21500" y="1085"/>
                  </a:moveTo>
                  <a:cubicBezTo>
                    <a:pt x="19420" y="543"/>
                    <a:pt x="17340" y="0"/>
                    <a:pt x="14860" y="0"/>
                  </a:cubicBezTo>
                  <a:cubicBezTo>
                    <a:pt x="12380" y="0"/>
                    <a:pt x="9500" y="543"/>
                    <a:pt x="7580" y="1303"/>
                  </a:cubicBezTo>
                  <a:cubicBezTo>
                    <a:pt x="5660" y="2062"/>
                    <a:pt x="4700" y="3039"/>
                    <a:pt x="4220" y="4993"/>
                  </a:cubicBezTo>
                  <a:cubicBezTo>
                    <a:pt x="3740" y="6947"/>
                    <a:pt x="3740" y="9877"/>
                    <a:pt x="3340" y="12211"/>
                  </a:cubicBezTo>
                  <a:cubicBezTo>
                    <a:pt x="2940" y="14545"/>
                    <a:pt x="2140" y="16281"/>
                    <a:pt x="1500" y="17475"/>
                  </a:cubicBezTo>
                  <a:cubicBezTo>
                    <a:pt x="860" y="18669"/>
                    <a:pt x="380" y="19321"/>
                    <a:pt x="140" y="19918"/>
                  </a:cubicBezTo>
                  <a:cubicBezTo>
                    <a:pt x="-100" y="20515"/>
                    <a:pt x="-100" y="21057"/>
                    <a:pt x="700" y="21329"/>
                  </a:cubicBezTo>
                  <a:cubicBezTo>
                    <a:pt x="1500" y="21600"/>
                    <a:pt x="3100" y="21600"/>
                    <a:pt x="5900" y="21112"/>
                  </a:cubicBezTo>
                  <a:cubicBezTo>
                    <a:pt x="8700" y="20623"/>
                    <a:pt x="12700" y="19646"/>
                    <a:pt x="16700" y="186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5" name="Line"/>
            <p:cNvSpPr/>
            <p:nvPr/>
          </p:nvSpPr>
          <p:spPr>
            <a:xfrm>
              <a:off x="2536975" y="653686"/>
              <a:ext cx="234951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503" y="3757"/>
                    <a:pt x="7005" y="7513"/>
                    <a:pt x="10605" y="11113"/>
                  </a:cubicBezTo>
                  <a:cubicBezTo>
                    <a:pt x="14205" y="14713"/>
                    <a:pt x="17903" y="1815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6" name="Line"/>
            <p:cNvSpPr/>
            <p:nvPr/>
          </p:nvSpPr>
          <p:spPr>
            <a:xfrm>
              <a:off x="2508782" y="647336"/>
              <a:ext cx="256794" cy="370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455" fill="norm" stroke="1" extrusionOk="0">
                  <a:moveTo>
                    <a:pt x="21305" y="0"/>
                  </a:moveTo>
                  <a:cubicBezTo>
                    <a:pt x="20251" y="0"/>
                    <a:pt x="19198" y="0"/>
                    <a:pt x="17529" y="1043"/>
                  </a:cubicBezTo>
                  <a:cubicBezTo>
                    <a:pt x="15861" y="2086"/>
                    <a:pt x="13578" y="4173"/>
                    <a:pt x="10681" y="7118"/>
                  </a:cubicBezTo>
                  <a:cubicBezTo>
                    <a:pt x="7783" y="10064"/>
                    <a:pt x="4271" y="13868"/>
                    <a:pt x="2251" y="16445"/>
                  </a:cubicBezTo>
                  <a:cubicBezTo>
                    <a:pt x="232" y="19023"/>
                    <a:pt x="-295" y="20373"/>
                    <a:pt x="144" y="20986"/>
                  </a:cubicBezTo>
                  <a:cubicBezTo>
                    <a:pt x="583" y="21600"/>
                    <a:pt x="1988" y="21477"/>
                    <a:pt x="3393" y="213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7" name="Line"/>
            <p:cNvSpPr/>
            <p:nvPr/>
          </p:nvSpPr>
          <p:spPr>
            <a:xfrm>
              <a:off x="3006875" y="602886"/>
              <a:ext cx="16510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815" y="6300"/>
                    <a:pt x="11631" y="12600"/>
                    <a:pt x="15231" y="16200"/>
                  </a:cubicBezTo>
                  <a:cubicBezTo>
                    <a:pt x="18831" y="19800"/>
                    <a:pt x="20215" y="207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8" name="Line"/>
            <p:cNvSpPr/>
            <p:nvPr/>
          </p:nvSpPr>
          <p:spPr>
            <a:xfrm>
              <a:off x="3131880" y="647336"/>
              <a:ext cx="173446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600" fill="norm" stroke="1" extrusionOk="0">
                  <a:moveTo>
                    <a:pt x="21325" y="0"/>
                  </a:moveTo>
                  <a:cubicBezTo>
                    <a:pt x="20024" y="126"/>
                    <a:pt x="18723" y="253"/>
                    <a:pt x="16120" y="2021"/>
                  </a:cubicBezTo>
                  <a:cubicBezTo>
                    <a:pt x="13518" y="3789"/>
                    <a:pt x="9614" y="7200"/>
                    <a:pt x="6621" y="10042"/>
                  </a:cubicBezTo>
                  <a:cubicBezTo>
                    <a:pt x="3629" y="12884"/>
                    <a:pt x="1547" y="15158"/>
                    <a:pt x="636" y="16989"/>
                  </a:cubicBezTo>
                  <a:cubicBezTo>
                    <a:pt x="-275" y="18821"/>
                    <a:pt x="-15" y="20211"/>
                    <a:pt x="24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9" name="Line"/>
            <p:cNvSpPr/>
            <p:nvPr/>
          </p:nvSpPr>
          <p:spPr>
            <a:xfrm>
              <a:off x="3356125" y="536476"/>
              <a:ext cx="182869" cy="482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506" fill="norm" stroke="1" extrusionOk="0">
                  <a:moveTo>
                    <a:pt x="2234" y="1544"/>
                  </a:moveTo>
                  <a:cubicBezTo>
                    <a:pt x="2234" y="1073"/>
                    <a:pt x="2234" y="601"/>
                    <a:pt x="3103" y="318"/>
                  </a:cubicBezTo>
                  <a:cubicBezTo>
                    <a:pt x="3972" y="35"/>
                    <a:pt x="5710" y="-59"/>
                    <a:pt x="8441" y="35"/>
                  </a:cubicBezTo>
                  <a:cubicBezTo>
                    <a:pt x="11172" y="130"/>
                    <a:pt x="14897" y="413"/>
                    <a:pt x="17255" y="743"/>
                  </a:cubicBezTo>
                  <a:cubicBezTo>
                    <a:pt x="19614" y="1073"/>
                    <a:pt x="20607" y="1450"/>
                    <a:pt x="21103" y="2158"/>
                  </a:cubicBezTo>
                  <a:cubicBezTo>
                    <a:pt x="21600" y="2865"/>
                    <a:pt x="21600" y="3903"/>
                    <a:pt x="20855" y="5600"/>
                  </a:cubicBezTo>
                  <a:cubicBezTo>
                    <a:pt x="20110" y="7298"/>
                    <a:pt x="18621" y="9656"/>
                    <a:pt x="17876" y="11779"/>
                  </a:cubicBezTo>
                  <a:cubicBezTo>
                    <a:pt x="17131" y="13901"/>
                    <a:pt x="17131" y="15787"/>
                    <a:pt x="17503" y="17061"/>
                  </a:cubicBezTo>
                  <a:cubicBezTo>
                    <a:pt x="17876" y="18334"/>
                    <a:pt x="18621" y="18994"/>
                    <a:pt x="19117" y="19560"/>
                  </a:cubicBezTo>
                  <a:cubicBezTo>
                    <a:pt x="19614" y="20126"/>
                    <a:pt x="19862" y="20598"/>
                    <a:pt x="19366" y="20928"/>
                  </a:cubicBezTo>
                  <a:cubicBezTo>
                    <a:pt x="18869" y="21258"/>
                    <a:pt x="17628" y="21447"/>
                    <a:pt x="14276" y="21494"/>
                  </a:cubicBezTo>
                  <a:cubicBezTo>
                    <a:pt x="10924" y="21541"/>
                    <a:pt x="5462" y="21447"/>
                    <a:pt x="0" y="213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0" name="Line"/>
            <p:cNvSpPr/>
            <p:nvPr/>
          </p:nvSpPr>
          <p:spPr>
            <a:xfrm>
              <a:off x="4219725" y="777693"/>
              <a:ext cx="266701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4800" y="11918"/>
                    <a:pt x="9600" y="3818"/>
                    <a:pt x="13200" y="1118"/>
                  </a:cubicBezTo>
                  <a:cubicBezTo>
                    <a:pt x="16800" y="-1582"/>
                    <a:pt x="19200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1" name="Line"/>
            <p:cNvSpPr/>
            <p:nvPr/>
          </p:nvSpPr>
          <p:spPr>
            <a:xfrm>
              <a:off x="4257825" y="952136"/>
              <a:ext cx="2222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349" y="0"/>
                    <a:pt x="10697" y="0"/>
                    <a:pt x="14297" y="3600"/>
                  </a:cubicBezTo>
                  <a:cubicBezTo>
                    <a:pt x="17897" y="7200"/>
                    <a:pt x="19749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2" name="Line"/>
            <p:cNvSpPr/>
            <p:nvPr/>
          </p:nvSpPr>
          <p:spPr>
            <a:xfrm>
              <a:off x="4096959" y="353499"/>
              <a:ext cx="85799" cy="206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241" fill="norm" stroke="1" extrusionOk="0">
                  <a:moveTo>
                    <a:pt x="10010" y="11961"/>
                  </a:moveTo>
                  <a:cubicBezTo>
                    <a:pt x="9483" y="14143"/>
                    <a:pt x="8956" y="16325"/>
                    <a:pt x="8693" y="18070"/>
                  </a:cubicBezTo>
                  <a:cubicBezTo>
                    <a:pt x="8429" y="19816"/>
                    <a:pt x="8429" y="21125"/>
                    <a:pt x="7902" y="21234"/>
                  </a:cubicBezTo>
                  <a:cubicBezTo>
                    <a:pt x="7376" y="21343"/>
                    <a:pt x="6322" y="20252"/>
                    <a:pt x="5268" y="17307"/>
                  </a:cubicBezTo>
                  <a:cubicBezTo>
                    <a:pt x="4215" y="14361"/>
                    <a:pt x="3161" y="9561"/>
                    <a:pt x="2898" y="6616"/>
                  </a:cubicBezTo>
                  <a:cubicBezTo>
                    <a:pt x="2634" y="3670"/>
                    <a:pt x="3161" y="2579"/>
                    <a:pt x="5532" y="1598"/>
                  </a:cubicBezTo>
                  <a:cubicBezTo>
                    <a:pt x="7902" y="616"/>
                    <a:pt x="12117" y="-257"/>
                    <a:pt x="15541" y="70"/>
                  </a:cubicBezTo>
                  <a:cubicBezTo>
                    <a:pt x="18966" y="398"/>
                    <a:pt x="21600" y="1925"/>
                    <a:pt x="21337" y="3779"/>
                  </a:cubicBezTo>
                  <a:cubicBezTo>
                    <a:pt x="21073" y="5634"/>
                    <a:pt x="17912" y="7816"/>
                    <a:pt x="14751" y="9125"/>
                  </a:cubicBezTo>
                  <a:cubicBezTo>
                    <a:pt x="11590" y="10434"/>
                    <a:pt x="8429" y="10870"/>
                    <a:pt x="5532" y="11088"/>
                  </a:cubicBezTo>
                  <a:cubicBezTo>
                    <a:pt x="2634" y="11307"/>
                    <a:pt x="0" y="11307"/>
                    <a:pt x="0" y="11307"/>
                  </a:cubicBezTo>
                  <a:cubicBezTo>
                    <a:pt x="0" y="11307"/>
                    <a:pt x="2634" y="11307"/>
                    <a:pt x="5268" y="113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3" name="Line"/>
            <p:cNvSpPr/>
            <p:nvPr/>
          </p:nvSpPr>
          <p:spPr>
            <a:xfrm>
              <a:off x="4246734" y="415743"/>
              <a:ext cx="110768" cy="82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2" h="20563" fill="norm" stroke="1" extrusionOk="0">
                  <a:moveTo>
                    <a:pt x="17374" y="745"/>
                  </a:moveTo>
                  <a:cubicBezTo>
                    <a:pt x="13447" y="218"/>
                    <a:pt x="9520" y="-309"/>
                    <a:pt x="6771" y="218"/>
                  </a:cubicBezTo>
                  <a:cubicBezTo>
                    <a:pt x="4022" y="745"/>
                    <a:pt x="2451" y="2325"/>
                    <a:pt x="1273" y="5486"/>
                  </a:cubicBezTo>
                  <a:cubicBezTo>
                    <a:pt x="94" y="8647"/>
                    <a:pt x="-691" y="13389"/>
                    <a:pt x="880" y="16550"/>
                  </a:cubicBezTo>
                  <a:cubicBezTo>
                    <a:pt x="2451" y="19711"/>
                    <a:pt x="6378" y="21291"/>
                    <a:pt x="10109" y="20237"/>
                  </a:cubicBezTo>
                  <a:cubicBezTo>
                    <a:pt x="13840" y="19184"/>
                    <a:pt x="17374" y="15496"/>
                    <a:pt x="19142" y="11808"/>
                  </a:cubicBezTo>
                  <a:cubicBezTo>
                    <a:pt x="20909" y="8120"/>
                    <a:pt x="20909" y="4432"/>
                    <a:pt x="19731" y="2852"/>
                  </a:cubicBezTo>
                  <a:cubicBezTo>
                    <a:pt x="18553" y="1271"/>
                    <a:pt x="16196" y="1798"/>
                    <a:pt x="13840" y="23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4" name="Line"/>
            <p:cNvSpPr/>
            <p:nvPr/>
          </p:nvSpPr>
          <p:spPr>
            <a:xfrm>
              <a:off x="4418793" y="350676"/>
              <a:ext cx="99383" cy="195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7" h="20958" fill="norm" stroke="1" extrusionOk="0">
                  <a:moveTo>
                    <a:pt x="19375" y="5264"/>
                  </a:moveTo>
                  <a:cubicBezTo>
                    <a:pt x="19815" y="3218"/>
                    <a:pt x="20256" y="1172"/>
                    <a:pt x="19375" y="376"/>
                  </a:cubicBezTo>
                  <a:cubicBezTo>
                    <a:pt x="18493" y="-420"/>
                    <a:pt x="16289" y="35"/>
                    <a:pt x="12983" y="1854"/>
                  </a:cubicBezTo>
                  <a:cubicBezTo>
                    <a:pt x="9677" y="3673"/>
                    <a:pt x="5268" y="6856"/>
                    <a:pt x="2624" y="9812"/>
                  </a:cubicBezTo>
                  <a:cubicBezTo>
                    <a:pt x="-21" y="12767"/>
                    <a:pt x="-903" y="15496"/>
                    <a:pt x="1081" y="17428"/>
                  </a:cubicBezTo>
                  <a:cubicBezTo>
                    <a:pt x="3064" y="19361"/>
                    <a:pt x="7913" y="20498"/>
                    <a:pt x="11660" y="20839"/>
                  </a:cubicBezTo>
                  <a:cubicBezTo>
                    <a:pt x="15407" y="21180"/>
                    <a:pt x="18052" y="20725"/>
                    <a:pt x="20697" y="202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5" name="Line"/>
            <p:cNvSpPr/>
            <p:nvPr/>
          </p:nvSpPr>
          <p:spPr>
            <a:xfrm>
              <a:off x="4435625" y="498609"/>
              <a:ext cx="133351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1029" y="12302"/>
                    <a:pt x="2057" y="4448"/>
                    <a:pt x="5657" y="1502"/>
                  </a:cubicBezTo>
                  <a:cubicBezTo>
                    <a:pt x="9257" y="-1443"/>
                    <a:pt x="15429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6" name="Line"/>
            <p:cNvSpPr/>
            <p:nvPr/>
          </p:nvSpPr>
          <p:spPr>
            <a:xfrm>
              <a:off x="5038875" y="721525"/>
              <a:ext cx="203201" cy="250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5" fill="norm" stroke="1" extrusionOk="0">
                  <a:moveTo>
                    <a:pt x="0" y="5031"/>
                  </a:moveTo>
                  <a:cubicBezTo>
                    <a:pt x="0" y="4131"/>
                    <a:pt x="0" y="3231"/>
                    <a:pt x="1012" y="2331"/>
                  </a:cubicBezTo>
                  <a:cubicBezTo>
                    <a:pt x="2025" y="1431"/>
                    <a:pt x="4050" y="531"/>
                    <a:pt x="6300" y="171"/>
                  </a:cubicBezTo>
                  <a:cubicBezTo>
                    <a:pt x="8550" y="-189"/>
                    <a:pt x="11025" y="-9"/>
                    <a:pt x="12600" y="981"/>
                  </a:cubicBezTo>
                  <a:cubicBezTo>
                    <a:pt x="14175" y="1971"/>
                    <a:pt x="14850" y="3771"/>
                    <a:pt x="13725" y="6111"/>
                  </a:cubicBezTo>
                  <a:cubicBezTo>
                    <a:pt x="12600" y="8451"/>
                    <a:pt x="9675" y="11331"/>
                    <a:pt x="7650" y="13401"/>
                  </a:cubicBezTo>
                  <a:cubicBezTo>
                    <a:pt x="5625" y="15471"/>
                    <a:pt x="4500" y="16731"/>
                    <a:pt x="3600" y="17811"/>
                  </a:cubicBezTo>
                  <a:cubicBezTo>
                    <a:pt x="2700" y="18891"/>
                    <a:pt x="2025" y="19791"/>
                    <a:pt x="2250" y="20421"/>
                  </a:cubicBezTo>
                  <a:cubicBezTo>
                    <a:pt x="2475" y="21051"/>
                    <a:pt x="3600" y="21411"/>
                    <a:pt x="6975" y="21321"/>
                  </a:cubicBezTo>
                  <a:cubicBezTo>
                    <a:pt x="10350" y="21231"/>
                    <a:pt x="15975" y="20691"/>
                    <a:pt x="21600" y="201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7" name="Line"/>
            <p:cNvSpPr/>
            <p:nvPr/>
          </p:nvSpPr>
          <p:spPr>
            <a:xfrm>
              <a:off x="5375425" y="901336"/>
              <a:ext cx="6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8" name="Line"/>
            <p:cNvSpPr/>
            <p:nvPr/>
          </p:nvSpPr>
          <p:spPr>
            <a:xfrm>
              <a:off x="5543564" y="626548"/>
              <a:ext cx="238262" cy="305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8" h="21225" fill="norm" stroke="1" extrusionOk="0">
                  <a:moveTo>
                    <a:pt x="21328" y="4529"/>
                  </a:moveTo>
                  <a:cubicBezTo>
                    <a:pt x="21139" y="3207"/>
                    <a:pt x="20949" y="1884"/>
                    <a:pt x="19623" y="1002"/>
                  </a:cubicBezTo>
                  <a:cubicBezTo>
                    <a:pt x="18296" y="121"/>
                    <a:pt x="15833" y="-320"/>
                    <a:pt x="13465" y="268"/>
                  </a:cubicBezTo>
                  <a:cubicBezTo>
                    <a:pt x="11096" y="856"/>
                    <a:pt x="8823" y="2472"/>
                    <a:pt x="6549" y="4896"/>
                  </a:cubicBezTo>
                  <a:cubicBezTo>
                    <a:pt x="4275" y="7321"/>
                    <a:pt x="2002" y="10553"/>
                    <a:pt x="865" y="12684"/>
                  </a:cubicBezTo>
                  <a:cubicBezTo>
                    <a:pt x="-272" y="14815"/>
                    <a:pt x="-272" y="15843"/>
                    <a:pt x="770" y="16945"/>
                  </a:cubicBezTo>
                  <a:cubicBezTo>
                    <a:pt x="1812" y="18047"/>
                    <a:pt x="3896" y="19223"/>
                    <a:pt x="5886" y="19958"/>
                  </a:cubicBezTo>
                  <a:cubicBezTo>
                    <a:pt x="7875" y="20692"/>
                    <a:pt x="9770" y="20986"/>
                    <a:pt x="11570" y="21133"/>
                  </a:cubicBezTo>
                  <a:cubicBezTo>
                    <a:pt x="13370" y="21280"/>
                    <a:pt x="15075" y="21280"/>
                    <a:pt x="15928" y="20913"/>
                  </a:cubicBezTo>
                  <a:cubicBezTo>
                    <a:pt x="16781" y="20545"/>
                    <a:pt x="16781" y="19811"/>
                    <a:pt x="16781" y="190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9" name="Line"/>
            <p:cNvSpPr/>
            <p:nvPr/>
          </p:nvSpPr>
          <p:spPr>
            <a:xfrm>
              <a:off x="5578243" y="793386"/>
              <a:ext cx="260733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600" fill="norm" stroke="1" extrusionOk="0">
                  <a:moveTo>
                    <a:pt x="3660" y="21600"/>
                  </a:moveTo>
                  <a:cubicBezTo>
                    <a:pt x="2105" y="19800"/>
                    <a:pt x="550" y="18000"/>
                    <a:pt x="118" y="16200"/>
                  </a:cubicBezTo>
                  <a:cubicBezTo>
                    <a:pt x="-314" y="14400"/>
                    <a:pt x="377" y="12600"/>
                    <a:pt x="3315" y="10200"/>
                  </a:cubicBezTo>
                  <a:cubicBezTo>
                    <a:pt x="6252" y="7800"/>
                    <a:pt x="11436" y="4800"/>
                    <a:pt x="14806" y="3000"/>
                  </a:cubicBezTo>
                  <a:cubicBezTo>
                    <a:pt x="18176" y="1200"/>
                    <a:pt x="19731" y="600"/>
                    <a:pt x="2128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0" name="Line"/>
            <p:cNvSpPr/>
            <p:nvPr/>
          </p:nvSpPr>
          <p:spPr>
            <a:xfrm>
              <a:off x="5852469" y="646134"/>
              <a:ext cx="278607" cy="308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450" fill="norm" stroke="1" extrusionOk="0">
                  <a:moveTo>
                    <a:pt x="21539" y="4933"/>
                  </a:moveTo>
                  <a:cubicBezTo>
                    <a:pt x="21048" y="3610"/>
                    <a:pt x="20557" y="2288"/>
                    <a:pt x="19494" y="1406"/>
                  </a:cubicBezTo>
                  <a:cubicBezTo>
                    <a:pt x="18430" y="525"/>
                    <a:pt x="16794" y="84"/>
                    <a:pt x="15157" y="10"/>
                  </a:cubicBezTo>
                  <a:cubicBezTo>
                    <a:pt x="13521" y="-63"/>
                    <a:pt x="11884" y="231"/>
                    <a:pt x="9594" y="2141"/>
                  </a:cubicBezTo>
                  <a:cubicBezTo>
                    <a:pt x="7303" y="4051"/>
                    <a:pt x="4357" y="7578"/>
                    <a:pt x="2639" y="10223"/>
                  </a:cubicBezTo>
                  <a:cubicBezTo>
                    <a:pt x="921" y="12868"/>
                    <a:pt x="430" y="14631"/>
                    <a:pt x="184" y="15880"/>
                  </a:cubicBezTo>
                  <a:cubicBezTo>
                    <a:pt x="-61" y="17129"/>
                    <a:pt x="-61" y="17864"/>
                    <a:pt x="184" y="18525"/>
                  </a:cubicBezTo>
                  <a:cubicBezTo>
                    <a:pt x="430" y="19186"/>
                    <a:pt x="921" y="19774"/>
                    <a:pt x="2721" y="20288"/>
                  </a:cubicBezTo>
                  <a:cubicBezTo>
                    <a:pt x="4521" y="20802"/>
                    <a:pt x="7630" y="21243"/>
                    <a:pt x="10739" y="21390"/>
                  </a:cubicBezTo>
                  <a:cubicBezTo>
                    <a:pt x="13848" y="21537"/>
                    <a:pt x="16957" y="21390"/>
                    <a:pt x="20066" y="212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1" name="Line"/>
            <p:cNvSpPr/>
            <p:nvPr/>
          </p:nvSpPr>
          <p:spPr>
            <a:xfrm>
              <a:off x="6188225" y="729886"/>
              <a:ext cx="16510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23" y="1646"/>
                    <a:pt x="6646" y="3291"/>
                    <a:pt x="10246" y="6891"/>
                  </a:cubicBezTo>
                  <a:cubicBezTo>
                    <a:pt x="13846" y="10491"/>
                    <a:pt x="17723" y="1604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2" name="Line"/>
            <p:cNvSpPr/>
            <p:nvPr/>
          </p:nvSpPr>
          <p:spPr>
            <a:xfrm>
              <a:off x="6243693" y="749878"/>
              <a:ext cx="122333" cy="253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6" h="21520" fill="norm" stroke="1" extrusionOk="0">
                  <a:moveTo>
                    <a:pt x="20806" y="1000"/>
                  </a:moveTo>
                  <a:cubicBezTo>
                    <a:pt x="19006" y="460"/>
                    <a:pt x="17206" y="-80"/>
                    <a:pt x="15586" y="10"/>
                  </a:cubicBezTo>
                  <a:cubicBezTo>
                    <a:pt x="13966" y="100"/>
                    <a:pt x="12526" y="820"/>
                    <a:pt x="9646" y="3250"/>
                  </a:cubicBezTo>
                  <a:cubicBezTo>
                    <a:pt x="6766" y="5680"/>
                    <a:pt x="2446" y="9820"/>
                    <a:pt x="826" y="13150"/>
                  </a:cubicBezTo>
                  <a:cubicBezTo>
                    <a:pt x="-794" y="16480"/>
                    <a:pt x="286" y="19000"/>
                    <a:pt x="1366" y="215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3" name="Line"/>
            <p:cNvSpPr/>
            <p:nvPr/>
          </p:nvSpPr>
          <p:spPr>
            <a:xfrm>
              <a:off x="6359675" y="686287"/>
              <a:ext cx="170509" cy="355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495" fill="norm" stroke="1" extrusionOk="0">
                  <a:moveTo>
                    <a:pt x="0" y="2250"/>
                  </a:moveTo>
                  <a:cubicBezTo>
                    <a:pt x="0" y="1483"/>
                    <a:pt x="0" y="716"/>
                    <a:pt x="667" y="332"/>
                  </a:cubicBezTo>
                  <a:cubicBezTo>
                    <a:pt x="1333" y="-51"/>
                    <a:pt x="2667" y="-51"/>
                    <a:pt x="5333" y="77"/>
                  </a:cubicBezTo>
                  <a:cubicBezTo>
                    <a:pt x="8000" y="205"/>
                    <a:pt x="12000" y="460"/>
                    <a:pt x="14667" y="780"/>
                  </a:cubicBezTo>
                  <a:cubicBezTo>
                    <a:pt x="17333" y="1099"/>
                    <a:pt x="18667" y="1483"/>
                    <a:pt x="19733" y="2505"/>
                  </a:cubicBezTo>
                  <a:cubicBezTo>
                    <a:pt x="20800" y="3528"/>
                    <a:pt x="21600" y="5189"/>
                    <a:pt x="21467" y="6787"/>
                  </a:cubicBezTo>
                  <a:cubicBezTo>
                    <a:pt x="21333" y="8385"/>
                    <a:pt x="20267" y="9918"/>
                    <a:pt x="20133" y="11835"/>
                  </a:cubicBezTo>
                  <a:cubicBezTo>
                    <a:pt x="20000" y="13753"/>
                    <a:pt x="20800" y="16053"/>
                    <a:pt x="21200" y="17587"/>
                  </a:cubicBezTo>
                  <a:cubicBezTo>
                    <a:pt x="21600" y="19121"/>
                    <a:pt x="21600" y="19887"/>
                    <a:pt x="20133" y="20463"/>
                  </a:cubicBezTo>
                  <a:cubicBezTo>
                    <a:pt x="18667" y="21038"/>
                    <a:pt x="15733" y="21421"/>
                    <a:pt x="12800" y="21485"/>
                  </a:cubicBezTo>
                  <a:cubicBezTo>
                    <a:pt x="9867" y="21549"/>
                    <a:pt x="6933" y="21293"/>
                    <a:pt x="4000" y="210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4" name="Line"/>
            <p:cNvSpPr/>
            <p:nvPr/>
          </p:nvSpPr>
          <p:spPr>
            <a:xfrm>
              <a:off x="6689875" y="990236"/>
              <a:ext cx="381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5" name="Line"/>
            <p:cNvSpPr/>
            <p:nvPr/>
          </p:nvSpPr>
          <p:spPr>
            <a:xfrm>
              <a:off x="7014784" y="665189"/>
              <a:ext cx="233892" cy="311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2" h="21225" fill="norm" stroke="1" extrusionOk="0">
                  <a:moveTo>
                    <a:pt x="21122" y="2241"/>
                  </a:moveTo>
                  <a:cubicBezTo>
                    <a:pt x="20931" y="1521"/>
                    <a:pt x="20740" y="801"/>
                    <a:pt x="20071" y="369"/>
                  </a:cubicBezTo>
                  <a:cubicBezTo>
                    <a:pt x="19402" y="-63"/>
                    <a:pt x="18255" y="-207"/>
                    <a:pt x="15770" y="441"/>
                  </a:cubicBezTo>
                  <a:cubicBezTo>
                    <a:pt x="13285" y="1089"/>
                    <a:pt x="9462" y="2529"/>
                    <a:pt x="6403" y="4905"/>
                  </a:cubicBezTo>
                  <a:cubicBezTo>
                    <a:pt x="3345" y="7281"/>
                    <a:pt x="1051" y="10593"/>
                    <a:pt x="287" y="13113"/>
                  </a:cubicBezTo>
                  <a:cubicBezTo>
                    <a:pt x="-478" y="15633"/>
                    <a:pt x="287" y="17361"/>
                    <a:pt x="2580" y="18657"/>
                  </a:cubicBezTo>
                  <a:cubicBezTo>
                    <a:pt x="4874" y="19953"/>
                    <a:pt x="8697" y="20817"/>
                    <a:pt x="11756" y="21105"/>
                  </a:cubicBezTo>
                  <a:cubicBezTo>
                    <a:pt x="14814" y="21393"/>
                    <a:pt x="17108" y="21105"/>
                    <a:pt x="19402" y="208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6" name="Line"/>
            <p:cNvSpPr/>
            <p:nvPr/>
          </p:nvSpPr>
          <p:spPr>
            <a:xfrm>
              <a:off x="7070875" y="869586"/>
              <a:ext cx="146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7" name="Line"/>
            <p:cNvSpPr/>
            <p:nvPr/>
          </p:nvSpPr>
          <p:spPr>
            <a:xfrm>
              <a:off x="7363565" y="680539"/>
              <a:ext cx="228011" cy="337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366" fill="norm" stroke="1" extrusionOk="0">
                  <a:moveTo>
                    <a:pt x="21347" y="3128"/>
                  </a:moveTo>
                  <a:cubicBezTo>
                    <a:pt x="20951" y="2055"/>
                    <a:pt x="20554" y="981"/>
                    <a:pt x="19663" y="445"/>
                  </a:cubicBezTo>
                  <a:cubicBezTo>
                    <a:pt x="18771" y="-92"/>
                    <a:pt x="17384" y="-92"/>
                    <a:pt x="15501" y="176"/>
                  </a:cubicBezTo>
                  <a:cubicBezTo>
                    <a:pt x="13619" y="445"/>
                    <a:pt x="11241" y="981"/>
                    <a:pt x="8664" y="2860"/>
                  </a:cubicBezTo>
                  <a:cubicBezTo>
                    <a:pt x="6088" y="4738"/>
                    <a:pt x="3314" y="7958"/>
                    <a:pt x="1729" y="10775"/>
                  </a:cubicBezTo>
                  <a:cubicBezTo>
                    <a:pt x="143" y="13592"/>
                    <a:pt x="-253" y="16007"/>
                    <a:pt x="143" y="17751"/>
                  </a:cubicBezTo>
                  <a:cubicBezTo>
                    <a:pt x="540" y="19496"/>
                    <a:pt x="1729" y="20569"/>
                    <a:pt x="5097" y="21038"/>
                  </a:cubicBezTo>
                  <a:cubicBezTo>
                    <a:pt x="8466" y="21508"/>
                    <a:pt x="14015" y="21374"/>
                    <a:pt x="19564" y="212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8" name="Line"/>
            <p:cNvSpPr/>
            <p:nvPr/>
          </p:nvSpPr>
          <p:spPr>
            <a:xfrm>
              <a:off x="7667775" y="717186"/>
              <a:ext cx="13970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964" y="554"/>
                    <a:pt x="3927" y="1108"/>
                    <a:pt x="7527" y="4708"/>
                  </a:cubicBezTo>
                  <a:cubicBezTo>
                    <a:pt x="11127" y="8308"/>
                    <a:pt x="16364" y="1495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9" name="Line"/>
            <p:cNvSpPr/>
            <p:nvPr/>
          </p:nvSpPr>
          <p:spPr>
            <a:xfrm>
              <a:off x="7773426" y="748936"/>
              <a:ext cx="148350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1322" y="0"/>
                  </a:moveTo>
                  <a:cubicBezTo>
                    <a:pt x="18888" y="1280"/>
                    <a:pt x="16454" y="2560"/>
                    <a:pt x="12956" y="5440"/>
                  </a:cubicBezTo>
                  <a:cubicBezTo>
                    <a:pt x="9457" y="8320"/>
                    <a:pt x="4894" y="12800"/>
                    <a:pt x="2460" y="15520"/>
                  </a:cubicBezTo>
                  <a:cubicBezTo>
                    <a:pt x="26" y="18240"/>
                    <a:pt x="-278" y="19200"/>
                    <a:pt x="178" y="19920"/>
                  </a:cubicBezTo>
                  <a:cubicBezTo>
                    <a:pt x="635" y="20640"/>
                    <a:pt x="1852" y="21120"/>
                    <a:pt x="306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0" name="Line"/>
            <p:cNvSpPr/>
            <p:nvPr/>
          </p:nvSpPr>
          <p:spPr>
            <a:xfrm>
              <a:off x="7928125" y="670960"/>
              <a:ext cx="227388" cy="436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414" fill="norm" stroke="1" extrusionOk="0">
                  <a:moveTo>
                    <a:pt x="7728" y="2579"/>
                  </a:moveTo>
                  <a:cubicBezTo>
                    <a:pt x="8917" y="1748"/>
                    <a:pt x="10106" y="917"/>
                    <a:pt x="11692" y="450"/>
                  </a:cubicBezTo>
                  <a:cubicBezTo>
                    <a:pt x="13277" y="-17"/>
                    <a:pt x="15259" y="-121"/>
                    <a:pt x="17042" y="139"/>
                  </a:cubicBezTo>
                  <a:cubicBezTo>
                    <a:pt x="18826" y="398"/>
                    <a:pt x="20411" y="1021"/>
                    <a:pt x="21006" y="2475"/>
                  </a:cubicBezTo>
                  <a:cubicBezTo>
                    <a:pt x="21600" y="3929"/>
                    <a:pt x="21204" y="6214"/>
                    <a:pt x="20312" y="8654"/>
                  </a:cubicBezTo>
                  <a:cubicBezTo>
                    <a:pt x="19420" y="11094"/>
                    <a:pt x="18033" y="13691"/>
                    <a:pt x="17339" y="15508"/>
                  </a:cubicBezTo>
                  <a:cubicBezTo>
                    <a:pt x="16646" y="17325"/>
                    <a:pt x="16646" y="18364"/>
                    <a:pt x="16646" y="19194"/>
                  </a:cubicBezTo>
                  <a:cubicBezTo>
                    <a:pt x="16646" y="20025"/>
                    <a:pt x="16646" y="20648"/>
                    <a:pt x="16150" y="21012"/>
                  </a:cubicBezTo>
                  <a:cubicBezTo>
                    <a:pt x="15655" y="21375"/>
                    <a:pt x="14664" y="21479"/>
                    <a:pt x="13079" y="21375"/>
                  </a:cubicBezTo>
                  <a:cubicBezTo>
                    <a:pt x="11494" y="21271"/>
                    <a:pt x="9314" y="20960"/>
                    <a:pt x="7035" y="20389"/>
                  </a:cubicBezTo>
                  <a:cubicBezTo>
                    <a:pt x="4756" y="19817"/>
                    <a:pt x="2378" y="18987"/>
                    <a:pt x="0" y="181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1" name="Line"/>
            <p:cNvSpPr/>
            <p:nvPr/>
          </p:nvSpPr>
          <p:spPr>
            <a:xfrm>
              <a:off x="2195020" y="1666806"/>
              <a:ext cx="223751" cy="326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376" fill="norm" stroke="1" extrusionOk="0">
                  <a:moveTo>
                    <a:pt x="21106" y="3096"/>
                  </a:moveTo>
                  <a:cubicBezTo>
                    <a:pt x="21308" y="2126"/>
                    <a:pt x="21510" y="1157"/>
                    <a:pt x="21106" y="603"/>
                  </a:cubicBezTo>
                  <a:cubicBezTo>
                    <a:pt x="20703" y="49"/>
                    <a:pt x="19693" y="-89"/>
                    <a:pt x="17271" y="49"/>
                  </a:cubicBezTo>
                  <a:cubicBezTo>
                    <a:pt x="14848" y="188"/>
                    <a:pt x="11013" y="603"/>
                    <a:pt x="8086" y="2057"/>
                  </a:cubicBezTo>
                  <a:cubicBezTo>
                    <a:pt x="5159" y="3511"/>
                    <a:pt x="3140" y="6003"/>
                    <a:pt x="1828" y="8426"/>
                  </a:cubicBezTo>
                  <a:cubicBezTo>
                    <a:pt x="516" y="10849"/>
                    <a:pt x="-90" y="13203"/>
                    <a:pt x="11" y="15073"/>
                  </a:cubicBezTo>
                  <a:cubicBezTo>
                    <a:pt x="112" y="16942"/>
                    <a:pt x="919" y="18326"/>
                    <a:pt x="2837" y="19365"/>
                  </a:cubicBezTo>
                  <a:cubicBezTo>
                    <a:pt x="4755" y="20403"/>
                    <a:pt x="7783" y="21096"/>
                    <a:pt x="10407" y="21303"/>
                  </a:cubicBezTo>
                  <a:cubicBezTo>
                    <a:pt x="13031" y="21511"/>
                    <a:pt x="15252" y="21234"/>
                    <a:pt x="17473" y="209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2" name="Line"/>
            <p:cNvSpPr/>
            <p:nvPr/>
          </p:nvSpPr>
          <p:spPr>
            <a:xfrm>
              <a:off x="2251225" y="1841136"/>
              <a:ext cx="1333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29" y="15600"/>
                    <a:pt x="2057" y="9600"/>
                    <a:pt x="5657" y="6000"/>
                  </a:cubicBezTo>
                  <a:cubicBezTo>
                    <a:pt x="9257" y="2400"/>
                    <a:pt x="15429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3" name="Line"/>
            <p:cNvSpPr/>
            <p:nvPr/>
          </p:nvSpPr>
          <p:spPr>
            <a:xfrm>
              <a:off x="2544698" y="1700891"/>
              <a:ext cx="208178" cy="348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398" fill="norm" stroke="1" extrusionOk="0">
                  <a:moveTo>
                    <a:pt x="21458" y="2375"/>
                  </a:moveTo>
                  <a:cubicBezTo>
                    <a:pt x="21458" y="1725"/>
                    <a:pt x="21458" y="1074"/>
                    <a:pt x="20913" y="619"/>
                  </a:cubicBezTo>
                  <a:cubicBezTo>
                    <a:pt x="20367" y="163"/>
                    <a:pt x="19276" y="-97"/>
                    <a:pt x="16985" y="33"/>
                  </a:cubicBezTo>
                  <a:cubicBezTo>
                    <a:pt x="14694" y="163"/>
                    <a:pt x="11203" y="684"/>
                    <a:pt x="9022" y="1660"/>
                  </a:cubicBezTo>
                  <a:cubicBezTo>
                    <a:pt x="6840" y="2636"/>
                    <a:pt x="5967" y="4067"/>
                    <a:pt x="5094" y="6344"/>
                  </a:cubicBezTo>
                  <a:cubicBezTo>
                    <a:pt x="4222" y="8621"/>
                    <a:pt x="3349" y="11744"/>
                    <a:pt x="2476" y="14021"/>
                  </a:cubicBezTo>
                  <a:cubicBezTo>
                    <a:pt x="1603" y="16298"/>
                    <a:pt x="731" y="17730"/>
                    <a:pt x="294" y="18836"/>
                  </a:cubicBezTo>
                  <a:cubicBezTo>
                    <a:pt x="-142" y="19942"/>
                    <a:pt x="-142" y="20722"/>
                    <a:pt x="622" y="21113"/>
                  </a:cubicBezTo>
                  <a:cubicBezTo>
                    <a:pt x="1385" y="21503"/>
                    <a:pt x="2913" y="21503"/>
                    <a:pt x="5858" y="21048"/>
                  </a:cubicBezTo>
                  <a:cubicBezTo>
                    <a:pt x="8803" y="20592"/>
                    <a:pt x="13167" y="19681"/>
                    <a:pt x="17531" y="187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4" name="Line"/>
            <p:cNvSpPr/>
            <p:nvPr/>
          </p:nvSpPr>
          <p:spPr>
            <a:xfrm>
              <a:off x="2778275" y="1809386"/>
              <a:ext cx="21590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53" y="1867"/>
                    <a:pt x="5506" y="3733"/>
                    <a:pt x="8894" y="7200"/>
                  </a:cubicBezTo>
                  <a:cubicBezTo>
                    <a:pt x="12282" y="10667"/>
                    <a:pt x="16306" y="15733"/>
                    <a:pt x="18529" y="18400"/>
                  </a:cubicBezTo>
                  <a:cubicBezTo>
                    <a:pt x="20753" y="21067"/>
                    <a:pt x="21176" y="2133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5" name="Line"/>
            <p:cNvSpPr/>
            <p:nvPr/>
          </p:nvSpPr>
          <p:spPr>
            <a:xfrm>
              <a:off x="2823668" y="1783986"/>
              <a:ext cx="195908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600" fill="norm" stroke="1" extrusionOk="0">
                  <a:moveTo>
                    <a:pt x="21497" y="0"/>
                  </a:moveTo>
                  <a:cubicBezTo>
                    <a:pt x="19174" y="857"/>
                    <a:pt x="16852" y="1714"/>
                    <a:pt x="13600" y="4371"/>
                  </a:cubicBezTo>
                  <a:cubicBezTo>
                    <a:pt x="10349" y="7029"/>
                    <a:pt x="6168" y="11486"/>
                    <a:pt x="3613" y="14314"/>
                  </a:cubicBezTo>
                  <a:cubicBezTo>
                    <a:pt x="1058" y="17143"/>
                    <a:pt x="129" y="18343"/>
                    <a:pt x="13" y="19286"/>
                  </a:cubicBezTo>
                  <a:cubicBezTo>
                    <a:pt x="-103" y="20229"/>
                    <a:pt x="594" y="20914"/>
                    <a:pt x="129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6" name="Line"/>
            <p:cNvSpPr/>
            <p:nvPr/>
          </p:nvSpPr>
          <p:spPr>
            <a:xfrm>
              <a:off x="3171975" y="1921009"/>
              <a:ext cx="285751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480" y="12302"/>
                    <a:pt x="960" y="4448"/>
                    <a:pt x="2000" y="1502"/>
                  </a:cubicBezTo>
                  <a:cubicBezTo>
                    <a:pt x="3040" y="-1443"/>
                    <a:pt x="4640" y="521"/>
                    <a:pt x="8000" y="2484"/>
                  </a:cubicBezTo>
                  <a:cubicBezTo>
                    <a:pt x="11360" y="4448"/>
                    <a:pt x="16480" y="6412"/>
                    <a:pt x="21600" y="83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7" name="Line"/>
            <p:cNvSpPr/>
            <p:nvPr/>
          </p:nvSpPr>
          <p:spPr>
            <a:xfrm>
              <a:off x="3341309" y="1834786"/>
              <a:ext cx="40217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0" h="21600" fill="norm" stroke="1" extrusionOk="0">
                  <a:moveTo>
                    <a:pt x="1080" y="0"/>
                  </a:moveTo>
                  <a:cubicBezTo>
                    <a:pt x="0" y="3086"/>
                    <a:pt x="-1080" y="6171"/>
                    <a:pt x="2160" y="9771"/>
                  </a:cubicBezTo>
                  <a:cubicBezTo>
                    <a:pt x="5400" y="13371"/>
                    <a:pt x="12960" y="17486"/>
                    <a:pt x="2052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8" name="Line"/>
            <p:cNvSpPr/>
            <p:nvPr/>
          </p:nvSpPr>
          <p:spPr>
            <a:xfrm>
              <a:off x="3527575" y="1783986"/>
              <a:ext cx="1270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0" y="5760"/>
                    <a:pt x="7920" y="11520"/>
                    <a:pt x="11520" y="15120"/>
                  </a:cubicBezTo>
                  <a:cubicBezTo>
                    <a:pt x="15120" y="18720"/>
                    <a:pt x="18360" y="201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9" name="Line"/>
            <p:cNvSpPr/>
            <p:nvPr/>
          </p:nvSpPr>
          <p:spPr>
            <a:xfrm>
              <a:off x="3654575" y="1805367"/>
              <a:ext cx="133351" cy="277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0" fill="norm" stroke="1" extrusionOk="0">
                  <a:moveTo>
                    <a:pt x="21600" y="802"/>
                  </a:moveTo>
                  <a:cubicBezTo>
                    <a:pt x="20229" y="311"/>
                    <a:pt x="18857" y="-180"/>
                    <a:pt x="17657" y="65"/>
                  </a:cubicBezTo>
                  <a:cubicBezTo>
                    <a:pt x="16457" y="311"/>
                    <a:pt x="15429" y="1293"/>
                    <a:pt x="12686" y="3747"/>
                  </a:cubicBezTo>
                  <a:cubicBezTo>
                    <a:pt x="9943" y="6202"/>
                    <a:pt x="5486" y="10129"/>
                    <a:pt x="3086" y="13320"/>
                  </a:cubicBezTo>
                  <a:cubicBezTo>
                    <a:pt x="686" y="16511"/>
                    <a:pt x="343" y="18965"/>
                    <a:pt x="0" y="214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0" name="Line"/>
            <p:cNvSpPr/>
            <p:nvPr/>
          </p:nvSpPr>
          <p:spPr>
            <a:xfrm>
              <a:off x="3794275" y="1740042"/>
              <a:ext cx="202022" cy="319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462" fill="norm" stroke="1" extrusionOk="0">
                  <a:moveTo>
                    <a:pt x="5400" y="2098"/>
                  </a:moveTo>
                  <a:cubicBezTo>
                    <a:pt x="5175" y="1387"/>
                    <a:pt x="4950" y="677"/>
                    <a:pt x="5400" y="321"/>
                  </a:cubicBezTo>
                  <a:cubicBezTo>
                    <a:pt x="5850" y="-34"/>
                    <a:pt x="6975" y="-34"/>
                    <a:pt x="8662" y="37"/>
                  </a:cubicBezTo>
                  <a:cubicBezTo>
                    <a:pt x="10350" y="108"/>
                    <a:pt x="12600" y="250"/>
                    <a:pt x="14512" y="890"/>
                  </a:cubicBezTo>
                  <a:cubicBezTo>
                    <a:pt x="16425" y="1529"/>
                    <a:pt x="18000" y="2666"/>
                    <a:pt x="18675" y="4300"/>
                  </a:cubicBezTo>
                  <a:cubicBezTo>
                    <a:pt x="19350" y="5934"/>
                    <a:pt x="19125" y="8066"/>
                    <a:pt x="19463" y="10269"/>
                  </a:cubicBezTo>
                  <a:cubicBezTo>
                    <a:pt x="19800" y="12471"/>
                    <a:pt x="20700" y="14745"/>
                    <a:pt x="21150" y="16379"/>
                  </a:cubicBezTo>
                  <a:cubicBezTo>
                    <a:pt x="21600" y="18013"/>
                    <a:pt x="21600" y="19008"/>
                    <a:pt x="21037" y="19790"/>
                  </a:cubicBezTo>
                  <a:cubicBezTo>
                    <a:pt x="20475" y="20571"/>
                    <a:pt x="19350" y="21140"/>
                    <a:pt x="15750" y="21353"/>
                  </a:cubicBezTo>
                  <a:cubicBezTo>
                    <a:pt x="12150" y="21566"/>
                    <a:pt x="6075" y="21424"/>
                    <a:pt x="0" y="212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1" name="Line"/>
            <p:cNvSpPr/>
            <p:nvPr/>
          </p:nvSpPr>
          <p:spPr>
            <a:xfrm>
              <a:off x="4524525" y="1841136"/>
              <a:ext cx="133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86" y="0"/>
                    <a:pt x="10971" y="0"/>
                    <a:pt x="14571" y="3600"/>
                  </a:cubicBezTo>
                  <a:cubicBezTo>
                    <a:pt x="18171" y="7200"/>
                    <a:pt x="19886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2" name="Line"/>
            <p:cNvSpPr/>
            <p:nvPr/>
          </p:nvSpPr>
          <p:spPr>
            <a:xfrm>
              <a:off x="4556275" y="1914659"/>
              <a:ext cx="234951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6032" y="12302"/>
                    <a:pt x="12065" y="4448"/>
                    <a:pt x="15665" y="1502"/>
                  </a:cubicBezTo>
                  <a:cubicBezTo>
                    <a:pt x="19265" y="-1443"/>
                    <a:pt x="20432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3" name="Line"/>
            <p:cNvSpPr/>
            <p:nvPr/>
          </p:nvSpPr>
          <p:spPr>
            <a:xfrm>
              <a:off x="4486441" y="1561736"/>
              <a:ext cx="171435" cy="166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5" h="21261" fill="norm" stroke="1" extrusionOk="0">
                  <a:moveTo>
                    <a:pt x="6320" y="0"/>
                  </a:moveTo>
                  <a:cubicBezTo>
                    <a:pt x="4476" y="5400"/>
                    <a:pt x="2633" y="10800"/>
                    <a:pt x="1447" y="14445"/>
                  </a:cubicBezTo>
                  <a:cubicBezTo>
                    <a:pt x="262" y="18090"/>
                    <a:pt x="-265" y="19980"/>
                    <a:pt x="130" y="20790"/>
                  </a:cubicBezTo>
                  <a:cubicBezTo>
                    <a:pt x="525" y="21600"/>
                    <a:pt x="1842" y="21330"/>
                    <a:pt x="5530" y="20250"/>
                  </a:cubicBezTo>
                  <a:cubicBezTo>
                    <a:pt x="9218" y="19170"/>
                    <a:pt x="15276" y="17280"/>
                    <a:pt x="21335" y="153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4" name="Line"/>
            <p:cNvSpPr/>
            <p:nvPr/>
          </p:nvSpPr>
          <p:spPr>
            <a:xfrm>
              <a:off x="4653366" y="1637936"/>
              <a:ext cx="126987" cy="81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1" h="20770" fill="norm" stroke="1" extrusionOk="0">
                  <a:moveTo>
                    <a:pt x="15374" y="3240"/>
                  </a:moveTo>
                  <a:cubicBezTo>
                    <a:pt x="11542" y="3240"/>
                    <a:pt x="7710" y="3240"/>
                    <a:pt x="5097" y="4590"/>
                  </a:cubicBezTo>
                  <a:cubicBezTo>
                    <a:pt x="2484" y="5940"/>
                    <a:pt x="1091" y="8640"/>
                    <a:pt x="394" y="11340"/>
                  </a:cubicBezTo>
                  <a:cubicBezTo>
                    <a:pt x="-303" y="14040"/>
                    <a:pt x="-303" y="16740"/>
                    <a:pt x="2310" y="18630"/>
                  </a:cubicBezTo>
                  <a:cubicBezTo>
                    <a:pt x="4923" y="20520"/>
                    <a:pt x="10149" y="21600"/>
                    <a:pt x="13807" y="19980"/>
                  </a:cubicBezTo>
                  <a:cubicBezTo>
                    <a:pt x="17465" y="18360"/>
                    <a:pt x="19555" y="14040"/>
                    <a:pt x="20426" y="10260"/>
                  </a:cubicBezTo>
                  <a:cubicBezTo>
                    <a:pt x="21297" y="6480"/>
                    <a:pt x="20949" y="3240"/>
                    <a:pt x="19555" y="1620"/>
                  </a:cubicBezTo>
                  <a:cubicBezTo>
                    <a:pt x="18162" y="0"/>
                    <a:pt x="15723" y="0"/>
                    <a:pt x="1328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5" name="Line"/>
            <p:cNvSpPr/>
            <p:nvPr/>
          </p:nvSpPr>
          <p:spPr>
            <a:xfrm>
              <a:off x="4847435" y="1586078"/>
              <a:ext cx="134291" cy="175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4" h="21032" fill="norm" stroke="1" extrusionOk="0">
                  <a:moveTo>
                    <a:pt x="20764" y="3939"/>
                  </a:moveTo>
                  <a:cubicBezTo>
                    <a:pt x="20109" y="2668"/>
                    <a:pt x="19455" y="1398"/>
                    <a:pt x="18309" y="635"/>
                  </a:cubicBezTo>
                  <a:cubicBezTo>
                    <a:pt x="17164" y="-127"/>
                    <a:pt x="15528" y="-381"/>
                    <a:pt x="12582" y="890"/>
                  </a:cubicBezTo>
                  <a:cubicBezTo>
                    <a:pt x="9637" y="2160"/>
                    <a:pt x="5382" y="4955"/>
                    <a:pt x="2764" y="8132"/>
                  </a:cubicBezTo>
                  <a:cubicBezTo>
                    <a:pt x="146" y="11308"/>
                    <a:pt x="-836" y="14866"/>
                    <a:pt x="800" y="17153"/>
                  </a:cubicBezTo>
                  <a:cubicBezTo>
                    <a:pt x="2437" y="19440"/>
                    <a:pt x="6691" y="20457"/>
                    <a:pt x="9637" y="20838"/>
                  </a:cubicBezTo>
                  <a:cubicBezTo>
                    <a:pt x="12582" y="21219"/>
                    <a:pt x="14219" y="20965"/>
                    <a:pt x="15855" y="207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6" name="Line"/>
            <p:cNvSpPr/>
            <p:nvPr/>
          </p:nvSpPr>
          <p:spPr>
            <a:xfrm>
              <a:off x="4873775" y="1682386"/>
              <a:ext cx="146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7" name="Line"/>
            <p:cNvSpPr/>
            <p:nvPr/>
          </p:nvSpPr>
          <p:spPr>
            <a:xfrm>
              <a:off x="5461861" y="1685660"/>
              <a:ext cx="192965" cy="295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8" h="21213" fill="norm" stroke="1" extrusionOk="0">
                  <a:moveTo>
                    <a:pt x="20948" y="1134"/>
                  </a:moveTo>
                  <a:cubicBezTo>
                    <a:pt x="17961" y="374"/>
                    <a:pt x="14974" y="-387"/>
                    <a:pt x="11757" y="221"/>
                  </a:cubicBezTo>
                  <a:cubicBezTo>
                    <a:pt x="8539" y="830"/>
                    <a:pt x="5093" y="2807"/>
                    <a:pt x="2795" y="5469"/>
                  </a:cubicBezTo>
                  <a:cubicBezTo>
                    <a:pt x="497" y="8131"/>
                    <a:pt x="-652" y="11478"/>
                    <a:pt x="382" y="14140"/>
                  </a:cubicBezTo>
                  <a:cubicBezTo>
                    <a:pt x="1416" y="16802"/>
                    <a:pt x="4633" y="18779"/>
                    <a:pt x="7161" y="19844"/>
                  </a:cubicBezTo>
                  <a:cubicBezTo>
                    <a:pt x="9688" y="20909"/>
                    <a:pt x="11527" y="21061"/>
                    <a:pt x="13365" y="212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8" name="Line"/>
            <p:cNvSpPr/>
            <p:nvPr/>
          </p:nvSpPr>
          <p:spPr>
            <a:xfrm>
              <a:off x="5477025" y="1879236"/>
              <a:ext cx="2286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00" y="14400"/>
                    <a:pt x="4400" y="7200"/>
                    <a:pt x="8000" y="3600"/>
                  </a:cubicBezTo>
                  <a:cubicBezTo>
                    <a:pt x="11600" y="0"/>
                    <a:pt x="166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9" name="Line"/>
            <p:cNvSpPr/>
            <p:nvPr/>
          </p:nvSpPr>
          <p:spPr>
            <a:xfrm>
              <a:off x="5815397" y="1666393"/>
              <a:ext cx="239479" cy="313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324" fill="norm" stroke="1" extrusionOk="0">
                  <a:moveTo>
                    <a:pt x="18434" y="2384"/>
                  </a:moveTo>
                  <a:cubicBezTo>
                    <a:pt x="17119" y="1376"/>
                    <a:pt x="15804" y="368"/>
                    <a:pt x="14208" y="80"/>
                  </a:cubicBezTo>
                  <a:cubicBezTo>
                    <a:pt x="12611" y="-208"/>
                    <a:pt x="10733" y="224"/>
                    <a:pt x="8385" y="2312"/>
                  </a:cubicBezTo>
                  <a:cubicBezTo>
                    <a:pt x="6037" y="4400"/>
                    <a:pt x="3220" y="8144"/>
                    <a:pt x="1623" y="11240"/>
                  </a:cubicBezTo>
                  <a:cubicBezTo>
                    <a:pt x="27" y="14336"/>
                    <a:pt x="-349" y="16784"/>
                    <a:pt x="308" y="18512"/>
                  </a:cubicBezTo>
                  <a:cubicBezTo>
                    <a:pt x="966" y="20240"/>
                    <a:pt x="2656" y="21248"/>
                    <a:pt x="6319" y="21320"/>
                  </a:cubicBezTo>
                  <a:cubicBezTo>
                    <a:pt x="9981" y="21392"/>
                    <a:pt x="15616" y="20528"/>
                    <a:pt x="21251" y="196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0" name="Line"/>
            <p:cNvSpPr/>
            <p:nvPr/>
          </p:nvSpPr>
          <p:spPr>
            <a:xfrm>
              <a:off x="6023125" y="1796686"/>
              <a:ext cx="20955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27" y="4267"/>
                    <a:pt x="7855" y="8533"/>
                    <a:pt x="11455" y="12133"/>
                  </a:cubicBezTo>
                  <a:cubicBezTo>
                    <a:pt x="15055" y="15733"/>
                    <a:pt x="18327" y="1866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1" name="Line"/>
            <p:cNvSpPr/>
            <p:nvPr/>
          </p:nvSpPr>
          <p:spPr>
            <a:xfrm>
              <a:off x="6088273" y="1818202"/>
              <a:ext cx="112653" cy="181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069" fill="norm" stroke="1" extrusionOk="0">
                  <a:moveTo>
                    <a:pt x="21289" y="451"/>
                  </a:moveTo>
                  <a:cubicBezTo>
                    <a:pt x="18489" y="-40"/>
                    <a:pt x="15689" y="-531"/>
                    <a:pt x="12089" y="1310"/>
                  </a:cubicBezTo>
                  <a:cubicBezTo>
                    <a:pt x="8489" y="3151"/>
                    <a:pt x="4089" y="7324"/>
                    <a:pt x="1889" y="10760"/>
                  </a:cubicBezTo>
                  <a:cubicBezTo>
                    <a:pt x="-311" y="14196"/>
                    <a:pt x="-311" y="16896"/>
                    <a:pt x="489" y="18492"/>
                  </a:cubicBezTo>
                  <a:cubicBezTo>
                    <a:pt x="1289" y="20087"/>
                    <a:pt x="2889" y="20578"/>
                    <a:pt x="4489" y="210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2" name="Line"/>
            <p:cNvSpPr/>
            <p:nvPr/>
          </p:nvSpPr>
          <p:spPr>
            <a:xfrm>
              <a:off x="6245375" y="1715147"/>
              <a:ext cx="168589" cy="379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543" fill="norm" stroke="1" extrusionOk="0">
                  <a:moveTo>
                    <a:pt x="0" y="3183"/>
                  </a:moveTo>
                  <a:cubicBezTo>
                    <a:pt x="0" y="2343"/>
                    <a:pt x="0" y="1503"/>
                    <a:pt x="933" y="963"/>
                  </a:cubicBezTo>
                  <a:cubicBezTo>
                    <a:pt x="1867" y="423"/>
                    <a:pt x="3733" y="183"/>
                    <a:pt x="6533" y="63"/>
                  </a:cubicBezTo>
                  <a:cubicBezTo>
                    <a:pt x="9333" y="-57"/>
                    <a:pt x="13067" y="-57"/>
                    <a:pt x="15867" y="543"/>
                  </a:cubicBezTo>
                  <a:cubicBezTo>
                    <a:pt x="18667" y="1143"/>
                    <a:pt x="20533" y="2343"/>
                    <a:pt x="21067" y="3903"/>
                  </a:cubicBezTo>
                  <a:cubicBezTo>
                    <a:pt x="21600" y="5463"/>
                    <a:pt x="20800" y="7383"/>
                    <a:pt x="20000" y="9483"/>
                  </a:cubicBezTo>
                  <a:cubicBezTo>
                    <a:pt x="19200" y="11583"/>
                    <a:pt x="18400" y="13863"/>
                    <a:pt x="18133" y="15363"/>
                  </a:cubicBezTo>
                  <a:cubicBezTo>
                    <a:pt x="17867" y="16863"/>
                    <a:pt x="18133" y="17583"/>
                    <a:pt x="15867" y="18483"/>
                  </a:cubicBezTo>
                  <a:cubicBezTo>
                    <a:pt x="13600" y="19383"/>
                    <a:pt x="8800" y="20463"/>
                    <a:pt x="4000" y="215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3" name="Line"/>
            <p:cNvSpPr/>
            <p:nvPr/>
          </p:nvSpPr>
          <p:spPr>
            <a:xfrm>
              <a:off x="6575575" y="1888943"/>
              <a:ext cx="273051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5693" y="11918"/>
                    <a:pt x="11386" y="3818"/>
                    <a:pt x="14986" y="1118"/>
                  </a:cubicBezTo>
                  <a:cubicBezTo>
                    <a:pt x="18586" y="-1582"/>
                    <a:pt x="20093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4" name="Line"/>
            <p:cNvSpPr/>
            <p:nvPr/>
          </p:nvSpPr>
          <p:spPr>
            <a:xfrm>
              <a:off x="6735778" y="1790336"/>
              <a:ext cx="49348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600" fill="norm" stroke="1" extrusionOk="0">
                  <a:moveTo>
                    <a:pt x="10182" y="0"/>
                  </a:moveTo>
                  <a:cubicBezTo>
                    <a:pt x="6582" y="778"/>
                    <a:pt x="2982" y="1557"/>
                    <a:pt x="1182" y="4086"/>
                  </a:cubicBezTo>
                  <a:cubicBezTo>
                    <a:pt x="-618" y="6616"/>
                    <a:pt x="-618" y="10897"/>
                    <a:pt x="2982" y="14108"/>
                  </a:cubicBezTo>
                  <a:cubicBezTo>
                    <a:pt x="6582" y="17319"/>
                    <a:pt x="13782" y="19459"/>
                    <a:pt x="2098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5" name="Line"/>
            <p:cNvSpPr/>
            <p:nvPr/>
          </p:nvSpPr>
          <p:spPr>
            <a:xfrm>
              <a:off x="6993043" y="1701871"/>
              <a:ext cx="249283" cy="290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4" h="21187" fill="norm" stroke="1" extrusionOk="0">
                  <a:moveTo>
                    <a:pt x="21024" y="2745"/>
                  </a:moveTo>
                  <a:cubicBezTo>
                    <a:pt x="21024" y="1974"/>
                    <a:pt x="21024" y="1203"/>
                    <a:pt x="20578" y="663"/>
                  </a:cubicBezTo>
                  <a:cubicBezTo>
                    <a:pt x="20131" y="123"/>
                    <a:pt x="19239" y="-186"/>
                    <a:pt x="17275" y="123"/>
                  </a:cubicBezTo>
                  <a:cubicBezTo>
                    <a:pt x="15312" y="431"/>
                    <a:pt x="12277" y="1357"/>
                    <a:pt x="9421" y="3208"/>
                  </a:cubicBezTo>
                  <a:cubicBezTo>
                    <a:pt x="6564" y="5060"/>
                    <a:pt x="3887" y="7837"/>
                    <a:pt x="2102" y="10460"/>
                  </a:cubicBezTo>
                  <a:cubicBezTo>
                    <a:pt x="317" y="13083"/>
                    <a:pt x="-576" y="15551"/>
                    <a:pt x="406" y="17403"/>
                  </a:cubicBezTo>
                  <a:cubicBezTo>
                    <a:pt x="1388" y="19254"/>
                    <a:pt x="4244" y="20488"/>
                    <a:pt x="7189" y="20951"/>
                  </a:cubicBezTo>
                  <a:cubicBezTo>
                    <a:pt x="10135" y="21414"/>
                    <a:pt x="13169" y="21105"/>
                    <a:pt x="16204" y="207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6" name="Line"/>
            <p:cNvSpPr/>
            <p:nvPr/>
          </p:nvSpPr>
          <p:spPr>
            <a:xfrm>
              <a:off x="7016056" y="1844030"/>
              <a:ext cx="213570" cy="35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134" fill="norm" stroke="1" extrusionOk="0">
                  <a:moveTo>
                    <a:pt x="1038" y="21134"/>
                  </a:moveTo>
                  <a:cubicBezTo>
                    <a:pt x="402" y="16052"/>
                    <a:pt x="-233" y="10969"/>
                    <a:pt x="85" y="7158"/>
                  </a:cubicBezTo>
                  <a:cubicBezTo>
                    <a:pt x="402" y="3346"/>
                    <a:pt x="1673" y="805"/>
                    <a:pt x="5379" y="169"/>
                  </a:cubicBezTo>
                  <a:cubicBezTo>
                    <a:pt x="9085" y="-466"/>
                    <a:pt x="15226" y="805"/>
                    <a:pt x="21367" y="20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7" name="Line"/>
            <p:cNvSpPr/>
            <p:nvPr/>
          </p:nvSpPr>
          <p:spPr>
            <a:xfrm>
              <a:off x="7303899" y="1678479"/>
              <a:ext cx="268627" cy="341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350" fill="norm" stroke="1" extrusionOk="0">
                  <a:moveTo>
                    <a:pt x="21416" y="5810"/>
                  </a:moveTo>
                  <a:cubicBezTo>
                    <a:pt x="21078" y="4618"/>
                    <a:pt x="20741" y="3425"/>
                    <a:pt x="20319" y="2431"/>
                  </a:cubicBezTo>
                  <a:cubicBezTo>
                    <a:pt x="19897" y="1437"/>
                    <a:pt x="19391" y="642"/>
                    <a:pt x="18378" y="245"/>
                  </a:cubicBezTo>
                  <a:cubicBezTo>
                    <a:pt x="17366" y="-153"/>
                    <a:pt x="15847" y="-153"/>
                    <a:pt x="13822" y="907"/>
                  </a:cubicBezTo>
                  <a:cubicBezTo>
                    <a:pt x="11797" y="1967"/>
                    <a:pt x="9266" y="4087"/>
                    <a:pt x="6904" y="7003"/>
                  </a:cubicBezTo>
                  <a:cubicBezTo>
                    <a:pt x="4541" y="9918"/>
                    <a:pt x="2347" y="13629"/>
                    <a:pt x="1166" y="15948"/>
                  </a:cubicBezTo>
                  <a:cubicBezTo>
                    <a:pt x="-15" y="18267"/>
                    <a:pt x="-184" y="19194"/>
                    <a:pt x="154" y="19923"/>
                  </a:cubicBezTo>
                  <a:cubicBezTo>
                    <a:pt x="491" y="20652"/>
                    <a:pt x="1335" y="21182"/>
                    <a:pt x="4457" y="21314"/>
                  </a:cubicBezTo>
                  <a:cubicBezTo>
                    <a:pt x="7579" y="21447"/>
                    <a:pt x="12979" y="21182"/>
                    <a:pt x="18378" y="209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8" name="Line"/>
            <p:cNvSpPr/>
            <p:nvPr/>
          </p:nvSpPr>
          <p:spPr>
            <a:xfrm>
              <a:off x="7604275" y="1707786"/>
              <a:ext cx="1587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636"/>
                    <a:pt x="0" y="3273"/>
                    <a:pt x="3600" y="6873"/>
                  </a:cubicBezTo>
                  <a:cubicBezTo>
                    <a:pt x="7200" y="10473"/>
                    <a:pt x="14400" y="1603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9" name="Line"/>
            <p:cNvSpPr/>
            <p:nvPr/>
          </p:nvSpPr>
          <p:spPr>
            <a:xfrm>
              <a:off x="7699525" y="1758586"/>
              <a:ext cx="15240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600" y="2057"/>
                    <a:pt x="15600" y="4114"/>
                    <a:pt x="12150" y="7273"/>
                  </a:cubicBezTo>
                  <a:cubicBezTo>
                    <a:pt x="8700" y="10433"/>
                    <a:pt x="4800" y="14694"/>
                    <a:pt x="2700" y="17265"/>
                  </a:cubicBezTo>
                  <a:cubicBezTo>
                    <a:pt x="600" y="19837"/>
                    <a:pt x="300" y="2071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0" name="Line"/>
            <p:cNvSpPr/>
            <p:nvPr/>
          </p:nvSpPr>
          <p:spPr>
            <a:xfrm>
              <a:off x="7775725" y="1677687"/>
              <a:ext cx="272596" cy="40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313" fill="norm" stroke="1" extrusionOk="0">
                  <a:moveTo>
                    <a:pt x="8972" y="1599"/>
                  </a:moveTo>
                  <a:cubicBezTo>
                    <a:pt x="9305" y="1037"/>
                    <a:pt x="9637" y="475"/>
                    <a:pt x="11298" y="193"/>
                  </a:cubicBezTo>
                  <a:cubicBezTo>
                    <a:pt x="12960" y="-88"/>
                    <a:pt x="15951" y="-88"/>
                    <a:pt x="17945" y="362"/>
                  </a:cubicBezTo>
                  <a:cubicBezTo>
                    <a:pt x="19938" y="812"/>
                    <a:pt x="20935" y="1712"/>
                    <a:pt x="21268" y="3175"/>
                  </a:cubicBezTo>
                  <a:cubicBezTo>
                    <a:pt x="21600" y="4637"/>
                    <a:pt x="21268" y="6662"/>
                    <a:pt x="20603" y="9362"/>
                  </a:cubicBezTo>
                  <a:cubicBezTo>
                    <a:pt x="19938" y="12062"/>
                    <a:pt x="18942" y="15437"/>
                    <a:pt x="17695" y="17631"/>
                  </a:cubicBezTo>
                  <a:cubicBezTo>
                    <a:pt x="16449" y="19824"/>
                    <a:pt x="14954" y="20837"/>
                    <a:pt x="12295" y="21174"/>
                  </a:cubicBezTo>
                  <a:cubicBezTo>
                    <a:pt x="9637" y="21512"/>
                    <a:pt x="5815" y="21174"/>
                    <a:pt x="3572" y="20781"/>
                  </a:cubicBezTo>
                  <a:cubicBezTo>
                    <a:pt x="1329" y="20387"/>
                    <a:pt x="665" y="19937"/>
                    <a:pt x="0" y="194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1" name="Line"/>
            <p:cNvSpPr/>
            <p:nvPr/>
          </p:nvSpPr>
          <p:spPr>
            <a:xfrm>
              <a:off x="1046549" y="2909180"/>
              <a:ext cx="207727" cy="403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326" fill="norm" stroke="1" extrusionOk="0">
                  <a:moveTo>
                    <a:pt x="9630" y="2284"/>
                  </a:moveTo>
                  <a:cubicBezTo>
                    <a:pt x="9630" y="1277"/>
                    <a:pt x="9630" y="270"/>
                    <a:pt x="9739" y="46"/>
                  </a:cubicBezTo>
                  <a:cubicBezTo>
                    <a:pt x="9848" y="-178"/>
                    <a:pt x="10067" y="382"/>
                    <a:pt x="9303" y="2396"/>
                  </a:cubicBezTo>
                  <a:cubicBezTo>
                    <a:pt x="8539" y="4411"/>
                    <a:pt x="6794" y="7880"/>
                    <a:pt x="5048" y="10958"/>
                  </a:cubicBezTo>
                  <a:cubicBezTo>
                    <a:pt x="3303" y="14035"/>
                    <a:pt x="1557" y="16721"/>
                    <a:pt x="685" y="18400"/>
                  </a:cubicBezTo>
                  <a:cubicBezTo>
                    <a:pt x="-188" y="20079"/>
                    <a:pt x="-188" y="20750"/>
                    <a:pt x="467" y="21086"/>
                  </a:cubicBezTo>
                  <a:cubicBezTo>
                    <a:pt x="1121" y="21422"/>
                    <a:pt x="2430" y="21422"/>
                    <a:pt x="6030" y="20974"/>
                  </a:cubicBezTo>
                  <a:cubicBezTo>
                    <a:pt x="9630" y="20527"/>
                    <a:pt x="15521" y="19631"/>
                    <a:pt x="21412" y="187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2" name="Line"/>
            <p:cNvSpPr/>
            <p:nvPr/>
          </p:nvSpPr>
          <p:spPr>
            <a:xfrm>
              <a:off x="1377880" y="2954408"/>
              <a:ext cx="179445" cy="299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8" h="21204" fill="norm" stroke="1" extrusionOk="0">
                  <a:moveTo>
                    <a:pt x="16039" y="1657"/>
                  </a:moveTo>
                  <a:cubicBezTo>
                    <a:pt x="15294" y="1057"/>
                    <a:pt x="14550" y="457"/>
                    <a:pt x="13556" y="157"/>
                  </a:cubicBezTo>
                  <a:cubicBezTo>
                    <a:pt x="12563" y="-143"/>
                    <a:pt x="11322" y="-143"/>
                    <a:pt x="9212" y="1357"/>
                  </a:cubicBezTo>
                  <a:cubicBezTo>
                    <a:pt x="7101" y="2857"/>
                    <a:pt x="4122" y="5857"/>
                    <a:pt x="2260" y="8932"/>
                  </a:cubicBezTo>
                  <a:cubicBezTo>
                    <a:pt x="398" y="12007"/>
                    <a:pt x="-347" y="15157"/>
                    <a:pt x="150" y="17332"/>
                  </a:cubicBezTo>
                  <a:cubicBezTo>
                    <a:pt x="646" y="19507"/>
                    <a:pt x="2384" y="20707"/>
                    <a:pt x="4494" y="21082"/>
                  </a:cubicBezTo>
                  <a:cubicBezTo>
                    <a:pt x="6605" y="21457"/>
                    <a:pt x="9087" y="21007"/>
                    <a:pt x="11943" y="19207"/>
                  </a:cubicBezTo>
                  <a:cubicBezTo>
                    <a:pt x="14798" y="17407"/>
                    <a:pt x="18025" y="14257"/>
                    <a:pt x="19639" y="11932"/>
                  </a:cubicBezTo>
                  <a:cubicBezTo>
                    <a:pt x="21253" y="9607"/>
                    <a:pt x="21253" y="8107"/>
                    <a:pt x="20756" y="7057"/>
                  </a:cubicBezTo>
                  <a:cubicBezTo>
                    <a:pt x="20260" y="6007"/>
                    <a:pt x="19267" y="5407"/>
                    <a:pt x="18150" y="5032"/>
                  </a:cubicBezTo>
                  <a:cubicBezTo>
                    <a:pt x="17032" y="4657"/>
                    <a:pt x="15791" y="4507"/>
                    <a:pt x="14922" y="4807"/>
                  </a:cubicBezTo>
                  <a:cubicBezTo>
                    <a:pt x="14053" y="5107"/>
                    <a:pt x="13556" y="5857"/>
                    <a:pt x="13060" y="66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3" name="Line"/>
            <p:cNvSpPr/>
            <p:nvPr/>
          </p:nvSpPr>
          <p:spPr>
            <a:xfrm>
              <a:off x="1616225" y="2957610"/>
              <a:ext cx="203201" cy="228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4" fill="norm" stroke="1" extrusionOk="0">
                  <a:moveTo>
                    <a:pt x="0" y="1283"/>
                  </a:moveTo>
                  <a:cubicBezTo>
                    <a:pt x="2025" y="5799"/>
                    <a:pt x="4050" y="10316"/>
                    <a:pt x="5738" y="13457"/>
                  </a:cubicBezTo>
                  <a:cubicBezTo>
                    <a:pt x="7425" y="16599"/>
                    <a:pt x="8775" y="18367"/>
                    <a:pt x="9900" y="19545"/>
                  </a:cubicBezTo>
                  <a:cubicBezTo>
                    <a:pt x="11025" y="20723"/>
                    <a:pt x="11925" y="21312"/>
                    <a:pt x="12937" y="21214"/>
                  </a:cubicBezTo>
                  <a:cubicBezTo>
                    <a:pt x="13950" y="21116"/>
                    <a:pt x="15075" y="20330"/>
                    <a:pt x="16088" y="17777"/>
                  </a:cubicBezTo>
                  <a:cubicBezTo>
                    <a:pt x="17100" y="15225"/>
                    <a:pt x="18000" y="10905"/>
                    <a:pt x="18450" y="8254"/>
                  </a:cubicBezTo>
                  <a:cubicBezTo>
                    <a:pt x="18900" y="5603"/>
                    <a:pt x="18900" y="4621"/>
                    <a:pt x="19012" y="3345"/>
                  </a:cubicBezTo>
                  <a:cubicBezTo>
                    <a:pt x="19125" y="2068"/>
                    <a:pt x="19350" y="497"/>
                    <a:pt x="19800" y="105"/>
                  </a:cubicBezTo>
                  <a:cubicBezTo>
                    <a:pt x="20250" y="-288"/>
                    <a:pt x="20925" y="497"/>
                    <a:pt x="21600" y="12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4" name="Line"/>
            <p:cNvSpPr/>
            <p:nvPr/>
          </p:nvSpPr>
          <p:spPr>
            <a:xfrm>
              <a:off x="1990875" y="2984136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5" name="Line"/>
            <p:cNvSpPr/>
            <p:nvPr/>
          </p:nvSpPr>
          <p:spPr>
            <a:xfrm>
              <a:off x="2016275" y="3161936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6" name="Line"/>
            <p:cNvSpPr/>
            <p:nvPr/>
          </p:nvSpPr>
          <p:spPr>
            <a:xfrm>
              <a:off x="2625875" y="2942960"/>
              <a:ext cx="254001" cy="399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7" fill="norm" stroke="1" extrusionOk="0">
                  <a:moveTo>
                    <a:pt x="0" y="2864"/>
                  </a:moveTo>
                  <a:cubicBezTo>
                    <a:pt x="360" y="2189"/>
                    <a:pt x="720" y="1514"/>
                    <a:pt x="1260" y="1345"/>
                  </a:cubicBezTo>
                  <a:cubicBezTo>
                    <a:pt x="1800" y="1176"/>
                    <a:pt x="2520" y="1514"/>
                    <a:pt x="3690" y="3258"/>
                  </a:cubicBezTo>
                  <a:cubicBezTo>
                    <a:pt x="4860" y="5001"/>
                    <a:pt x="6480" y="8151"/>
                    <a:pt x="8100" y="11245"/>
                  </a:cubicBezTo>
                  <a:cubicBezTo>
                    <a:pt x="9720" y="14339"/>
                    <a:pt x="11340" y="17376"/>
                    <a:pt x="12420" y="19120"/>
                  </a:cubicBezTo>
                  <a:cubicBezTo>
                    <a:pt x="13500" y="20864"/>
                    <a:pt x="14040" y="21314"/>
                    <a:pt x="14580" y="21201"/>
                  </a:cubicBezTo>
                  <a:cubicBezTo>
                    <a:pt x="15120" y="21089"/>
                    <a:pt x="15660" y="20414"/>
                    <a:pt x="16290" y="18220"/>
                  </a:cubicBezTo>
                  <a:cubicBezTo>
                    <a:pt x="16920" y="16026"/>
                    <a:pt x="17640" y="12314"/>
                    <a:pt x="18090" y="9614"/>
                  </a:cubicBezTo>
                  <a:cubicBezTo>
                    <a:pt x="18540" y="6914"/>
                    <a:pt x="18720" y="5226"/>
                    <a:pt x="18990" y="3651"/>
                  </a:cubicBezTo>
                  <a:cubicBezTo>
                    <a:pt x="19260" y="2076"/>
                    <a:pt x="19620" y="614"/>
                    <a:pt x="20070" y="164"/>
                  </a:cubicBezTo>
                  <a:cubicBezTo>
                    <a:pt x="20520" y="-286"/>
                    <a:pt x="21060" y="276"/>
                    <a:pt x="21600" y="8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7" name="Line"/>
            <p:cNvSpPr/>
            <p:nvPr/>
          </p:nvSpPr>
          <p:spPr>
            <a:xfrm>
              <a:off x="2868458" y="3085736"/>
              <a:ext cx="290818" cy="204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496" fill="norm" stroke="1" extrusionOk="0">
                  <a:moveTo>
                    <a:pt x="9766" y="12025"/>
                  </a:moveTo>
                  <a:cubicBezTo>
                    <a:pt x="8514" y="9575"/>
                    <a:pt x="7262" y="7126"/>
                    <a:pt x="6088" y="5901"/>
                  </a:cubicBezTo>
                  <a:cubicBezTo>
                    <a:pt x="4914" y="4676"/>
                    <a:pt x="3818" y="4676"/>
                    <a:pt x="2801" y="6569"/>
                  </a:cubicBezTo>
                  <a:cubicBezTo>
                    <a:pt x="1783" y="8462"/>
                    <a:pt x="844" y="12247"/>
                    <a:pt x="375" y="14697"/>
                  </a:cubicBezTo>
                  <a:cubicBezTo>
                    <a:pt x="-95" y="17146"/>
                    <a:pt x="-95" y="18260"/>
                    <a:pt x="218" y="19262"/>
                  </a:cubicBezTo>
                  <a:cubicBezTo>
                    <a:pt x="531" y="20264"/>
                    <a:pt x="1157" y="21155"/>
                    <a:pt x="2722" y="20041"/>
                  </a:cubicBezTo>
                  <a:cubicBezTo>
                    <a:pt x="4288" y="18928"/>
                    <a:pt x="6792" y="15810"/>
                    <a:pt x="8279" y="13806"/>
                  </a:cubicBezTo>
                  <a:cubicBezTo>
                    <a:pt x="9766" y="11802"/>
                    <a:pt x="10235" y="10911"/>
                    <a:pt x="10783" y="10132"/>
                  </a:cubicBezTo>
                  <a:cubicBezTo>
                    <a:pt x="11331" y="9353"/>
                    <a:pt x="11957" y="8685"/>
                    <a:pt x="12896" y="9019"/>
                  </a:cubicBezTo>
                  <a:cubicBezTo>
                    <a:pt x="13835" y="9353"/>
                    <a:pt x="15088" y="10689"/>
                    <a:pt x="16183" y="12581"/>
                  </a:cubicBezTo>
                  <a:cubicBezTo>
                    <a:pt x="17279" y="14474"/>
                    <a:pt x="18218" y="16924"/>
                    <a:pt x="18609" y="18705"/>
                  </a:cubicBezTo>
                  <a:cubicBezTo>
                    <a:pt x="19001" y="20487"/>
                    <a:pt x="18844" y="21600"/>
                    <a:pt x="18375" y="21489"/>
                  </a:cubicBezTo>
                  <a:cubicBezTo>
                    <a:pt x="17905" y="21377"/>
                    <a:pt x="17122" y="20041"/>
                    <a:pt x="16888" y="17146"/>
                  </a:cubicBezTo>
                  <a:cubicBezTo>
                    <a:pt x="16653" y="14252"/>
                    <a:pt x="16966" y="9798"/>
                    <a:pt x="17827" y="6680"/>
                  </a:cubicBezTo>
                  <a:cubicBezTo>
                    <a:pt x="18688" y="3563"/>
                    <a:pt x="20096" y="1781"/>
                    <a:pt x="2150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8" name="Line"/>
            <p:cNvSpPr/>
            <p:nvPr/>
          </p:nvSpPr>
          <p:spPr>
            <a:xfrm>
              <a:off x="3305274" y="2901586"/>
              <a:ext cx="165152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21067" y="2520"/>
                  </a:moveTo>
                  <a:cubicBezTo>
                    <a:pt x="20527" y="1920"/>
                    <a:pt x="19987" y="1320"/>
                    <a:pt x="19177" y="840"/>
                  </a:cubicBezTo>
                  <a:cubicBezTo>
                    <a:pt x="18367" y="360"/>
                    <a:pt x="17287" y="0"/>
                    <a:pt x="15397" y="0"/>
                  </a:cubicBezTo>
                  <a:cubicBezTo>
                    <a:pt x="13507" y="0"/>
                    <a:pt x="10807" y="360"/>
                    <a:pt x="7972" y="1620"/>
                  </a:cubicBezTo>
                  <a:cubicBezTo>
                    <a:pt x="5137" y="2880"/>
                    <a:pt x="2167" y="5040"/>
                    <a:pt x="817" y="7920"/>
                  </a:cubicBezTo>
                  <a:cubicBezTo>
                    <a:pt x="-533" y="10800"/>
                    <a:pt x="-263" y="14400"/>
                    <a:pt x="2032" y="16800"/>
                  </a:cubicBezTo>
                  <a:cubicBezTo>
                    <a:pt x="4327" y="19200"/>
                    <a:pt x="8647" y="20400"/>
                    <a:pt x="1296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9" name="Line"/>
            <p:cNvSpPr/>
            <p:nvPr/>
          </p:nvSpPr>
          <p:spPr>
            <a:xfrm>
              <a:off x="3470425" y="2952386"/>
              <a:ext cx="15875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56" y="3300"/>
                    <a:pt x="6912" y="6600"/>
                    <a:pt x="10512" y="10200"/>
                  </a:cubicBezTo>
                  <a:cubicBezTo>
                    <a:pt x="14112" y="13800"/>
                    <a:pt x="17856" y="177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0" name="Line"/>
            <p:cNvSpPr/>
            <p:nvPr/>
          </p:nvSpPr>
          <p:spPr>
            <a:xfrm>
              <a:off x="3502175" y="2960438"/>
              <a:ext cx="158751" cy="372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2" fill="norm" stroke="1" extrusionOk="0">
                  <a:moveTo>
                    <a:pt x="21600" y="634"/>
                  </a:moveTo>
                  <a:cubicBezTo>
                    <a:pt x="20448" y="268"/>
                    <a:pt x="19296" y="-98"/>
                    <a:pt x="18288" y="24"/>
                  </a:cubicBezTo>
                  <a:cubicBezTo>
                    <a:pt x="17280" y="146"/>
                    <a:pt x="16416" y="756"/>
                    <a:pt x="13680" y="3258"/>
                  </a:cubicBezTo>
                  <a:cubicBezTo>
                    <a:pt x="10944" y="5760"/>
                    <a:pt x="6336" y="10153"/>
                    <a:pt x="3600" y="13265"/>
                  </a:cubicBezTo>
                  <a:cubicBezTo>
                    <a:pt x="864" y="16377"/>
                    <a:pt x="0" y="18207"/>
                    <a:pt x="0" y="19366"/>
                  </a:cubicBezTo>
                  <a:cubicBezTo>
                    <a:pt x="0" y="20526"/>
                    <a:pt x="864" y="21014"/>
                    <a:pt x="1728" y="215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1" name="Line"/>
            <p:cNvSpPr/>
            <p:nvPr/>
          </p:nvSpPr>
          <p:spPr>
            <a:xfrm>
              <a:off x="3699025" y="3123836"/>
              <a:ext cx="2032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5" y="17100"/>
                    <a:pt x="450" y="12600"/>
                    <a:pt x="4050" y="9000"/>
                  </a:cubicBezTo>
                  <a:cubicBezTo>
                    <a:pt x="7650" y="5400"/>
                    <a:pt x="14625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2" name="Line"/>
            <p:cNvSpPr/>
            <p:nvPr/>
          </p:nvSpPr>
          <p:spPr>
            <a:xfrm>
              <a:off x="3839089" y="3034936"/>
              <a:ext cx="31387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3800"/>
                    <a:pt x="3818" y="7600"/>
                    <a:pt x="1118" y="11200"/>
                  </a:cubicBezTo>
                  <a:cubicBezTo>
                    <a:pt x="-1582" y="14800"/>
                    <a:pt x="1118" y="18200"/>
                    <a:pt x="38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3" name="Line"/>
            <p:cNvSpPr/>
            <p:nvPr/>
          </p:nvSpPr>
          <p:spPr>
            <a:xfrm>
              <a:off x="3972075" y="2923721"/>
              <a:ext cx="146051" cy="193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fill="norm" stroke="1" extrusionOk="0">
                  <a:moveTo>
                    <a:pt x="0" y="1771"/>
                  </a:moveTo>
                  <a:cubicBezTo>
                    <a:pt x="939" y="832"/>
                    <a:pt x="1878" y="-107"/>
                    <a:pt x="2817" y="10"/>
                  </a:cubicBezTo>
                  <a:cubicBezTo>
                    <a:pt x="3757" y="128"/>
                    <a:pt x="4696" y="1302"/>
                    <a:pt x="7826" y="5058"/>
                  </a:cubicBezTo>
                  <a:cubicBezTo>
                    <a:pt x="10957" y="8815"/>
                    <a:pt x="16278" y="15154"/>
                    <a:pt x="21600" y="21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4" name="Line"/>
            <p:cNvSpPr/>
            <p:nvPr/>
          </p:nvSpPr>
          <p:spPr>
            <a:xfrm>
              <a:off x="4093905" y="2948367"/>
              <a:ext cx="144871" cy="345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237" fill="norm" stroke="1" extrusionOk="0">
                  <a:moveTo>
                    <a:pt x="21426" y="638"/>
                  </a:moveTo>
                  <a:cubicBezTo>
                    <a:pt x="19861" y="247"/>
                    <a:pt x="18296" y="-143"/>
                    <a:pt x="17043" y="52"/>
                  </a:cubicBezTo>
                  <a:cubicBezTo>
                    <a:pt x="15791" y="247"/>
                    <a:pt x="14852" y="1028"/>
                    <a:pt x="12661" y="3305"/>
                  </a:cubicBezTo>
                  <a:cubicBezTo>
                    <a:pt x="10469" y="5582"/>
                    <a:pt x="7026" y="9356"/>
                    <a:pt x="4678" y="12023"/>
                  </a:cubicBezTo>
                  <a:cubicBezTo>
                    <a:pt x="2330" y="14691"/>
                    <a:pt x="1078" y="16252"/>
                    <a:pt x="452" y="17684"/>
                  </a:cubicBezTo>
                  <a:cubicBezTo>
                    <a:pt x="-174" y="19115"/>
                    <a:pt x="-174" y="20416"/>
                    <a:pt x="609" y="20937"/>
                  </a:cubicBezTo>
                  <a:cubicBezTo>
                    <a:pt x="1391" y="21457"/>
                    <a:pt x="2956" y="21197"/>
                    <a:pt x="4522" y="209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5" name="Line"/>
            <p:cNvSpPr/>
            <p:nvPr/>
          </p:nvSpPr>
          <p:spPr>
            <a:xfrm>
              <a:off x="4289575" y="2861732"/>
              <a:ext cx="98301" cy="465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8" h="21486" fill="norm" stroke="1" extrusionOk="0">
                  <a:moveTo>
                    <a:pt x="1350" y="1254"/>
                  </a:moveTo>
                  <a:cubicBezTo>
                    <a:pt x="1350" y="766"/>
                    <a:pt x="1350" y="277"/>
                    <a:pt x="2475" y="81"/>
                  </a:cubicBezTo>
                  <a:cubicBezTo>
                    <a:pt x="3600" y="-114"/>
                    <a:pt x="5850" y="-16"/>
                    <a:pt x="9225" y="1059"/>
                  </a:cubicBezTo>
                  <a:cubicBezTo>
                    <a:pt x="12600" y="2134"/>
                    <a:pt x="17100" y="4186"/>
                    <a:pt x="19350" y="6728"/>
                  </a:cubicBezTo>
                  <a:cubicBezTo>
                    <a:pt x="21600" y="9269"/>
                    <a:pt x="21600" y="12299"/>
                    <a:pt x="18000" y="14840"/>
                  </a:cubicBezTo>
                  <a:cubicBezTo>
                    <a:pt x="14400" y="17381"/>
                    <a:pt x="7200" y="19434"/>
                    <a:pt x="0" y="214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6" name="Line"/>
            <p:cNvSpPr/>
            <p:nvPr/>
          </p:nvSpPr>
          <p:spPr>
            <a:xfrm>
              <a:off x="4753125" y="3019974"/>
              <a:ext cx="285751" cy="34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4160" y="12793"/>
                    <a:pt x="8320" y="5170"/>
                    <a:pt x="11920" y="1993"/>
                  </a:cubicBezTo>
                  <a:cubicBezTo>
                    <a:pt x="15520" y="-1183"/>
                    <a:pt x="18560" y="88"/>
                    <a:pt x="21600" y="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7" name="Line"/>
            <p:cNvSpPr/>
            <p:nvPr/>
          </p:nvSpPr>
          <p:spPr>
            <a:xfrm>
              <a:off x="4797846" y="3136536"/>
              <a:ext cx="317230" cy="90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1081" fill="norm" stroke="1" extrusionOk="0">
                  <a:moveTo>
                    <a:pt x="824" y="20618"/>
                  </a:moveTo>
                  <a:cubicBezTo>
                    <a:pt x="122" y="21109"/>
                    <a:pt x="-579" y="21600"/>
                    <a:pt x="753" y="19882"/>
                  </a:cubicBezTo>
                  <a:cubicBezTo>
                    <a:pt x="2086" y="18164"/>
                    <a:pt x="5452" y="14236"/>
                    <a:pt x="9169" y="10555"/>
                  </a:cubicBezTo>
                  <a:cubicBezTo>
                    <a:pt x="12886" y="6873"/>
                    <a:pt x="16953" y="3436"/>
                    <a:pt x="2102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8" name="Line"/>
            <p:cNvSpPr/>
            <p:nvPr/>
          </p:nvSpPr>
          <p:spPr>
            <a:xfrm>
              <a:off x="4905525" y="2545452"/>
              <a:ext cx="189947" cy="292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330" fill="norm" stroke="1" extrusionOk="0">
                  <a:moveTo>
                    <a:pt x="0" y="5130"/>
                  </a:moveTo>
                  <a:cubicBezTo>
                    <a:pt x="1174" y="3741"/>
                    <a:pt x="2348" y="2353"/>
                    <a:pt x="4813" y="1350"/>
                  </a:cubicBezTo>
                  <a:cubicBezTo>
                    <a:pt x="7278" y="347"/>
                    <a:pt x="11035" y="-270"/>
                    <a:pt x="14204" y="116"/>
                  </a:cubicBezTo>
                  <a:cubicBezTo>
                    <a:pt x="17374" y="501"/>
                    <a:pt x="19957" y="1890"/>
                    <a:pt x="20778" y="3741"/>
                  </a:cubicBezTo>
                  <a:cubicBezTo>
                    <a:pt x="21600" y="5593"/>
                    <a:pt x="20661" y="7907"/>
                    <a:pt x="18196" y="10916"/>
                  </a:cubicBezTo>
                  <a:cubicBezTo>
                    <a:pt x="15730" y="13924"/>
                    <a:pt x="11739" y="17627"/>
                    <a:pt x="7748" y="213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9" name="Line"/>
            <p:cNvSpPr/>
            <p:nvPr/>
          </p:nvSpPr>
          <p:spPr>
            <a:xfrm>
              <a:off x="5026175" y="2952386"/>
              <a:ext cx="254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0" name="Line"/>
            <p:cNvSpPr/>
            <p:nvPr/>
          </p:nvSpPr>
          <p:spPr>
            <a:xfrm>
              <a:off x="2016275" y="4000136"/>
              <a:ext cx="279401" cy="362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4" fill="norm" stroke="1" extrusionOk="0">
                  <a:moveTo>
                    <a:pt x="0" y="7448"/>
                  </a:moveTo>
                  <a:cubicBezTo>
                    <a:pt x="164" y="5710"/>
                    <a:pt x="327" y="3973"/>
                    <a:pt x="409" y="2793"/>
                  </a:cubicBezTo>
                  <a:cubicBezTo>
                    <a:pt x="491" y="1614"/>
                    <a:pt x="491" y="993"/>
                    <a:pt x="900" y="559"/>
                  </a:cubicBezTo>
                  <a:cubicBezTo>
                    <a:pt x="1309" y="124"/>
                    <a:pt x="2127" y="-124"/>
                    <a:pt x="2782" y="124"/>
                  </a:cubicBezTo>
                  <a:cubicBezTo>
                    <a:pt x="3436" y="373"/>
                    <a:pt x="3927" y="1117"/>
                    <a:pt x="4827" y="3786"/>
                  </a:cubicBezTo>
                  <a:cubicBezTo>
                    <a:pt x="5727" y="6455"/>
                    <a:pt x="7036" y="11048"/>
                    <a:pt x="7936" y="14028"/>
                  </a:cubicBezTo>
                  <a:cubicBezTo>
                    <a:pt x="8836" y="17007"/>
                    <a:pt x="9327" y="18373"/>
                    <a:pt x="9818" y="19304"/>
                  </a:cubicBezTo>
                  <a:cubicBezTo>
                    <a:pt x="10309" y="20235"/>
                    <a:pt x="10800" y="20731"/>
                    <a:pt x="11455" y="21042"/>
                  </a:cubicBezTo>
                  <a:cubicBezTo>
                    <a:pt x="12109" y="21352"/>
                    <a:pt x="12927" y="21476"/>
                    <a:pt x="13909" y="20607"/>
                  </a:cubicBezTo>
                  <a:cubicBezTo>
                    <a:pt x="14891" y="19738"/>
                    <a:pt x="16036" y="17876"/>
                    <a:pt x="17018" y="15021"/>
                  </a:cubicBezTo>
                  <a:cubicBezTo>
                    <a:pt x="18000" y="12166"/>
                    <a:pt x="18818" y="8317"/>
                    <a:pt x="19309" y="5773"/>
                  </a:cubicBezTo>
                  <a:cubicBezTo>
                    <a:pt x="19800" y="3228"/>
                    <a:pt x="19964" y="1986"/>
                    <a:pt x="20291" y="1242"/>
                  </a:cubicBezTo>
                  <a:cubicBezTo>
                    <a:pt x="20618" y="497"/>
                    <a:pt x="21109" y="24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1" name="Line"/>
            <p:cNvSpPr/>
            <p:nvPr/>
          </p:nvSpPr>
          <p:spPr>
            <a:xfrm>
              <a:off x="2286648" y="4069986"/>
              <a:ext cx="434478" cy="257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519" fill="norm" stroke="1" extrusionOk="0">
                  <a:moveTo>
                    <a:pt x="9255" y="6374"/>
                  </a:moveTo>
                  <a:cubicBezTo>
                    <a:pt x="7577" y="6374"/>
                    <a:pt x="5900" y="6374"/>
                    <a:pt x="4432" y="7613"/>
                  </a:cubicBezTo>
                  <a:cubicBezTo>
                    <a:pt x="2964" y="8852"/>
                    <a:pt x="1706" y="11331"/>
                    <a:pt x="1024" y="13190"/>
                  </a:cubicBezTo>
                  <a:cubicBezTo>
                    <a:pt x="342" y="15049"/>
                    <a:pt x="238" y="16289"/>
                    <a:pt x="133" y="17351"/>
                  </a:cubicBezTo>
                  <a:cubicBezTo>
                    <a:pt x="28" y="18413"/>
                    <a:pt x="-77" y="19298"/>
                    <a:pt x="80" y="20007"/>
                  </a:cubicBezTo>
                  <a:cubicBezTo>
                    <a:pt x="238" y="20715"/>
                    <a:pt x="657" y="21246"/>
                    <a:pt x="1076" y="21157"/>
                  </a:cubicBezTo>
                  <a:cubicBezTo>
                    <a:pt x="1496" y="21069"/>
                    <a:pt x="1915" y="20361"/>
                    <a:pt x="2754" y="18944"/>
                  </a:cubicBezTo>
                  <a:cubicBezTo>
                    <a:pt x="3593" y="17528"/>
                    <a:pt x="4851" y="15403"/>
                    <a:pt x="5690" y="14075"/>
                  </a:cubicBezTo>
                  <a:cubicBezTo>
                    <a:pt x="6529" y="12748"/>
                    <a:pt x="6948" y="12216"/>
                    <a:pt x="7158" y="12570"/>
                  </a:cubicBezTo>
                  <a:cubicBezTo>
                    <a:pt x="7368" y="12925"/>
                    <a:pt x="7368" y="14164"/>
                    <a:pt x="7577" y="14518"/>
                  </a:cubicBezTo>
                  <a:cubicBezTo>
                    <a:pt x="7787" y="14872"/>
                    <a:pt x="8206" y="14341"/>
                    <a:pt x="8521" y="13190"/>
                  </a:cubicBezTo>
                  <a:cubicBezTo>
                    <a:pt x="8836" y="12039"/>
                    <a:pt x="9045" y="10269"/>
                    <a:pt x="9255" y="8941"/>
                  </a:cubicBezTo>
                  <a:cubicBezTo>
                    <a:pt x="9465" y="7613"/>
                    <a:pt x="9674" y="6728"/>
                    <a:pt x="10041" y="6197"/>
                  </a:cubicBezTo>
                  <a:cubicBezTo>
                    <a:pt x="10408" y="5666"/>
                    <a:pt x="10933" y="5489"/>
                    <a:pt x="11719" y="6374"/>
                  </a:cubicBezTo>
                  <a:cubicBezTo>
                    <a:pt x="12506" y="7259"/>
                    <a:pt x="13554" y="9207"/>
                    <a:pt x="14393" y="11597"/>
                  </a:cubicBezTo>
                  <a:cubicBezTo>
                    <a:pt x="15232" y="13987"/>
                    <a:pt x="15861" y="16820"/>
                    <a:pt x="16175" y="18679"/>
                  </a:cubicBezTo>
                  <a:cubicBezTo>
                    <a:pt x="16490" y="20538"/>
                    <a:pt x="16490" y="21423"/>
                    <a:pt x="16333" y="21511"/>
                  </a:cubicBezTo>
                  <a:cubicBezTo>
                    <a:pt x="16175" y="21600"/>
                    <a:pt x="15861" y="20892"/>
                    <a:pt x="15546" y="18502"/>
                  </a:cubicBezTo>
                  <a:cubicBezTo>
                    <a:pt x="15232" y="16111"/>
                    <a:pt x="14917" y="12039"/>
                    <a:pt x="15913" y="8675"/>
                  </a:cubicBezTo>
                  <a:cubicBezTo>
                    <a:pt x="16909" y="5311"/>
                    <a:pt x="19216" y="2656"/>
                    <a:pt x="2152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2" name="Line"/>
            <p:cNvSpPr/>
            <p:nvPr/>
          </p:nvSpPr>
          <p:spPr>
            <a:xfrm>
              <a:off x="2847150" y="3973859"/>
              <a:ext cx="166076" cy="331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383" fill="norm" stroke="1" extrusionOk="0">
                  <a:moveTo>
                    <a:pt x="21184" y="2927"/>
                  </a:moveTo>
                  <a:cubicBezTo>
                    <a:pt x="18754" y="1834"/>
                    <a:pt x="16324" y="740"/>
                    <a:pt x="13759" y="261"/>
                  </a:cubicBezTo>
                  <a:cubicBezTo>
                    <a:pt x="11194" y="-217"/>
                    <a:pt x="8494" y="-80"/>
                    <a:pt x="6064" y="1013"/>
                  </a:cubicBezTo>
                  <a:cubicBezTo>
                    <a:pt x="3634" y="2107"/>
                    <a:pt x="1474" y="4158"/>
                    <a:pt x="529" y="6960"/>
                  </a:cubicBezTo>
                  <a:cubicBezTo>
                    <a:pt x="-416" y="9763"/>
                    <a:pt x="-146" y="13317"/>
                    <a:pt x="1744" y="15846"/>
                  </a:cubicBezTo>
                  <a:cubicBezTo>
                    <a:pt x="3634" y="18375"/>
                    <a:pt x="7144" y="19879"/>
                    <a:pt x="9844" y="20631"/>
                  </a:cubicBezTo>
                  <a:cubicBezTo>
                    <a:pt x="12544" y="21383"/>
                    <a:pt x="14434" y="21383"/>
                    <a:pt x="16324" y="213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3" name="Line"/>
            <p:cNvSpPr/>
            <p:nvPr/>
          </p:nvSpPr>
          <p:spPr>
            <a:xfrm>
              <a:off x="3051325" y="4069986"/>
              <a:ext cx="20320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25" y="4526"/>
                    <a:pt x="9450" y="9051"/>
                    <a:pt x="13050" y="12651"/>
                  </a:cubicBezTo>
                  <a:cubicBezTo>
                    <a:pt x="16650" y="16251"/>
                    <a:pt x="19125" y="1892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4" name="Line"/>
            <p:cNvSpPr/>
            <p:nvPr/>
          </p:nvSpPr>
          <p:spPr>
            <a:xfrm>
              <a:off x="3121175" y="4005923"/>
              <a:ext cx="127001" cy="311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fill="norm" stroke="1" extrusionOk="0">
                  <a:moveTo>
                    <a:pt x="21600" y="477"/>
                  </a:moveTo>
                  <a:cubicBezTo>
                    <a:pt x="19440" y="185"/>
                    <a:pt x="17280" y="-107"/>
                    <a:pt x="15300" y="39"/>
                  </a:cubicBezTo>
                  <a:cubicBezTo>
                    <a:pt x="13320" y="185"/>
                    <a:pt x="11520" y="769"/>
                    <a:pt x="9000" y="3104"/>
                  </a:cubicBezTo>
                  <a:cubicBezTo>
                    <a:pt x="6480" y="5439"/>
                    <a:pt x="3240" y="9525"/>
                    <a:pt x="1620" y="12882"/>
                  </a:cubicBezTo>
                  <a:cubicBezTo>
                    <a:pt x="0" y="16239"/>
                    <a:pt x="0" y="18866"/>
                    <a:pt x="0" y="21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5" name="Line"/>
            <p:cNvSpPr/>
            <p:nvPr/>
          </p:nvSpPr>
          <p:spPr>
            <a:xfrm>
              <a:off x="3267225" y="4139836"/>
              <a:ext cx="1905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40" y="16200"/>
                    <a:pt x="5280" y="10800"/>
                    <a:pt x="8880" y="7200"/>
                  </a:cubicBezTo>
                  <a:cubicBezTo>
                    <a:pt x="12480" y="3600"/>
                    <a:pt x="1704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6" name="Line"/>
            <p:cNvSpPr/>
            <p:nvPr/>
          </p:nvSpPr>
          <p:spPr>
            <a:xfrm>
              <a:off x="3369620" y="4063636"/>
              <a:ext cx="43656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600" fill="norm" stroke="1" extrusionOk="0">
                  <a:moveTo>
                    <a:pt x="15043" y="0"/>
                  </a:moveTo>
                  <a:cubicBezTo>
                    <a:pt x="9900" y="465"/>
                    <a:pt x="4757" y="929"/>
                    <a:pt x="2185" y="1858"/>
                  </a:cubicBezTo>
                  <a:cubicBezTo>
                    <a:pt x="-386" y="2787"/>
                    <a:pt x="-386" y="4181"/>
                    <a:pt x="643" y="7084"/>
                  </a:cubicBezTo>
                  <a:cubicBezTo>
                    <a:pt x="1671" y="9987"/>
                    <a:pt x="3728" y="14400"/>
                    <a:pt x="6814" y="17071"/>
                  </a:cubicBezTo>
                  <a:cubicBezTo>
                    <a:pt x="9900" y="19742"/>
                    <a:pt x="14014" y="20671"/>
                    <a:pt x="16585" y="21135"/>
                  </a:cubicBezTo>
                  <a:cubicBezTo>
                    <a:pt x="19157" y="21600"/>
                    <a:pt x="20185" y="21600"/>
                    <a:pt x="2121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7" name="Line"/>
            <p:cNvSpPr/>
            <p:nvPr/>
          </p:nvSpPr>
          <p:spPr>
            <a:xfrm>
              <a:off x="3502175" y="3987436"/>
              <a:ext cx="1841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76" y="5322"/>
                    <a:pt x="6952" y="10643"/>
                    <a:pt x="10552" y="14243"/>
                  </a:cubicBezTo>
                  <a:cubicBezTo>
                    <a:pt x="14152" y="17843"/>
                    <a:pt x="17876" y="1972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8" name="Line"/>
            <p:cNvSpPr/>
            <p:nvPr/>
          </p:nvSpPr>
          <p:spPr>
            <a:xfrm>
              <a:off x="3655898" y="4005357"/>
              <a:ext cx="49478" cy="286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7" h="21526" fill="norm" stroke="1" extrusionOk="0">
                  <a:moveTo>
                    <a:pt x="21037" y="1991"/>
                  </a:moveTo>
                  <a:cubicBezTo>
                    <a:pt x="19237" y="1038"/>
                    <a:pt x="17437" y="85"/>
                    <a:pt x="16087" y="5"/>
                  </a:cubicBezTo>
                  <a:cubicBezTo>
                    <a:pt x="14737" y="-74"/>
                    <a:pt x="13837" y="720"/>
                    <a:pt x="11137" y="3182"/>
                  </a:cubicBezTo>
                  <a:cubicBezTo>
                    <a:pt x="8437" y="5644"/>
                    <a:pt x="3937" y="9773"/>
                    <a:pt x="1687" y="12870"/>
                  </a:cubicBezTo>
                  <a:cubicBezTo>
                    <a:pt x="-563" y="15967"/>
                    <a:pt x="-563" y="18032"/>
                    <a:pt x="1687" y="19302"/>
                  </a:cubicBezTo>
                  <a:cubicBezTo>
                    <a:pt x="3937" y="20573"/>
                    <a:pt x="8437" y="21050"/>
                    <a:pt x="12937" y="215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9" name="Line"/>
            <p:cNvSpPr/>
            <p:nvPr/>
          </p:nvSpPr>
          <p:spPr>
            <a:xfrm>
              <a:off x="3845075" y="3923936"/>
              <a:ext cx="77923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6" h="21600" fill="norm" stroke="1" extrusionOk="0">
                  <a:moveTo>
                    <a:pt x="0" y="0"/>
                  </a:moveTo>
                  <a:cubicBezTo>
                    <a:pt x="5684" y="2025"/>
                    <a:pt x="11368" y="4050"/>
                    <a:pt x="15347" y="6806"/>
                  </a:cubicBezTo>
                  <a:cubicBezTo>
                    <a:pt x="19326" y="9563"/>
                    <a:pt x="21600" y="13050"/>
                    <a:pt x="20747" y="15637"/>
                  </a:cubicBezTo>
                  <a:cubicBezTo>
                    <a:pt x="19895" y="18225"/>
                    <a:pt x="15916" y="19912"/>
                    <a:pt x="1193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0" name="Line"/>
            <p:cNvSpPr/>
            <p:nvPr/>
          </p:nvSpPr>
          <p:spPr>
            <a:xfrm>
              <a:off x="4086375" y="4128838"/>
              <a:ext cx="203201" cy="23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20153"/>
                  </a:moveTo>
                  <a:cubicBezTo>
                    <a:pt x="3150" y="11153"/>
                    <a:pt x="6300" y="2153"/>
                    <a:pt x="9900" y="353"/>
                  </a:cubicBezTo>
                  <a:cubicBezTo>
                    <a:pt x="13500" y="-1447"/>
                    <a:pt x="17550" y="3953"/>
                    <a:pt x="21600" y="9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1" name="Line"/>
            <p:cNvSpPr/>
            <p:nvPr/>
          </p:nvSpPr>
          <p:spPr>
            <a:xfrm>
              <a:off x="4156225" y="4222386"/>
              <a:ext cx="1270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20" y="16364"/>
                    <a:pt x="8640" y="11127"/>
                    <a:pt x="12240" y="7527"/>
                  </a:cubicBezTo>
                  <a:cubicBezTo>
                    <a:pt x="15840" y="3927"/>
                    <a:pt x="18720" y="19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2" name="Line"/>
            <p:cNvSpPr/>
            <p:nvPr/>
          </p:nvSpPr>
          <p:spPr>
            <a:xfrm>
              <a:off x="4862073" y="3809636"/>
              <a:ext cx="227603" cy="368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479" fill="norm" stroke="1" extrusionOk="0">
                  <a:moveTo>
                    <a:pt x="19106" y="0"/>
                  </a:moveTo>
                  <a:cubicBezTo>
                    <a:pt x="16506" y="123"/>
                    <a:pt x="13906" y="247"/>
                    <a:pt x="11206" y="1481"/>
                  </a:cubicBezTo>
                  <a:cubicBezTo>
                    <a:pt x="8506" y="2715"/>
                    <a:pt x="5706" y="5061"/>
                    <a:pt x="3606" y="7714"/>
                  </a:cubicBezTo>
                  <a:cubicBezTo>
                    <a:pt x="1506" y="10368"/>
                    <a:pt x="106" y="13330"/>
                    <a:pt x="6" y="15429"/>
                  </a:cubicBezTo>
                  <a:cubicBezTo>
                    <a:pt x="-94" y="17527"/>
                    <a:pt x="1106" y="18761"/>
                    <a:pt x="3306" y="19687"/>
                  </a:cubicBezTo>
                  <a:cubicBezTo>
                    <a:pt x="5506" y="20613"/>
                    <a:pt x="8706" y="21230"/>
                    <a:pt x="11906" y="21415"/>
                  </a:cubicBezTo>
                  <a:cubicBezTo>
                    <a:pt x="15106" y="21600"/>
                    <a:pt x="18306" y="21353"/>
                    <a:pt x="21506" y="211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3" name="Line"/>
            <p:cNvSpPr/>
            <p:nvPr/>
          </p:nvSpPr>
          <p:spPr>
            <a:xfrm>
              <a:off x="4842025" y="4063636"/>
              <a:ext cx="1968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87" y="17600"/>
                    <a:pt x="5574" y="13600"/>
                    <a:pt x="9174" y="10000"/>
                  </a:cubicBezTo>
                  <a:cubicBezTo>
                    <a:pt x="12774" y="6400"/>
                    <a:pt x="17187" y="3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4" name="Line"/>
            <p:cNvSpPr/>
            <p:nvPr/>
          </p:nvSpPr>
          <p:spPr>
            <a:xfrm>
              <a:off x="5294992" y="3805413"/>
              <a:ext cx="168971" cy="378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479" fill="norm" stroke="1" extrusionOk="0">
                  <a:moveTo>
                    <a:pt x="20533" y="1679"/>
                  </a:moveTo>
                  <a:cubicBezTo>
                    <a:pt x="21067" y="1079"/>
                    <a:pt x="21600" y="479"/>
                    <a:pt x="21067" y="179"/>
                  </a:cubicBezTo>
                  <a:cubicBezTo>
                    <a:pt x="20533" y="-121"/>
                    <a:pt x="18933" y="-121"/>
                    <a:pt x="16133" y="779"/>
                  </a:cubicBezTo>
                  <a:cubicBezTo>
                    <a:pt x="13333" y="1679"/>
                    <a:pt x="9333" y="3479"/>
                    <a:pt x="6000" y="6179"/>
                  </a:cubicBezTo>
                  <a:cubicBezTo>
                    <a:pt x="2667" y="8879"/>
                    <a:pt x="0" y="12479"/>
                    <a:pt x="0" y="15059"/>
                  </a:cubicBezTo>
                  <a:cubicBezTo>
                    <a:pt x="0" y="17639"/>
                    <a:pt x="2667" y="19199"/>
                    <a:pt x="5467" y="20099"/>
                  </a:cubicBezTo>
                  <a:cubicBezTo>
                    <a:pt x="8267" y="20999"/>
                    <a:pt x="11200" y="21239"/>
                    <a:pt x="14133" y="214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5" name="Line"/>
            <p:cNvSpPr/>
            <p:nvPr/>
          </p:nvSpPr>
          <p:spPr>
            <a:xfrm>
              <a:off x="5161239" y="3711520"/>
              <a:ext cx="188787" cy="570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470" fill="norm" stroke="1" extrusionOk="0">
                  <a:moveTo>
                    <a:pt x="17086" y="2021"/>
                  </a:moveTo>
                  <a:cubicBezTo>
                    <a:pt x="18046" y="1384"/>
                    <a:pt x="19006" y="746"/>
                    <a:pt x="18886" y="387"/>
                  </a:cubicBezTo>
                  <a:cubicBezTo>
                    <a:pt x="18766" y="29"/>
                    <a:pt x="17566" y="-51"/>
                    <a:pt x="15406" y="29"/>
                  </a:cubicBezTo>
                  <a:cubicBezTo>
                    <a:pt x="13246" y="108"/>
                    <a:pt x="10126" y="348"/>
                    <a:pt x="7606" y="746"/>
                  </a:cubicBezTo>
                  <a:cubicBezTo>
                    <a:pt x="5086" y="1145"/>
                    <a:pt x="3166" y="1703"/>
                    <a:pt x="1846" y="3018"/>
                  </a:cubicBezTo>
                  <a:cubicBezTo>
                    <a:pt x="526" y="4333"/>
                    <a:pt x="-194" y="6405"/>
                    <a:pt x="46" y="8597"/>
                  </a:cubicBezTo>
                  <a:cubicBezTo>
                    <a:pt x="286" y="10789"/>
                    <a:pt x="1486" y="13100"/>
                    <a:pt x="1966" y="14854"/>
                  </a:cubicBezTo>
                  <a:cubicBezTo>
                    <a:pt x="2446" y="16607"/>
                    <a:pt x="2206" y="17803"/>
                    <a:pt x="1846" y="18640"/>
                  </a:cubicBezTo>
                  <a:cubicBezTo>
                    <a:pt x="1486" y="19477"/>
                    <a:pt x="1006" y="19955"/>
                    <a:pt x="766" y="20393"/>
                  </a:cubicBezTo>
                  <a:cubicBezTo>
                    <a:pt x="526" y="20832"/>
                    <a:pt x="526" y="21230"/>
                    <a:pt x="1486" y="21390"/>
                  </a:cubicBezTo>
                  <a:cubicBezTo>
                    <a:pt x="2446" y="21549"/>
                    <a:pt x="4366" y="21469"/>
                    <a:pt x="7846" y="21190"/>
                  </a:cubicBezTo>
                  <a:cubicBezTo>
                    <a:pt x="11326" y="20911"/>
                    <a:pt x="16366" y="20433"/>
                    <a:pt x="21406" y="199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6" name="Line"/>
            <p:cNvSpPr/>
            <p:nvPr/>
          </p:nvSpPr>
          <p:spPr>
            <a:xfrm>
              <a:off x="5524565" y="3920943"/>
              <a:ext cx="212811" cy="168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442" fill="norm" stroke="1" extrusionOk="0">
                  <a:moveTo>
                    <a:pt x="2254" y="382"/>
                  </a:moveTo>
                  <a:cubicBezTo>
                    <a:pt x="1185" y="112"/>
                    <a:pt x="116" y="-158"/>
                    <a:pt x="9" y="112"/>
                  </a:cubicBezTo>
                  <a:cubicBezTo>
                    <a:pt x="-98" y="382"/>
                    <a:pt x="757" y="1192"/>
                    <a:pt x="4500" y="4837"/>
                  </a:cubicBezTo>
                  <a:cubicBezTo>
                    <a:pt x="8243" y="8482"/>
                    <a:pt x="14872" y="14962"/>
                    <a:pt x="21502" y="214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7" name="Line"/>
            <p:cNvSpPr/>
            <p:nvPr/>
          </p:nvSpPr>
          <p:spPr>
            <a:xfrm>
              <a:off x="5591831" y="3907003"/>
              <a:ext cx="120145" cy="277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510" y="1319"/>
                  </a:moveTo>
                  <a:cubicBezTo>
                    <a:pt x="19615" y="660"/>
                    <a:pt x="17721" y="0"/>
                    <a:pt x="16205" y="0"/>
                  </a:cubicBezTo>
                  <a:cubicBezTo>
                    <a:pt x="14689" y="0"/>
                    <a:pt x="13552" y="660"/>
                    <a:pt x="11089" y="3463"/>
                  </a:cubicBezTo>
                  <a:cubicBezTo>
                    <a:pt x="8626" y="6266"/>
                    <a:pt x="4836" y="11212"/>
                    <a:pt x="2752" y="14098"/>
                  </a:cubicBezTo>
                  <a:cubicBezTo>
                    <a:pt x="668" y="16983"/>
                    <a:pt x="289" y="17808"/>
                    <a:pt x="99" y="18632"/>
                  </a:cubicBezTo>
                  <a:cubicBezTo>
                    <a:pt x="-90" y="19456"/>
                    <a:pt x="-90" y="20281"/>
                    <a:pt x="857" y="20776"/>
                  </a:cubicBezTo>
                  <a:cubicBezTo>
                    <a:pt x="1805" y="21270"/>
                    <a:pt x="3699" y="21435"/>
                    <a:pt x="559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8" name="Line"/>
            <p:cNvSpPr/>
            <p:nvPr/>
          </p:nvSpPr>
          <p:spPr>
            <a:xfrm>
              <a:off x="5750075" y="4006486"/>
              <a:ext cx="1270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" y="17280"/>
                    <a:pt x="1440" y="12960"/>
                    <a:pt x="5040" y="9360"/>
                  </a:cubicBezTo>
                  <a:cubicBezTo>
                    <a:pt x="8640" y="5760"/>
                    <a:pt x="15120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9" name="Line"/>
            <p:cNvSpPr/>
            <p:nvPr/>
          </p:nvSpPr>
          <p:spPr>
            <a:xfrm>
              <a:off x="5833948" y="3911236"/>
              <a:ext cx="30428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0" h="21600" fill="norm" stroke="1" extrusionOk="0">
                  <a:moveTo>
                    <a:pt x="20700" y="0"/>
                  </a:moveTo>
                  <a:cubicBezTo>
                    <a:pt x="13500" y="2700"/>
                    <a:pt x="6300" y="5400"/>
                    <a:pt x="2700" y="8775"/>
                  </a:cubicBezTo>
                  <a:cubicBezTo>
                    <a:pt x="-900" y="12150"/>
                    <a:pt x="-900" y="16200"/>
                    <a:pt x="2700" y="18450"/>
                  </a:cubicBezTo>
                  <a:cubicBezTo>
                    <a:pt x="6300" y="20700"/>
                    <a:pt x="13500" y="21150"/>
                    <a:pt x="207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0" name="Line"/>
            <p:cNvSpPr/>
            <p:nvPr/>
          </p:nvSpPr>
          <p:spPr>
            <a:xfrm>
              <a:off x="5927875" y="3860436"/>
              <a:ext cx="1524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3789"/>
                    <a:pt x="4800" y="7579"/>
                    <a:pt x="8400" y="11179"/>
                  </a:cubicBezTo>
                  <a:cubicBezTo>
                    <a:pt x="12000" y="14779"/>
                    <a:pt x="16800" y="1818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1" name="Line"/>
            <p:cNvSpPr/>
            <p:nvPr/>
          </p:nvSpPr>
          <p:spPr>
            <a:xfrm>
              <a:off x="6055670" y="3854086"/>
              <a:ext cx="107156" cy="257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363" fill="norm" stroke="1" extrusionOk="0">
                  <a:moveTo>
                    <a:pt x="21441" y="0"/>
                  </a:moveTo>
                  <a:cubicBezTo>
                    <a:pt x="17629" y="1756"/>
                    <a:pt x="13817" y="3512"/>
                    <a:pt x="10641" y="6146"/>
                  </a:cubicBezTo>
                  <a:cubicBezTo>
                    <a:pt x="7465" y="8780"/>
                    <a:pt x="4923" y="12293"/>
                    <a:pt x="3229" y="14488"/>
                  </a:cubicBezTo>
                  <a:cubicBezTo>
                    <a:pt x="1535" y="16683"/>
                    <a:pt x="688" y="17561"/>
                    <a:pt x="265" y="18615"/>
                  </a:cubicBezTo>
                  <a:cubicBezTo>
                    <a:pt x="-159" y="19668"/>
                    <a:pt x="-159" y="20898"/>
                    <a:pt x="900" y="21249"/>
                  </a:cubicBezTo>
                  <a:cubicBezTo>
                    <a:pt x="1959" y="21600"/>
                    <a:pt x="4076" y="21073"/>
                    <a:pt x="6194" y="20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2" name="Line"/>
            <p:cNvSpPr/>
            <p:nvPr/>
          </p:nvSpPr>
          <p:spPr>
            <a:xfrm>
              <a:off x="6207275" y="3873136"/>
              <a:ext cx="4042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3" h="21600" fill="norm" stroke="1" extrusionOk="0">
                  <a:moveTo>
                    <a:pt x="6480" y="0"/>
                  </a:moveTo>
                  <a:cubicBezTo>
                    <a:pt x="14040" y="4555"/>
                    <a:pt x="21600" y="9110"/>
                    <a:pt x="20520" y="12710"/>
                  </a:cubicBezTo>
                  <a:cubicBezTo>
                    <a:pt x="19440" y="16310"/>
                    <a:pt x="9720" y="1895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3" name="Line"/>
            <p:cNvSpPr/>
            <p:nvPr/>
          </p:nvSpPr>
          <p:spPr>
            <a:xfrm>
              <a:off x="6296175" y="3724642"/>
              <a:ext cx="88901" cy="128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0" fill="norm" stroke="1" extrusionOk="0">
                  <a:moveTo>
                    <a:pt x="0" y="403"/>
                  </a:moveTo>
                  <a:cubicBezTo>
                    <a:pt x="2571" y="54"/>
                    <a:pt x="5143" y="-294"/>
                    <a:pt x="8486" y="403"/>
                  </a:cubicBezTo>
                  <a:cubicBezTo>
                    <a:pt x="11829" y="1100"/>
                    <a:pt x="15943" y="2841"/>
                    <a:pt x="16457" y="5629"/>
                  </a:cubicBezTo>
                  <a:cubicBezTo>
                    <a:pt x="16971" y="8416"/>
                    <a:pt x="13886" y="12248"/>
                    <a:pt x="11571" y="15035"/>
                  </a:cubicBezTo>
                  <a:cubicBezTo>
                    <a:pt x="9257" y="17822"/>
                    <a:pt x="7714" y="19564"/>
                    <a:pt x="8229" y="20435"/>
                  </a:cubicBezTo>
                  <a:cubicBezTo>
                    <a:pt x="8743" y="21306"/>
                    <a:pt x="11314" y="21306"/>
                    <a:pt x="13886" y="20783"/>
                  </a:cubicBezTo>
                  <a:cubicBezTo>
                    <a:pt x="16457" y="20261"/>
                    <a:pt x="19029" y="19216"/>
                    <a:pt x="21600" y="181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4" name="Line"/>
            <p:cNvSpPr/>
            <p:nvPr/>
          </p:nvSpPr>
          <p:spPr>
            <a:xfrm>
              <a:off x="6473975" y="3621315"/>
              <a:ext cx="163929" cy="601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5" h="21522" fill="norm" stroke="1" extrusionOk="0">
                  <a:moveTo>
                    <a:pt x="820" y="1286"/>
                  </a:moveTo>
                  <a:cubicBezTo>
                    <a:pt x="3008" y="831"/>
                    <a:pt x="5195" y="377"/>
                    <a:pt x="7109" y="149"/>
                  </a:cubicBezTo>
                  <a:cubicBezTo>
                    <a:pt x="9023" y="-78"/>
                    <a:pt x="10663" y="-78"/>
                    <a:pt x="12577" y="377"/>
                  </a:cubicBezTo>
                  <a:cubicBezTo>
                    <a:pt x="14491" y="831"/>
                    <a:pt x="16678" y="1741"/>
                    <a:pt x="18456" y="3105"/>
                  </a:cubicBezTo>
                  <a:cubicBezTo>
                    <a:pt x="20233" y="4469"/>
                    <a:pt x="21600" y="6288"/>
                    <a:pt x="21053" y="8448"/>
                  </a:cubicBezTo>
                  <a:cubicBezTo>
                    <a:pt x="20506" y="10608"/>
                    <a:pt x="18046" y="13109"/>
                    <a:pt x="16815" y="14815"/>
                  </a:cubicBezTo>
                  <a:cubicBezTo>
                    <a:pt x="15585" y="16520"/>
                    <a:pt x="15585" y="17429"/>
                    <a:pt x="15858" y="18111"/>
                  </a:cubicBezTo>
                  <a:cubicBezTo>
                    <a:pt x="16132" y="18794"/>
                    <a:pt x="16678" y="19248"/>
                    <a:pt x="14081" y="19779"/>
                  </a:cubicBezTo>
                  <a:cubicBezTo>
                    <a:pt x="11484" y="20309"/>
                    <a:pt x="5742" y="20916"/>
                    <a:pt x="0" y="215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5" name="Line"/>
            <p:cNvSpPr/>
            <p:nvPr/>
          </p:nvSpPr>
          <p:spPr>
            <a:xfrm>
              <a:off x="7147075" y="3949336"/>
              <a:ext cx="254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6" name="Line"/>
            <p:cNvSpPr/>
            <p:nvPr/>
          </p:nvSpPr>
          <p:spPr>
            <a:xfrm>
              <a:off x="7095147" y="3936636"/>
              <a:ext cx="229729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2484" y="21600"/>
                  </a:moveTo>
                  <a:cubicBezTo>
                    <a:pt x="1295" y="19200"/>
                    <a:pt x="106" y="16800"/>
                    <a:pt x="7" y="15600"/>
                  </a:cubicBezTo>
                  <a:cubicBezTo>
                    <a:pt x="-92" y="14400"/>
                    <a:pt x="899" y="14400"/>
                    <a:pt x="4664" y="12000"/>
                  </a:cubicBezTo>
                  <a:cubicBezTo>
                    <a:pt x="8429" y="9600"/>
                    <a:pt x="14969" y="4800"/>
                    <a:pt x="2150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7" name="Line"/>
            <p:cNvSpPr/>
            <p:nvPr/>
          </p:nvSpPr>
          <p:spPr>
            <a:xfrm>
              <a:off x="7503692" y="3647553"/>
              <a:ext cx="221234" cy="543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481" fill="norm" stroke="1" extrusionOk="0">
                  <a:moveTo>
                    <a:pt x="17798" y="2141"/>
                  </a:moveTo>
                  <a:cubicBezTo>
                    <a:pt x="16975" y="1890"/>
                    <a:pt x="16152" y="1639"/>
                    <a:pt x="15741" y="1221"/>
                  </a:cubicBezTo>
                  <a:cubicBezTo>
                    <a:pt x="15330" y="802"/>
                    <a:pt x="15330" y="216"/>
                    <a:pt x="14815" y="48"/>
                  </a:cubicBezTo>
                  <a:cubicBezTo>
                    <a:pt x="14301" y="-119"/>
                    <a:pt x="13272" y="132"/>
                    <a:pt x="11421" y="1095"/>
                  </a:cubicBezTo>
                  <a:cubicBezTo>
                    <a:pt x="9570" y="2058"/>
                    <a:pt x="6895" y="3732"/>
                    <a:pt x="4530" y="6034"/>
                  </a:cubicBezTo>
                  <a:cubicBezTo>
                    <a:pt x="2164" y="8337"/>
                    <a:pt x="107" y="11267"/>
                    <a:pt x="4" y="13653"/>
                  </a:cubicBezTo>
                  <a:cubicBezTo>
                    <a:pt x="-99" y="16039"/>
                    <a:pt x="1752" y="17881"/>
                    <a:pt x="5661" y="19095"/>
                  </a:cubicBezTo>
                  <a:cubicBezTo>
                    <a:pt x="9570" y="20309"/>
                    <a:pt x="15535" y="20895"/>
                    <a:pt x="21501" y="214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8" name="Line"/>
            <p:cNvSpPr/>
            <p:nvPr/>
          </p:nvSpPr>
          <p:spPr>
            <a:xfrm>
              <a:off x="8144025" y="3790586"/>
              <a:ext cx="19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9" name="Line"/>
            <p:cNvSpPr/>
            <p:nvPr/>
          </p:nvSpPr>
          <p:spPr>
            <a:xfrm>
              <a:off x="7932575" y="3732219"/>
              <a:ext cx="249551" cy="374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451" fill="norm" stroke="1" extrusionOk="0">
                  <a:moveTo>
                    <a:pt x="19766" y="2982"/>
                  </a:moveTo>
                  <a:cubicBezTo>
                    <a:pt x="19766" y="2132"/>
                    <a:pt x="19766" y="1283"/>
                    <a:pt x="19222" y="737"/>
                  </a:cubicBezTo>
                  <a:cubicBezTo>
                    <a:pt x="18677" y="191"/>
                    <a:pt x="17588" y="-52"/>
                    <a:pt x="16136" y="9"/>
                  </a:cubicBezTo>
                  <a:cubicBezTo>
                    <a:pt x="14684" y="69"/>
                    <a:pt x="12869" y="433"/>
                    <a:pt x="10509" y="2193"/>
                  </a:cubicBezTo>
                  <a:cubicBezTo>
                    <a:pt x="8150" y="3952"/>
                    <a:pt x="5245" y="7108"/>
                    <a:pt x="3339" y="10020"/>
                  </a:cubicBezTo>
                  <a:cubicBezTo>
                    <a:pt x="1434" y="12932"/>
                    <a:pt x="526" y="15602"/>
                    <a:pt x="163" y="17240"/>
                  </a:cubicBezTo>
                  <a:cubicBezTo>
                    <a:pt x="-200" y="18878"/>
                    <a:pt x="-18" y="19485"/>
                    <a:pt x="1343" y="20092"/>
                  </a:cubicBezTo>
                  <a:cubicBezTo>
                    <a:pt x="2704" y="20699"/>
                    <a:pt x="5245" y="21305"/>
                    <a:pt x="8785" y="21427"/>
                  </a:cubicBezTo>
                  <a:cubicBezTo>
                    <a:pt x="12324" y="21548"/>
                    <a:pt x="16862" y="21184"/>
                    <a:pt x="21400" y="208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0" name="Line"/>
            <p:cNvSpPr/>
            <p:nvPr/>
          </p:nvSpPr>
          <p:spPr>
            <a:xfrm>
              <a:off x="7940825" y="3968386"/>
              <a:ext cx="1651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31" y="18327"/>
                    <a:pt x="1662" y="15055"/>
                    <a:pt x="5262" y="11455"/>
                  </a:cubicBezTo>
                  <a:cubicBezTo>
                    <a:pt x="8862" y="7855"/>
                    <a:pt x="15231" y="392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1" name="Line"/>
            <p:cNvSpPr/>
            <p:nvPr/>
          </p:nvSpPr>
          <p:spPr>
            <a:xfrm>
              <a:off x="8281568" y="3703803"/>
              <a:ext cx="256158" cy="399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468" fill="norm" stroke="1" extrusionOk="0">
                  <a:moveTo>
                    <a:pt x="21426" y="1933"/>
                  </a:moveTo>
                  <a:cubicBezTo>
                    <a:pt x="19656" y="1364"/>
                    <a:pt x="17885" y="796"/>
                    <a:pt x="16469" y="455"/>
                  </a:cubicBezTo>
                  <a:cubicBezTo>
                    <a:pt x="15052" y="114"/>
                    <a:pt x="13990" y="0"/>
                    <a:pt x="13016" y="0"/>
                  </a:cubicBezTo>
                  <a:cubicBezTo>
                    <a:pt x="12042" y="0"/>
                    <a:pt x="11157" y="114"/>
                    <a:pt x="10272" y="682"/>
                  </a:cubicBezTo>
                  <a:cubicBezTo>
                    <a:pt x="9387" y="1251"/>
                    <a:pt x="8501" y="2274"/>
                    <a:pt x="7351" y="4263"/>
                  </a:cubicBezTo>
                  <a:cubicBezTo>
                    <a:pt x="6200" y="6253"/>
                    <a:pt x="4783" y="9208"/>
                    <a:pt x="3544" y="11766"/>
                  </a:cubicBezTo>
                  <a:cubicBezTo>
                    <a:pt x="2305" y="14324"/>
                    <a:pt x="1242" y="16484"/>
                    <a:pt x="623" y="18019"/>
                  </a:cubicBezTo>
                  <a:cubicBezTo>
                    <a:pt x="3" y="19554"/>
                    <a:pt x="-174" y="20463"/>
                    <a:pt x="180" y="20975"/>
                  </a:cubicBezTo>
                  <a:cubicBezTo>
                    <a:pt x="534" y="21486"/>
                    <a:pt x="1419" y="21600"/>
                    <a:pt x="3367" y="21316"/>
                  </a:cubicBezTo>
                  <a:cubicBezTo>
                    <a:pt x="5315" y="21032"/>
                    <a:pt x="8324" y="20349"/>
                    <a:pt x="11334" y="196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2" name="Line"/>
            <p:cNvSpPr/>
            <p:nvPr/>
          </p:nvSpPr>
          <p:spPr>
            <a:xfrm>
              <a:off x="8556775" y="3828686"/>
              <a:ext cx="15875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168" y="2800"/>
                    <a:pt x="6336" y="5600"/>
                    <a:pt x="9936" y="9200"/>
                  </a:cubicBezTo>
                  <a:cubicBezTo>
                    <a:pt x="13536" y="12800"/>
                    <a:pt x="17568" y="17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3" name="Line"/>
            <p:cNvSpPr/>
            <p:nvPr/>
          </p:nvSpPr>
          <p:spPr>
            <a:xfrm>
              <a:off x="8583927" y="3820608"/>
              <a:ext cx="176049" cy="274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405" fill="norm" stroke="1" extrusionOk="0">
                  <a:moveTo>
                    <a:pt x="21387" y="135"/>
                  </a:moveTo>
                  <a:cubicBezTo>
                    <a:pt x="19844" y="-30"/>
                    <a:pt x="18301" y="-195"/>
                    <a:pt x="16373" y="629"/>
                  </a:cubicBezTo>
                  <a:cubicBezTo>
                    <a:pt x="14444" y="1454"/>
                    <a:pt x="12130" y="3268"/>
                    <a:pt x="9301" y="6153"/>
                  </a:cubicBezTo>
                  <a:cubicBezTo>
                    <a:pt x="6473" y="9039"/>
                    <a:pt x="3130" y="12996"/>
                    <a:pt x="1458" y="15469"/>
                  </a:cubicBezTo>
                  <a:cubicBezTo>
                    <a:pt x="-213" y="17942"/>
                    <a:pt x="-213" y="18932"/>
                    <a:pt x="301" y="19674"/>
                  </a:cubicBezTo>
                  <a:cubicBezTo>
                    <a:pt x="816" y="20416"/>
                    <a:pt x="1844" y="20910"/>
                    <a:pt x="2873" y="214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4" name="Line"/>
            <p:cNvSpPr/>
            <p:nvPr/>
          </p:nvSpPr>
          <p:spPr>
            <a:xfrm>
              <a:off x="8791725" y="3936636"/>
              <a:ext cx="1714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00" y="16800"/>
                    <a:pt x="1600" y="12000"/>
                    <a:pt x="5200" y="8400"/>
                  </a:cubicBezTo>
                  <a:cubicBezTo>
                    <a:pt x="8800" y="4800"/>
                    <a:pt x="1520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5" name="Line"/>
            <p:cNvSpPr/>
            <p:nvPr/>
          </p:nvSpPr>
          <p:spPr>
            <a:xfrm>
              <a:off x="8894384" y="3879486"/>
              <a:ext cx="24342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0" h="21600" fill="norm" stroke="1" extrusionOk="0">
                  <a:moveTo>
                    <a:pt x="20700" y="0"/>
                  </a:moveTo>
                  <a:cubicBezTo>
                    <a:pt x="13500" y="4645"/>
                    <a:pt x="6300" y="9290"/>
                    <a:pt x="2700" y="12542"/>
                  </a:cubicBezTo>
                  <a:cubicBezTo>
                    <a:pt x="-900" y="15794"/>
                    <a:pt x="-900" y="17652"/>
                    <a:pt x="2700" y="18929"/>
                  </a:cubicBezTo>
                  <a:cubicBezTo>
                    <a:pt x="6300" y="20206"/>
                    <a:pt x="13500" y="20903"/>
                    <a:pt x="207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6" name="Line"/>
            <p:cNvSpPr/>
            <p:nvPr/>
          </p:nvSpPr>
          <p:spPr>
            <a:xfrm>
              <a:off x="9039375" y="3796936"/>
              <a:ext cx="1587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44" y="4070"/>
                    <a:pt x="7488" y="8139"/>
                    <a:pt x="11088" y="11739"/>
                  </a:cubicBezTo>
                  <a:cubicBezTo>
                    <a:pt x="14688" y="15339"/>
                    <a:pt x="18144" y="1847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7" name="Line"/>
            <p:cNvSpPr/>
            <p:nvPr/>
          </p:nvSpPr>
          <p:spPr>
            <a:xfrm>
              <a:off x="9183534" y="3835036"/>
              <a:ext cx="71742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7" h="21600" fill="norm" stroke="1" extrusionOk="0">
                  <a:moveTo>
                    <a:pt x="20917" y="0"/>
                  </a:moveTo>
                  <a:cubicBezTo>
                    <a:pt x="17831" y="1507"/>
                    <a:pt x="14746" y="3014"/>
                    <a:pt x="11043" y="5023"/>
                  </a:cubicBezTo>
                  <a:cubicBezTo>
                    <a:pt x="7340" y="7033"/>
                    <a:pt x="3020" y="9544"/>
                    <a:pt x="1168" y="12056"/>
                  </a:cubicBezTo>
                  <a:cubicBezTo>
                    <a:pt x="-683" y="14567"/>
                    <a:pt x="-66" y="17079"/>
                    <a:pt x="1168" y="18670"/>
                  </a:cubicBezTo>
                  <a:cubicBezTo>
                    <a:pt x="2403" y="20260"/>
                    <a:pt x="4254" y="20930"/>
                    <a:pt x="610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8" name="Line"/>
            <p:cNvSpPr/>
            <p:nvPr/>
          </p:nvSpPr>
          <p:spPr>
            <a:xfrm>
              <a:off x="9344175" y="3763964"/>
              <a:ext cx="129804" cy="352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1437" fill="norm" stroke="1" extrusionOk="0">
                  <a:moveTo>
                    <a:pt x="0" y="846"/>
                  </a:moveTo>
                  <a:cubicBezTo>
                    <a:pt x="3484" y="460"/>
                    <a:pt x="6968" y="75"/>
                    <a:pt x="9581" y="10"/>
                  </a:cubicBezTo>
                  <a:cubicBezTo>
                    <a:pt x="12194" y="-54"/>
                    <a:pt x="13935" y="203"/>
                    <a:pt x="15852" y="460"/>
                  </a:cubicBezTo>
                  <a:cubicBezTo>
                    <a:pt x="17768" y="717"/>
                    <a:pt x="19858" y="975"/>
                    <a:pt x="20555" y="1617"/>
                  </a:cubicBezTo>
                  <a:cubicBezTo>
                    <a:pt x="21252" y="2260"/>
                    <a:pt x="20555" y="3289"/>
                    <a:pt x="20032" y="5667"/>
                  </a:cubicBezTo>
                  <a:cubicBezTo>
                    <a:pt x="19510" y="8046"/>
                    <a:pt x="19161" y="11775"/>
                    <a:pt x="19510" y="14346"/>
                  </a:cubicBezTo>
                  <a:cubicBezTo>
                    <a:pt x="19858" y="16917"/>
                    <a:pt x="20903" y="18332"/>
                    <a:pt x="21252" y="19360"/>
                  </a:cubicBezTo>
                  <a:cubicBezTo>
                    <a:pt x="21600" y="20389"/>
                    <a:pt x="21252" y="21032"/>
                    <a:pt x="18639" y="21289"/>
                  </a:cubicBezTo>
                  <a:cubicBezTo>
                    <a:pt x="16026" y="21546"/>
                    <a:pt x="11148" y="21417"/>
                    <a:pt x="6271" y="212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9" name="Line"/>
            <p:cNvSpPr/>
            <p:nvPr/>
          </p:nvSpPr>
          <p:spPr>
            <a:xfrm>
              <a:off x="9598175" y="3665337"/>
              <a:ext cx="137928" cy="474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7" h="21521" fill="norm" stroke="1" extrusionOk="0">
                  <a:moveTo>
                    <a:pt x="9672" y="1073"/>
                  </a:moveTo>
                  <a:cubicBezTo>
                    <a:pt x="9672" y="593"/>
                    <a:pt x="9672" y="113"/>
                    <a:pt x="10316" y="17"/>
                  </a:cubicBezTo>
                  <a:cubicBezTo>
                    <a:pt x="10961" y="-79"/>
                    <a:pt x="12251" y="209"/>
                    <a:pt x="14507" y="1745"/>
                  </a:cubicBezTo>
                  <a:cubicBezTo>
                    <a:pt x="16764" y="3281"/>
                    <a:pt x="19988" y="6065"/>
                    <a:pt x="20794" y="8897"/>
                  </a:cubicBezTo>
                  <a:cubicBezTo>
                    <a:pt x="21600" y="11729"/>
                    <a:pt x="19988" y="14609"/>
                    <a:pt x="18215" y="16577"/>
                  </a:cubicBezTo>
                  <a:cubicBezTo>
                    <a:pt x="16442" y="18545"/>
                    <a:pt x="14507" y="19601"/>
                    <a:pt x="11445" y="20273"/>
                  </a:cubicBezTo>
                  <a:cubicBezTo>
                    <a:pt x="8382" y="20945"/>
                    <a:pt x="4191" y="21233"/>
                    <a:pt x="0" y="215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0" name="Line"/>
            <p:cNvSpPr/>
            <p:nvPr/>
          </p:nvSpPr>
          <p:spPr>
            <a:xfrm>
              <a:off x="9855050" y="3473086"/>
              <a:ext cx="155876" cy="226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1600" fill="norm" stroke="1" extrusionOk="0">
                  <a:moveTo>
                    <a:pt x="3929" y="0"/>
                  </a:moveTo>
                  <a:cubicBezTo>
                    <a:pt x="5945" y="0"/>
                    <a:pt x="7961" y="0"/>
                    <a:pt x="9689" y="1009"/>
                  </a:cubicBezTo>
                  <a:cubicBezTo>
                    <a:pt x="11417" y="2019"/>
                    <a:pt x="12857" y="4037"/>
                    <a:pt x="11993" y="6561"/>
                  </a:cubicBezTo>
                  <a:cubicBezTo>
                    <a:pt x="11129" y="9084"/>
                    <a:pt x="7961" y="12112"/>
                    <a:pt x="5801" y="14131"/>
                  </a:cubicBezTo>
                  <a:cubicBezTo>
                    <a:pt x="3641" y="16150"/>
                    <a:pt x="2489" y="17159"/>
                    <a:pt x="1481" y="18168"/>
                  </a:cubicBezTo>
                  <a:cubicBezTo>
                    <a:pt x="473" y="19178"/>
                    <a:pt x="-391" y="20187"/>
                    <a:pt x="185" y="20793"/>
                  </a:cubicBezTo>
                  <a:cubicBezTo>
                    <a:pt x="761" y="21398"/>
                    <a:pt x="2777" y="21600"/>
                    <a:pt x="6521" y="21600"/>
                  </a:cubicBezTo>
                  <a:cubicBezTo>
                    <a:pt x="10265" y="21600"/>
                    <a:pt x="15737" y="21398"/>
                    <a:pt x="21209" y="211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1" name="Line"/>
            <p:cNvSpPr/>
            <p:nvPr/>
          </p:nvSpPr>
          <p:spPr>
            <a:xfrm>
              <a:off x="1349525" y="5149486"/>
              <a:ext cx="1905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2" name="Line"/>
            <p:cNvSpPr/>
            <p:nvPr/>
          </p:nvSpPr>
          <p:spPr>
            <a:xfrm>
              <a:off x="1381275" y="5270136"/>
              <a:ext cx="2032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725" y="15600"/>
                    <a:pt x="9450" y="9600"/>
                    <a:pt x="13050" y="6000"/>
                  </a:cubicBezTo>
                  <a:cubicBezTo>
                    <a:pt x="16650" y="2400"/>
                    <a:pt x="19125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3" name="Line"/>
            <p:cNvSpPr/>
            <p:nvPr/>
          </p:nvSpPr>
          <p:spPr>
            <a:xfrm>
              <a:off x="2105681" y="4961103"/>
              <a:ext cx="177295" cy="403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427" fill="norm" stroke="1" extrusionOk="0">
                  <a:moveTo>
                    <a:pt x="18453" y="3263"/>
                  </a:moveTo>
                  <a:cubicBezTo>
                    <a:pt x="19225" y="2812"/>
                    <a:pt x="19996" y="2362"/>
                    <a:pt x="20510" y="1856"/>
                  </a:cubicBezTo>
                  <a:cubicBezTo>
                    <a:pt x="21025" y="1350"/>
                    <a:pt x="21282" y="787"/>
                    <a:pt x="20768" y="450"/>
                  </a:cubicBezTo>
                  <a:cubicBezTo>
                    <a:pt x="20253" y="113"/>
                    <a:pt x="18968" y="0"/>
                    <a:pt x="17039" y="0"/>
                  </a:cubicBezTo>
                  <a:cubicBezTo>
                    <a:pt x="15110" y="0"/>
                    <a:pt x="12539" y="113"/>
                    <a:pt x="10225" y="562"/>
                  </a:cubicBezTo>
                  <a:cubicBezTo>
                    <a:pt x="7910" y="1012"/>
                    <a:pt x="5853" y="1800"/>
                    <a:pt x="4310" y="3600"/>
                  </a:cubicBezTo>
                  <a:cubicBezTo>
                    <a:pt x="2768" y="5400"/>
                    <a:pt x="1739" y="8213"/>
                    <a:pt x="1096" y="11025"/>
                  </a:cubicBezTo>
                  <a:cubicBezTo>
                    <a:pt x="453" y="13838"/>
                    <a:pt x="196" y="16650"/>
                    <a:pt x="68" y="18337"/>
                  </a:cubicBezTo>
                  <a:cubicBezTo>
                    <a:pt x="-61" y="20025"/>
                    <a:pt x="-61" y="20588"/>
                    <a:pt x="582" y="20981"/>
                  </a:cubicBezTo>
                  <a:cubicBezTo>
                    <a:pt x="1225" y="21375"/>
                    <a:pt x="2510" y="21600"/>
                    <a:pt x="6110" y="21262"/>
                  </a:cubicBezTo>
                  <a:cubicBezTo>
                    <a:pt x="9710" y="20925"/>
                    <a:pt x="15625" y="20025"/>
                    <a:pt x="21539" y="191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4" name="Line"/>
            <p:cNvSpPr/>
            <p:nvPr/>
          </p:nvSpPr>
          <p:spPr>
            <a:xfrm>
              <a:off x="2155975" y="5181236"/>
              <a:ext cx="1524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5" name="Line"/>
            <p:cNvSpPr/>
            <p:nvPr/>
          </p:nvSpPr>
          <p:spPr>
            <a:xfrm>
              <a:off x="2528461" y="4899584"/>
              <a:ext cx="218065" cy="512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434" fill="norm" stroke="1" extrusionOk="0">
                  <a:moveTo>
                    <a:pt x="20774" y="1156"/>
                  </a:moveTo>
                  <a:cubicBezTo>
                    <a:pt x="20151" y="802"/>
                    <a:pt x="19528" y="448"/>
                    <a:pt x="18178" y="227"/>
                  </a:cubicBezTo>
                  <a:cubicBezTo>
                    <a:pt x="16828" y="6"/>
                    <a:pt x="14751" y="-83"/>
                    <a:pt x="12362" y="94"/>
                  </a:cubicBezTo>
                  <a:cubicBezTo>
                    <a:pt x="9974" y="271"/>
                    <a:pt x="7274" y="714"/>
                    <a:pt x="5509" y="1687"/>
                  </a:cubicBezTo>
                  <a:cubicBezTo>
                    <a:pt x="3743" y="2661"/>
                    <a:pt x="2912" y="4166"/>
                    <a:pt x="2393" y="6468"/>
                  </a:cubicBezTo>
                  <a:cubicBezTo>
                    <a:pt x="1874" y="8769"/>
                    <a:pt x="1666" y="11868"/>
                    <a:pt x="1355" y="14302"/>
                  </a:cubicBezTo>
                  <a:cubicBezTo>
                    <a:pt x="1043" y="16737"/>
                    <a:pt x="628" y="18507"/>
                    <a:pt x="316" y="19614"/>
                  </a:cubicBezTo>
                  <a:cubicBezTo>
                    <a:pt x="5" y="20720"/>
                    <a:pt x="-203" y="21163"/>
                    <a:pt x="316" y="21340"/>
                  </a:cubicBezTo>
                  <a:cubicBezTo>
                    <a:pt x="835" y="21517"/>
                    <a:pt x="2082" y="21428"/>
                    <a:pt x="5716" y="21207"/>
                  </a:cubicBezTo>
                  <a:cubicBezTo>
                    <a:pt x="9351" y="20986"/>
                    <a:pt x="15374" y="20632"/>
                    <a:pt x="21397" y="202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6" name="Line"/>
            <p:cNvSpPr/>
            <p:nvPr/>
          </p:nvSpPr>
          <p:spPr>
            <a:xfrm>
              <a:off x="2994175" y="5054236"/>
              <a:ext cx="215901" cy="322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6" fill="norm" stroke="1" extrusionOk="0">
                  <a:moveTo>
                    <a:pt x="0" y="0"/>
                  </a:moveTo>
                  <a:cubicBezTo>
                    <a:pt x="2541" y="1694"/>
                    <a:pt x="5082" y="3388"/>
                    <a:pt x="7624" y="6494"/>
                  </a:cubicBezTo>
                  <a:cubicBezTo>
                    <a:pt x="10165" y="9600"/>
                    <a:pt x="12706" y="14118"/>
                    <a:pt x="14294" y="16729"/>
                  </a:cubicBezTo>
                  <a:cubicBezTo>
                    <a:pt x="15882" y="19341"/>
                    <a:pt x="16518" y="20047"/>
                    <a:pt x="17259" y="20612"/>
                  </a:cubicBezTo>
                  <a:cubicBezTo>
                    <a:pt x="18000" y="21176"/>
                    <a:pt x="18847" y="21600"/>
                    <a:pt x="19588" y="21459"/>
                  </a:cubicBezTo>
                  <a:cubicBezTo>
                    <a:pt x="20329" y="21318"/>
                    <a:pt x="20965" y="20612"/>
                    <a:pt x="21600" y="199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7" name="Line"/>
            <p:cNvSpPr/>
            <p:nvPr/>
          </p:nvSpPr>
          <p:spPr>
            <a:xfrm>
              <a:off x="3076725" y="5084764"/>
              <a:ext cx="158751" cy="280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1" fill="norm" stroke="1" extrusionOk="0">
                  <a:moveTo>
                    <a:pt x="21600" y="581"/>
                  </a:moveTo>
                  <a:cubicBezTo>
                    <a:pt x="19872" y="256"/>
                    <a:pt x="18144" y="-69"/>
                    <a:pt x="16704" y="12"/>
                  </a:cubicBezTo>
                  <a:cubicBezTo>
                    <a:pt x="15264" y="93"/>
                    <a:pt x="14112" y="581"/>
                    <a:pt x="11808" y="2854"/>
                  </a:cubicBezTo>
                  <a:cubicBezTo>
                    <a:pt x="9504" y="5128"/>
                    <a:pt x="6048" y="9188"/>
                    <a:pt x="3888" y="12599"/>
                  </a:cubicBezTo>
                  <a:cubicBezTo>
                    <a:pt x="1728" y="16009"/>
                    <a:pt x="864" y="18770"/>
                    <a:pt x="0" y="215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8" name="Line"/>
            <p:cNvSpPr/>
            <p:nvPr/>
          </p:nvSpPr>
          <p:spPr>
            <a:xfrm>
              <a:off x="3235475" y="4893284"/>
              <a:ext cx="165101" cy="159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7" fill="norm" stroke="1" extrusionOk="0">
                  <a:moveTo>
                    <a:pt x="0" y="4500"/>
                  </a:moveTo>
                  <a:cubicBezTo>
                    <a:pt x="0" y="3097"/>
                    <a:pt x="0" y="1695"/>
                    <a:pt x="1246" y="853"/>
                  </a:cubicBezTo>
                  <a:cubicBezTo>
                    <a:pt x="2492" y="12"/>
                    <a:pt x="4985" y="-269"/>
                    <a:pt x="6508" y="292"/>
                  </a:cubicBezTo>
                  <a:cubicBezTo>
                    <a:pt x="8031" y="853"/>
                    <a:pt x="8585" y="2256"/>
                    <a:pt x="8585" y="4500"/>
                  </a:cubicBezTo>
                  <a:cubicBezTo>
                    <a:pt x="8585" y="6744"/>
                    <a:pt x="8031" y="9830"/>
                    <a:pt x="7338" y="12074"/>
                  </a:cubicBezTo>
                  <a:cubicBezTo>
                    <a:pt x="6646" y="14318"/>
                    <a:pt x="5815" y="15721"/>
                    <a:pt x="4985" y="17123"/>
                  </a:cubicBezTo>
                  <a:cubicBezTo>
                    <a:pt x="4154" y="18526"/>
                    <a:pt x="3323" y="19928"/>
                    <a:pt x="3738" y="20630"/>
                  </a:cubicBezTo>
                  <a:cubicBezTo>
                    <a:pt x="4154" y="21331"/>
                    <a:pt x="5815" y="21331"/>
                    <a:pt x="9000" y="20910"/>
                  </a:cubicBezTo>
                  <a:cubicBezTo>
                    <a:pt x="12185" y="20489"/>
                    <a:pt x="16892" y="19648"/>
                    <a:pt x="21600" y="188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9" name="Line"/>
            <p:cNvSpPr/>
            <p:nvPr/>
          </p:nvSpPr>
          <p:spPr>
            <a:xfrm>
              <a:off x="3502175" y="5203643"/>
              <a:ext cx="209551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4582" y="11918"/>
                    <a:pt x="9164" y="3818"/>
                    <a:pt x="12764" y="1118"/>
                  </a:cubicBezTo>
                  <a:cubicBezTo>
                    <a:pt x="16364" y="-1582"/>
                    <a:pt x="18982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0" name="Line"/>
            <p:cNvSpPr/>
            <p:nvPr/>
          </p:nvSpPr>
          <p:spPr>
            <a:xfrm>
              <a:off x="3611068" y="5117736"/>
              <a:ext cx="18108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20532" y="0"/>
                  </a:moveTo>
                  <a:cubicBezTo>
                    <a:pt x="10932" y="4670"/>
                    <a:pt x="1332" y="9341"/>
                    <a:pt x="132" y="12941"/>
                  </a:cubicBezTo>
                  <a:cubicBezTo>
                    <a:pt x="-1068" y="16541"/>
                    <a:pt x="6132" y="19070"/>
                    <a:pt x="1333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1" name="Line"/>
            <p:cNvSpPr/>
            <p:nvPr/>
          </p:nvSpPr>
          <p:spPr>
            <a:xfrm>
              <a:off x="3789627" y="5071395"/>
              <a:ext cx="220549" cy="260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291" fill="norm" stroke="1" extrusionOk="0">
                  <a:moveTo>
                    <a:pt x="1069" y="4820"/>
                  </a:moveTo>
                  <a:cubicBezTo>
                    <a:pt x="452" y="3783"/>
                    <a:pt x="-165" y="2747"/>
                    <a:pt x="41" y="1969"/>
                  </a:cubicBezTo>
                  <a:cubicBezTo>
                    <a:pt x="246" y="1191"/>
                    <a:pt x="1275" y="673"/>
                    <a:pt x="3126" y="327"/>
                  </a:cubicBezTo>
                  <a:cubicBezTo>
                    <a:pt x="4978" y="-18"/>
                    <a:pt x="7652" y="-191"/>
                    <a:pt x="10018" y="327"/>
                  </a:cubicBezTo>
                  <a:cubicBezTo>
                    <a:pt x="12384" y="846"/>
                    <a:pt x="14441" y="2055"/>
                    <a:pt x="14235" y="4302"/>
                  </a:cubicBezTo>
                  <a:cubicBezTo>
                    <a:pt x="14029" y="6548"/>
                    <a:pt x="11561" y="9831"/>
                    <a:pt x="9401" y="12423"/>
                  </a:cubicBezTo>
                  <a:cubicBezTo>
                    <a:pt x="7241" y="15015"/>
                    <a:pt x="5389" y="16916"/>
                    <a:pt x="4361" y="18299"/>
                  </a:cubicBezTo>
                  <a:cubicBezTo>
                    <a:pt x="3332" y="19681"/>
                    <a:pt x="3126" y="20545"/>
                    <a:pt x="3949" y="20977"/>
                  </a:cubicBezTo>
                  <a:cubicBezTo>
                    <a:pt x="4772" y="21409"/>
                    <a:pt x="6624" y="21409"/>
                    <a:pt x="9709" y="20891"/>
                  </a:cubicBezTo>
                  <a:cubicBezTo>
                    <a:pt x="12795" y="20372"/>
                    <a:pt x="17115" y="19335"/>
                    <a:pt x="21435" y="182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2" name="Line"/>
            <p:cNvSpPr/>
            <p:nvPr/>
          </p:nvSpPr>
          <p:spPr>
            <a:xfrm>
              <a:off x="4118125" y="5081098"/>
              <a:ext cx="247651" cy="201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4" fill="norm" stroke="1" extrusionOk="0">
                  <a:moveTo>
                    <a:pt x="0" y="515"/>
                  </a:moveTo>
                  <a:cubicBezTo>
                    <a:pt x="923" y="69"/>
                    <a:pt x="1846" y="-376"/>
                    <a:pt x="3231" y="515"/>
                  </a:cubicBezTo>
                  <a:cubicBezTo>
                    <a:pt x="4615" y="1405"/>
                    <a:pt x="6462" y="3632"/>
                    <a:pt x="8954" y="6861"/>
                  </a:cubicBezTo>
                  <a:cubicBezTo>
                    <a:pt x="11446" y="10090"/>
                    <a:pt x="14585" y="14321"/>
                    <a:pt x="16800" y="16882"/>
                  </a:cubicBezTo>
                  <a:cubicBezTo>
                    <a:pt x="19015" y="19443"/>
                    <a:pt x="20308" y="20333"/>
                    <a:pt x="21600" y="212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3" name="Line"/>
            <p:cNvSpPr/>
            <p:nvPr/>
          </p:nvSpPr>
          <p:spPr>
            <a:xfrm>
              <a:off x="4232425" y="5092336"/>
              <a:ext cx="13970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73" y="2400"/>
                    <a:pt x="13745" y="4800"/>
                    <a:pt x="10636" y="7385"/>
                  </a:cubicBezTo>
                  <a:cubicBezTo>
                    <a:pt x="7527" y="9969"/>
                    <a:pt x="5236" y="12738"/>
                    <a:pt x="3600" y="15138"/>
                  </a:cubicBezTo>
                  <a:cubicBezTo>
                    <a:pt x="1964" y="17538"/>
                    <a:pt x="982" y="1956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4" name="Line"/>
            <p:cNvSpPr/>
            <p:nvPr/>
          </p:nvSpPr>
          <p:spPr>
            <a:xfrm>
              <a:off x="4429275" y="5009786"/>
              <a:ext cx="1714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33" y="3900"/>
                    <a:pt x="7467" y="7800"/>
                    <a:pt x="10267" y="10950"/>
                  </a:cubicBezTo>
                  <a:cubicBezTo>
                    <a:pt x="13067" y="14100"/>
                    <a:pt x="14933" y="16500"/>
                    <a:pt x="16667" y="18150"/>
                  </a:cubicBezTo>
                  <a:cubicBezTo>
                    <a:pt x="18400" y="19800"/>
                    <a:pt x="20000" y="207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5" name="Line"/>
            <p:cNvSpPr/>
            <p:nvPr/>
          </p:nvSpPr>
          <p:spPr>
            <a:xfrm>
              <a:off x="4568975" y="5073286"/>
              <a:ext cx="9525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320" y="2645"/>
                    <a:pt x="11040" y="5290"/>
                    <a:pt x="7440" y="8890"/>
                  </a:cubicBezTo>
                  <a:cubicBezTo>
                    <a:pt x="3840" y="12490"/>
                    <a:pt x="1920" y="1704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6" name="Line"/>
            <p:cNvSpPr/>
            <p:nvPr/>
          </p:nvSpPr>
          <p:spPr>
            <a:xfrm>
              <a:off x="4822975" y="5219336"/>
              <a:ext cx="2032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75" y="18000"/>
                    <a:pt x="12150" y="14400"/>
                    <a:pt x="15750" y="10800"/>
                  </a:cubicBezTo>
                  <a:cubicBezTo>
                    <a:pt x="19350" y="7200"/>
                    <a:pt x="20475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7" name="Line"/>
            <p:cNvSpPr/>
            <p:nvPr/>
          </p:nvSpPr>
          <p:spPr>
            <a:xfrm>
              <a:off x="4943625" y="5149486"/>
              <a:ext cx="5715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00" y="6207"/>
                    <a:pt x="1600" y="12414"/>
                    <a:pt x="3200" y="16014"/>
                  </a:cubicBezTo>
                  <a:cubicBezTo>
                    <a:pt x="4800" y="19614"/>
                    <a:pt x="7200" y="20607"/>
                    <a:pt x="10400" y="21103"/>
                  </a:cubicBezTo>
                  <a:cubicBezTo>
                    <a:pt x="13600" y="21600"/>
                    <a:pt x="17600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8" name="Line"/>
            <p:cNvSpPr/>
            <p:nvPr/>
          </p:nvSpPr>
          <p:spPr>
            <a:xfrm>
              <a:off x="5083325" y="5033775"/>
              <a:ext cx="171451" cy="204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6" fill="norm" stroke="1" extrusionOk="0">
                  <a:moveTo>
                    <a:pt x="0" y="147"/>
                  </a:moveTo>
                  <a:cubicBezTo>
                    <a:pt x="1333" y="-74"/>
                    <a:pt x="2667" y="-294"/>
                    <a:pt x="4267" y="1469"/>
                  </a:cubicBezTo>
                  <a:cubicBezTo>
                    <a:pt x="5867" y="3233"/>
                    <a:pt x="7733" y="6979"/>
                    <a:pt x="10667" y="10616"/>
                  </a:cubicBezTo>
                  <a:cubicBezTo>
                    <a:pt x="13600" y="14253"/>
                    <a:pt x="17600" y="17779"/>
                    <a:pt x="21600" y="213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9" name="Line"/>
            <p:cNvSpPr/>
            <p:nvPr/>
          </p:nvSpPr>
          <p:spPr>
            <a:xfrm>
              <a:off x="5224398" y="5105036"/>
              <a:ext cx="100228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600" fill="norm" stroke="1" extrusionOk="0">
                  <a:moveTo>
                    <a:pt x="21308" y="0"/>
                  </a:moveTo>
                  <a:cubicBezTo>
                    <a:pt x="17258" y="1050"/>
                    <a:pt x="13208" y="2100"/>
                    <a:pt x="9608" y="4350"/>
                  </a:cubicBezTo>
                  <a:cubicBezTo>
                    <a:pt x="6008" y="6600"/>
                    <a:pt x="2858" y="10050"/>
                    <a:pt x="1283" y="12900"/>
                  </a:cubicBezTo>
                  <a:cubicBezTo>
                    <a:pt x="-292" y="15750"/>
                    <a:pt x="-292" y="18000"/>
                    <a:pt x="608" y="19350"/>
                  </a:cubicBezTo>
                  <a:cubicBezTo>
                    <a:pt x="1508" y="20700"/>
                    <a:pt x="3308" y="21150"/>
                    <a:pt x="510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0" name="Line"/>
            <p:cNvSpPr/>
            <p:nvPr/>
          </p:nvSpPr>
          <p:spPr>
            <a:xfrm>
              <a:off x="5318275" y="4882786"/>
              <a:ext cx="1143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964"/>
                  </a:moveTo>
                  <a:cubicBezTo>
                    <a:pt x="1600" y="982"/>
                    <a:pt x="3200" y="0"/>
                    <a:pt x="5800" y="0"/>
                  </a:cubicBezTo>
                  <a:cubicBezTo>
                    <a:pt x="8400" y="0"/>
                    <a:pt x="12000" y="982"/>
                    <a:pt x="14400" y="2127"/>
                  </a:cubicBezTo>
                  <a:cubicBezTo>
                    <a:pt x="16800" y="3273"/>
                    <a:pt x="18000" y="4582"/>
                    <a:pt x="17600" y="6545"/>
                  </a:cubicBezTo>
                  <a:cubicBezTo>
                    <a:pt x="17200" y="8509"/>
                    <a:pt x="15200" y="11127"/>
                    <a:pt x="13200" y="13091"/>
                  </a:cubicBezTo>
                  <a:cubicBezTo>
                    <a:pt x="11200" y="15055"/>
                    <a:pt x="9200" y="16364"/>
                    <a:pt x="7600" y="17673"/>
                  </a:cubicBezTo>
                  <a:cubicBezTo>
                    <a:pt x="6000" y="18982"/>
                    <a:pt x="4800" y="20291"/>
                    <a:pt x="6000" y="20945"/>
                  </a:cubicBezTo>
                  <a:cubicBezTo>
                    <a:pt x="7200" y="21600"/>
                    <a:pt x="10800" y="21600"/>
                    <a:pt x="13800" y="21600"/>
                  </a:cubicBezTo>
                  <a:cubicBezTo>
                    <a:pt x="16800" y="21600"/>
                    <a:pt x="19200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1" name="Line"/>
            <p:cNvSpPr/>
            <p:nvPr/>
          </p:nvSpPr>
          <p:spPr>
            <a:xfrm>
              <a:off x="5489725" y="4891114"/>
              <a:ext cx="211668" cy="503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6" fill="norm" stroke="1" extrusionOk="0">
                  <a:moveTo>
                    <a:pt x="8424" y="1814"/>
                  </a:moveTo>
                  <a:cubicBezTo>
                    <a:pt x="11448" y="1181"/>
                    <a:pt x="14472" y="549"/>
                    <a:pt x="16524" y="232"/>
                  </a:cubicBezTo>
                  <a:cubicBezTo>
                    <a:pt x="18576" y="-84"/>
                    <a:pt x="19656" y="-84"/>
                    <a:pt x="20412" y="278"/>
                  </a:cubicBezTo>
                  <a:cubicBezTo>
                    <a:pt x="21168" y="639"/>
                    <a:pt x="21600" y="1362"/>
                    <a:pt x="21600" y="2944"/>
                  </a:cubicBezTo>
                  <a:cubicBezTo>
                    <a:pt x="21600" y="4525"/>
                    <a:pt x="21168" y="6965"/>
                    <a:pt x="20736" y="9270"/>
                  </a:cubicBezTo>
                  <a:cubicBezTo>
                    <a:pt x="20304" y="11575"/>
                    <a:pt x="19872" y="13744"/>
                    <a:pt x="19764" y="15416"/>
                  </a:cubicBezTo>
                  <a:cubicBezTo>
                    <a:pt x="19656" y="17088"/>
                    <a:pt x="19872" y="18262"/>
                    <a:pt x="20088" y="19166"/>
                  </a:cubicBezTo>
                  <a:cubicBezTo>
                    <a:pt x="20304" y="20070"/>
                    <a:pt x="20520" y="20703"/>
                    <a:pt x="19980" y="21064"/>
                  </a:cubicBezTo>
                  <a:cubicBezTo>
                    <a:pt x="19440" y="21426"/>
                    <a:pt x="18144" y="21516"/>
                    <a:pt x="14688" y="21516"/>
                  </a:cubicBezTo>
                  <a:cubicBezTo>
                    <a:pt x="11232" y="21516"/>
                    <a:pt x="5616" y="21426"/>
                    <a:pt x="0" y="213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2" name="Line"/>
            <p:cNvSpPr/>
            <p:nvPr/>
          </p:nvSpPr>
          <p:spPr>
            <a:xfrm>
              <a:off x="6004075" y="5174886"/>
              <a:ext cx="3937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84" y="16560"/>
                    <a:pt x="6968" y="11520"/>
                    <a:pt x="10568" y="7920"/>
                  </a:cubicBezTo>
                  <a:cubicBezTo>
                    <a:pt x="14168" y="4320"/>
                    <a:pt x="17884" y="21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3" name="Line"/>
            <p:cNvSpPr/>
            <p:nvPr/>
          </p:nvSpPr>
          <p:spPr>
            <a:xfrm>
              <a:off x="6790761" y="4933536"/>
              <a:ext cx="235665" cy="565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521" fill="norm" stroke="1" extrusionOk="0">
                  <a:moveTo>
                    <a:pt x="21282" y="243"/>
                  </a:moveTo>
                  <a:cubicBezTo>
                    <a:pt x="20326" y="82"/>
                    <a:pt x="19370" y="-79"/>
                    <a:pt x="18032" y="42"/>
                  </a:cubicBezTo>
                  <a:cubicBezTo>
                    <a:pt x="16694" y="163"/>
                    <a:pt x="14974" y="566"/>
                    <a:pt x="12298" y="1694"/>
                  </a:cubicBezTo>
                  <a:cubicBezTo>
                    <a:pt x="9622" y="2822"/>
                    <a:pt x="5990" y="4676"/>
                    <a:pt x="3505" y="6611"/>
                  </a:cubicBezTo>
                  <a:cubicBezTo>
                    <a:pt x="1020" y="8545"/>
                    <a:pt x="-318" y="10560"/>
                    <a:pt x="64" y="12414"/>
                  </a:cubicBezTo>
                  <a:cubicBezTo>
                    <a:pt x="447" y="14267"/>
                    <a:pt x="2549" y="15960"/>
                    <a:pt x="6372" y="17451"/>
                  </a:cubicBezTo>
                  <a:cubicBezTo>
                    <a:pt x="10195" y="18942"/>
                    <a:pt x="15739" y="20231"/>
                    <a:pt x="21282" y="215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4" name="Line"/>
            <p:cNvSpPr/>
            <p:nvPr/>
          </p:nvSpPr>
          <p:spPr>
            <a:xfrm>
              <a:off x="7180198" y="5039541"/>
              <a:ext cx="189128" cy="344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461" fill="norm" stroke="1" extrusionOk="0">
                  <a:moveTo>
                    <a:pt x="21444" y="124"/>
                  </a:moveTo>
                  <a:cubicBezTo>
                    <a:pt x="18804" y="-7"/>
                    <a:pt x="16164" y="-139"/>
                    <a:pt x="13404" y="322"/>
                  </a:cubicBezTo>
                  <a:cubicBezTo>
                    <a:pt x="10644" y="783"/>
                    <a:pt x="7764" y="1837"/>
                    <a:pt x="5484" y="4076"/>
                  </a:cubicBezTo>
                  <a:cubicBezTo>
                    <a:pt x="3204" y="6315"/>
                    <a:pt x="1524" y="9739"/>
                    <a:pt x="684" y="12571"/>
                  </a:cubicBezTo>
                  <a:cubicBezTo>
                    <a:pt x="-156" y="15402"/>
                    <a:pt x="-156" y="17641"/>
                    <a:pt x="324" y="19024"/>
                  </a:cubicBezTo>
                  <a:cubicBezTo>
                    <a:pt x="804" y="20407"/>
                    <a:pt x="1764" y="20934"/>
                    <a:pt x="4044" y="21198"/>
                  </a:cubicBezTo>
                  <a:cubicBezTo>
                    <a:pt x="6324" y="21461"/>
                    <a:pt x="9924" y="21461"/>
                    <a:pt x="13524" y="214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5" name="Line"/>
            <p:cNvSpPr/>
            <p:nvPr/>
          </p:nvSpPr>
          <p:spPr>
            <a:xfrm>
              <a:off x="7178825" y="5257436"/>
              <a:ext cx="1905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6" name="Line"/>
            <p:cNvSpPr/>
            <p:nvPr/>
          </p:nvSpPr>
          <p:spPr>
            <a:xfrm>
              <a:off x="7483989" y="5061582"/>
              <a:ext cx="247287" cy="323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292" fill="norm" stroke="1" extrusionOk="0">
                  <a:moveTo>
                    <a:pt x="21568" y="352"/>
                  </a:moveTo>
                  <a:cubicBezTo>
                    <a:pt x="18245" y="74"/>
                    <a:pt x="14922" y="-205"/>
                    <a:pt x="11691" y="213"/>
                  </a:cubicBezTo>
                  <a:cubicBezTo>
                    <a:pt x="8460" y="631"/>
                    <a:pt x="5322" y="1746"/>
                    <a:pt x="3476" y="3070"/>
                  </a:cubicBezTo>
                  <a:cubicBezTo>
                    <a:pt x="1630" y="4394"/>
                    <a:pt x="1076" y="5927"/>
                    <a:pt x="706" y="8226"/>
                  </a:cubicBezTo>
                  <a:cubicBezTo>
                    <a:pt x="337" y="10525"/>
                    <a:pt x="153" y="13591"/>
                    <a:pt x="60" y="15472"/>
                  </a:cubicBezTo>
                  <a:cubicBezTo>
                    <a:pt x="-32" y="17354"/>
                    <a:pt x="-32" y="18050"/>
                    <a:pt x="153" y="18747"/>
                  </a:cubicBezTo>
                  <a:cubicBezTo>
                    <a:pt x="337" y="19444"/>
                    <a:pt x="706" y="20141"/>
                    <a:pt x="2368" y="20629"/>
                  </a:cubicBezTo>
                  <a:cubicBezTo>
                    <a:pt x="4030" y="21116"/>
                    <a:pt x="6983" y="21395"/>
                    <a:pt x="9753" y="21256"/>
                  </a:cubicBezTo>
                  <a:cubicBezTo>
                    <a:pt x="12522" y="21116"/>
                    <a:pt x="15106" y="20559"/>
                    <a:pt x="17691" y="200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7" name="Line"/>
            <p:cNvSpPr/>
            <p:nvPr/>
          </p:nvSpPr>
          <p:spPr>
            <a:xfrm>
              <a:off x="7693175" y="5193936"/>
              <a:ext cx="21590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59" y="0"/>
                    <a:pt x="2118" y="0"/>
                    <a:pt x="4024" y="1867"/>
                  </a:cubicBezTo>
                  <a:cubicBezTo>
                    <a:pt x="5929" y="3733"/>
                    <a:pt x="8682" y="7467"/>
                    <a:pt x="11753" y="11067"/>
                  </a:cubicBezTo>
                  <a:cubicBezTo>
                    <a:pt x="14824" y="14667"/>
                    <a:pt x="18212" y="1813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8" name="Line"/>
            <p:cNvSpPr/>
            <p:nvPr/>
          </p:nvSpPr>
          <p:spPr>
            <a:xfrm>
              <a:off x="7792145" y="5178792"/>
              <a:ext cx="116931" cy="250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4" h="21447" fill="norm" stroke="1" extrusionOk="0">
                  <a:moveTo>
                    <a:pt x="20934" y="210"/>
                  </a:moveTo>
                  <a:cubicBezTo>
                    <a:pt x="18281" y="29"/>
                    <a:pt x="15629" y="-153"/>
                    <a:pt x="13545" y="210"/>
                  </a:cubicBezTo>
                  <a:cubicBezTo>
                    <a:pt x="11460" y="573"/>
                    <a:pt x="9945" y="1481"/>
                    <a:pt x="7481" y="4113"/>
                  </a:cubicBezTo>
                  <a:cubicBezTo>
                    <a:pt x="5018" y="6744"/>
                    <a:pt x="1608" y="11101"/>
                    <a:pt x="471" y="14277"/>
                  </a:cubicBezTo>
                  <a:cubicBezTo>
                    <a:pt x="-666" y="17454"/>
                    <a:pt x="471" y="19450"/>
                    <a:pt x="1608" y="214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9" name="Line"/>
            <p:cNvSpPr/>
            <p:nvPr/>
          </p:nvSpPr>
          <p:spPr>
            <a:xfrm>
              <a:off x="7890025" y="5080816"/>
              <a:ext cx="250184" cy="379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533" fill="norm" stroke="1" extrusionOk="0">
                  <a:moveTo>
                    <a:pt x="0" y="3173"/>
                  </a:moveTo>
                  <a:cubicBezTo>
                    <a:pt x="0" y="2573"/>
                    <a:pt x="0" y="1973"/>
                    <a:pt x="998" y="1433"/>
                  </a:cubicBezTo>
                  <a:cubicBezTo>
                    <a:pt x="1997" y="893"/>
                    <a:pt x="3993" y="413"/>
                    <a:pt x="6716" y="173"/>
                  </a:cubicBezTo>
                  <a:cubicBezTo>
                    <a:pt x="9439" y="-67"/>
                    <a:pt x="12887" y="-67"/>
                    <a:pt x="15519" y="233"/>
                  </a:cubicBezTo>
                  <a:cubicBezTo>
                    <a:pt x="18151" y="533"/>
                    <a:pt x="19966" y="1133"/>
                    <a:pt x="20783" y="2633"/>
                  </a:cubicBezTo>
                  <a:cubicBezTo>
                    <a:pt x="21600" y="4133"/>
                    <a:pt x="21418" y="6533"/>
                    <a:pt x="21328" y="9353"/>
                  </a:cubicBezTo>
                  <a:cubicBezTo>
                    <a:pt x="21237" y="12173"/>
                    <a:pt x="21237" y="15413"/>
                    <a:pt x="21328" y="17393"/>
                  </a:cubicBezTo>
                  <a:cubicBezTo>
                    <a:pt x="21418" y="19373"/>
                    <a:pt x="21600" y="20093"/>
                    <a:pt x="21237" y="20573"/>
                  </a:cubicBezTo>
                  <a:cubicBezTo>
                    <a:pt x="20874" y="21053"/>
                    <a:pt x="19966" y="21293"/>
                    <a:pt x="17788" y="21413"/>
                  </a:cubicBezTo>
                  <a:cubicBezTo>
                    <a:pt x="15610" y="21533"/>
                    <a:pt x="12161" y="21533"/>
                    <a:pt x="8713" y="215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0" name="Line"/>
            <p:cNvSpPr/>
            <p:nvPr/>
          </p:nvSpPr>
          <p:spPr>
            <a:xfrm>
              <a:off x="8366275" y="5308236"/>
              <a:ext cx="2540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60" y="14400"/>
                    <a:pt x="9720" y="7200"/>
                    <a:pt x="13320" y="3600"/>
                  </a:cubicBezTo>
                  <a:cubicBezTo>
                    <a:pt x="16920" y="0"/>
                    <a:pt x="1926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1" name="Line"/>
            <p:cNvSpPr/>
            <p:nvPr/>
          </p:nvSpPr>
          <p:spPr>
            <a:xfrm>
              <a:off x="8527919" y="5193936"/>
              <a:ext cx="9807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5860"/>
                    <a:pt x="2735" y="11721"/>
                    <a:pt x="575" y="15321"/>
                  </a:cubicBezTo>
                  <a:cubicBezTo>
                    <a:pt x="-1585" y="18921"/>
                    <a:pt x="2735" y="20260"/>
                    <a:pt x="70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2" name="Line"/>
            <p:cNvSpPr/>
            <p:nvPr/>
          </p:nvSpPr>
          <p:spPr>
            <a:xfrm>
              <a:off x="8758763" y="5160446"/>
              <a:ext cx="248863" cy="312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429" fill="norm" stroke="1" extrusionOk="0">
                  <a:moveTo>
                    <a:pt x="21522" y="989"/>
                  </a:moveTo>
                  <a:cubicBezTo>
                    <a:pt x="19875" y="409"/>
                    <a:pt x="18227" y="-171"/>
                    <a:pt x="15847" y="46"/>
                  </a:cubicBezTo>
                  <a:cubicBezTo>
                    <a:pt x="13468" y="264"/>
                    <a:pt x="10356" y="1279"/>
                    <a:pt x="7702" y="3381"/>
                  </a:cubicBezTo>
                  <a:cubicBezTo>
                    <a:pt x="5047" y="5483"/>
                    <a:pt x="2851" y="8672"/>
                    <a:pt x="1569" y="11499"/>
                  </a:cubicBezTo>
                  <a:cubicBezTo>
                    <a:pt x="288" y="14326"/>
                    <a:pt x="-78" y="16790"/>
                    <a:pt x="14" y="18312"/>
                  </a:cubicBezTo>
                  <a:cubicBezTo>
                    <a:pt x="105" y="19834"/>
                    <a:pt x="654" y="20414"/>
                    <a:pt x="3400" y="20777"/>
                  </a:cubicBezTo>
                  <a:cubicBezTo>
                    <a:pt x="6146" y="21139"/>
                    <a:pt x="11088" y="21284"/>
                    <a:pt x="16030" y="214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3" name="Line"/>
            <p:cNvSpPr/>
            <p:nvPr/>
          </p:nvSpPr>
          <p:spPr>
            <a:xfrm>
              <a:off x="8794811" y="5333636"/>
              <a:ext cx="219165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1567" y="21600"/>
                  </a:moveTo>
                  <a:cubicBezTo>
                    <a:pt x="736" y="18000"/>
                    <a:pt x="-95" y="14400"/>
                    <a:pt x="9" y="12000"/>
                  </a:cubicBezTo>
                  <a:cubicBezTo>
                    <a:pt x="113" y="9600"/>
                    <a:pt x="1151" y="8400"/>
                    <a:pt x="4890" y="6600"/>
                  </a:cubicBezTo>
                  <a:cubicBezTo>
                    <a:pt x="8628" y="4800"/>
                    <a:pt x="15067" y="2400"/>
                    <a:pt x="2150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4" name="Line"/>
            <p:cNvSpPr/>
            <p:nvPr/>
          </p:nvSpPr>
          <p:spPr>
            <a:xfrm>
              <a:off x="9082909" y="5125369"/>
              <a:ext cx="343817" cy="397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461" fill="norm" stroke="1" extrusionOk="0">
                  <a:moveTo>
                    <a:pt x="21394" y="1988"/>
                  </a:moveTo>
                  <a:cubicBezTo>
                    <a:pt x="18760" y="1302"/>
                    <a:pt x="16126" y="617"/>
                    <a:pt x="14084" y="274"/>
                  </a:cubicBezTo>
                  <a:cubicBezTo>
                    <a:pt x="12043" y="-69"/>
                    <a:pt x="10594" y="-69"/>
                    <a:pt x="9606" y="160"/>
                  </a:cubicBezTo>
                  <a:cubicBezTo>
                    <a:pt x="8618" y="388"/>
                    <a:pt x="8092" y="845"/>
                    <a:pt x="7235" y="2674"/>
                  </a:cubicBezTo>
                  <a:cubicBezTo>
                    <a:pt x="6379" y="4502"/>
                    <a:pt x="5194" y="7702"/>
                    <a:pt x="3943" y="10731"/>
                  </a:cubicBezTo>
                  <a:cubicBezTo>
                    <a:pt x="2692" y="13760"/>
                    <a:pt x="1374" y="16617"/>
                    <a:pt x="650" y="18388"/>
                  </a:cubicBezTo>
                  <a:cubicBezTo>
                    <a:pt x="-74" y="20160"/>
                    <a:pt x="-206" y="20845"/>
                    <a:pt x="321" y="21188"/>
                  </a:cubicBezTo>
                  <a:cubicBezTo>
                    <a:pt x="848" y="21531"/>
                    <a:pt x="2033" y="21531"/>
                    <a:pt x="4074" y="21302"/>
                  </a:cubicBezTo>
                  <a:cubicBezTo>
                    <a:pt x="6116" y="21074"/>
                    <a:pt x="9014" y="20617"/>
                    <a:pt x="11911" y="201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5" name="Line"/>
            <p:cNvSpPr/>
            <p:nvPr/>
          </p:nvSpPr>
          <p:spPr>
            <a:xfrm>
              <a:off x="9401325" y="5208995"/>
              <a:ext cx="184151" cy="137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18" fill="norm" stroke="1" extrusionOk="0">
                  <a:moveTo>
                    <a:pt x="0" y="608"/>
                  </a:moveTo>
                  <a:cubicBezTo>
                    <a:pt x="1241" y="-37"/>
                    <a:pt x="2483" y="-682"/>
                    <a:pt x="5214" y="1575"/>
                  </a:cubicBezTo>
                  <a:cubicBezTo>
                    <a:pt x="7945" y="3831"/>
                    <a:pt x="12166" y="8990"/>
                    <a:pt x="15145" y="12697"/>
                  </a:cubicBezTo>
                  <a:cubicBezTo>
                    <a:pt x="18124" y="16405"/>
                    <a:pt x="19862" y="18661"/>
                    <a:pt x="21600" y="209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6" name="Line"/>
            <p:cNvSpPr/>
            <p:nvPr/>
          </p:nvSpPr>
          <p:spPr>
            <a:xfrm>
              <a:off x="9553725" y="5219822"/>
              <a:ext cx="91346" cy="285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405" fill="norm" stroke="1" extrusionOk="0">
                  <a:moveTo>
                    <a:pt x="20618" y="1393"/>
                  </a:moveTo>
                  <a:cubicBezTo>
                    <a:pt x="21109" y="599"/>
                    <a:pt x="21600" y="-195"/>
                    <a:pt x="20618" y="43"/>
                  </a:cubicBezTo>
                  <a:cubicBezTo>
                    <a:pt x="19636" y="281"/>
                    <a:pt x="17182" y="1552"/>
                    <a:pt x="13500" y="4252"/>
                  </a:cubicBezTo>
                  <a:cubicBezTo>
                    <a:pt x="9818" y="6952"/>
                    <a:pt x="4909" y="11081"/>
                    <a:pt x="2455" y="14179"/>
                  </a:cubicBezTo>
                  <a:cubicBezTo>
                    <a:pt x="0" y="17276"/>
                    <a:pt x="0" y="19340"/>
                    <a:pt x="0" y="214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7" name="Line"/>
            <p:cNvSpPr/>
            <p:nvPr/>
          </p:nvSpPr>
          <p:spPr>
            <a:xfrm>
              <a:off x="9668025" y="5170243"/>
              <a:ext cx="198059" cy="390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412" fill="norm" stroke="1" extrusionOk="0">
                  <a:moveTo>
                    <a:pt x="0" y="2345"/>
                  </a:moveTo>
                  <a:cubicBezTo>
                    <a:pt x="230" y="1764"/>
                    <a:pt x="460" y="1183"/>
                    <a:pt x="1953" y="719"/>
                  </a:cubicBezTo>
                  <a:cubicBezTo>
                    <a:pt x="3447" y="254"/>
                    <a:pt x="6204" y="-94"/>
                    <a:pt x="9536" y="22"/>
                  </a:cubicBezTo>
                  <a:cubicBezTo>
                    <a:pt x="12868" y="138"/>
                    <a:pt x="16774" y="719"/>
                    <a:pt x="18957" y="1300"/>
                  </a:cubicBezTo>
                  <a:cubicBezTo>
                    <a:pt x="21140" y="1880"/>
                    <a:pt x="21600" y="2461"/>
                    <a:pt x="21485" y="2983"/>
                  </a:cubicBezTo>
                  <a:cubicBezTo>
                    <a:pt x="21370" y="3506"/>
                    <a:pt x="20681" y="3971"/>
                    <a:pt x="19532" y="5771"/>
                  </a:cubicBezTo>
                  <a:cubicBezTo>
                    <a:pt x="18383" y="7571"/>
                    <a:pt x="16774" y="10706"/>
                    <a:pt x="15970" y="13145"/>
                  </a:cubicBezTo>
                  <a:cubicBezTo>
                    <a:pt x="15166" y="15583"/>
                    <a:pt x="15166" y="17325"/>
                    <a:pt x="15396" y="18603"/>
                  </a:cubicBezTo>
                  <a:cubicBezTo>
                    <a:pt x="15626" y="19880"/>
                    <a:pt x="16085" y="20693"/>
                    <a:pt x="15740" y="21100"/>
                  </a:cubicBezTo>
                  <a:cubicBezTo>
                    <a:pt x="15396" y="21506"/>
                    <a:pt x="14247" y="21506"/>
                    <a:pt x="12523" y="21158"/>
                  </a:cubicBezTo>
                  <a:cubicBezTo>
                    <a:pt x="10800" y="20809"/>
                    <a:pt x="8502" y="20112"/>
                    <a:pt x="6204" y="194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8" name="Line"/>
            <p:cNvSpPr/>
            <p:nvPr/>
          </p:nvSpPr>
          <p:spPr>
            <a:xfrm>
              <a:off x="9953775" y="5098686"/>
              <a:ext cx="145469" cy="4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8" h="21600" fill="norm" stroke="1" extrusionOk="0">
                  <a:moveTo>
                    <a:pt x="9127" y="0"/>
                  </a:moveTo>
                  <a:cubicBezTo>
                    <a:pt x="13386" y="2160"/>
                    <a:pt x="17645" y="4320"/>
                    <a:pt x="19623" y="7097"/>
                  </a:cubicBezTo>
                  <a:cubicBezTo>
                    <a:pt x="21600" y="9874"/>
                    <a:pt x="21296" y="13269"/>
                    <a:pt x="18710" y="15789"/>
                  </a:cubicBezTo>
                  <a:cubicBezTo>
                    <a:pt x="16124" y="18309"/>
                    <a:pt x="11256" y="19954"/>
                    <a:pt x="7758" y="20777"/>
                  </a:cubicBezTo>
                  <a:cubicBezTo>
                    <a:pt x="4259" y="21600"/>
                    <a:pt x="2130" y="21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9" name="Line"/>
            <p:cNvSpPr/>
            <p:nvPr/>
          </p:nvSpPr>
          <p:spPr>
            <a:xfrm>
              <a:off x="10188725" y="4864678"/>
              <a:ext cx="228601" cy="227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1" fill="norm" stroke="1" extrusionOk="0">
                  <a:moveTo>
                    <a:pt x="0" y="1111"/>
                  </a:moveTo>
                  <a:cubicBezTo>
                    <a:pt x="2200" y="511"/>
                    <a:pt x="4400" y="-89"/>
                    <a:pt x="6200" y="11"/>
                  </a:cubicBezTo>
                  <a:cubicBezTo>
                    <a:pt x="8000" y="111"/>
                    <a:pt x="9400" y="911"/>
                    <a:pt x="9700" y="2311"/>
                  </a:cubicBezTo>
                  <a:cubicBezTo>
                    <a:pt x="10000" y="3711"/>
                    <a:pt x="9200" y="5711"/>
                    <a:pt x="7900" y="7411"/>
                  </a:cubicBezTo>
                  <a:cubicBezTo>
                    <a:pt x="6600" y="9111"/>
                    <a:pt x="4800" y="10511"/>
                    <a:pt x="3400" y="11811"/>
                  </a:cubicBezTo>
                  <a:cubicBezTo>
                    <a:pt x="2000" y="13111"/>
                    <a:pt x="1000" y="14311"/>
                    <a:pt x="1000" y="15111"/>
                  </a:cubicBezTo>
                  <a:cubicBezTo>
                    <a:pt x="1000" y="15911"/>
                    <a:pt x="2000" y="16311"/>
                    <a:pt x="5300" y="17111"/>
                  </a:cubicBezTo>
                  <a:cubicBezTo>
                    <a:pt x="8600" y="17911"/>
                    <a:pt x="14200" y="19111"/>
                    <a:pt x="17300" y="19911"/>
                  </a:cubicBezTo>
                  <a:cubicBezTo>
                    <a:pt x="20400" y="20711"/>
                    <a:pt x="21000" y="21111"/>
                    <a:pt x="21600" y="215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0" name="Line"/>
            <p:cNvSpPr/>
            <p:nvPr/>
          </p:nvSpPr>
          <p:spPr>
            <a:xfrm>
              <a:off x="1171725" y="5905136"/>
              <a:ext cx="2349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1" name="Line"/>
            <p:cNvSpPr/>
            <p:nvPr/>
          </p:nvSpPr>
          <p:spPr>
            <a:xfrm>
              <a:off x="1235225" y="6013086"/>
              <a:ext cx="177801" cy="41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0" fill="norm" stroke="1" extrusionOk="0">
                  <a:moveTo>
                    <a:pt x="3086" y="0"/>
                  </a:moveTo>
                  <a:cubicBezTo>
                    <a:pt x="1543" y="6480"/>
                    <a:pt x="0" y="12960"/>
                    <a:pt x="0" y="16740"/>
                  </a:cubicBezTo>
                  <a:cubicBezTo>
                    <a:pt x="0" y="20520"/>
                    <a:pt x="1543" y="21600"/>
                    <a:pt x="5400" y="21060"/>
                  </a:cubicBezTo>
                  <a:cubicBezTo>
                    <a:pt x="9257" y="20520"/>
                    <a:pt x="15429" y="18360"/>
                    <a:pt x="21600" y="16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2" name="Line"/>
            <p:cNvSpPr/>
            <p:nvPr/>
          </p:nvSpPr>
          <p:spPr>
            <a:xfrm>
              <a:off x="2143275" y="5498736"/>
              <a:ext cx="28892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5" y="19385"/>
                    <a:pt x="1171" y="17169"/>
                    <a:pt x="1756" y="15231"/>
                  </a:cubicBezTo>
                  <a:cubicBezTo>
                    <a:pt x="2342" y="13292"/>
                    <a:pt x="2927" y="11631"/>
                    <a:pt x="3560" y="10800"/>
                  </a:cubicBezTo>
                  <a:cubicBezTo>
                    <a:pt x="4193" y="9969"/>
                    <a:pt x="4874" y="9969"/>
                    <a:pt x="5499" y="9692"/>
                  </a:cubicBezTo>
                  <a:cubicBezTo>
                    <a:pt x="6124" y="9415"/>
                    <a:pt x="6694" y="8862"/>
                    <a:pt x="7247" y="8585"/>
                  </a:cubicBezTo>
                  <a:cubicBezTo>
                    <a:pt x="7801" y="8308"/>
                    <a:pt x="8339" y="8308"/>
                    <a:pt x="8901" y="8031"/>
                  </a:cubicBezTo>
                  <a:cubicBezTo>
                    <a:pt x="9463" y="7754"/>
                    <a:pt x="10048" y="7200"/>
                    <a:pt x="10673" y="6369"/>
                  </a:cubicBezTo>
                  <a:cubicBezTo>
                    <a:pt x="11298" y="5538"/>
                    <a:pt x="11963" y="4431"/>
                    <a:pt x="12533" y="3600"/>
                  </a:cubicBezTo>
                  <a:cubicBezTo>
                    <a:pt x="13102" y="2769"/>
                    <a:pt x="13577" y="2215"/>
                    <a:pt x="14163" y="1662"/>
                  </a:cubicBezTo>
                  <a:cubicBezTo>
                    <a:pt x="14748" y="1108"/>
                    <a:pt x="15444" y="554"/>
                    <a:pt x="16101" y="277"/>
                  </a:cubicBezTo>
                  <a:cubicBezTo>
                    <a:pt x="16758" y="0"/>
                    <a:pt x="17375" y="0"/>
                    <a:pt x="17984" y="0"/>
                  </a:cubicBezTo>
                  <a:cubicBezTo>
                    <a:pt x="18593" y="0"/>
                    <a:pt x="19195" y="0"/>
                    <a:pt x="19756" y="277"/>
                  </a:cubicBezTo>
                  <a:cubicBezTo>
                    <a:pt x="20318" y="554"/>
                    <a:pt x="20840" y="1108"/>
                    <a:pt x="21141" y="2215"/>
                  </a:cubicBezTo>
                  <a:cubicBezTo>
                    <a:pt x="21442" y="3323"/>
                    <a:pt x="21521" y="4985"/>
                    <a:pt x="21600" y="66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3" name="Line"/>
            <p:cNvSpPr/>
            <p:nvPr/>
          </p:nvSpPr>
          <p:spPr>
            <a:xfrm>
              <a:off x="1738399" y="5852443"/>
              <a:ext cx="239777" cy="279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291" fill="norm" stroke="1" extrusionOk="0">
                  <a:moveTo>
                    <a:pt x="21464" y="144"/>
                  </a:moveTo>
                  <a:cubicBezTo>
                    <a:pt x="18432" y="-17"/>
                    <a:pt x="15401" y="-178"/>
                    <a:pt x="12653" y="467"/>
                  </a:cubicBezTo>
                  <a:cubicBezTo>
                    <a:pt x="9906" y="1112"/>
                    <a:pt x="7443" y="2562"/>
                    <a:pt x="5359" y="5222"/>
                  </a:cubicBezTo>
                  <a:cubicBezTo>
                    <a:pt x="3275" y="7882"/>
                    <a:pt x="1569" y="11750"/>
                    <a:pt x="717" y="14491"/>
                  </a:cubicBezTo>
                  <a:cubicBezTo>
                    <a:pt x="-136" y="17231"/>
                    <a:pt x="-136" y="18843"/>
                    <a:pt x="243" y="19891"/>
                  </a:cubicBezTo>
                  <a:cubicBezTo>
                    <a:pt x="622" y="20938"/>
                    <a:pt x="1380" y="21422"/>
                    <a:pt x="3843" y="21261"/>
                  </a:cubicBezTo>
                  <a:cubicBezTo>
                    <a:pt x="6306" y="21100"/>
                    <a:pt x="10475" y="20294"/>
                    <a:pt x="13222" y="19649"/>
                  </a:cubicBezTo>
                  <a:cubicBezTo>
                    <a:pt x="15969" y="19004"/>
                    <a:pt x="17296" y="18521"/>
                    <a:pt x="18622" y="180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4" name="Line"/>
            <p:cNvSpPr/>
            <p:nvPr/>
          </p:nvSpPr>
          <p:spPr>
            <a:xfrm>
              <a:off x="1781325" y="6032136"/>
              <a:ext cx="146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35" y="18000"/>
                    <a:pt x="11270" y="14400"/>
                    <a:pt x="14870" y="10800"/>
                  </a:cubicBezTo>
                  <a:cubicBezTo>
                    <a:pt x="18470" y="7200"/>
                    <a:pt x="20035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5" name="Line"/>
            <p:cNvSpPr/>
            <p:nvPr/>
          </p:nvSpPr>
          <p:spPr>
            <a:xfrm>
              <a:off x="2010720" y="5830389"/>
              <a:ext cx="230253" cy="318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414" fill="norm" stroke="1" extrusionOk="0">
                  <a:moveTo>
                    <a:pt x="18188" y="3313"/>
                  </a:moveTo>
                  <a:cubicBezTo>
                    <a:pt x="18777" y="2744"/>
                    <a:pt x="19366" y="2176"/>
                    <a:pt x="20053" y="1607"/>
                  </a:cubicBezTo>
                  <a:cubicBezTo>
                    <a:pt x="20741" y="1039"/>
                    <a:pt x="21526" y="470"/>
                    <a:pt x="21330" y="186"/>
                  </a:cubicBezTo>
                  <a:cubicBezTo>
                    <a:pt x="21133" y="-98"/>
                    <a:pt x="19955" y="-98"/>
                    <a:pt x="17697" y="470"/>
                  </a:cubicBezTo>
                  <a:cubicBezTo>
                    <a:pt x="15439" y="1039"/>
                    <a:pt x="12101" y="2176"/>
                    <a:pt x="9450" y="3739"/>
                  </a:cubicBezTo>
                  <a:cubicBezTo>
                    <a:pt x="6799" y="5302"/>
                    <a:pt x="4835" y="7291"/>
                    <a:pt x="3362" y="9565"/>
                  </a:cubicBezTo>
                  <a:cubicBezTo>
                    <a:pt x="1890" y="11839"/>
                    <a:pt x="908" y="14397"/>
                    <a:pt x="417" y="16031"/>
                  </a:cubicBezTo>
                  <a:cubicBezTo>
                    <a:pt x="-74" y="17665"/>
                    <a:pt x="-74" y="18376"/>
                    <a:pt x="122" y="19086"/>
                  </a:cubicBezTo>
                  <a:cubicBezTo>
                    <a:pt x="319" y="19797"/>
                    <a:pt x="711" y="20507"/>
                    <a:pt x="2381" y="20934"/>
                  </a:cubicBezTo>
                  <a:cubicBezTo>
                    <a:pt x="4050" y="21360"/>
                    <a:pt x="6995" y="21502"/>
                    <a:pt x="9155" y="21360"/>
                  </a:cubicBezTo>
                  <a:cubicBezTo>
                    <a:pt x="11315" y="21218"/>
                    <a:pt x="12690" y="20791"/>
                    <a:pt x="14064" y="203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6" name="Line"/>
            <p:cNvSpPr/>
            <p:nvPr/>
          </p:nvSpPr>
          <p:spPr>
            <a:xfrm>
              <a:off x="2244875" y="5955936"/>
              <a:ext cx="1714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00" y="0"/>
                    <a:pt x="3200" y="0"/>
                    <a:pt x="6133" y="3000"/>
                  </a:cubicBezTo>
                  <a:cubicBezTo>
                    <a:pt x="9067" y="6000"/>
                    <a:pt x="13333" y="12000"/>
                    <a:pt x="15867" y="15600"/>
                  </a:cubicBezTo>
                  <a:cubicBezTo>
                    <a:pt x="18400" y="19200"/>
                    <a:pt x="19200" y="20400"/>
                    <a:pt x="19867" y="21000"/>
                  </a:cubicBezTo>
                  <a:cubicBezTo>
                    <a:pt x="20533" y="21600"/>
                    <a:pt x="21067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7" name="Line"/>
            <p:cNvSpPr/>
            <p:nvPr/>
          </p:nvSpPr>
          <p:spPr>
            <a:xfrm>
              <a:off x="2303039" y="5953491"/>
              <a:ext cx="151387" cy="167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2" h="21372" fill="norm" stroke="1" extrusionOk="0">
                  <a:moveTo>
                    <a:pt x="21162" y="1932"/>
                  </a:moveTo>
                  <a:cubicBezTo>
                    <a:pt x="19683" y="852"/>
                    <a:pt x="18203" y="-228"/>
                    <a:pt x="16724" y="42"/>
                  </a:cubicBezTo>
                  <a:cubicBezTo>
                    <a:pt x="15244" y="312"/>
                    <a:pt x="13765" y="1932"/>
                    <a:pt x="11102" y="4767"/>
                  </a:cubicBezTo>
                  <a:cubicBezTo>
                    <a:pt x="8439" y="7602"/>
                    <a:pt x="4592" y="11652"/>
                    <a:pt x="2373" y="14487"/>
                  </a:cubicBezTo>
                  <a:cubicBezTo>
                    <a:pt x="154" y="17322"/>
                    <a:pt x="-438" y="18942"/>
                    <a:pt x="302" y="19887"/>
                  </a:cubicBezTo>
                  <a:cubicBezTo>
                    <a:pt x="1041" y="20832"/>
                    <a:pt x="3113" y="21102"/>
                    <a:pt x="5184" y="213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8" name="Line"/>
            <p:cNvSpPr/>
            <p:nvPr/>
          </p:nvSpPr>
          <p:spPr>
            <a:xfrm>
              <a:off x="2413061" y="5765994"/>
              <a:ext cx="130265" cy="119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400" fill="norm" stroke="1" extrusionOk="0">
                  <a:moveTo>
                    <a:pt x="2628" y="4447"/>
                  </a:moveTo>
                  <a:cubicBezTo>
                    <a:pt x="1235" y="3311"/>
                    <a:pt x="-159" y="2174"/>
                    <a:pt x="15" y="1416"/>
                  </a:cubicBezTo>
                  <a:cubicBezTo>
                    <a:pt x="189" y="658"/>
                    <a:pt x="1931" y="279"/>
                    <a:pt x="3673" y="89"/>
                  </a:cubicBezTo>
                  <a:cubicBezTo>
                    <a:pt x="5415" y="-100"/>
                    <a:pt x="7157" y="-100"/>
                    <a:pt x="9247" y="1226"/>
                  </a:cubicBezTo>
                  <a:cubicBezTo>
                    <a:pt x="11338" y="2553"/>
                    <a:pt x="13776" y="5205"/>
                    <a:pt x="14647" y="7479"/>
                  </a:cubicBezTo>
                  <a:cubicBezTo>
                    <a:pt x="15518" y="9753"/>
                    <a:pt x="14822" y="11647"/>
                    <a:pt x="13428" y="13921"/>
                  </a:cubicBezTo>
                  <a:cubicBezTo>
                    <a:pt x="12035" y="16195"/>
                    <a:pt x="9944" y="18847"/>
                    <a:pt x="9944" y="20174"/>
                  </a:cubicBezTo>
                  <a:cubicBezTo>
                    <a:pt x="9944" y="21500"/>
                    <a:pt x="12035" y="21500"/>
                    <a:pt x="14299" y="21311"/>
                  </a:cubicBezTo>
                  <a:cubicBezTo>
                    <a:pt x="16564" y="21121"/>
                    <a:pt x="19002" y="20742"/>
                    <a:pt x="21441" y="203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9" name="Line"/>
            <p:cNvSpPr/>
            <p:nvPr/>
          </p:nvSpPr>
          <p:spPr>
            <a:xfrm>
              <a:off x="2581425" y="5784486"/>
              <a:ext cx="118535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90"/>
                  </a:moveTo>
                  <a:cubicBezTo>
                    <a:pt x="3086" y="1394"/>
                    <a:pt x="6171" y="697"/>
                    <a:pt x="8679" y="348"/>
                  </a:cubicBezTo>
                  <a:cubicBezTo>
                    <a:pt x="11186" y="0"/>
                    <a:pt x="13114" y="0"/>
                    <a:pt x="15043" y="0"/>
                  </a:cubicBezTo>
                  <a:cubicBezTo>
                    <a:pt x="16971" y="0"/>
                    <a:pt x="18900" y="0"/>
                    <a:pt x="20057" y="290"/>
                  </a:cubicBezTo>
                  <a:cubicBezTo>
                    <a:pt x="21214" y="581"/>
                    <a:pt x="21600" y="1161"/>
                    <a:pt x="21600" y="3019"/>
                  </a:cubicBezTo>
                  <a:cubicBezTo>
                    <a:pt x="21600" y="4877"/>
                    <a:pt x="21214" y="8013"/>
                    <a:pt x="21021" y="10452"/>
                  </a:cubicBezTo>
                  <a:cubicBezTo>
                    <a:pt x="20829" y="12890"/>
                    <a:pt x="20829" y="14632"/>
                    <a:pt x="21021" y="16026"/>
                  </a:cubicBezTo>
                  <a:cubicBezTo>
                    <a:pt x="21214" y="17419"/>
                    <a:pt x="21600" y="18465"/>
                    <a:pt x="20057" y="19219"/>
                  </a:cubicBezTo>
                  <a:cubicBezTo>
                    <a:pt x="18514" y="19974"/>
                    <a:pt x="15043" y="20439"/>
                    <a:pt x="11379" y="20787"/>
                  </a:cubicBezTo>
                  <a:cubicBezTo>
                    <a:pt x="7714" y="21135"/>
                    <a:pt x="3857" y="2136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0" name="Line"/>
            <p:cNvSpPr/>
            <p:nvPr/>
          </p:nvSpPr>
          <p:spPr>
            <a:xfrm>
              <a:off x="2867175" y="6019436"/>
              <a:ext cx="1968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1" name="Line"/>
            <p:cNvSpPr/>
            <p:nvPr/>
          </p:nvSpPr>
          <p:spPr>
            <a:xfrm>
              <a:off x="2981475" y="5924186"/>
              <a:ext cx="2540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795"/>
                    <a:pt x="0" y="11590"/>
                    <a:pt x="3600" y="15190"/>
                  </a:cubicBezTo>
                  <a:cubicBezTo>
                    <a:pt x="7200" y="18790"/>
                    <a:pt x="14400" y="2019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2" name="Line"/>
            <p:cNvSpPr/>
            <p:nvPr/>
          </p:nvSpPr>
          <p:spPr>
            <a:xfrm>
              <a:off x="3279925" y="5912337"/>
              <a:ext cx="234951" cy="213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0" fill="norm" stroke="1" extrusionOk="0">
                  <a:moveTo>
                    <a:pt x="0" y="3727"/>
                  </a:moveTo>
                  <a:cubicBezTo>
                    <a:pt x="584" y="2456"/>
                    <a:pt x="1168" y="1186"/>
                    <a:pt x="1946" y="550"/>
                  </a:cubicBezTo>
                  <a:cubicBezTo>
                    <a:pt x="2724" y="-85"/>
                    <a:pt x="3697" y="-85"/>
                    <a:pt x="5254" y="127"/>
                  </a:cubicBezTo>
                  <a:cubicBezTo>
                    <a:pt x="6811" y="339"/>
                    <a:pt x="8951" y="762"/>
                    <a:pt x="10119" y="2033"/>
                  </a:cubicBezTo>
                  <a:cubicBezTo>
                    <a:pt x="11286" y="3303"/>
                    <a:pt x="11481" y="5421"/>
                    <a:pt x="10411" y="8068"/>
                  </a:cubicBezTo>
                  <a:cubicBezTo>
                    <a:pt x="9341" y="10715"/>
                    <a:pt x="7005" y="13891"/>
                    <a:pt x="5254" y="16221"/>
                  </a:cubicBezTo>
                  <a:cubicBezTo>
                    <a:pt x="3503" y="18550"/>
                    <a:pt x="2335" y="20033"/>
                    <a:pt x="2530" y="20774"/>
                  </a:cubicBezTo>
                  <a:cubicBezTo>
                    <a:pt x="2724" y="21515"/>
                    <a:pt x="4281" y="21515"/>
                    <a:pt x="7686" y="20774"/>
                  </a:cubicBezTo>
                  <a:cubicBezTo>
                    <a:pt x="11092" y="20033"/>
                    <a:pt x="16346" y="18550"/>
                    <a:pt x="21600" y="170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3" name="Line"/>
            <p:cNvSpPr/>
            <p:nvPr/>
          </p:nvSpPr>
          <p:spPr>
            <a:xfrm>
              <a:off x="3572025" y="6013086"/>
              <a:ext cx="63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4" name="Line"/>
            <p:cNvSpPr/>
            <p:nvPr/>
          </p:nvSpPr>
          <p:spPr>
            <a:xfrm>
              <a:off x="3660369" y="5839908"/>
              <a:ext cx="197407" cy="223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271" fill="norm" stroke="1" extrusionOk="0">
                  <a:moveTo>
                    <a:pt x="21431" y="165"/>
                  </a:moveTo>
                  <a:cubicBezTo>
                    <a:pt x="19133" y="-37"/>
                    <a:pt x="16835" y="-239"/>
                    <a:pt x="13618" y="770"/>
                  </a:cubicBezTo>
                  <a:cubicBezTo>
                    <a:pt x="10401" y="1780"/>
                    <a:pt x="6265" y="4000"/>
                    <a:pt x="3737" y="6826"/>
                  </a:cubicBezTo>
                  <a:cubicBezTo>
                    <a:pt x="1210" y="9653"/>
                    <a:pt x="291" y="13084"/>
                    <a:pt x="61" y="15305"/>
                  </a:cubicBezTo>
                  <a:cubicBezTo>
                    <a:pt x="-169" y="17525"/>
                    <a:pt x="291" y="18535"/>
                    <a:pt x="865" y="19443"/>
                  </a:cubicBezTo>
                  <a:cubicBezTo>
                    <a:pt x="1440" y="20352"/>
                    <a:pt x="2129" y="21159"/>
                    <a:pt x="4657" y="21260"/>
                  </a:cubicBezTo>
                  <a:cubicBezTo>
                    <a:pt x="7184" y="21361"/>
                    <a:pt x="11550" y="20755"/>
                    <a:pt x="15916" y="201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5" name="Line"/>
            <p:cNvSpPr/>
            <p:nvPr/>
          </p:nvSpPr>
          <p:spPr>
            <a:xfrm>
              <a:off x="3692675" y="5968636"/>
              <a:ext cx="1524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6" name="Line"/>
            <p:cNvSpPr/>
            <p:nvPr/>
          </p:nvSpPr>
          <p:spPr>
            <a:xfrm>
              <a:off x="3937881" y="5813791"/>
              <a:ext cx="211995" cy="255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357" fill="norm" stroke="1" extrusionOk="0">
                  <a:moveTo>
                    <a:pt x="21419" y="1266"/>
                  </a:moveTo>
                  <a:cubicBezTo>
                    <a:pt x="20777" y="558"/>
                    <a:pt x="20136" y="-150"/>
                    <a:pt x="17783" y="27"/>
                  </a:cubicBezTo>
                  <a:cubicBezTo>
                    <a:pt x="15431" y="204"/>
                    <a:pt x="11368" y="1266"/>
                    <a:pt x="8267" y="2860"/>
                  </a:cubicBezTo>
                  <a:cubicBezTo>
                    <a:pt x="5166" y="4453"/>
                    <a:pt x="3027" y="6578"/>
                    <a:pt x="1851" y="8525"/>
                  </a:cubicBezTo>
                  <a:cubicBezTo>
                    <a:pt x="674" y="10473"/>
                    <a:pt x="461" y="12243"/>
                    <a:pt x="247" y="14368"/>
                  </a:cubicBezTo>
                  <a:cubicBezTo>
                    <a:pt x="33" y="16493"/>
                    <a:pt x="-181" y="18971"/>
                    <a:pt x="247" y="20211"/>
                  </a:cubicBezTo>
                  <a:cubicBezTo>
                    <a:pt x="674" y="21450"/>
                    <a:pt x="1744" y="21450"/>
                    <a:pt x="3775" y="21273"/>
                  </a:cubicBezTo>
                  <a:cubicBezTo>
                    <a:pt x="5807" y="21096"/>
                    <a:pt x="8801" y="20742"/>
                    <a:pt x="11795" y="203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7" name="Line"/>
            <p:cNvSpPr/>
            <p:nvPr/>
          </p:nvSpPr>
          <p:spPr>
            <a:xfrm>
              <a:off x="4156225" y="5886086"/>
              <a:ext cx="17780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71" y="1800"/>
                    <a:pt x="5143" y="3600"/>
                    <a:pt x="8743" y="7200"/>
                  </a:cubicBezTo>
                  <a:cubicBezTo>
                    <a:pt x="12343" y="10800"/>
                    <a:pt x="16971" y="16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8" name="Line"/>
            <p:cNvSpPr/>
            <p:nvPr/>
          </p:nvSpPr>
          <p:spPr>
            <a:xfrm>
              <a:off x="4217375" y="5905136"/>
              <a:ext cx="14205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600" fill="norm" stroke="1" extrusionOk="0">
                  <a:moveTo>
                    <a:pt x="21317" y="0"/>
                  </a:moveTo>
                  <a:cubicBezTo>
                    <a:pt x="18141" y="1440"/>
                    <a:pt x="14964" y="2880"/>
                    <a:pt x="11470" y="5640"/>
                  </a:cubicBezTo>
                  <a:cubicBezTo>
                    <a:pt x="7976" y="8400"/>
                    <a:pt x="4164" y="12480"/>
                    <a:pt x="2099" y="15120"/>
                  </a:cubicBezTo>
                  <a:cubicBezTo>
                    <a:pt x="35" y="17760"/>
                    <a:pt x="-283" y="18960"/>
                    <a:pt x="193" y="19800"/>
                  </a:cubicBezTo>
                  <a:cubicBezTo>
                    <a:pt x="670" y="20640"/>
                    <a:pt x="1941" y="21120"/>
                    <a:pt x="321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9" name="Line"/>
            <p:cNvSpPr/>
            <p:nvPr/>
          </p:nvSpPr>
          <p:spPr>
            <a:xfrm>
              <a:off x="4416575" y="5835286"/>
              <a:ext cx="1397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291" y="2743"/>
                    <a:pt x="4582" y="5486"/>
                    <a:pt x="8182" y="9086"/>
                  </a:cubicBezTo>
                  <a:cubicBezTo>
                    <a:pt x="11782" y="12686"/>
                    <a:pt x="16691" y="1714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0" name="Line"/>
            <p:cNvSpPr/>
            <p:nvPr/>
          </p:nvSpPr>
          <p:spPr>
            <a:xfrm>
              <a:off x="4540945" y="5878605"/>
              <a:ext cx="66131" cy="242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0" h="21513" fill="norm" stroke="1" extrusionOk="0">
                  <a:moveTo>
                    <a:pt x="20450" y="1791"/>
                  </a:moveTo>
                  <a:cubicBezTo>
                    <a:pt x="20450" y="852"/>
                    <a:pt x="20450" y="-87"/>
                    <a:pt x="19468" y="7"/>
                  </a:cubicBezTo>
                  <a:cubicBezTo>
                    <a:pt x="18486" y="101"/>
                    <a:pt x="16523" y="1228"/>
                    <a:pt x="12595" y="3670"/>
                  </a:cubicBezTo>
                  <a:cubicBezTo>
                    <a:pt x="8668" y="6111"/>
                    <a:pt x="2777" y="9868"/>
                    <a:pt x="814" y="13061"/>
                  </a:cubicBezTo>
                  <a:cubicBezTo>
                    <a:pt x="-1150" y="16254"/>
                    <a:pt x="814" y="18883"/>
                    <a:pt x="2777" y="215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1" name="Line"/>
            <p:cNvSpPr/>
            <p:nvPr/>
          </p:nvSpPr>
          <p:spPr>
            <a:xfrm>
              <a:off x="4607075" y="5836013"/>
              <a:ext cx="148568" cy="310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550" fill="norm" stroke="1" extrusionOk="0">
                  <a:moveTo>
                    <a:pt x="1825" y="1713"/>
                  </a:moveTo>
                  <a:cubicBezTo>
                    <a:pt x="3042" y="1126"/>
                    <a:pt x="4259" y="538"/>
                    <a:pt x="6693" y="244"/>
                  </a:cubicBezTo>
                  <a:cubicBezTo>
                    <a:pt x="9127" y="-50"/>
                    <a:pt x="12777" y="-50"/>
                    <a:pt x="15363" y="97"/>
                  </a:cubicBezTo>
                  <a:cubicBezTo>
                    <a:pt x="17949" y="244"/>
                    <a:pt x="19470" y="538"/>
                    <a:pt x="20383" y="1052"/>
                  </a:cubicBezTo>
                  <a:cubicBezTo>
                    <a:pt x="21296" y="1566"/>
                    <a:pt x="21600" y="2301"/>
                    <a:pt x="21144" y="3844"/>
                  </a:cubicBezTo>
                  <a:cubicBezTo>
                    <a:pt x="20687" y="5387"/>
                    <a:pt x="19470" y="7738"/>
                    <a:pt x="18710" y="10162"/>
                  </a:cubicBezTo>
                  <a:cubicBezTo>
                    <a:pt x="17949" y="12587"/>
                    <a:pt x="17645" y="15085"/>
                    <a:pt x="17493" y="16701"/>
                  </a:cubicBezTo>
                  <a:cubicBezTo>
                    <a:pt x="17341" y="18317"/>
                    <a:pt x="17341" y="19052"/>
                    <a:pt x="16580" y="19640"/>
                  </a:cubicBezTo>
                  <a:cubicBezTo>
                    <a:pt x="15820" y="20228"/>
                    <a:pt x="14299" y="20668"/>
                    <a:pt x="11408" y="20962"/>
                  </a:cubicBezTo>
                  <a:cubicBezTo>
                    <a:pt x="8518" y="21256"/>
                    <a:pt x="4259" y="21403"/>
                    <a:pt x="0" y="215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2" name="Line"/>
            <p:cNvSpPr/>
            <p:nvPr/>
          </p:nvSpPr>
          <p:spPr>
            <a:xfrm>
              <a:off x="4867425" y="5968636"/>
              <a:ext cx="2032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3" name="Line"/>
            <p:cNvSpPr/>
            <p:nvPr/>
          </p:nvSpPr>
          <p:spPr>
            <a:xfrm>
              <a:off x="5007125" y="5898786"/>
              <a:ext cx="2540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4950"/>
                    <a:pt x="0" y="9900"/>
                    <a:pt x="0" y="13500"/>
                  </a:cubicBezTo>
                  <a:cubicBezTo>
                    <a:pt x="0" y="17100"/>
                    <a:pt x="10800" y="1935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4" name="Line"/>
            <p:cNvSpPr/>
            <p:nvPr/>
          </p:nvSpPr>
          <p:spPr>
            <a:xfrm>
              <a:off x="5183622" y="5814034"/>
              <a:ext cx="229904" cy="261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8" h="21361" fill="norm" stroke="1" extrusionOk="0">
                  <a:moveTo>
                    <a:pt x="21328" y="2772"/>
                  </a:moveTo>
                  <a:cubicBezTo>
                    <a:pt x="20935" y="1908"/>
                    <a:pt x="20543" y="1044"/>
                    <a:pt x="19855" y="525"/>
                  </a:cubicBezTo>
                  <a:cubicBezTo>
                    <a:pt x="19168" y="7"/>
                    <a:pt x="18186" y="-166"/>
                    <a:pt x="16026" y="180"/>
                  </a:cubicBezTo>
                  <a:cubicBezTo>
                    <a:pt x="13866" y="525"/>
                    <a:pt x="10528" y="1389"/>
                    <a:pt x="7681" y="3376"/>
                  </a:cubicBezTo>
                  <a:cubicBezTo>
                    <a:pt x="4833" y="5364"/>
                    <a:pt x="2477" y="8474"/>
                    <a:pt x="1201" y="11066"/>
                  </a:cubicBezTo>
                  <a:cubicBezTo>
                    <a:pt x="-76" y="13658"/>
                    <a:pt x="-272" y="15732"/>
                    <a:pt x="317" y="17373"/>
                  </a:cubicBezTo>
                  <a:cubicBezTo>
                    <a:pt x="906" y="19015"/>
                    <a:pt x="2281" y="20224"/>
                    <a:pt x="4441" y="20829"/>
                  </a:cubicBezTo>
                  <a:cubicBezTo>
                    <a:pt x="6601" y="21434"/>
                    <a:pt x="9546" y="21434"/>
                    <a:pt x="11215" y="21261"/>
                  </a:cubicBezTo>
                  <a:cubicBezTo>
                    <a:pt x="12884" y="21088"/>
                    <a:pt x="13277" y="20743"/>
                    <a:pt x="13670" y="203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5" name="Line"/>
            <p:cNvSpPr/>
            <p:nvPr/>
          </p:nvSpPr>
          <p:spPr>
            <a:xfrm>
              <a:off x="5229375" y="5955936"/>
              <a:ext cx="1778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6" name="Line"/>
            <p:cNvSpPr/>
            <p:nvPr/>
          </p:nvSpPr>
          <p:spPr>
            <a:xfrm>
              <a:off x="5521981" y="5798131"/>
              <a:ext cx="183645" cy="272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525" fill="norm" stroke="1" extrusionOk="0">
                  <a:moveTo>
                    <a:pt x="21541" y="1432"/>
                  </a:moveTo>
                  <a:cubicBezTo>
                    <a:pt x="20796" y="762"/>
                    <a:pt x="20051" y="92"/>
                    <a:pt x="17693" y="9"/>
                  </a:cubicBezTo>
                  <a:cubicBezTo>
                    <a:pt x="15334" y="-75"/>
                    <a:pt x="11362" y="427"/>
                    <a:pt x="8755" y="1516"/>
                  </a:cubicBezTo>
                  <a:cubicBezTo>
                    <a:pt x="6148" y="2604"/>
                    <a:pt x="4907" y="4278"/>
                    <a:pt x="3665" y="6874"/>
                  </a:cubicBezTo>
                  <a:cubicBezTo>
                    <a:pt x="2424" y="9469"/>
                    <a:pt x="1182" y="12985"/>
                    <a:pt x="562" y="15162"/>
                  </a:cubicBezTo>
                  <a:cubicBezTo>
                    <a:pt x="-59" y="17339"/>
                    <a:pt x="-59" y="18176"/>
                    <a:pt x="65" y="19013"/>
                  </a:cubicBezTo>
                  <a:cubicBezTo>
                    <a:pt x="189" y="19851"/>
                    <a:pt x="438" y="20688"/>
                    <a:pt x="1307" y="21106"/>
                  </a:cubicBezTo>
                  <a:cubicBezTo>
                    <a:pt x="2175" y="21525"/>
                    <a:pt x="3665" y="21525"/>
                    <a:pt x="5775" y="21525"/>
                  </a:cubicBezTo>
                  <a:cubicBezTo>
                    <a:pt x="7886" y="21525"/>
                    <a:pt x="10617" y="21525"/>
                    <a:pt x="13348" y="21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7" name="Line"/>
            <p:cNvSpPr/>
            <p:nvPr/>
          </p:nvSpPr>
          <p:spPr>
            <a:xfrm>
              <a:off x="5788175" y="5847986"/>
              <a:ext cx="1460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65" y="343"/>
                    <a:pt x="3130" y="686"/>
                    <a:pt x="5948" y="3771"/>
                  </a:cubicBezTo>
                  <a:cubicBezTo>
                    <a:pt x="8765" y="6857"/>
                    <a:pt x="12835" y="12686"/>
                    <a:pt x="15652" y="16114"/>
                  </a:cubicBezTo>
                  <a:cubicBezTo>
                    <a:pt x="18470" y="19543"/>
                    <a:pt x="20035" y="2057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8" name="Line"/>
            <p:cNvSpPr/>
            <p:nvPr/>
          </p:nvSpPr>
          <p:spPr>
            <a:xfrm>
              <a:off x="5919409" y="5873386"/>
              <a:ext cx="71967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247" y="3877"/>
                    <a:pt x="8894" y="7754"/>
                    <a:pt x="5082" y="11169"/>
                  </a:cubicBezTo>
                  <a:cubicBezTo>
                    <a:pt x="1271" y="14585"/>
                    <a:pt x="0" y="17538"/>
                    <a:pt x="0" y="19200"/>
                  </a:cubicBezTo>
                  <a:cubicBezTo>
                    <a:pt x="0" y="20862"/>
                    <a:pt x="1271" y="21231"/>
                    <a:pt x="254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9" name="Line"/>
            <p:cNvSpPr/>
            <p:nvPr/>
          </p:nvSpPr>
          <p:spPr>
            <a:xfrm>
              <a:off x="5956948" y="5735057"/>
              <a:ext cx="155078" cy="125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367" fill="norm" stroke="1" extrusionOk="0">
                  <a:moveTo>
                    <a:pt x="369" y="8407"/>
                  </a:moveTo>
                  <a:cubicBezTo>
                    <a:pt x="77" y="6607"/>
                    <a:pt x="-215" y="4807"/>
                    <a:pt x="223" y="3367"/>
                  </a:cubicBezTo>
                  <a:cubicBezTo>
                    <a:pt x="661" y="1927"/>
                    <a:pt x="1828" y="847"/>
                    <a:pt x="3580" y="307"/>
                  </a:cubicBezTo>
                  <a:cubicBezTo>
                    <a:pt x="5331" y="-233"/>
                    <a:pt x="7666" y="-233"/>
                    <a:pt x="9563" y="1747"/>
                  </a:cubicBezTo>
                  <a:cubicBezTo>
                    <a:pt x="11461" y="3727"/>
                    <a:pt x="12920" y="7687"/>
                    <a:pt x="13066" y="10387"/>
                  </a:cubicBezTo>
                  <a:cubicBezTo>
                    <a:pt x="13212" y="13087"/>
                    <a:pt x="12044" y="14527"/>
                    <a:pt x="10877" y="15967"/>
                  </a:cubicBezTo>
                  <a:cubicBezTo>
                    <a:pt x="9709" y="17407"/>
                    <a:pt x="8542" y="18847"/>
                    <a:pt x="9126" y="19747"/>
                  </a:cubicBezTo>
                  <a:cubicBezTo>
                    <a:pt x="9709" y="20647"/>
                    <a:pt x="12044" y="21007"/>
                    <a:pt x="14380" y="21187"/>
                  </a:cubicBezTo>
                  <a:cubicBezTo>
                    <a:pt x="16715" y="21367"/>
                    <a:pt x="19050" y="21367"/>
                    <a:pt x="21385" y="213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0" name="Line"/>
            <p:cNvSpPr/>
            <p:nvPr/>
          </p:nvSpPr>
          <p:spPr>
            <a:xfrm>
              <a:off x="6118375" y="5747298"/>
              <a:ext cx="145258" cy="424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554" fill="norm" stroke="1" extrusionOk="0">
                  <a:moveTo>
                    <a:pt x="1878" y="921"/>
                  </a:moveTo>
                  <a:cubicBezTo>
                    <a:pt x="5948" y="599"/>
                    <a:pt x="10017" y="276"/>
                    <a:pt x="12835" y="115"/>
                  </a:cubicBezTo>
                  <a:cubicBezTo>
                    <a:pt x="15652" y="-46"/>
                    <a:pt x="17217" y="-46"/>
                    <a:pt x="18470" y="169"/>
                  </a:cubicBezTo>
                  <a:cubicBezTo>
                    <a:pt x="19722" y="384"/>
                    <a:pt x="20661" y="814"/>
                    <a:pt x="21130" y="1566"/>
                  </a:cubicBezTo>
                  <a:cubicBezTo>
                    <a:pt x="21600" y="2318"/>
                    <a:pt x="21600" y="3393"/>
                    <a:pt x="21130" y="5327"/>
                  </a:cubicBezTo>
                  <a:cubicBezTo>
                    <a:pt x="20661" y="7261"/>
                    <a:pt x="19722" y="10055"/>
                    <a:pt x="19096" y="12581"/>
                  </a:cubicBezTo>
                  <a:cubicBezTo>
                    <a:pt x="18470" y="15106"/>
                    <a:pt x="18157" y="17363"/>
                    <a:pt x="17843" y="18760"/>
                  </a:cubicBezTo>
                  <a:cubicBezTo>
                    <a:pt x="17530" y="20157"/>
                    <a:pt x="17217" y="20694"/>
                    <a:pt x="16278" y="21017"/>
                  </a:cubicBezTo>
                  <a:cubicBezTo>
                    <a:pt x="15339" y="21339"/>
                    <a:pt x="13774" y="21447"/>
                    <a:pt x="10957" y="21500"/>
                  </a:cubicBezTo>
                  <a:cubicBezTo>
                    <a:pt x="8139" y="21554"/>
                    <a:pt x="4070" y="21554"/>
                    <a:pt x="0" y="215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1" name="Line"/>
            <p:cNvSpPr/>
            <p:nvPr/>
          </p:nvSpPr>
          <p:spPr>
            <a:xfrm>
              <a:off x="6664475" y="6070236"/>
              <a:ext cx="3048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00" y="18000"/>
                    <a:pt x="9000" y="14400"/>
                    <a:pt x="12600" y="10800"/>
                  </a:cubicBezTo>
                  <a:cubicBezTo>
                    <a:pt x="16200" y="7200"/>
                    <a:pt x="18900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2" name="Line"/>
            <p:cNvSpPr/>
            <p:nvPr/>
          </p:nvSpPr>
          <p:spPr>
            <a:xfrm>
              <a:off x="7248119" y="5856038"/>
              <a:ext cx="235507" cy="372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8" h="21502" fill="norm" stroke="1" extrusionOk="0">
                  <a:moveTo>
                    <a:pt x="18081" y="634"/>
                  </a:moveTo>
                  <a:cubicBezTo>
                    <a:pt x="17141" y="268"/>
                    <a:pt x="16202" y="-98"/>
                    <a:pt x="14794" y="24"/>
                  </a:cubicBezTo>
                  <a:cubicBezTo>
                    <a:pt x="13385" y="146"/>
                    <a:pt x="11507" y="756"/>
                    <a:pt x="9159" y="2404"/>
                  </a:cubicBezTo>
                  <a:cubicBezTo>
                    <a:pt x="6811" y="4051"/>
                    <a:pt x="3994" y="6736"/>
                    <a:pt x="2115" y="9421"/>
                  </a:cubicBezTo>
                  <a:cubicBezTo>
                    <a:pt x="237" y="12105"/>
                    <a:pt x="-702" y="14790"/>
                    <a:pt x="613" y="16743"/>
                  </a:cubicBezTo>
                  <a:cubicBezTo>
                    <a:pt x="1928" y="18695"/>
                    <a:pt x="5496" y="19916"/>
                    <a:pt x="9253" y="20587"/>
                  </a:cubicBezTo>
                  <a:cubicBezTo>
                    <a:pt x="13009" y="21258"/>
                    <a:pt x="16954" y="21380"/>
                    <a:pt x="20898" y="215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3" name="Line"/>
            <p:cNvSpPr/>
            <p:nvPr/>
          </p:nvSpPr>
          <p:spPr>
            <a:xfrm>
              <a:off x="7510751" y="5890047"/>
              <a:ext cx="264975" cy="274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406" fill="norm" stroke="1" extrusionOk="0">
                  <a:moveTo>
                    <a:pt x="21460" y="1670"/>
                  </a:moveTo>
                  <a:cubicBezTo>
                    <a:pt x="20946" y="1010"/>
                    <a:pt x="20431" y="351"/>
                    <a:pt x="19574" y="103"/>
                  </a:cubicBezTo>
                  <a:cubicBezTo>
                    <a:pt x="18717" y="-144"/>
                    <a:pt x="17517" y="21"/>
                    <a:pt x="15546" y="928"/>
                  </a:cubicBezTo>
                  <a:cubicBezTo>
                    <a:pt x="13574" y="1835"/>
                    <a:pt x="10831" y="3483"/>
                    <a:pt x="8260" y="6039"/>
                  </a:cubicBezTo>
                  <a:cubicBezTo>
                    <a:pt x="5689" y="8595"/>
                    <a:pt x="3289" y="12058"/>
                    <a:pt x="1831" y="14531"/>
                  </a:cubicBezTo>
                  <a:cubicBezTo>
                    <a:pt x="374" y="17004"/>
                    <a:pt x="-140" y="18488"/>
                    <a:pt x="31" y="19477"/>
                  </a:cubicBezTo>
                  <a:cubicBezTo>
                    <a:pt x="203" y="20467"/>
                    <a:pt x="1060" y="20961"/>
                    <a:pt x="3889" y="21209"/>
                  </a:cubicBezTo>
                  <a:cubicBezTo>
                    <a:pt x="6717" y="21456"/>
                    <a:pt x="11517" y="21456"/>
                    <a:pt x="14346" y="21291"/>
                  </a:cubicBezTo>
                  <a:cubicBezTo>
                    <a:pt x="17174" y="21126"/>
                    <a:pt x="18031" y="20796"/>
                    <a:pt x="18889" y="204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4" name="Line"/>
            <p:cNvSpPr/>
            <p:nvPr/>
          </p:nvSpPr>
          <p:spPr>
            <a:xfrm>
              <a:off x="7566175" y="6032136"/>
              <a:ext cx="1524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5" name="Line"/>
            <p:cNvSpPr/>
            <p:nvPr/>
          </p:nvSpPr>
          <p:spPr>
            <a:xfrm>
              <a:off x="7868859" y="5788159"/>
              <a:ext cx="84667" cy="110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0" fill="norm" stroke="1" extrusionOk="0">
                  <a:moveTo>
                    <a:pt x="540" y="515"/>
                  </a:moveTo>
                  <a:cubicBezTo>
                    <a:pt x="3240" y="108"/>
                    <a:pt x="5940" y="-300"/>
                    <a:pt x="8370" y="311"/>
                  </a:cubicBezTo>
                  <a:cubicBezTo>
                    <a:pt x="10800" y="923"/>
                    <a:pt x="12960" y="2553"/>
                    <a:pt x="14040" y="4387"/>
                  </a:cubicBezTo>
                  <a:cubicBezTo>
                    <a:pt x="15120" y="6221"/>
                    <a:pt x="15120" y="8258"/>
                    <a:pt x="13500" y="10296"/>
                  </a:cubicBezTo>
                  <a:cubicBezTo>
                    <a:pt x="11880" y="12334"/>
                    <a:pt x="8640" y="14372"/>
                    <a:pt x="5670" y="15594"/>
                  </a:cubicBezTo>
                  <a:cubicBezTo>
                    <a:pt x="2700" y="16817"/>
                    <a:pt x="0" y="17225"/>
                    <a:pt x="0" y="17632"/>
                  </a:cubicBezTo>
                  <a:cubicBezTo>
                    <a:pt x="0" y="18040"/>
                    <a:pt x="2700" y="18447"/>
                    <a:pt x="6750" y="19058"/>
                  </a:cubicBezTo>
                  <a:cubicBezTo>
                    <a:pt x="10800" y="19670"/>
                    <a:pt x="16200" y="20485"/>
                    <a:pt x="21600" y="213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6" name="Line"/>
            <p:cNvSpPr/>
            <p:nvPr/>
          </p:nvSpPr>
          <p:spPr>
            <a:xfrm>
              <a:off x="7974274" y="5901701"/>
              <a:ext cx="210297" cy="300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452" fill="norm" stroke="1" extrusionOk="0">
                  <a:moveTo>
                    <a:pt x="21000" y="2511"/>
                  </a:moveTo>
                  <a:cubicBezTo>
                    <a:pt x="21214" y="1756"/>
                    <a:pt x="21428" y="1000"/>
                    <a:pt x="21000" y="547"/>
                  </a:cubicBezTo>
                  <a:cubicBezTo>
                    <a:pt x="20573" y="94"/>
                    <a:pt x="19503" y="-57"/>
                    <a:pt x="17258" y="19"/>
                  </a:cubicBezTo>
                  <a:cubicBezTo>
                    <a:pt x="15012" y="94"/>
                    <a:pt x="11590" y="396"/>
                    <a:pt x="9024" y="1151"/>
                  </a:cubicBezTo>
                  <a:cubicBezTo>
                    <a:pt x="6458" y="1907"/>
                    <a:pt x="4747" y="3115"/>
                    <a:pt x="3784" y="4928"/>
                  </a:cubicBezTo>
                  <a:cubicBezTo>
                    <a:pt x="2822" y="6740"/>
                    <a:pt x="2608" y="9157"/>
                    <a:pt x="2287" y="11347"/>
                  </a:cubicBezTo>
                  <a:cubicBezTo>
                    <a:pt x="1967" y="13537"/>
                    <a:pt x="1539" y="15501"/>
                    <a:pt x="1004" y="17163"/>
                  </a:cubicBezTo>
                  <a:cubicBezTo>
                    <a:pt x="470" y="18824"/>
                    <a:pt x="-172" y="20184"/>
                    <a:pt x="42" y="20863"/>
                  </a:cubicBezTo>
                  <a:cubicBezTo>
                    <a:pt x="256" y="21543"/>
                    <a:pt x="1325" y="21543"/>
                    <a:pt x="3678" y="21316"/>
                  </a:cubicBezTo>
                  <a:cubicBezTo>
                    <a:pt x="6030" y="21090"/>
                    <a:pt x="9666" y="20637"/>
                    <a:pt x="13301" y="201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7" name="Line"/>
            <p:cNvSpPr/>
            <p:nvPr/>
          </p:nvSpPr>
          <p:spPr>
            <a:xfrm>
              <a:off x="8201175" y="5974986"/>
              <a:ext cx="15875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32" y="2880"/>
                    <a:pt x="8064" y="5760"/>
                    <a:pt x="11664" y="9360"/>
                  </a:cubicBezTo>
                  <a:cubicBezTo>
                    <a:pt x="15264" y="12960"/>
                    <a:pt x="18432" y="172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8" name="Line"/>
            <p:cNvSpPr/>
            <p:nvPr/>
          </p:nvSpPr>
          <p:spPr>
            <a:xfrm>
              <a:off x="8264675" y="5994036"/>
              <a:ext cx="13970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964" y="185"/>
                    <a:pt x="18327" y="369"/>
                    <a:pt x="15545" y="2215"/>
                  </a:cubicBezTo>
                  <a:cubicBezTo>
                    <a:pt x="12764" y="4062"/>
                    <a:pt x="8836" y="7569"/>
                    <a:pt x="6055" y="11077"/>
                  </a:cubicBezTo>
                  <a:cubicBezTo>
                    <a:pt x="3273" y="14585"/>
                    <a:pt x="1636" y="1809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9" name="Line"/>
            <p:cNvSpPr/>
            <p:nvPr/>
          </p:nvSpPr>
          <p:spPr>
            <a:xfrm>
              <a:off x="8410725" y="5927080"/>
              <a:ext cx="194528" cy="327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549" fill="norm" stroke="1" extrusionOk="0">
                  <a:moveTo>
                    <a:pt x="0" y="646"/>
                  </a:moveTo>
                  <a:cubicBezTo>
                    <a:pt x="3484" y="367"/>
                    <a:pt x="6968" y="88"/>
                    <a:pt x="9987" y="19"/>
                  </a:cubicBezTo>
                  <a:cubicBezTo>
                    <a:pt x="13006" y="-51"/>
                    <a:pt x="15561" y="88"/>
                    <a:pt x="17535" y="228"/>
                  </a:cubicBezTo>
                  <a:cubicBezTo>
                    <a:pt x="19510" y="367"/>
                    <a:pt x="20903" y="506"/>
                    <a:pt x="21252" y="855"/>
                  </a:cubicBezTo>
                  <a:cubicBezTo>
                    <a:pt x="21600" y="1203"/>
                    <a:pt x="20903" y="1761"/>
                    <a:pt x="20323" y="3990"/>
                  </a:cubicBezTo>
                  <a:cubicBezTo>
                    <a:pt x="19742" y="6220"/>
                    <a:pt x="19277" y="10122"/>
                    <a:pt x="19045" y="12839"/>
                  </a:cubicBezTo>
                  <a:cubicBezTo>
                    <a:pt x="18813" y="15557"/>
                    <a:pt x="18813" y="17090"/>
                    <a:pt x="17303" y="18344"/>
                  </a:cubicBezTo>
                  <a:cubicBezTo>
                    <a:pt x="15794" y="19598"/>
                    <a:pt x="12774" y="20574"/>
                    <a:pt x="9755" y="215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0" name="Line"/>
            <p:cNvSpPr/>
            <p:nvPr/>
          </p:nvSpPr>
          <p:spPr>
            <a:xfrm>
              <a:off x="8785375" y="6108336"/>
              <a:ext cx="2095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73" y="18000"/>
                    <a:pt x="11345" y="14400"/>
                    <a:pt x="14945" y="10800"/>
                  </a:cubicBezTo>
                  <a:cubicBezTo>
                    <a:pt x="18545" y="7200"/>
                    <a:pt x="20073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1" name="Line"/>
            <p:cNvSpPr/>
            <p:nvPr/>
          </p:nvSpPr>
          <p:spPr>
            <a:xfrm>
              <a:off x="8899675" y="6019436"/>
              <a:ext cx="1" cy="2349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2" name="Line"/>
            <p:cNvSpPr/>
            <p:nvPr/>
          </p:nvSpPr>
          <p:spPr>
            <a:xfrm>
              <a:off x="9099020" y="5932806"/>
              <a:ext cx="238806" cy="296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436" fill="norm" stroke="1" extrusionOk="0">
                  <a:moveTo>
                    <a:pt x="21377" y="2134"/>
                  </a:moveTo>
                  <a:cubicBezTo>
                    <a:pt x="20430" y="1368"/>
                    <a:pt x="19482" y="602"/>
                    <a:pt x="17872" y="219"/>
                  </a:cubicBezTo>
                  <a:cubicBezTo>
                    <a:pt x="16261" y="-164"/>
                    <a:pt x="13988" y="-164"/>
                    <a:pt x="11335" y="1215"/>
                  </a:cubicBezTo>
                  <a:cubicBezTo>
                    <a:pt x="8682" y="2593"/>
                    <a:pt x="5651" y="5351"/>
                    <a:pt x="3661" y="8032"/>
                  </a:cubicBezTo>
                  <a:cubicBezTo>
                    <a:pt x="1672" y="10713"/>
                    <a:pt x="724" y="13317"/>
                    <a:pt x="251" y="15002"/>
                  </a:cubicBezTo>
                  <a:cubicBezTo>
                    <a:pt x="-223" y="16687"/>
                    <a:pt x="-223" y="17453"/>
                    <a:pt x="2051" y="18372"/>
                  </a:cubicBezTo>
                  <a:cubicBezTo>
                    <a:pt x="4324" y="19291"/>
                    <a:pt x="8872" y="20364"/>
                    <a:pt x="13419" y="214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3" name="Line"/>
            <p:cNvSpPr/>
            <p:nvPr/>
          </p:nvSpPr>
          <p:spPr>
            <a:xfrm>
              <a:off x="9109225" y="6082936"/>
              <a:ext cx="1270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4" name="Line"/>
            <p:cNvSpPr/>
            <p:nvPr/>
          </p:nvSpPr>
          <p:spPr>
            <a:xfrm>
              <a:off x="9362961" y="5810828"/>
              <a:ext cx="127265" cy="119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431" fill="norm" stroke="1" extrusionOk="0">
                  <a:moveTo>
                    <a:pt x="44" y="2105"/>
                  </a:moveTo>
                  <a:cubicBezTo>
                    <a:pt x="1460" y="968"/>
                    <a:pt x="2877" y="-169"/>
                    <a:pt x="4116" y="20"/>
                  </a:cubicBezTo>
                  <a:cubicBezTo>
                    <a:pt x="5356" y="210"/>
                    <a:pt x="6418" y="1726"/>
                    <a:pt x="6595" y="3431"/>
                  </a:cubicBezTo>
                  <a:cubicBezTo>
                    <a:pt x="6772" y="5136"/>
                    <a:pt x="6064" y="7031"/>
                    <a:pt x="4470" y="9305"/>
                  </a:cubicBezTo>
                  <a:cubicBezTo>
                    <a:pt x="2877" y="11578"/>
                    <a:pt x="398" y="14231"/>
                    <a:pt x="44" y="15936"/>
                  </a:cubicBezTo>
                  <a:cubicBezTo>
                    <a:pt x="-310" y="17642"/>
                    <a:pt x="1460" y="18399"/>
                    <a:pt x="5356" y="19157"/>
                  </a:cubicBezTo>
                  <a:cubicBezTo>
                    <a:pt x="9251" y="19915"/>
                    <a:pt x="15270" y="20673"/>
                    <a:pt x="21290" y="214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5" name="Line"/>
            <p:cNvSpPr/>
            <p:nvPr/>
          </p:nvSpPr>
          <p:spPr>
            <a:xfrm>
              <a:off x="9409379" y="5938626"/>
              <a:ext cx="195147" cy="301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390" fill="norm" stroke="1" extrusionOk="0">
                  <a:moveTo>
                    <a:pt x="21413" y="1677"/>
                  </a:moveTo>
                  <a:cubicBezTo>
                    <a:pt x="20716" y="927"/>
                    <a:pt x="20019" y="177"/>
                    <a:pt x="18278" y="27"/>
                  </a:cubicBezTo>
                  <a:cubicBezTo>
                    <a:pt x="16536" y="-123"/>
                    <a:pt x="13748" y="327"/>
                    <a:pt x="11194" y="2202"/>
                  </a:cubicBezTo>
                  <a:cubicBezTo>
                    <a:pt x="8639" y="4077"/>
                    <a:pt x="6316" y="7377"/>
                    <a:pt x="4690" y="10227"/>
                  </a:cubicBezTo>
                  <a:cubicBezTo>
                    <a:pt x="3065" y="13077"/>
                    <a:pt x="2136" y="15477"/>
                    <a:pt x="1323" y="17277"/>
                  </a:cubicBezTo>
                  <a:cubicBezTo>
                    <a:pt x="510" y="19077"/>
                    <a:pt x="-187" y="20277"/>
                    <a:pt x="45" y="20877"/>
                  </a:cubicBezTo>
                  <a:cubicBezTo>
                    <a:pt x="278" y="21477"/>
                    <a:pt x="1439" y="21477"/>
                    <a:pt x="4342" y="21252"/>
                  </a:cubicBezTo>
                  <a:cubicBezTo>
                    <a:pt x="7245" y="21027"/>
                    <a:pt x="11890" y="20577"/>
                    <a:pt x="16536" y="201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6" name="Line"/>
            <p:cNvSpPr/>
            <p:nvPr/>
          </p:nvSpPr>
          <p:spPr>
            <a:xfrm>
              <a:off x="9648975" y="5954336"/>
              <a:ext cx="114301" cy="1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5" fill="norm" stroke="1" extrusionOk="0">
                  <a:moveTo>
                    <a:pt x="0" y="277"/>
                  </a:moveTo>
                  <a:cubicBezTo>
                    <a:pt x="2000" y="-89"/>
                    <a:pt x="4000" y="-455"/>
                    <a:pt x="6600" y="1742"/>
                  </a:cubicBezTo>
                  <a:cubicBezTo>
                    <a:pt x="9200" y="3938"/>
                    <a:pt x="12400" y="8698"/>
                    <a:pt x="15000" y="12359"/>
                  </a:cubicBezTo>
                  <a:cubicBezTo>
                    <a:pt x="17600" y="16020"/>
                    <a:pt x="19600" y="18582"/>
                    <a:pt x="21600" y="211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7" name="Line"/>
            <p:cNvSpPr/>
            <p:nvPr/>
          </p:nvSpPr>
          <p:spPr>
            <a:xfrm>
              <a:off x="9744225" y="5994036"/>
              <a:ext cx="8255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508" y="3221"/>
                    <a:pt x="9415" y="6442"/>
                    <a:pt x="5815" y="10042"/>
                  </a:cubicBezTo>
                  <a:cubicBezTo>
                    <a:pt x="2215" y="13642"/>
                    <a:pt x="1108" y="1762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8" name="Line"/>
            <p:cNvSpPr/>
            <p:nvPr/>
          </p:nvSpPr>
          <p:spPr>
            <a:xfrm>
              <a:off x="9845825" y="5938066"/>
              <a:ext cx="163350" cy="348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527" fill="norm" stroke="1" extrusionOk="0">
                  <a:moveTo>
                    <a:pt x="0" y="1498"/>
                  </a:moveTo>
                  <a:cubicBezTo>
                    <a:pt x="831" y="974"/>
                    <a:pt x="1662" y="451"/>
                    <a:pt x="3462" y="189"/>
                  </a:cubicBezTo>
                  <a:cubicBezTo>
                    <a:pt x="5262" y="-73"/>
                    <a:pt x="8031" y="-73"/>
                    <a:pt x="11215" y="254"/>
                  </a:cubicBezTo>
                  <a:cubicBezTo>
                    <a:pt x="14400" y="582"/>
                    <a:pt x="18000" y="1236"/>
                    <a:pt x="19800" y="1956"/>
                  </a:cubicBezTo>
                  <a:cubicBezTo>
                    <a:pt x="21600" y="2676"/>
                    <a:pt x="21600" y="3462"/>
                    <a:pt x="21046" y="5229"/>
                  </a:cubicBezTo>
                  <a:cubicBezTo>
                    <a:pt x="20492" y="6996"/>
                    <a:pt x="19385" y="9745"/>
                    <a:pt x="18277" y="12102"/>
                  </a:cubicBezTo>
                  <a:cubicBezTo>
                    <a:pt x="17169" y="14458"/>
                    <a:pt x="16062" y="16422"/>
                    <a:pt x="14400" y="17862"/>
                  </a:cubicBezTo>
                  <a:cubicBezTo>
                    <a:pt x="12738" y="19302"/>
                    <a:pt x="10523" y="20218"/>
                    <a:pt x="8308" y="20742"/>
                  </a:cubicBezTo>
                  <a:cubicBezTo>
                    <a:pt x="6092" y="21265"/>
                    <a:pt x="3877" y="21396"/>
                    <a:pt x="1662" y="215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9" name="Line"/>
            <p:cNvSpPr/>
            <p:nvPr/>
          </p:nvSpPr>
          <p:spPr>
            <a:xfrm>
              <a:off x="10112525" y="6108336"/>
              <a:ext cx="1841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72" y="14400"/>
                    <a:pt x="7945" y="7200"/>
                    <a:pt x="11545" y="3600"/>
                  </a:cubicBezTo>
                  <a:cubicBezTo>
                    <a:pt x="15145" y="0"/>
                    <a:pt x="18372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0" name="Line"/>
            <p:cNvSpPr/>
            <p:nvPr/>
          </p:nvSpPr>
          <p:spPr>
            <a:xfrm>
              <a:off x="10219254" y="6019436"/>
              <a:ext cx="26622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7" h="21600" fill="norm" stroke="1" extrusionOk="0">
                  <a:moveTo>
                    <a:pt x="20897" y="0"/>
                  </a:moveTo>
                  <a:cubicBezTo>
                    <a:pt x="15912" y="2263"/>
                    <a:pt x="10928" y="4526"/>
                    <a:pt x="6774" y="7714"/>
                  </a:cubicBezTo>
                  <a:cubicBezTo>
                    <a:pt x="2620" y="10903"/>
                    <a:pt x="-703" y="15017"/>
                    <a:pt x="128" y="17486"/>
                  </a:cubicBezTo>
                  <a:cubicBezTo>
                    <a:pt x="959" y="19954"/>
                    <a:pt x="5943" y="20777"/>
                    <a:pt x="1092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1" name="Line"/>
            <p:cNvSpPr/>
            <p:nvPr/>
          </p:nvSpPr>
          <p:spPr>
            <a:xfrm>
              <a:off x="10353841" y="5918783"/>
              <a:ext cx="146035" cy="289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423" fill="norm" stroke="1" extrusionOk="0">
                  <a:moveTo>
                    <a:pt x="2775" y="1339"/>
                  </a:moveTo>
                  <a:cubicBezTo>
                    <a:pt x="4318" y="713"/>
                    <a:pt x="5860" y="87"/>
                    <a:pt x="7249" y="8"/>
                  </a:cubicBezTo>
                  <a:cubicBezTo>
                    <a:pt x="8638" y="-70"/>
                    <a:pt x="9872" y="400"/>
                    <a:pt x="10952" y="1887"/>
                  </a:cubicBezTo>
                  <a:cubicBezTo>
                    <a:pt x="12032" y="3373"/>
                    <a:pt x="12958" y="5878"/>
                    <a:pt x="12340" y="8226"/>
                  </a:cubicBezTo>
                  <a:cubicBezTo>
                    <a:pt x="11723" y="10573"/>
                    <a:pt x="9563" y="12765"/>
                    <a:pt x="7403" y="14565"/>
                  </a:cubicBezTo>
                  <a:cubicBezTo>
                    <a:pt x="5243" y="16365"/>
                    <a:pt x="3083" y="17773"/>
                    <a:pt x="1695" y="18869"/>
                  </a:cubicBezTo>
                  <a:cubicBezTo>
                    <a:pt x="306" y="19965"/>
                    <a:pt x="-311" y="20747"/>
                    <a:pt x="152" y="21139"/>
                  </a:cubicBezTo>
                  <a:cubicBezTo>
                    <a:pt x="615" y="21530"/>
                    <a:pt x="2158" y="21530"/>
                    <a:pt x="5860" y="21060"/>
                  </a:cubicBezTo>
                  <a:cubicBezTo>
                    <a:pt x="9563" y="20591"/>
                    <a:pt x="15426" y="19652"/>
                    <a:pt x="21289" y="187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2" name="Line"/>
            <p:cNvSpPr/>
            <p:nvPr/>
          </p:nvSpPr>
          <p:spPr>
            <a:xfrm>
              <a:off x="10573959" y="5966381"/>
              <a:ext cx="160867" cy="243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6" fill="norm" stroke="1" extrusionOk="0">
                  <a:moveTo>
                    <a:pt x="21600" y="1874"/>
                  </a:moveTo>
                  <a:cubicBezTo>
                    <a:pt x="20747" y="1129"/>
                    <a:pt x="19895" y="385"/>
                    <a:pt x="18758" y="105"/>
                  </a:cubicBezTo>
                  <a:cubicBezTo>
                    <a:pt x="17621" y="-174"/>
                    <a:pt x="16200" y="12"/>
                    <a:pt x="13500" y="1781"/>
                  </a:cubicBezTo>
                  <a:cubicBezTo>
                    <a:pt x="10800" y="3550"/>
                    <a:pt x="6821" y="6902"/>
                    <a:pt x="4121" y="9602"/>
                  </a:cubicBezTo>
                  <a:cubicBezTo>
                    <a:pt x="1421" y="12302"/>
                    <a:pt x="0" y="14350"/>
                    <a:pt x="0" y="16212"/>
                  </a:cubicBezTo>
                  <a:cubicBezTo>
                    <a:pt x="0" y="18074"/>
                    <a:pt x="1421" y="19750"/>
                    <a:pt x="4121" y="20588"/>
                  </a:cubicBezTo>
                  <a:cubicBezTo>
                    <a:pt x="6821" y="21426"/>
                    <a:pt x="10800" y="21426"/>
                    <a:pt x="14779" y="214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3" name="Line"/>
            <p:cNvSpPr/>
            <p:nvPr/>
          </p:nvSpPr>
          <p:spPr>
            <a:xfrm>
              <a:off x="10601475" y="6127386"/>
              <a:ext cx="1143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4" name="Line"/>
            <p:cNvSpPr/>
            <p:nvPr/>
          </p:nvSpPr>
          <p:spPr>
            <a:xfrm>
              <a:off x="10769506" y="5927271"/>
              <a:ext cx="219320" cy="278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350" fill="norm" stroke="1" extrusionOk="0">
                  <a:moveTo>
                    <a:pt x="21520" y="1225"/>
                  </a:moveTo>
                  <a:cubicBezTo>
                    <a:pt x="19028" y="576"/>
                    <a:pt x="16535" y="-74"/>
                    <a:pt x="13939" y="7"/>
                  </a:cubicBezTo>
                  <a:cubicBezTo>
                    <a:pt x="11343" y="88"/>
                    <a:pt x="8643" y="900"/>
                    <a:pt x="6358" y="3174"/>
                  </a:cubicBezTo>
                  <a:cubicBezTo>
                    <a:pt x="4074" y="5448"/>
                    <a:pt x="2205" y="9183"/>
                    <a:pt x="1166" y="12025"/>
                  </a:cubicBezTo>
                  <a:cubicBezTo>
                    <a:pt x="128" y="14867"/>
                    <a:pt x="-80" y="16816"/>
                    <a:pt x="24" y="18197"/>
                  </a:cubicBezTo>
                  <a:cubicBezTo>
                    <a:pt x="128" y="19577"/>
                    <a:pt x="543" y="20389"/>
                    <a:pt x="1270" y="20876"/>
                  </a:cubicBezTo>
                  <a:cubicBezTo>
                    <a:pt x="1997" y="21364"/>
                    <a:pt x="3035" y="21526"/>
                    <a:pt x="6462" y="21120"/>
                  </a:cubicBezTo>
                  <a:cubicBezTo>
                    <a:pt x="9889" y="20714"/>
                    <a:pt x="15705" y="19740"/>
                    <a:pt x="21520" y="187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5" name="Line"/>
            <p:cNvSpPr/>
            <p:nvPr/>
          </p:nvSpPr>
          <p:spPr>
            <a:xfrm>
              <a:off x="10976125" y="6000386"/>
              <a:ext cx="1460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948" y="6300"/>
                    <a:pt x="11896" y="12600"/>
                    <a:pt x="15496" y="16200"/>
                  </a:cubicBezTo>
                  <a:cubicBezTo>
                    <a:pt x="19096" y="19800"/>
                    <a:pt x="20348" y="207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6" name="Line"/>
            <p:cNvSpPr/>
            <p:nvPr/>
          </p:nvSpPr>
          <p:spPr>
            <a:xfrm>
              <a:off x="11045975" y="6006736"/>
              <a:ext cx="8890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429" y="2829"/>
                    <a:pt x="9257" y="5657"/>
                    <a:pt x="5657" y="9257"/>
                  </a:cubicBezTo>
                  <a:cubicBezTo>
                    <a:pt x="2057" y="12857"/>
                    <a:pt x="1029" y="1722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7" name="Line"/>
            <p:cNvSpPr/>
            <p:nvPr/>
          </p:nvSpPr>
          <p:spPr>
            <a:xfrm>
              <a:off x="11122175" y="5927694"/>
              <a:ext cx="160087" cy="231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4" h="21471" fill="norm" stroke="1" extrusionOk="0">
                  <a:moveTo>
                    <a:pt x="0" y="4387"/>
                  </a:moveTo>
                  <a:cubicBezTo>
                    <a:pt x="277" y="3406"/>
                    <a:pt x="554" y="2424"/>
                    <a:pt x="2354" y="1638"/>
                  </a:cubicBezTo>
                  <a:cubicBezTo>
                    <a:pt x="4154" y="853"/>
                    <a:pt x="7477" y="264"/>
                    <a:pt x="10662" y="67"/>
                  </a:cubicBezTo>
                  <a:cubicBezTo>
                    <a:pt x="13846" y="-129"/>
                    <a:pt x="16892" y="67"/>
                    <a:pt x="18831" y="1147"/>
                  </a:cubicBezTo>
                  <a:cubicBezTo>
                    <a:pt x="20769" y="2227"/>
                    <a:pt x="21600" y="4191"/>
                    <a:pt x="20354" y="6940"/>
                  </a:cubicBezTo>
                  <a:cubicBezTo>
                    <a:pt x="19108" y="9689"/>
                    <a:pt x="15785" y="13224"/>
                    <a:pt x="13846" y="15482"/>
                  </a:cubicBezTo>
                  <a:cubicBezTo>
                    <a:pt x="11908" y="17740"/>
                    <a:pt x="11354" y="18722"/>
                    <a:pt x="9831" y="19507"/>
                  </a:cubicBezTo>
                  <a:cubicBezTo>
                    <a:pt x="8308" y="20293"/>
                    <a:pt x="5815" y="20882"/>
                    <a:pt x="3323" y="214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8" name="Line"/>
            <p:cNvSpPr/>
            <p:nvPr/>
          </p:nvSpPr>
          <p:spPr>
            <a:xfrm>
              <a:off x="11299975" y="6114686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9" name="Line"/>
            <p:cNvSpPr/>
            <p:nvPr/>
          </p:nvSpPr>
          <p:spPr>
            <a:xfrm>
              <a:off x="11378100" y="5932806"/>
              <a:ext cx="201276" cy="257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337" fill="norm" stroke="1" extrusionOk="0">
                  <a:moveTo>
                    <a:pt x="21395" y="2446"/>
                  </a:moveTo>
                  <a:cubicBezTo>
                    <a:pt x="21395" y="1568"/>
                    <a:pt x="21395" y="690"/>
                    <a:pt x="20720" y="251"/>
                  </a:cubicBezTo>
                  <a:cubicBezTo>
                    <a:pt x="20045" y="-188"/>
                    <a:pt x="18695" y="-188"/>
                    <a:pt x="16108" y="1392"/>
                  </a:cubicBezTo>
                  <a:cubicBezTo>
                    <a:pt x="13520" y="2973"/>
                    <a:pt x="9695" y="6134"/>
                    <a:pt x="6770" y="9032"/>
                  </a:cubicBezTo>
                  <a:cubicBezTo>
                    <a:pt x="3845" y="11929"/>
                    <a:pt x="1820" y="14563"/>
                    <a:pt x="808" y="16407"/>
                  </a:cubicBezTo>
                  <a:cubicBezTo>
                    <a:pt x="-205" y="18251"/>
                    <a:pt x="-205" y="19305"/>
                    <a:pt x="470" y="20007"/>
                  </a:cubicBezTo>
                  <a:cubicBezTo>
                    <a:pt x="1145" y="20710"/>
                    <a:pt x="2495" y="21061"/>
                    <a:pt x="3958" y="21236"/>
                  </a:cubicBezTo>
                  <a:cubicBezTo>
                    <a:pt x="5420" y="21412"/>
                    <a:pt x="6995" y="21412"/>
                    <a:pt x="8570" y="20797"/>
                  </a:cubicBezTo>
                  <a:cubicBezTo>
                    <a:pt x="10145" y="20183"/>
                    <a:pt x="11720" y="18953"/>
                    <a:pt x="13295" y="177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0" name="Line"/>
            <p:cNvSpPr/>
            <p:nvPr/>
          </p:nvSpPr>
          <p:spPr>
            <a:xfrm>
              <a:off x="11433146" y="6082870"/>
              <a:ext cx="101780" cy="25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7" h="19990" fill="norm" stroke="1" extrusionOk="0">
                  <a:moveTo>
                    <a:pt x="6650" y="19990"/>
                  </a:moveTo>
                  <a:cubicBezTo>
                    <a:pt x="3124" y="11682"/>
                    <a:pt x="-403" y="3375"/>
                    <a:pt x="38" y="882"/>
                  </a:cubicBezTo>
                  <a:cubicBezTo>
                    <a:pt x="479" y="-1610"/>
                    <a:pt x="4887" y="1713"/>
                    <a:pt x="9075" y="4205"/>
                  </a:cubicBezTo>
                  <a:cubicBezTo>
                    <a:pt x="13262" y="6698"/>
                    <a:pt x="17230" y="8359"/>
                    <a:pt x="21197" y="100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1" name="Line"/>
            <p:cNvSpPr/>
            <p:nvPr/>
          </p:nvSpPr>
          <p:spPr>
            <a:xfrm>
              <a:off x="11593630" y="5957660"/>
              <a:ext cx="201646" cy="22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355" fill="norm" stroke="1" extrusionOk="0">
                  <a:moveTo>
                    <a:pt x="21435" y="5189"/>
                  </a:moveTo>
                  <a:cubicBezTo>
                    <a:pt x="21435" y="4199"/>
                    <a:pt x="21435" y="3208"/>
                    <a:pt x="20422" y="2217"/>
                  </a:cubicBezTo>
                  <a:cubicBezTo>
                    <a:pt x="19410" y="1226"/>
                    <a:pt x="17385" y="235"/>
                    <a:pt x="15360" y="37"/>
                  </a:cubicBezTo>
                  <a:cubicBezTo>
                    <a:pt x="13335" y="-161"/>
                    <a:pt x="11310" y="433"/>
                    <a:pt x="9285" y="2019"/>
                  </a:cubicBezTo>
                  <a:cubicBezTo>
                    <a:pt x="7260" y="3604"/>
                    <a:pt x="5235" y="6180"/>
                    <a:pt x="3660" y="8558"/>
                  </a:cubicBezTo>
                  <a:cubicBezTo>
                    <a:pt x="2085" y="10936"/>
                    <a:pt x="960" y="13116"/>
                    <a:pt x="398" y="14999"/>
                  </a:cubicBezTo>
                  <a:cubicBezTo>
                    <a:pt x="-165" y="16881"/>
                    <a:pt x="-165" y="18467"/>
                    <a:pt x="623" y="19556"/>
                  </a:cubicBezTo>
                  <a:cubicBezTo>
                    <a:pt x="1410" y="20646"/>
                    <a:pt x="2985" y="21241"/>
                    <a:pt x="5685" y="21340"/>
                  </a:cubicBezTo>
                  <a:cubicBezTo>
                    <a:pt x="8385" y="21439"/>
                    <a:pt x="12210" y="21043"/>
                    <a:pt x="16035" y="206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2" name="Line"/>
            <p:cNvSpPr/>
            <p:nvPr/>
          </p:nvSpPr>
          <p:spPr>
            <a:xfrm>
              <a:off x="11750825" y="5994036"/>
              <a:ext cx="952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3" name="Line"/>
            <p:cNvSpPr/>
            <p:nvPr/>
          </p:nvSpPr>
          <p:spPr>
            <a:xfrm>
              <a:off x="11782575" y="6032136"/>
              <a:ext cx="11430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800" y="5554"/>
                    <a:pt x="8000" y="11109"/>
                    <a:pt x="4400" y="14709"/>
                  </a:cubicBezTo>
                  <a:cubicBezTo>
                    <a:pt x="800" y="18309"/>
                    <a:pt x="400" y="1995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4" name="Line"/>
            <p:cNvSpPr/>
            <p:nvPr/>
          </p:nvSpPr>
          <p:spPr>
            <a:xfrm>
              <a:off x="11877825" y="6010675"/>
              <a:ext cx="80832" cy="224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426" fill="norm" stroke="1" extrusionOk="0">
                  <a:moveTo>
                    <a:pt x="1662" y="2047"/>
                  </a:moveTo>
                  <a:cubicBezTo>
                    <a:pt x="3323" y="1239"/>
                    <a:pt x="4985" y="432"/>
                    <a:pt x="7200" y="129"/>
                  </a:cubicBezTo>
                  <a:cubicBezTo>
                    <a:pt x="9415" y="-174"/>
                    <a:pt x="12185" y="28"/>
                    <a:pt x="14954" y="1037"/>
                  </a:cubicBezTo>
                  <a:cubicBezTo>
                    <a:pt x="17723" y="2047"/>
                    <a:pt x="20492" y="3863"/>
                    <a:pt x="21046" y="6387"/>
                  </a:cubicBezTo>
                  <a:cubicBezTo>
                    <a:pt x="21600" y="8910"/>
                    <a:pt x="19938" y="12140"/>
                    <a:pt x="16062" y="14764"/>
                  </a:cubicBezTo>
                  <a:cubicBezTo>
                    <a:pt x="12185" y="17389"/>
                    <a:pt x="6092" y="19407"/>
                    <a:pt x="0" y="214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5" name="Line"/>
            <p:cNvSpPr/>
            <p:nvPr/>
          </p:nvSpPr>
          <p:spPr>
            <a:xfrm>
              <a:off x="11827025" y="5962286"/>
              <a:ext cx="207257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fill="norm" stroke="1" extrusionOk="0">
                  <a:moveTo>
                    <a:pt x="15552" y="0"/>
                  </a:moveTo>
                  <a:cubicBezTo>
                    <a:pt x="17712" y="1895"/>
                    <a:pt x="19872" y="3789"/>
                    <a:pt x="20736" y="6189"/>
                  </a:cubicBezTo>
                  <a:cubicBezTo>
                    <a:pt x="21600" y="8589"/>
                    <a:pt x="21168" y="11495"/>
                    <a:pt x="18900" y="14084"/>
                  </a:cubicBezTo>
                  <a:cubicBezTo>
                    <a:pt x="16632" y="16674"/>
                    <a:pt x="12528" y="18947"/>
                    <a:pt x="9072" y="20147"/>
                  </a:cubicBezTo>
                  <a:cubicBezTo>
                    <a:pt x="5616" y="21347"/>
                    <a:pt x="2808" y="2147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6" name="Line"/>
            <p:cNvSpPr/>
            <p:nvPr/>
          </p:nvSpPr>
          <p:spPr>
            <a:xfrm>
              <a:off x="1070125" y="6832236"/>
              <a:ext cx="2476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46" y="14400"/>
                    <a:pt x="8492" y="7200"/>
                    <a:pt x="12092" y="3600"/>
                  </a:cubicBezTo>
                  <a:cubicBezTo>
                    <a:pt x="15692" y="0"/>
                    <a:pt x="18646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7" name="Line"/>
            <p:cNvSpPr/>
            <p:nvPr/>
          </p:nvSpPr>
          <p:spPr>
            <a:xfrm>
              <a:off x="1159025" y="6914786"/>
              <a:ext cx="2222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8" name="Line"/>
            <p:cNvSpPr/>
            <p:nvPr/>
          </p:nvSpPr>
          <p:spPr>
            <a:xfrm>
              <a:off x="853003" y="6519889"/>
              <a:ext cx="99550" cy="23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18" h="20939" fill="norm" stroke="1" extrusionOk="0">
                  <a:moveTo>
                    <a:pt x="1546" y="9202"/>
                  </a:moveTo>
                  <a:cubicBezTo>
                    <a:pt x="682" y="11286"/>
                    <a:pt x="-182" y="13370"/>
                    <a:pt x="34" y="15644"/>
                  </a:cubicBezTo>
                  <a:cubicBezTo>
                    <a:pt x="250" y="17917"/>
                    <a:pt x="1546" y="20381"/>
                    <a:pt x="2194" y="20854"/>
                  </a:cubicBezTo>
                  <a:cubicBezTo>
                    <a:pt x="2842" y="21328"/>
                    <a:pt x="2842" y="19812"/>
                    <a:pt x="3490" y="16402"/>
                  </a:cubicBezTo>
                  <a:cubicBezTo>
                    <a:pt x="4138" y="12991"/>
                    <a:pt x="5434" y="7686"/>
                    <a:pt x="6730" y="4654"/>
                  </a:cubicBezTo>
                  <a:cubicBezTo>
                    <a:pt x="8026" y="1623"/>
                    <a:pt x="9322" y="865"/>
                    <a:pt x="11050" y="391"/>
                  </a:cubicBezTo>
                  <a:cubicBezTo>
                    <a:pt x="12778" y="-83"/>
                    <a:pt x="14938" y="-272"/>
                    <a:pt x="17098" y="675"/>
                  </a:cubicBezTo>
                  <a:cubicBezTo>
                    <a:pt x="19258" y="1623"/>
                    <a:pt x="21418" y="3707"/>
                    <a:pt x="19690" y="5886"/>
                  </a:cubicBezTo>
                  <a:cubicBezTo>
                    <a:pt x="17962" y="8065"/>
                    <a:pt x="12346" y="10339"/>
                    <a:pt x="8242" y="11665"/>
                  </a:cubicBezTo>
                  <a:cubicBezTo>
                    <a:pt x="4138" y="12991"/>
                    <a:pt x="1546" y="13370"/>
                    <a:pt x="1546" y="13560"/>
                  </a:cubicBezTo>
                  <a:cubicBezTo>
                    <a:pt x="1546" y="13749"/>
                    <a:pt x="4138" y="13749"/>
                    <a:pt x="6730" y="137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9" name="Line"/>
            <p:cNvSpPr/>
            <p:nvPr/>
          </p:nvSpPr>
          <p:spPr>
            <a:xfrm>
              <a:off x="1009585" y="6597286"/>
              <a:ext cx="130751" cy="98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8" h="21390" fill="norm" stroke="1" extrusionOk="0">
                  <a:moveTo>
                    <a:pt x="14716" y="2757"/>
                  </a:moveTo>
                  <a:cubicBezTo>
                    <a:pt x="13028" y="1838"/>
                    <a:pt x="11341" y="919"/>
                    <a:pt x="9147" y="1838"/>
                  </a:cubicBezTo>
                  <a:cubicBezTo>
                    <a:pt x="6953" y="2757"/>
                    <a:pt x="4253" y="5515"/>
                    <a:pt x="2566" y="8272"/>
                  </a:cubicBezTo>
                  <a:cubicBezTo>
                    <a:pt x="878" y="11030"/>
                    <a:pt x="203" y="13787"/>
                    <a:pt x="35" y="16315"/>
                  </a:cubicBezTo>
                  <a:cubicBezTo>
                    <a:pt x="-134" y="18843"/>
                    <a:pt x="203" y="21140"/>
                    <a:pt x="3747" y="21370"/>
                  </a:cubicBezTo>
                  <a:cubicBezTo>
                    <a:pt x="7291" y="21600"/>
                    <a:pt x="14041" y="19762"/>
                    <a:pt x="17585" y="17464"/>
                  </a:cubicBezTo>
                  <a:cubicBezTo>
                    <a:pt x="21128" y="15166"/>
                    <a:pt x="21466" y="12409"/>
                    <a:pt x="20116" y="9421"/>
                  </a:cubicBezTo>
                  <a:cubicBezTo>
                    <a:pt x="18766" y="6434"/>
                    <a:pt x="15728" y="3217"/>
                    <a:pt x="1269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0" name="Line"/>
            <p:cNvSpPr/>
            <p:nvPr/>
          </p:nvSpPr>
          <p:spPr>
            <a:xfrm>
              <a:off x="1197109" y="6538236"/>
              <a:ext cx="120667" cy="18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1" h="21333" fill="norm" stroke="1" extrusionOk="0">
                  <a:moveTo>
                    <a:pt x="20871" y="3131"/>
                  </a:moveTo>
                  <a:cubicBezTo>
                    <a:pt x="20139" y="1917"/>
                    <a:pt x="19407" y="704"/>
                    <a:pt x="17759" y="218"/>
                  </a:cubicBezTo>
                  <a:cubicBezTo>
                    <a:pt x="16112" y="-267"/>
                    <a:pt x="13549" y="-24"/>
                    <a:pt x="10437" y="1796"/>
                  </a:cubicBezTo>
                  <a:cubicBezTo>
                    <a:pt x="7325" y="3616"/>
                    <a:pt x="3664" y="7014"/>
                    <a:pt x="1651" y="9805"/>
                  </a:cubicBezTo>
                  <a:cubicBezTo>
                    <a:pt x="-363" y="12596"/>
                    <a:pt x="-729" y="14780"/>
                    <a:pt x="1651" y="16600"/>
                  </a:cubicBezTo>
                  <a:cubicBezTo>
                    <a:pt x="4030" y="18421"/>
                    <a:pt x="9156" y="19877"/>
                    <a:pt x="14281" y="213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1" name="Line"/>
            <p:cNvSpPr/>
            <p:nvPr/>
          </p:nvSpPr>
          <p:spPr>
            <a:xfrm>
              <a:off x="1216175" y="6616336"/>
              <a:ext cx="1587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2" name="Line"/>
            <p:cNvSpPr/>
            <p:nvPr/>
          </p:nvSpPr>
          <p:spPr>
            <a:xfrm>
              <a:off x="1374925" y="6381386"/>
              <a:ext cx="11430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000" y="4708"/>
                    <a:pt x="10400" y="9415"/>
                    <a:pt x="6800" y="13015"/>
                  </a:cubicBezTo>
                  <a:cubicBezTo>
                    <a:pt x="3200" y="16615"/>
                    <a:pt x="1600" y="1910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3" name="Line"/>
            <p:cNvSpPr/>
            <p:nvPr/>
          </p:nvSpPr>
          <p:spPr>
            <a:xfrm>
              <a:off x="3660925" y="6216816"/>
              <a:ext cx="889001" cy="12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0" fill="norm" stroke="1" extrusionOk="0">
                  <a:moveTo>
                    <a:pt x="0" y="20700"/>
                  </a:moveTo>
                  <a:cubicBezTo>
                    <a:pt x="1749" y="20700"/>
                    <a:pt x="3497" y="20700"/>
                    <a:pt x="5220" y="17100"/>
                  </a:cubicBezTo>
                  <a:cubicBezTo>
                    <a:pt x="6943" y="13500"/>
                    <a:pt x="8640" y="6300"/>
                    <a:pt x="10466" y="2700"/>
                  </a:cubicBezTo>
                  <a:cubicBezTo>
                    <a:pt x="12291" y="-900"/>
                    <a:pt x="14246" y="-900"/>
                    <a:pt x="16123" y="2700"/>
                  </a:cubicBezTo>
                  <a:cubicBezTo>
                    <a:pt x="18000" y="6300"/>
                    <a:pt x="19800" y="13500"/>
                    <a:pt x="21600" y="207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4" name="Line"/>
            <p:cNvSpPr/>
            <p:nvPr/>
          </p:nvSpPr>
          <p:spPr>
            <a:xfrm>
              <a:off x="3737125" y="6279786"/>
              <a:ext cx="7493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42" y="17100"/>
                    <a:pt x="2685" y="12600"/>
                    <a:pt x="4363" y="9900"/>
                  </a:cubicBezTo>
                  <a:cubicBezTo>
                    <a:pt x="6041" y="7200"/>
                    <a:pt x="8054" y="6300"/>
                    <a:pt x="10342" y="4950"/>
                  </a:cubicBezTo>
                  <a:cubicBezTo>
                    <a:pt x="12631" y="3600"/>
                    <a:pt x="15193" y="1800"/>
                    <a:pt x="17115" y="900"/>
                  </a:cubicBezTo>
                  <a:cubicBezTo>
                    <a:pt x="19037" y="0"/>
                    <a:pt x="2031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5" name="Line"/>
            <p:cNvSpPr/>
            <p:nvPr/>
          </p:nvSpPr>
          <p:spPr>
            <a:xfrm>
              <a:off x="3908575" y="6286136"/>
              <a:ext cx="6286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45" y="18982"/>
                    <a:pt x="5091" y="16364"/>
                    <a:pt x="8000" y="13418"/>
                  </a:cubicBezTo>
                  <a:cubicBezTo>
                    <a:pt x="10909" y="10473"/>
                    <a:pt x="14182" y="7200"/>
                    <a:pt x="16509" y="4909"/>
                  </a:cubicBezTo>
                  <a:cubicBezTo>
                    <a:pt x="18836" y="2618"/>
                    <a:pt x="20218" y="130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6" name="Line"/>
            <p:cNvSpPr/>
            <p:nvPr/>
          </p:nvSpPr>
          <p:spPr>
            <a:xfrm>
              <a:off x="1750133" y="6704964"/>
              <a:ext cx="247093" cy="284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173" fill="norm" stroke="1" extrusionOk="0">
                  <a:moveTo>
                    <a:pt x="19336" y="1440"/>
                  </a:moveTo>
                  <a:cubicBezTo>
                    <a:pt x="17120" y="651"/>
                    <a:pt x="14905" y="-137"/>
                    <a:pt x="12320" y="21"/>
                  </a:cubicBezTo>
                  <a:cubicBezTo>
                    <a:pt x="9736" y="178"/>
                    <a:pt x="6782" y="1282"/>
                    <a:pt x="4659" y="3095"/>
                  </a:cubicBezTo>
                  <a:cubicBezTo>
                    <a:pt x="2536" y="4908"/>
                    <a:pt x="1243" y="7431"/>
                    <a:pt x="597" y="9954"/>
                  </a:cubicBezTo>
                  <a:cubicBezTo>
                    <a:pt x="-49" y="12476"/>
                    <a:pt x="-49" y="14999"/>
                    <a:pt x="43" y="16654"/>
                  </a:cubicBezTo>
                  <a:cubicBezTo>
                    <a:pt x="136" y="18310"/>
                    <a:pt x="320" y="19098"/>
                    <a:pt x="1336" y="19886"/>
                  </a:cubicBezTo>
                  <a:cubicBezTo>
                    <a:pt x="2351" y="20675"/>
                    <a:pt x="4197" y="21463"/>
                    <a:pt x="7705" y="21069"/>
                  </a:cubicBezTo>
                  <a:cubicBezTo>
                    <a:pt x="11213" y="20675"/>
                    <a:pt x="16382" y="19098"/>
                    <a:pt x="21551" y="175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7" name="Line"/>
            <p:cNvSpPr/>
            <p:nvPr/>
          </p:nvSpPr>
          <p:spPr>
            <a:xfrm>
              <a:off x="1821310" y="6857636"/>
              <a:ext cx="175916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600" fill="norm" stroke="1" extrusionOk="0">
                  <a:moveTo>
                    <a:pt x="2857" y="21600"/>
                  </a:moveTo>
                  <a:cubicBezTo>
                    <a:pt x="1314" y="19200"/>
                    <a:pt x="-229" y="16800"/>
                    <a:pt x="28" y="15600"/>
                  </a:cubicBezTo>
                  <a:cubicBezTo>
                    <a:pt x="285" y="14400"/>
                    <a:pt x="2342" y="14400"/>
                    <a:pt x="6200" y="12000"/>
                  </a:cubicBezTo>
                  <a:cubicBezTo>
                    <a:pt x="10057" y="9600"/>
                    <a:pt x="15714" y="4800"/>
                    <a:pt x="2137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8" name="Line"/>
            <p:cNvSpPr/>
            <p:nvPr/>
          </p:nvSpPr>
          <p:spPr>
            <a:xfrm>
              <a:off x="2019216" y="6668557"/>
              <a:ext cx="263760" cy="334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190" fill="norm" stroke="1" extrusionOk="0">
                  <a:moveTo>
                    <a:pt x="21533" y="2325"/>
                  </a:moveTo>
                  <a:cubicBezTo>
                    <a:pt x="21015" y="1654"/>
                    <a:pt x="20496" y="983"/>
                    <a:pt x="19200" y="514"/>
                  </a:cubicBezTo>
                  <a:cubicBezTo>
                    <a:pt x="17904" y="44"/>
                    <a:pt x="15831" y="-224"/>
                    <a:pt x="13584" y="246"/>
                  </a:cubicBezTo>
                  <a:cubicBezTo>
                    <a:pt x="11338" y="715"/>
                    <a:pt x="8919" y="1923"/>
                    <a:pt x="6672" y="4270"/>
                  </a:cubicBezTo>
                  <a:cubicBezTo>
                    <a:pt x="4426" y="6618"/>
                    <a:pt x="2352" y="10106"/>
                    <a:pt x="1229" y="12723"/>
                  </a:cubicBezTo>
                  <a:cubicBezTo>
                    <a:pt x="106" y="15339"/>
                    <a:pt x="-67" y="17083"/>
                    <a:pt x="19" y="18290"/>
                  </a:cubicBezTo>
                  <a:cubicBezTo>
                    <a:pt x="106" y="19498"/>
                    <a:pt x="451" y="20169"/>
                    <a:pt x="1575" y="20638"/>
                  </a:cubicBezTo>
                  <a:cubicBezTo>
                    <a:pt x="2698" y="21108"/>
                    <a:pt x="4599" y="21376"/>
                    <a:pt x="7450" y="21041"/>
                  </a:cubicBezTo>
                  <a:cubicBezTo>
                    <a:pt x="10301" y="20705"/>
                    <a:pt x="14103" y="19766"/>
                    <a:pt x="17904" y="188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9" name="Line"/>
            <p:cNvSpPr/>
            <p:nvPr/>
          </p:nvSpPr>
          <p:spPr>
            <a:xfrm>
              <a:off x="2314725" y="6800486"/>
              <a:ext cx="15875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60" y="4708"/>
                    <a:pt x="11520" y="9415"/>
                    <a:pt x="15120" y="13015"/>
                  </a:cubicBezTo>
                  <a:cubicBezTo>
                    <a:pt x="18720" y="16615"/>
                    <a:pt x="20160" y="1910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0" name="Line"/>
            <p:cNvSpPr/>
            <p:nvPr/>
          </p:nvSpPr>
          <p:spPr>
            <a:xfrm>
              <a:off x="2403625" y="6785524"/>
              <a:ext cx="158751" cy="256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5" fill="norm" stroke="1" extrusionOk="0">
                  <a:moveTo>
                    <a:pt x="21600" y="189"/>
                  </a:moveTo>
                  <a:cubicBezTo>
                    <a:pt x="19584" y="12"/>
                    <a:pt x="17568" y="-165"/>
                    <a:pt x="16272" y="278"/>
                  </a:cubicBezTo>
                  <a:cubicBezTo>
                    <a:pt x="14976" y="720"/>
                    <a:pt x="14400" y="1783"/>
                    <a:pt x="11808" y="4261"/>
                  </a:cubicBezTo>
                  <a:cubicBezTo>
                    <a:pt x="9216" y="6740"/>
                    <a:pt x="4608" y="10635"/>
                    <a:pt x="2304" y="13733"/>
                  </a:cubicBezTo>
                  <a:cubicBezTo>
                    <a:pt x="0" y="16832"/>
                    <a:pt x="0" y="19133"/>
                    <a:pt x="0" y="214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1" name="Line"/>
            <p:cNvSpPr/>
            <p:nvPr/>
          </p:nvSpPr>
          <p:spPr>
            <a:xfrm>
              <a:off x="2511525" y="6610251"/>
              <a:ext cx="133401" cy="151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1472" fill="norm" stroke="1" extrusionOk="0">
                  <a:moveTo>
                    <a:pt x="1021" y="5363"/>
                  </a:moveTo>
                  <a:cubicBezTo>
                    <a:pt x="346" y="3863"/>
                    <a:pt x="-329" y="2363"/>
                    <a:pt x="177" y="1463"/>
                  </a:cubicBezTo>
                  <a:cubicBezTo>
                    <a:pt x="683" y="563"/>
                    <a:pt x="2371" y="263"/>
                    <a:pt x="4227" y="113"/>
                  </a:cubicBezTo>
                  <a:cubicBezTo>
                    <a:pt x="6083" y="-37"/>
                    <a:pt x="8108" y="-37"/>
                    <a:pt x="9965" y="113"/>
                  </a:cubicBezTo>
                  <a:cubicBezTo>
                    <a:pt x="11821" y="263"/>
                    <a:pt x="13509" y="563"/>
                    <a:pt x="14183" y="2363"/>
                  </a:cubicBezTo>
                  <a:cubicBezTo>
                    <a:pt x="14858" y="4163"/>
                    <a:pt x="14521" y="7463"/>
                    <a:pt x="13002" y="10913"/>
                  </a:cubicBezTo>
                  <a:cubicBezTo>
                    <a:pt x="11484" y="14363"/>
                    <a:pt x="8783" y="17963"/>
                    <a:pt x="8952" y="19763"/>
                  </a:cubicBezTo>
                  <a:cubicBezTo>
                    <a:pt x="9121" y="21563"/>
                    <a:pt x="12158" y="21563"/>
                    <a:pt x="14690" y="21413"/>
                  </a:cubicBezTo>
                  <a:cubicBezTo>
                    <a:pt x="17221" y="21263"/>
                    <a:pt x="19246" y="20963"/>
                    <a:pt x="21271" y="206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2" name="Line"/>
            <p:cNvSpPr/>
            <p:nvPr/>
          </p:nvSpPr>
          <p:spPr>
            <a:xfrm>
              <a:off x="2727475" y="6649788"/>
              <a:ext cx="160642" cy="413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407" fill="norm" stroke="1" extrusionOk="0">
                  <a:moveTo>
                    <a:pt x="3366" y="1557"/>
                  </a:moveTo>
                  <a:cubicBezTo>
                    <a:pt x="6452" y="1228"/>
                    <a:pt x="9538" y="899"/>
                    <a:pt x="12483" y="570"/>
                  </a:cubicBezTo>
                  <a:cubicBezTo>
                    <a:pt x="15429" y="241"/>
                    <a:pt x="18234" y="-88"/>
                    <a:pt x="19636" y="22"/>
                  </a:cubicBezTo>
                  <a:cubicBezTo>
                    <a:pt x="21039" y="131"/>
                    <a:pt x="21039" y="680"/>
                    <a:pt x="20478" y="2763"/>
                  </a:cubicBezTo>
                  <a:cubicBezTo>
                    <a:pt x="19917" y="4846"/>
                    <a:pt x="18795" y="8464"/>
                    <a:pt x="18374" y="11205"/>
                  </a:cubicBezTo>
                  <a:cubicBezTo>
                    <a:pt x="17953" y="13947"/>
                    <a:pt x="18234" y="15810"/>
                    <a:pt x="18795" y="17071"/>
                  </a:cubicBezTo>
                  <a:cubicBezTo>
                    <a:pt x="19356" y="18332"/>
                    <a:pt x="20197" y="18990"/>
                    <a:pt x="20758" y="19593"/>
                  </a:cubicBezTo>
                  <a:cubicBezTo>
                    <a:pt x="21319" y="20196"/>
                    <a:pt x="21600" y="20744"/>
                    <a:pt x="20758" y="21073"/>
                  </a:cubicBezTo>
                  <a:cubicBezTo>
                    <a:pt x="19917" y="21402"/>
                    <a:pt x="17953" y="21512"/>
                    <a:pt x="14306" y="21293"/>
                  </a:cubicBezTo>
                  <a:cubicBezTo>
                    <a:pt x="10660" y="21073"/>
                    <a:pt x="5330" y="20525"/>
                    <a:pt x="0" y="199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3" name="Line"/>
            <p:cNvSpPr/>
            <p:nvPr/>
          </p:nvSpPr>
          <p:spPr>
            <a:xfrm>
              <a:off x="3089425" y="6914786"/>
              <a:ext cx="2794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09" y="16800"/>
                    <a:pt x="9818" y="12000"/>
                    <a:pt x="13418" y="8400"/>
                  </a:cubicBezTo>
                  <a:cubicBezTo>
                    <a:pt x="17018" y="4800"/>
                    <a:pt x="19309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4" name="Line"/>
            <p:cNvSpPr/>
            <p:nvPr/>
          </p:nvSpPr>
          <p:spPr>
            <a:xfrm>
              <a:off x="3274061" y="6768736"/>
              <a:ext cx="37615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2" h="21600" fill="norm" stroke="1" extrusionOk="0">
                  <a:moveTo>
                    <a:pt x="20202" y="0"/>
                  </a:moveTo>
                  <a:cubicBezTo>
                    <a:pt x="11107" y="4215"/>
                    <a:pt x="2013" y="8429"/>
                    <a:pt x="307" y="12029"/>
                  </a:cubicBezTo>
                  <a:cubicBezTo>
                    <a:pt x="-1398" y="15629"/>
                    <a:pt x="4286" y="18615"/>
                    <a:pt x="997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5" name="Line"/>
            <p:cNvSpPr/>
            <p:nvPr/>
          </p:nvSpPr>
          <p:spPr>
            <a:xfrm>
              <a:off x="4861075" y="1088380"/>
              <a:ext cx="779155" cy="129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317" fill="norm" stroke="1" extrusionOk="0">
                  <a:moveTo>
                    <a:pt x="0" y="2659"/>
                  </a:moveTo>
                  <a:cubicBezTo>
                    <a:pt x="2224" y="1614"/>
                    <a:pt x="4449" y="569"/>
                    <a:pt x="6644" y="569"/>
                  </a:cubicBezTo>
                  <a:cubicBezTo>
                    <a:pt x="8839" y="569"/>
                    <a:pt x="11005" y="1614"/>
                    <a:pt x="12995" y="1962"/>
                  </a:cubicBezTo>
                  <a:cubicBezTo>
                    <a:pt x="14985" y="2311"/>
                    <a:pt x="16800" y="1962"/>
                    <a:pt x="18029" y="1614"/>
                  </a:cubicBezTo>
                  <a:cubicBezTo>
                    <a:pt x="19259" y="1266"/>
                    <a:pt x="19902" y="917"/>
                    <a:pt x="20459" y="569"/>
                  </a:cubicBezTo>
                  <a:cubicBezTo>
                    <a:pt x="21015" y="220"/>
                    <a:pt x="21483" y="-128"/>
                    <a:pt x="21541" y="46"/>
                  </a:cubicBezTo>
                  <a:cubicBezTo>
                    <a:pt x="21600" y="220"/>
                    <a:pt x="21249" y="917"/>
                    <a:pt x="19932" y="2833"/>
                  </a:cubicBezTo>
                  <a:cubicBezTo>
                    <a:pt x="18615" y="4749"/>
                    <a:pt x="16332" y="7885"/>
                    <a:pt x="14283" y="10149"/>
                  </a:cubicBezTo>
                  <a:cubicBezTo>
                    <a:pt x="12234" y="12414"/>
                    <a:pt x="10420" y="13807"/>
                    <a:pt x="8839" y="14853"/>
                  </a:cubicBezTo>
                  <a:cubicBezTo>
                    <a:pt x="7259" y="15898"/>
                    <a:pt x="5912" y="16595"/>
                    <a:pt x="5093" y="16943"/>
                  </a:cubicBezTo>
                  <a:cubicBezTo>
                    <a:pt x="4273" y="17291"/>
                    <a:pt x="3980" y="17291"/>
                    <a:pt x="3980" y="17117"/>
                  </a:cubicBezTo>
                  <a:cubicBezTo>
                    <a:pt x="3980" y="16943"/>
                    <a:pt x="4273" y="16595"/>
                    <a:pt x="5444" y="15549"/>
                  </a:cubicBezTo>
                  <a:cubicBezTo>
                    <a:pt x="6615" y="14504"/>
                    <a:pt x="8663" y="12762"/>
                    <a:pt x="10595" y="10846"/>
                  </a:cubicBezTo>
                  <a:cubicBezTo>
                    <a:pt x="12527" y="8930"/>
                    <a:pt x="14341" y="6840"/>
                    <a:pt x="15424" y="5795"/>
                  </a:cubicBezTo>
                  <a:cubicBezTo>
                    <a:pt x="16507" y="4749"/>
                    <a:pt x="16859" y="4749"/>
                    <a:pt x="16888" y="5272"/>
                  </a:cubicBezTo>
                  <a:cubicBezTo>
                    <a:pt x="16917" y="5795"/>
                    <a:pt x="16624" y="6840"/>
                    <a:pt x="15600" y="8407"/>
                  </a:cubicBezTo>
                  <a:cubicBezTo>
                    <a:pt x="14576" y="9975"/>
                    <a:pt x="12820" y="12066"/>
                    <a:pt x="10917" y="13982"/>
                  </a:cubicBezTo>
                  <a:cubicBezTo>
                    <a:pt x="9015" y="15898"/>
                    <a:pt x="6966" y="17640"/>
                    <a:pt x="5415" y="19033"/>
                  </a:cubicBezTo>
                  <a:cubicBezTo>
                    <a:pt x="3863" y="20427"/>
                    <a:pt x="2810" y="21472"/>
                    <a:pt x="3541" y="21298"/>
                  </a:cubicBezTo>
                  <a:cubicBezTo>
                    <a:pt x="4273" y="21124"/>
                    <a:pt x="6790" y="19730"/>
                    <a:pt x="8898" y="18685"/>
                  </a:cubicBezTo>
                  <a:cubicBezTo>
                    <a:pt x="11005" y="17640"/>
                    <a:pt x="12702" y="16943"/>
                    <a:pt x="14400" y="162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6" name="Line"/>
            <p:cNvSpPr/>
            <p:nvPr/>
          </p:nvSpPr>
          <p:spPr>
            <a:xfrm>
              <a:off x="3617798" y="6736986"/>
              <a:ext cx="186248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600" fill="norm" stroke="1" extrusionOk="0">
                  <a:moveTo>
                    <a:pt x="10769" y="0"/>
                  </a:moveTo>
                  <a:cubicBezTo>
                    <a:pt x="8342" y="3333"/>
                    <a:pt x="5915" y="6667"/>
                    <a:pt x="4095" y="9267"/>
                  </a:cubicBezTo>
                  <a:cubicBezTo>
                    <a:pt x="2275" y="11867"/>
                    <a:pt x="1061" y="13733"/>
                    <a:pt x="455" y="15000"/>
                  </a:cubicBezTo>
                  <a:cubicBezTo>
                    <a:pt x="-152" y="16267"/>
                    <a:pt x="-152" y="16933"/>
                    <a:pt x="455" y="17267"/>
                  </a:cubicBezTo>
                  <a:cubicBezTo>
                    <a:pt x="1061" y="17600"/>
                    <a:pt x="2275" y="17600"/>
                    <a:pt x="4702" y="17067"/>
                  </a:cubicBezTo>
                  <a:cubicBezTo>
                    <a:pt x="7129" y="16533"/>
                    <a:pt x="10769" y="15467"/>
                    <a:pt x="13682" y="14533"/>
                  </a:cubicBezTo>
                  <a:cubicBezTo>
                    <a:pt x="16594" y="13600"/>
                    <a:pt x="18778" y="12800"/>
                    <a:pt x="19992" y="12067"/>
                  </a:cubicBezTo>
                  <a:cubicBezTo>
                    <a:pt x="21205" y="11333"/>
                    <a:pt x="21448" y="10667"/>
                    <a:pt x="21327" y="10000"/>
                  </a:cubicBezTo>
                  <a:cubicBezTo>
                    <a:pt x="21205" y="9333"/>
                    <a:pt x="20720" y="8667"/>
                    <a:pt x="19992" y="8533"/>
                  </a:cubicBezTo>
                  <a:cubicBezTo>
                    <a:pt x="19264" y="8400"/>
                    <a:pt x="18293" y="8800"/>
                    <a:pt x="18050" y="9933"/>
                  </a:cubicBezTo>
                  <a:cubicBezTo>
                    <a:pt x="17808" y="11067"/>
                    <a:pt x="18293" y="12933"/>
                    <a:pt x="18414" y="15000"/>
                  </a:cubicBezTo>
                  <a:cubicBezTo>
                    <a:pt x="18536" y="17067"/>
                    <a:pt x="18293" y="19333"/>
                    <a:pt x="1805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7" name="Line"/>
            <p:cNvSpPr/>
            <p:nvPr/>
          </p:nvSpPr>
          <p:spPr>
            <a:xfrm>
              <a:off x="3908575" y="6940186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8" name="Line"/>
            <p:cNvSpPr/>
            <p:nvPr/>
          </p:nvSpPr>
          <p:spPr>
            <a:xfrm>
              <a:off x="4010792" y="6690610"/>
              <a:ext cx="192001" cy="246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1331" fill="norm" stroke="1" extrusionOk="0">
                  <a:moveTo>
                    <a:pt x="18949" y="2363"/>
                  </a:moveTo>
                  <a:cubicBezTo>
                    <a:pt x="20123" y="1447"/>
                    <a:pt x="21297" y="532"/>
                    <a:pt x="21297" y="166"/>
                  </a:cubicBezTo>
                  <a:cubicBezTo>
                    <a:pt x="21297" y="-200"/>
                    <a:pt x="20123" y="-17"/>
                    <a:pt x="16954" y="1264"/>
                  </a:cubicBezTo>
                  <a:cubicBezTo>
                    <a:pt x="13784" y="2546"/>
                    <a:pt x="8619" y="4925"/>
                    <a:pt x="5332" y="7946"/>
                  </a:cubicBezTo>
                  <a:cubicBezTo>
                    <a:pt x="2045" y="10966"/>
                    <a:pt x="636" y="14627"/>
                    <a:pt x="167" y="16915"/>
                  </a:cubicBezTo>
                  <a:cubicBezTo>
                    <a:pt x="-303" y="19203"/>
                    <a:pt x="167" y="20119"/>
                    <a:pt x="2280" y="20668"/>
                  </a:cubicBezTo>
                  <a:cubicBezTo>
                    <a:pt x="4393" y="21217"/>
                    <a:pt x="8149" y="21400"/>
                    <a:pt x="10614" y="21308"/>
                  </a:cubicBezTo>
                  <a:cubicBezTo>
                    <a:pt x="13080" y="21217"/>
                    <a:pt x="14254" y="20851"/>
                    <a:pt x="15427" y="204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9" name="Line"/>
            <p:cNvSpPr/>
            <p:nvPr/>
          </p:nvSpPr>
          <p:spPr>
            <a:xfrm>
              <a:off x="4073675" y="6832236"/>
              <a:ext cx="952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6457"/>
                    <a:pt x="9600" y="11314"/>
                    <a:pt x="13200" y="7714"/>
                  </a:cubicBezTo>
                  <a:cubicBezTo>
                    <a:pt x="16800" y="4114"/>
                    <a:pt x="19200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0" name="Line"/>
            <p:cNvSpPr/>
            <p:nvPr/>
          </p:nvSpPr>
          <p:spPr>
            <a:xfrm>
              <a:off x="4240513" y="6674064"/>
              <a:ext cx="178508" cy="267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1481" fill="norm" stroke="1" extrusionOk="0">
                  <a:moveTo>
                    <a:pt x="20892" y="3526"/>
                  </a:moveTo>
                  <a:cubicBezTo>
                    <a:pt x="21143" y="2505"/>
                    <a:pt x="21394" y="1485"/>
                    <a:pt x="20892" y="889"/>
                  </a:cubicBezTo>
                  <a:cubicBezTo>
                    <a:pt x="20389" y="294"/>
                    <a:pt x="19134" y="124"/>
                    <a:pt x="17878" y="39"/>
                  </a:cubicBezTo>
                  <a:cubicBezTo>
                    <a:pt x="16622" y="-46"/>
                    <a:pt x="15366" y="-46"/>
                    <a:pt x="13482" y="634"/>
                  </a:cubicBezTo>
                  <a:cubicBezTo>
                    <a:pt x="11599" y="1315"/>
                    <a:pt x="9087" y="2675"/>
                    <a:pt x="6701" y="5652"/>
                  </a:cubicBezTo>
                  <a:cubicBezTo>
                    <a:pt x="4315" y="8628"/>
                    <a:pt x="2054" y="13220"/>
                    <a:pt x="924" y="16026"/>
                  </a:cubicBezTo>
                  <a:cubicBezTo>
                    <a:pt x="-206" y="18833"/>
                    <a:pt x="-206" y="19853"/>
                    <a:pt x="422" y="20534"/>
                  </a:cubicBezTo>
                  <a:cubicBezTo>
                    <a:pt x="1050" y="21214"/>
                    <a:pt x="2306" y="21554"/>
                    <a:pt x="5194" y="21469"/>
                  </a:cubicBezTo>
                  <a:cubicBezTo>
                    <a:pt x="8082" y="21384"/>
                    <a:pt x="12603" y="20874"/>
                    <a:pt x="17124" y="203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1" name="Line"/>
            <p:cNvSpPr/>
            <p:nvPr/>
          </p:nvSpPr>
          <p:spPr>
            <a:xfrm>
              <a:off x="4384825" y="6756036"/>
              <a:ext cx="12700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0" y="4383"/>
                    <a:pt x="7920" y="8765"/>
                    <a:pt x="11520" y="12365"/>
                  </a:cubicBezTo>
                  <a:cubicBezTo>
                    <a:pt x="15120" y="15965"/>
                    <a:pt x="18360" y="1878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2" name="Line"/>
            <p:cNvSpPr/>
            <p:nvPr/>
          </p:nvSpPr>
          <p:spPr>
            <a:xfrm>
              <a:off x="4434080" y="6736986"/>
              <a:ext cx="115846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0" h="21600" fill="norm" stroke="1" extrusionOk="0">
                  <a:moveTo>
                    <a:pt x="21110" y="0"/>
                  </a:moveTo>
                  <a:cubicBezTo>
                    <a:pt x="19181" y="0"/>
                    <a:pt x="17253" y="0"/>
                    <a:pt x="13589" y="2925"/>
                  </a:cubicBezTo>
                  <a:cubicBezTo>
                    <a:pt x="9924" y="5850"/>
                    <a:pt x="4524" y="11700"/>
                    <a:pt x="2017" y="15300"/>
                  </a:cubicBezTo>
                  <a:cubicBezTo>
                    <a:pt x="-490" y="18900"/>
                    <a:pt x="-104" y="20250"/>
                    <a:pt x="28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3" name="Line"/>
            <p:cNvSpPr/>
            <p:nvPr/>
          </p:nvSpPr>
          <p:spPr>
            <a:xfrm>
              <a:off x="4518175" y="6697667"/>
              <a:ext cx="146068" cy="236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518" fill="norm" stroke="1" extrusionOk="0">
                  <a:moveTo>
                    <a:pt x="0" y="3582"/>
                  </a:moveTo>
                  <a:cubicBezTo>
                    <a:pt x="608" y="2618"/>
                    <a:pt x="1217" y="1654"/>
                    <a:pt x="3194" y="979"/>
                  </a:cubicBezTo>
                  <a:cubicBezTo>
                    <a:pt x="5172" y="304"/>
                    <a:pt x="8518" y="-82"/>
                    <a:pt x="11713" y="14"/>
                  </a:cubicBezTo>
                  <a:cubicBezTo>
                    <a:pt x="14907" y="111"/>
                    <a:pt x="17949" y="689"/>
                    <a:pt x="19623" y="2522"/>
                  </a:cubicBezTo>
                  <a:cubicBezTo>
                    <a:pt x="21296" y="4354"/>
                    <a:pt x="21600" y="7439"/>
                    <a:pt x="19623" y="10814"/>
                  </a:cubicBezTo>
                  <a:cubicBezTo>
                    <a:pt x="17645" y="14189"/>
                    <a:pt x="13386" y="17854"/>
                    <a:pt x="9127" y="215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4" name="Line"/>
            <p:cNvSpPr/>
            <p:nvPr/>
          </p:nvSpPr>
          <p:spPr>
            <a:xfrm>
              <a:off x="4702325" y="6889386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5" name="Line"/>
            <p:cNvSpPr/>
            <p:nvPr/>
          </p:nvSpPr>
          <p:spPr>
            <a:xfrm>
              <a:off x="4811687" y="6691375"/>
              <a:ext cx="214489" cy="289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373" fill="norm" stroke="1" extrusionOk="0">
                  <a:moveTo>
                    <a:pt x="21459" y="1495"/>
                  </a:moveTo>
                  <a:cubicBezTo>
                    <a:pt x="20612" y="1025"/>
                    <a:pt x="19765" y="556"/>
                    <a:pt x="18812" y="243"/>
                  </a:cubicBezTo>
                  <a:cubicBezTo>
                    <a:pt x="17859" y="-70"/>
                    <a:pt x="16800" y="-227"/>
                    <a:pt x="14894" y="712"/>
                  </a:cubicBezTo>
                  <a:cubicBezTo>
                    <a:pt x="12988" y="1651"/>
                    <a:pt x="10235" y="3686"/>
                    <a:pt x="7588" y="6347"/>
                  </a:cubicBezTo>
                  <a:cubicBezTo>
                    <a:pt x="4941" y="9008"/>
                    <a:pt x="2400" y="12295"/>
                    <a:pt x="1130" y="14486"/>
                  </a:cubicBezTo>
                  <a:cubicBezTo>
                    <a:pt x="-141" y="16677"/>
                    <a:pt x="-141" y="17773"/>
                    <a:pt x="177" y="18634"/>
                  </a:cubicBezTo>
                  <a:cubicBezTo>
                    <a:pt x="494" y="19495"/>
                    <a:pt x="1130" y="20121"/>
                    <a:pt x="2718" y="20590"/>
                  </a:cubicBezTo>
                  <a:cubicBezTo>
                    <a:pt x="4306" y="21060"/>
                    <a:pt x="6847" y="21373"/>
                    <a:pt x="8647" y="21373"/>
                  </a:cubicBezTo>
                  <a:cubicBezTo>
                    <a:pt x="10447" y="21373"/>
                    <a:pt x="11506" y="21060"/>
                    <a:pt x="12247" y="20434"/>
                  </a:cubicBezTo>
                  <a:cubicBezTo>
                    <a:pt x="12988" y="19808"/>
                    <a:pt x="13412" y="18869"/>
                    <a:pt x="13835" y="179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6" name="Line"/>
            <p:cNvSpPr/>
            <p:nvPr/>
          </p:nvSpPr>
          <p:spPr>
            <a:xfrm>
              <a:off x="4848113" y="6857636"/>
              <a:ext cx="146313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600" fill="norm" stroke="1" extrusionOk="0">
                  <a:moveTo>
                    <a:pt x="4667" y="21600"/>
                  </a:moveTo>
                  <a:cubicBezTo>
                    <a:pt x="2507" y="19200"/>
                    <a:pt x="347" y="16800"/>
                    <a:pt x="39" y="15600"/>
                  </a:cubicBezTo>
                  <a:cubicBezTo>
                    <a:pt x="-270" y="14400"/>
                    <a:pt x="1273" y="14400"/>
                    <a:pt x="5130" y="12000"/>
                  </a:cubicBezTo>
                  <a:cubicBezTo>
                    <a:pt x="8987" y="9600"/>
                    <a:pt x="15159" y="4800"/>
                    <a:pt x="2133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7" name="Line"/>
            <p:cNvSpPr/>
            <p:nvPr/>
          </p:nvSpPr>
          <p:spPr>
            <a:xfrm>
              <a:off x="5027265" y="6684070"/>
              <a:ext cx="202111" cy="286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471" fill="norm" stroke="1" extrusionOk="0">
                  <a:moveTo>
                    <a:pt x="21484" y="1588"/>
                  </a:moveTo>
                  <a:cubicBezTo>
                    <a:pt x="20584" y="794"/>
                    <a:pt x="19684" y="0"/>
                    <a:pt x="17771" y="0"/>
                  </a:cubicBezTo>
                  <a:cubicBezTo>
                    <a:pt x="15859" y="0"/>
                    <a:pt x="12934" y="794"/>
                    <a:pt x="10121" y="2859"/>
                  </a:cubicBezTo>
                  <a:cubicBezTo>
                    <a:pt x="7309" y="4924"/>
                    <a:pt x="4609" y="8259"/>
                    <a:pt x="2922" y="10800"/>
                  </a:cubicBezTo>
                  <a:cubicBezTo>
                    <a:pt x="1234" y="13341"/>
                    <a:pt x="559" y="15088"/>
                    <a:pt x="222" y="16597"/>
                  </a:cubicBezTo>
                  <a:cubicBezTo>
                    <a:pt x="-116" y="18106"/>
                    <a:pt x="-116" y="19376"/>
                    <a:pt x="559" y="20250"/>
                  </a:cubicBezTo>
                  <a:cubicBezTo>
                    <a:pt x="1234" y="21124"/>
                    <a:pt x="2584" y="21600"/>
                    <a:pt x="5397" y="21441"/>
                  </a:cubicBezTo>
                  <a:cubicBezTo>
                    <a:pt x="8209" y="21282"/>
                    <a:pt x="12484" y="20488"/>
                    <a:pt x="16759" y="196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8" name="Line"/>
            <p:cNvSpPr/>
            <p:nvPr/>
          </p:nvSpPr>
          <p:spPr>
            <a:xfrm>
              <a:off x="5184925" y="6749686"/>
              <a:ext cx="1079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659" y="3240"/>
                    <a:pt x="9318" y="6480"/>
                    <a:pt x="12918" y="10080"/>
                  </a:cubicBezTo>
                  <a:cubicBezTo>
                    <a:pt x="16518" y="13680"/>
                    <a:pt x="19059" y="176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9" name="Line"/>
            <p:cNvSpPr/>
            <p:nvPr/>
          </p:nvSpPr>
          <p:spPr>
            <a:xfrm>
              <a:off x="5286525" y="6768736"/>
              <a:ext cx="5715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200" y="4560"/>
                    <a:pt x="8800" y="9120"/>
                    <a:pt x="5200" y="12720"/>
                  </a:cubicBezTo>
                  <a:cubicBezTo>
                    <a:pt x="1600" y="16320"/>
                    <a:pt x="800" y="189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0" name="Line"/>
            <p:cNvSpPr/>
            <p:nvPr/>
          </p:nvSpPr>
          <p:spPr>
            <a:xfrm>
              <a:off x="5356375" y="6695451"/>
              <a:ext cx="152472" cy="297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6" h="21382" fill="norm" stroke="1" extrusionOk="0">
                  <a:moveTo>
                    <a:pt x="1751" y="2529"/>
                  </a:moveTo>
                  <a:cubicBezTo>
                    <a:pt x="1168" y="1768"/>
                    <a:pt x="584" y="1008"/>
                    <a:pt x="1022" y="551"/>
                  </a:cubicBezTo>
                  <a:cubicBezTo>
                    <a:pt x="1459" y="95"/>
                    <a:pt x="2919" y="-57"/>
                    <a:pt x="5254" y="19"/>
                  </a:cubicBezTo>
                  <a:cubicBezTo>
                    <a:pt x="7589" y="95"/>
                    <a:pt x="10800" y="399"/>
                    <a:pt x="13865" y="1236"/>
                  </a:cubicBezTo>
                  <a:cubicBezTo>
                    <a:pt x="16930" y="2073"/>
                    <a:pt x="19849" y="3442"/>
                    <a:pt x="20724" y="5039"/>
                  </a:cubicBezTo>
                  <a:cubicBezTo>
                    <a:pt x="21600" y="6636"/>
                    <a:pt x="20432" y="8461"/>
                    <a:pt x="18973" y="10667"/>
                  </a:cubicBezTo>
                  <a:cubicBezTo>
                    <a:pt x="17514" y="12873"/>
                    <a:pt x="15762" y="15458"/>
                    <a:pt x="14157" y="17360"/>
                  </a:cubicBezTo>
                  <a:cubicBezTo>
                    <a:pt x="12551" y="19261"/>
                    <a:pt x="11092" y="20478"/>
                    <a:pt x="8757" y="21011"/>
                  </a:cubicBezTo>
                  <a:cubicBezTo>
                    <a:pt x="6422" y="21543"/>
                    <a:pt x="3211" y="21391"/>
                    <a:pt x="0" y="212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1" name="Line"/>
            <p:cNvSpPr/>
            <p:nvPr/>
          </p:nvSpPr>
          <p:spPr>
            <a:xfrm>
              <a:off x="5673875" y="6851286"/>
              <a:ext cx="1714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2" name="Line"/>
            <p:cNvSpPr/>
            <p:nvPr/>
          </p:nvSpPr>
          <p:spPr>
            <a:xfrm>
              <a:off x="5788175" y="6756036"/>
              <a:ext cx="1270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5850"/>
                    <a:pt x="14400" y="11700"/>
                    <a:pt x="18000" y="15300"/>
                  </a:cubicBezTo>
                  <a:cubicBezTo>
                    <a:pt x="21600" y="18900"/>
                    <a:pt x="21600" y="2025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3" name="Line"/>
            <p:cNvSpPr/>
            <p:nvPr/>
          </p:nvSpPr>
          <p:spPr>
            <a:xfrm>
              <a:off x="5955472" y="6630991"/>
              <a:ext cx="181954" cy="279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290" fill="norm" stroke="1" extrusionOk="0">
                  <a:moveTo>
                    <a:pt x="21342" y="2269"/>
                  </a:moveTo>
                  <a:cubicBezTo>
                    <a:pt x="20597" y="1463"/>
                    <a:pt x="19852" y="657"/>
                    <a:pt x="18611" y="254"/>
                  </a:cubicBezTo>
                  <a:cubicBezTo>
                    <a:pt x="17370" y="-149"/>
                    <a:pt x="15632" y="-149"/>
                    <a:pt x="13273" y="818"/>
                  </a:cubicBezTo>
                  <a:cubicBezTo>
                    <a:pt x="10914" y="1785"/>
                    <a:pt x="7935" y="3720"/>
                    <a:pt x="5576" y="6379"/>
                  </a:cubicBezTo>
                  <a:cubicBezTo>
                    <a:pt x="3218" y="9039"/>
                    <a:pt x="1480" y="12424"/>
                    <a:pt x="611" y="14520"/>
                  </a:cubicBezTo>
                  <a:cubicBezTo>
                    <a:pt x="-258" y="16615"/>
                    <a:pt x="-258" y="17421"/>
                    <a:pt x="983" y="18388"/>
                  </a:cubicBezTo>
                  <a:cubicBezTo>
                    <a:pt x="2225" y="19355"/>
                    <a:pt x="4708" y="20484"/>
                    <a:pt x="7563" y="20967"/>
                  </a:cubicBezTo>
                  <a:cubicBezTo>
                    <a:pt x="10418" y="21451"/>
                    <a:pt x="13645" y="21290"/>
                    <a:pt x="16873" y="211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4" name="Line"/>
            <p:cNvSpPr/>
            <p:nvPr/>
          </p:nvSpPr>
          <p:spPr>
            <a:xfrm>
              <a:off x="5978675" y="6762386"/>
              <a:ext cx="2222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5" name="Line"/>
            <p:cNvSpPr/>
            <p:nvPr/>
          </p:nvSpPr>
          <p:spPr>
            <a:xfrm>
              <a:off x="6203285" y="6616336"/>
              <a:ext cx="188141" cy="292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483" fill="norm" stroke="1" extrusionOk="0">
                  <a:moveTo>
                    <a:pt x="21333" y="3263"/>
                  </a:moveTo>
                  <a:cubicBezTo>
                    <a:pt x="20613" y="2176"/>
                    <a:pt x="19893" y="1088"/>
                    <a:pt x="18813" y="544"/>
                  </a:cubicBezTo>
                  <a:cubicBezTo>
                    <a:pt x="17733" y="0"/>
                    <a:pt x="16293" y="0"/>
                    <a:pt x="14973" y="0"/>
                  </a:cubicBezTo>
                  <a:cubicBezTo>
                    <a:pt x="13653" y="0"/>
                    <a:pt x="12453" y="0"/>
                    <a:pt x="10893" y="777"/>
                  </a:cubicBezTo>
                  <a:cubicBezTo>
                    <a:pt x="9333" y="1554"/>
                    <a:pt x="7413" y="3108"/>
                    <a:pt x="5493" y="5983"/>
                  </a:cubicBezTo>
                  <a:cubicBezTo>
                    <a:pt x="3573" y="8858"/>
                    <a:pt x="1653" y="13053"/>
                    <a:pt x="693" y="15773"/>
                  </a:cubicBezTo>
                  <a:cubicBezTo>
                    <a:pt x="-267" y="18492"/>
                    <a:pt x="-267" y="19735"/>
                    <a:pt x="933" y="20512"/>
                  </a:cubicBezTo>
                  <a:cubicBezTo>
                    <a:pt x="2133" y="21289"/>
                    <a:pt x="4533" y="21600"/>
                    <a:pt x="7293" y="21445"/>
                  </a:cubicBezTo>
                  <a:cubicBezTo>
                    <a:pt x="10053" y="21289"/>
                    <a:pt x="13173" y="20668"/>
                    <a:pt x="16293" y="200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6" name="Line"/>
            <p:cNvSpPr/>
            <p:nvPr/>
          </p:nvSpPr>
          <p:spPr>
            <a:xfrm>
              <a:off x="6334275" y="6698886"/>
              <a:ext cx="1397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7" name="Line"/>
            <p:cNvSpPr/>
            <p:nvPr/>
          </p:nvSpPr>
          <p:spPr>
            <a:xfrm>
              <a:off x="6436453" y="6702792"/>
              <a:ext cx="101023" cy="211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419" fill="norm" stroke="1" extrusionOk="0">
                  <a:moveTo>
                    <a:pt x="21477" y="247"/>
                  </a:moveTo>
                  <a:cubicBezTo>
                    <a:pt x="19227" y="33"/>
                    <a:pt x="16977" y="-181"/>
                    <a:pt x="15177" y="247"/>
                  </a:cubicBezTo>
                  <a:cubicBezTo>
                    <a:pt x="13377" y="674"/>
                    <a:pt x="12027" y="1744"/>
                    <a:pt x="9552" y="4524"/>
                  </a:cubicBezTo>
                  <a:cubicBezTo>
                    <a:pt x="7077" y="7304"/>
                    <a:pt x="3477" y="11795"/>
                    <a:pt x="1677" y="14896"/>
                  </a:cubicBezTo>
                  <a:cubicBezTo>
                    <a:pt x="-123" y="17997"/>
                    <a:pt x="-123" y="19708"/>
                    <a:pt x="102" y="20564"/>
                  </a:cubicBezTo>
                  <a:cubicBezTo>
                    <a:pt x="327" y="21419"/>
                    <a:pt x="777" y="21419"/>
                    <a:pt x="1227" y="214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8" name="Line"/>
            <p:cNvSpPr/>
            <p:nvPr/>
          </p:nvSpPr>
          <p:spPr>
            <a:xfrm>
              <a:off x="6518425" y="6551616"/>
              <a:ext cx="114301" cy="118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8" fill="norm" stroke="1" extrusionOk="0">
                  <a:moveTo>
                    <a:pt x="0" y="2493"/>
                  </a:moveTo>
                  <a:cubicBezTo>
                    <a:pt x="1600" y="1356"/>
                    <a:pt x="3200" y="219"/>
                    <a:pt x="5000" y="29"/>
                  </a:cubicBezTo>
                  <a:cubicBezTo>
                    <a:pt x="6800" y="-160"/>
                    <a:pt x="8800" y="598"/>
                    <a:pt x="10400" y="1735"/>
                  </a:cubicBezTo>
                  <a:cubicBezTo>
                    <a:pt x="12000" y="2872"/>
                    <a:pt x="13200" y="4387"/>
                    <a:pt x="12800" y="6661"/>
                  </a:cubicBezTo>
                  <a:cubicBezTo>
                    <a:pt x="12400" y="8935"/>
                    <a:pt x="10400" y="11966"/>
                    <a:pt x="8400" y="14051"/>
                  </a:cubicBezTo>
                  <a:cubicBezTo>
                    <a:pt x="6400" y="16135"/>
                    <a:pt x="4400" y="17272"/>
                    <a:pt x="4400" y="18408"/>
                  </a:cubicBezTo>
                  <a:cubicBezTo>
                    <a:pt x="4400" y="19545"/>
                    <a:pt x="6400" y="20682"/>
                    <a:pt x="9600" y="21061"/>
                  </a:cubicBezTo>
                  <a:cubicBezTo>
                    <a:pt x="12800" y="21440"/>
                    <a:pt x="17200" y="21061"/>
                    <a:pt x="21600" y="206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9" name="Line"/>
            <p:cNvSpPr/>
            <p:nvPr/>
          </p:nvSpPr>
          <p:spPr>
            <a:xfrm>
              <a:off x="6581925" y="6541787"/>
              <a:ext cx="179918" cy="404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512" fill="norm" stroke="1" extrusionOk="0">
                  <a:moveTo>
                    <a:pt x="7535" y="2612"/>
                  </a:moveTo>
                  <a:cubicBezTo>
                    <a:pt x="10298" y="1712"/>
                    <a:pt x="13060" y="812"/>
                    <a:pt x="15321" y="362"/>
                  </a:cubicBezTo>
                  <a:cubicBezTo>
                    <a:pt x="17581" y="-88"/>
                    <a:pt x="19340" y="-88"/>
                    <a:pt x="20344" y="193"/>
                  </a:cubicBezTo>
                  <a:cubicBezTo>
                    <a:pt x="21349" y="475"/>
                    <a:pt x="21600" y="1037"/>
                    <a:pt x="21098" y="2668"/>
                  </a:cubicBezTo>
                  <a:cubicBezTo>
                    <a:pt x="20595" y="4299"/>
                    <a:pt x="19340" y="6999"/>
                    <a:pt x="18586" y="9756"/>
                  </a:cubicBezTo>
                  <a:cubicBezTo>
                    <a:pt x="17833" y="12512"/>
                    <a:pt x="17581" y="15325"/>
                    <a:pt x="17456" y="17012"/>
                  </a:cubicBezTo>
                  <a:cubicBezTo>
                    <a:pt x="17330" y="18700"/>
                    <a:pt x="17330" y="19262"/>
                    <a:pt x="16828" y="19768"/>
                  </a:cubicBezTo>
                  <a:cubicBezTo>
                    <a:pt x="16326" y="20274"/>
                    <a:pt x="15321" y="20725"/>
                    <a:pt x="12433" y="21006"/>
                  </a:cubicBezTo>
                  <a:cubicBezTo>
                    <a:pt x="9544" y="21287"/>
                    <a:pt x="4772" y="21400"/>
                    <a:pt x="0" y="215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0" name="Line"/>
            <p:cNvSpPr/>
            <p:nvPr/>
          </p:nvSpPr>
          <p:spPr>
            <a:xfrm>
              <a:off x="7001025" y="6787786"/>
              <a:ext cx="273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26" y="16200"/>
                    <a:pt x="11051" y="10800"/>
                    <a:pt x="14651" y="7200"/>
                  </a:cubicBezTo>
                  <a:cubicBezTo>
                    <a:pt x="18251" y="3600"/>
                    <a:pt x="19926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1" name="Line"/>
            <p:cNvSpPr/>
            <p:nvPr/>
          </p:nvSpPr>
          <p:spPr>
            <a:xfrm>
              <a:off x="7484147" y="6571886"/>
              <a:ext cx="278879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6" h="21600" fill="norm" stroke="1" extrusionOk="0">
                  <a:moveTo>
                    <a:pt x="15208" y="0"/>
                  </a:moveTo>
                  <a:cubicBezTo>
                    <a:pt x="13461" y="480"/>
                    <a:pt x="11714" y="960"/>
                    <a:pt x="9173" y="2820"/>
                  </a:cubicBezTo>
                  <a:cubicBezTo>
                    <a:pt x="6632" y="4680"/>
                    <a:pt x="3297" y="7920"/>
                    <a:pt x="1470" y="10680"/>
                  </a:cubicBezTo>
                  <a:cubicBezTo>
                    <a:pt x="-356" y="13440"/>
                    <a:pt x="-674" y="15720"/>
                    <a:pt x="1629" y="17460"/>
                  </a:cubicBezTo>
                  <a:cubicBezTo>
                    <a:pt x="3932" y="19200"/>
                    <a:pt x="8855" y="20400"/>
                    <a:pt x="12508" y="21000"/>
                  </a:cubicBezTo>
                  <a:cubicBezTo>
                    <a:pt x="16161" y="21600"/>
                    <a:pt x="18544" y="21600"/>
                    <a:pt x="2092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2" name="Line"/>
            <p:cNvSpPr/>
            <p:nvPr/>
          </p:nvSpPr>
          <p:spPr>
            <a:xfrm>
              <a:off x="8569475" y="6635386"/>
              <a:ext cx="508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720"/>
                  </a:moveTo>
                  <a:cubicBezTo>
                    <a:pt x="1800" y="7920"/>
                    <a:pt x="3600" y="6120"/>
                    <a:pt x="7200" y="4140"/>
                  </a:cubicBezTo>
                  <a:cubicBezTo>
                    <a:pt x="10800" y="2160"/>
                    <a:pt x="16200" y="0"/>
                    <a:pt x="18900" y="0"/>
                  </a:cubicBezTo>
                  <a:cubicBezTo>
                    <a:pt x="21600" y="0"/>
                    <a:pt x="21600" y="2160"/>
                    <a:pt x="21600" y="6120"/>
                  </a:cubicBezTo>
                  <a:cubicBezTo>
                    <a:pt x="21600" y="10080"/>
                    <a:pt x="21600" y="158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3" name="Line"/>
            <p:cNvSpPr/>
            <p:nvPr/>
          </p:nvSpPr>
          <p:spPr>
            <a:xfrm>
              <a:off x="8753625" y="6679836"/>
              <a:ext cx="63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4" name="Line"/>
            <p:cNvSpPr/>
            <p:nvPr/>
          </p:nvSpPr>
          <p:spPr>
            <a:xfrm>
              <a:off x="10480825" y="6641736"/>
              <a:ext cx="146314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600" fill="norm" stroke="1" extrusionOk="0">
                  <a:moveTo>
                    <a:pt x="12034" y="0"/>
                  </a:moveTo>
                  <a:cubicBezTo>
                    <a:pt x="13577" y="0"/>
                    <a:pt x="15120" y="0"/>
                    <a:pt x="16971" y="808"/>
                  </a:cubicBezTo>
                  <a:cubicBezTo>
                    <a:pt x="18823" y="1616"/>
                    <a:pt x="20983" y="3233"/>
                    <a:pt x="21291" y="5804"/>
                  </a:cubicBezTo>
                  <a:cubicBezTo>
                    <a:pt x="21600" y="8376"/>
                    <a:pt x="20057" y="11902"/>
                    <a:pt x="16200" y="14694"/>
                  </a:cubicBezTo>
                  <a:cubicBezTo>
                    <a:pt x="12343" y="17486"/>
                    <a:pt x="6171" y="1954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715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673375" y="7054486"/>
              <a:ext cx="1155701" cy="152038"/>
            </a:xfrm>
            <a:prstGeom prst="rect">
              <a:avLst/>
            </a:prstGeom>
            <a:effectLst/>
          </p:spPr>
        </p:pic>
        <p:pic>
          <p:nvPicPr>
            <p:cNvPr id="1717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331225" y="6298836"/>
              <a:ext cx="1103885" cy="146051"/>
            </a:xfrm>
            <a:prstGeom prst="rect">
              <a:avLst/>
            </a:prstGeom>
            <a:effectLst/>
          </p:spPr>
        </p:pic>
        <p:pic>
          <p:nvPicPr>
            <p:cNvPr id="1719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769125" y="7016750"/>
              <a:ext cx="1040153" cy="170823"/>
            </a:xfrm>
            <a:prstGeom prst="rect">
              <a:avLst/>
            </a:prstGeom>
            <a:effectLst/>
          </p:spPr>
        </p:pic>
        <p:pic>
          <p:nvPicPr>
            <p:cNvPr id="1721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931425" y="6336936"/>
              <a:ext cx="1009651" cy="146051"/>
            </a:xfrm>
            <a:prstGeom prst="rect">
              <a:avLst/>
            </a:prstGeom>
            <a:effectLst/>
          </p:spPr>
        </p:pic>
        <p:pic>
          <p:nvPicPr>
            <p:cNvPr id="1723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763376" y="7067550"/>
              <a:ext cx="1345350" cy="215537"/>
            </a:xfrm>
            <a:prstGeom prst="rect">
              <a:avLst/>
            </a:prstGeom>
            <a:effectLst/>
          </p:spPr>
        </p:pic>
        <p:pic>
          <p:nvPicPr>
            <p:cNvPr id="1725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277625" y="6406786"/>
              <a:ext cx="1205286" cy="146051"/>
            </a:xfrm>
            <a:prstGeom prst="rect">
              <a:avLst/>
            </a:prstGeom>
            <a:effectLst/>
          </p:spPr>
        </p:pic>
        <p:pic>
          <p:nvPicPr>
            <p:cNvPr id="1727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0651145" y="6426101"/>
              <a:ext cx="934581" cy="202936"/>
            </a:xfrm>
            <a:prstGeom prst="rect">
              <a:avLst/>
            </a:prstGeom>
            <a:effectLst/>
          </p:spPr>
        </p:pic>
        <p:sp>
          <p:nvSpPr>
            <p:cNvPr id="1729" name="Line"/>
            <p:cNvSpPr/>
            <p:nvPr/>
          </p:nvSpPr>
          <p:spPr>
            <a:xfrm>
              <a:off x="943125" y="7397386"/>
              <a:ext cx="1905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0" name="Line"/>
            <p:cNvSpPr/>
            <p:nvPr/>
          </p:nvSpPr>
          <p:spPr>
            <a:xfrm>
              <a:off x="962697" y="7479936"/>
              <a:ext cx="183629" cy="33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0263" fill="norm" stroke="1" extrusionOk="0">
                  <a:moveTo>
                    <a:pt x="4358" y="3812"/>
                  </a:moveTo>
                  <a:cubicBezTo>
                    <a:pt x="2394" y="8894"/>
                    <a:pt x="430" y="13976"/>
                    <a:pt x="62" y="17153"/>
                  </a:cubicBezTo>
                  <a:cubicBezTo>
                    <a:pt x="-306" y="20329"/>
                    <a:pt x="921" y="21600"/>
                    <a:pt x="4726" y="18424"/>
                  </a:cubicBezTo>
                  <a:cubicBezTo>
                    <a:pt x="8530" y="15247"/>
                    <a:pt x="14912" y="7624"/>
                    <a:pt x="2129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1" name="Line"/>
            <p:cNvSpPr/>
            <p:nvPr/>
          </p:nvSpPr>
          <p:spPr>
            <a:xfrm>
              <a:off x="1374925" y="7314836"/>
              <a:ext cx="209551" cy="253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9" fill="norm" stroke="1" extrusionOk="0">
                  <a:moveTo>
                    <a:pt x="0" y="3240"/>
                  </a:moveTo>
                  <a:cubicBezTo>
                    <a:pt x="1745" y="7020"/>
                    <a:pt x="3491" y="10800"/>
                    <a:pt x="4909" y="13590"/>
                  </a:cubicBezTo>
                  <a:cubicBezTo>
                    <a:pt x="6327" y="16380"/>
                    <a:pt x="7418" y="18180"/>
                    <a:pt x="8291" y="19440"/>
                  </a:cubicBezTo>
                  <a:cubicBezTo>
                    <a:pt x="9164" y="20700"/>
                    <a:pt x="9818" y="21420"/>
                    <a:pt x="10691" y="21510"/>
                  </a:cubicBezTo>
                  <a:cubicBezTo>
                    <a:pt x="11564" y="21600"/>
                    <a:pt x="12655" y="21060"/>
                    <a:pt x="13745" y="19080"/>
                  </a:cubicBezTo>
                  <a:cubicBezTo>
                    <a:pt x="14836" y="17100"/>
                    <a:pt x="15927" y="13680"/>
                    <a:pt x="16909" y="10890"/>
                  </a:cubicBezTo>
                  <a:cubicBezTo>
                    <a:pt x="17891" y="8100"/>
                    <a:pt x="18764" y="5940"/>
                    <a:pt x="19309" y="4320"/>
                  </a:cubicBezTo>
                  <a:cubicBezTo>
                    <a:pt x="19855" y="2700"/>
                    <a:pt x="20073" y="1620"/>
                    <a:pt x="20400" y="990"/>
                  </a:cubicBezTo>
                  <a:cubicBezTo>
                    <a:pt x="20727" y="360"/>
                    <a:pt x="21164" y="1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2" name="Line"/>
            <p:cNvSpPr/>
            <p:nvPr/>
          </p:nvSpPr>
          <p:spPr>
            <a:xfrm>
              <a:off x="1542949" y="7426186"/>
              <a:ext cx="93675" cy="89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43" fill="norm" stroke="1" extrusionOk="0">
                  <a:moveTo>
                    <a:pt x="11270" y="9547"/>
                  </a:moveTo>
                  <a:cubicBezTo>
                    <a:pt x="10957" y="7982"/>
                    <a:pt x="10643" y="6417"/>
                    <a:pt x="10330" y="4852"/>
                  </a:cubicBezTo>
                  <a:cubicBezTo>
                    <a:pt x="10017" y="3286"/>
                    <a:pt x="9704" y="1721"/>
                    <a:pt x="8765" y="782"/>
                  </a:cubicBezTo>
                  <a:cubicBezTo>
                    <a:pt x="7826" y="-157"/>
                    <a:pt x="6261" y="-470"/>
                    <a:pt x="4696" y="1095"/>
                  </a:cubicBezTo>
                  <a:cubicBezTo>
                    <a:pt x="3130" y="2660"/>
                    <a:pt x="1565" y="6104"/>
                    <a:pt x="783" y="8608"/>
                  </a:cubicBezTo>
                  <a:cubicBezTo>
                    <a:pt x="0" y="11113"/>
                    <a:pt x="0" y="12678"/>
                    <a:pt x="0" y="14400"/>
                  </a:cubicBezTo>
                  <a:cubicBezTo>
                    <a:pt x="0" y="16121"/>
                    <a:pt x="0" y="18000"/>
                    <a:pt x="783" y="19252"/>
                  </a:cubicBezTo>
                  <a:cubicBezTo>
                    <a:pt x="1565" y="20504"/>
                    <a:pt x="3130" y="21130"/>
                    <a:pt x="5009" y="20191"/>
                  </a:cubicBezTo>
                  <a:cubicBezTo>
                    <a:pt x="6887" y="19252"/>
                    <a:pt x="9078" y="16747"/>
                    <a:pt x="11113" y="14087"/>
                  </a:cubicBezTo>
                  <a:cubicBezTo>
                    <a:pt x="13148" y="11426"/>
                    <a:pt x="15026" y="8608"/>
                    <a:pt x="16122" y="7982"/>
                  </a:cubicBezTo>
                  <a:cubicBezTo>
                    <a:pt x="17217" y="7356"/>
                    <a:pt x="17530" y="8921"/>
                    <a:pt x="18313" y="10487"/>
                  </a:cubicBezTo>
                  <a:cubicBezTo>
                    <a:pt x="19096" y="12052"/>
                    <a:pt x="20348" y="13617"/>
                    <a:pt x="21600" y="151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3" name="Line"/>
            <p:cNvSpPr/>
            <p:nvPr/>
          </p:nvSpPr>
          <p:spPr>
            <a:xfrm>
              <a:off x="1656988" y="7406501"/>
              <a:ext cx="142549" cy="119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3" fill="norm" stroke="1" extrusionOk="0">
                  <a:moveTo>
                    <a:pt x="0" y="0"/>
                  </a:moveTo>
                  <a:cubicBezTo>
                    <a:pt x="3497" y="2912"/>
                    <a:pt x="6994" y="5825"/>
                    <a:pt x="9257" y="8737"/>
                  </a:cubicBezTo>
                  <a:cubicBezTo>
                    <a:pt x="11520" y="11649"/>
                    <a:pt x="12549" y="14562"/>
                    <a:pt x="12857" y="16625"/>
                  </a:cubicBezTo>
                  <a:cubicBezTo>
                    <a:pt x="13166" y="18688"/>
                    <a:pt x="12754" y="19901"/>
                    <a:pt x="12034" y="20629"/>
                  </a:cubicBezTo>
                  <a:cubicBezTo>
                    <a:pt x="11314" y="21357"/>
                    <a:pt x="10286" y="21600"/>
                    <a:pt x="9463" y="21236"/>
                  </a:cubicBezTo>
                  <a:cubicBezTo>
                    <a:pt x="8640" y="20872"/>
                    <a:pt x="8023" y="19901"/>
                    <a:pt x="7714" y="18688"/>
                  </a:cubicBezTo>
                  <a:cubicBezTo>
                    <a:pt x="7406" y="17474"/>
                    <a:pt x="7406" y="16018"/>
                    <a:pt x="9771" y="13348"/>
                  </a:cubicBezTo>
                  <a:cubicBezTo>
                    <a:pt x="12137" y="10679"/>
                    <a:pt x="16869" y="6796"/>
                    <a:pt x="21600" y="29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4" name="Line"/>
            <p:cNvSpPr/>
            <p:nvPr/>
          </p:nvSpPr>
          <p:spPr>
            <a:xfrm>
              <a:off x="1862358" y="7282083"/>
              <a:ext cx="104165" cy="230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429" fill="norm" stroke="1" extrusionOk="0">
                  <a:moveTo>
                    <a:pt x="21247" y="2482"/>
                  </a:moveTo>
                  <a:cubicBezTo>
                    <a:pt x="21247" y="1597"/>
                    <a:pt x="21247" y="713"/>
                    <a:pt x="20416" y="271"/>
                  </a:cubicBezTo>
                  <a:cubicBezTo>
                    <a:pt x="19585" y="-171"/>
                    <a:pt x="17924" y="-171"/>
                    <a:pt x="15155" y="1029"/>
                  </a:cubicBezTo>
                  <a:cubicBezTo>
                    <a:pt x="12385" y="2229"/>
                    <a:pt x="8509" y="4629"/>
                    <a:pt x="5739" y="7597"/>
                  </a:cubicBezTo>
                  <a:cubicBezTo>
                    <a:pt x="2970" y="10566"/>
                    <a:pt x="1309" y="14103"/>
                    <a:pt x="478" y="16313"/>
                  </a:cubicBezTo>
                  <a:cubicBezTo>
                    <a:pt x="-353" y="18524"/>
                    <a:pt x="-353" y="19408"/>
                    <a:pt x="2555" y="20040"/>
                  </a:cubicBezTo>
                  <a:cubicBezTo>
                    <a:pt x="5462" y="20671"/>
                    <a:pt x="11278" y="21050"/>
                    <a:pt x="17093" y="214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5" name="Line"/>
            <p:cNvSpPr/>
            <p:nvPr/>
          </p:nvSpPr>
          <p:spPr>
            <a:xfrm>
              <a:off x="1966522" y="7373918"/>
              <a:ext cx="101821" cy="101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84" y="4896"/>
                    <a:pt x="10368" y="9792"/>
                    <a:pt x="13968" y="13392"/>
                  </a:cubicBezTo>
                  <a:cubicBezTo>
                    <a:pt x="17568" y="16992"/>
                    <a:pt x="19584" y="1929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6" name="Line"/>
            <p:cNvSpPr/>
            <p:nvPr/>
          </p:nvSpPr>
          <p:spPr>
            <a:xfrm>
              <a:off x="1987977" y="7377991"/>
              <a:ext cx="92584" cy="130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8" h="21600" fill="norm" stroke="1" extrusionOk="0">
                  <a:moveTo>
                    <a:pt x="21348" y="0"/>
                  </a:moveTo>
                  <a:cubicBezTo>
                    <a:pt x="19783" y="0"/>
                    <a:pt x="18218" y="0"/>
                    <a:pt x="15244" y="1575"/>
                  </a:cubicBezTo>
                  <a:cubicBezTo>
                    <a:pt x="12270" y="3150"/>
                    <a:pt x="7887" y="6300"/>
                    <a:pt x="4913" y="9112"/>
                  </a:cubicBezTo>
                  <a:cubicBezTo>
                    <a:pt x="1939" y="11925"/>
                    <a:pt x="374" y="14400"/>
                    <a:pt x="61" y="16425"/>
                  </a:cubicBezTo>
                  <a:cubicBezTo>
                    <a:pt x="-252" y="18450"/>
                    <a:pt x="687" y="20025"/>
                    <a:pt x="162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7" name="Line"/>
            <p:cNvSpPr/>
            <p:nvPr/>
          </p:nvSpPr>
          <p:spPr>
            <a:xfrm>
              <a:off x="2125361" y="7312826"/>
              <a:ext cx="34938" cy="207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7" h="21600" fill="norm" stroke="1" extrusionOk="0">
                  <a:moveTo>
                    <a:pt x="4800" y="0"/>
                  </a:moveTo>
                  <a:cubicBezTo>
                    <a:pt x="12000" y="2400"/>
                    <a:pt x="19200" y="4800"/>
                    <a:pt x="20400" y="7906"/>
                  </a:cubicBezTo>
                  <a:cubicBezTo>
                    <a:pt x="21600" y="11012"/>
                    <a:pt x="16800" y="14824"/>
                    <a:pt x="12400" y="17224"/>
                  </a:cubicBezTo>
                  <a:cubicBezTo>
                    <a:pt x="8000" y="19624"/>
                    <a:pt x="4000" y="2061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8" name="Line"/>
            <p:cNvSpPr/>
            <p:nvPr/>
          </p:nvSpPr>
          <p:spPr>
            <a:xfrm>
              <a:off x="2271983" y="7402427"/>
              <a:ext cx="126258" cy="24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55" y="18000"/>
                    <a:pt x="5110" y="14400"/>
                    <a:pt x="8710" y="10800"/>
                  </a:cubicBezTo>
                  <a:cubicBezTo>
                    <a:pt x="12310" y="7200"/>
                    <a:pt x="16955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9" name="Line"/>
            <p:cNvSpPr/>
            <p:nvPr/>
          </p:nvSpPr>
          <p:spPr>
            <a:xfrm>
              <a:off x="2329002" y="7361699"/>
              <a:ext cx="32584" cy="122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00" y="4800"/>
                    <a:pt x="5400" y="9600"/>
                    <a:pt x="9000" y="13200"/>
                  </a:cubicBezTo>
                  <a:cubicBezTo>
                    <a:pt x="12600" y="16800"/>
                    <a:pt x="17100" y="19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0" name="Line"/>
            <p:cNvSpPr/>
            <p:nvPr/>
          </p:nvSpPr>
          <p:spPr>
            <a:xfrm>
              <a:off x="2471551" y="7300607"/>
              <a:ext cx="93676" cy="196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3" fill="norm" stroke="1" extrusionOk="0">
                  <a:moveTo>
                    <a:pt x="0" y="444"/>
                  </a:moveTo>
                  <a:cubicBezTo>
                    <a:pt x="626" y="4882"/>
                    <a:pt x="1252" y="9321"/>
                    <a:pt x="2191" y="12649"/>
                  </a:cubicBezTo>
                  <a:cubicBezTo>
                    <a:pt x="3130" y="15978"/>
                    <a:pt x="4383" y="18197"/>
                    <a:pt x="5791" y="19603"/>
                  </a:cubicBezTo>
                  <a:cubicBezTo>
                    <a:pt x="7200" y="21008"/>
                    <a:pt x="8765" y="21600"/>
                    <a:pt x="10017" y="21378"/>
                  </a:cubicBezTo>
                  <a:cubicBezTo>
                    <a:pt x="11270" y="21156"/>
                    <a:pt x="12209" y="20121"/>
                    <a:pt x="13461" y="17310"/>
                  </a:cubicBezTo>
                  <a:cubicBezTo>
                    <a:pt x="14713" y="14499"/>
                    <a:pt x="16278" y="9912"/>
                    <a:pt x="17374" y="7027"/>
                  </a:cubicBezTo>
                  <a:cubicBezTo>
                    <a:pt x="18470" y="4142"/>
                    <a:pt x="19096" y="2959"/>
                    <a:pt x="19565" y="1923"/>
                  </a:cubicBezTo>
                  <a:cubicBezTo>
                    <a:pt x="20035" y="888"/>
                    <a:pt x="20348" y="0"/>
                    <a:pt x="20661" y="0"/>
                  </a:cubicBezTo>
                  <a:cubicBezTo>
                    <a:pt x="20974" y="0"/>
                    <a:pt x="21287" y="888"/>
                    <a:pt x="21600" y="17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1" name="Line"/>
            <p:cNvSpPr/>
            <p:nvPr/>
          </p:nvSpPr>
          <p:spPr>
            <a:xfrm>
              <a:off x="2568968" y="7369845"/>
              <a:ext cx="179535" cy="104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373" fill="norm" stroke="1" extrusionOk="0">
                  <a:moveTo>
                    <a:pt x="7835" y="5815"/>
                  </a:moveTo>
                  <a:cubicBezTo>
                    <a:pt x="7185" y="4985"/>
                    <a:pt x="6536" y="4154"/>
                    <a:pt x="5318" y="4292"/>
                  </a:cubicBezTo>
                  <a:cubicBezTo>
                    <a:pt x="4100" y="4431"/>
                    <a:pt x="2313" y="5538"/>
                    <a:pt x="1257" y="7477"/>
                  </a:cubicBezTo>
                  <a:cubicBezTo>
                    <a:pt x="202" y="9415"/>
                    <a:pt x="-123" y="12185"/>
                    <a:pt x="39" y="14123"/>
                  </a:cubicBezTo>
                  <a:cubicBezTo>
                    <a:pt x="202" y="16062"/>
                    <a:pt x="851" y="17169"/>
                    <a:pt x="1582" y="17723"/>
                  </a:cubicBezTo>
                  <a:cubicBezTo>
                    <a:pt x="2313" y="18277"/>
                    <a:pt x="3125" y="18277"/>
                    <a:pt x="4018" y="17031"/>
                  </a:cubicBezTo>
                  <a:cubicBezTo>
                    <a:pt x="4912" y="15785"/>
                    <a:pt x="5886" y="13292"/>
                    <a:pt x="6779" y="11769"/>
                  </a:cubicBezTo>
                  <a:cubicBezTo>
                    <a:pt x="7672" y="10246"/>
                    <a:pt x="8485" y="9692"/>
                    <a:pt x="8972" y="8723"/>
                  </a:cubicBezTo>
                  <a:cubicBezTo>
                    <a:pt x="9459" y="7754"/>
                    <a:pt x="9621" y="6369"/>
                    <a:pt x="10109" y="5539"/>
                  </a:cubicBezTo>
                  <a:cubicBezTo>
                    <a:pt x="10596" y="4708"/>
                    <a:pt x="11408" y="4431"/>
                    <a:pt x="12788" y="6508"/>
                  </a:cubicBezTo>
                  <a:cubicBezTo>
                    <a:pt x="14169" y="8585"/>
                    <a:pt x="16118" y="13015"/>
                    <a:pt x="17092" y="15923"/>
                  </a:cubicBezTo>
                  <a:cubicBezTo>
                    <a:pt x="18067" y="18831"/>
                    <a:pt x="18067" y="20215"/>
                    <a:pt x="17660" y="20908"/>
                  </a:cubicBezTo>
                  <a:cubicBezTo>
                    <a:pt x="17254" y="21600"/>
                    <a:pt x="16442" y="21600"/>
                    <a:pt x="15630" y="20354"/>
                  </a:cubicBezTo>
                  <a:cubicBezTo>
                    <a:pt x="14818" y="19108"/>
                    <a:pt x="14006" y="16615"/>
                    <a:pt x="13844" y="13569"/>
                  </a:cubicBezTo>
                  <a:cubicBezTo>
                    <a:pt x="13682" y="10523"/>
                    <a:pt x="14169" y="6923"/>
                    <a:pt x="15549" y="4569"/>
                  </a:cubicBezTo>
                  <a:cubicBezTo>
                    <a:pt x="16930" y="2215"/>
                    <a:pt x="19203" y="1108"/>
                    <a:pt x="2147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2" name="Line"/>
            <p:cNvSpPr/>
            <p:nvPr/>
          </p:nvSpPr>
          <p:spPr>
            <a:xfrm>
              <a:off x="2788828" y="7277657"/>
              <a:ext cx="90006" cy="199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9" h="21257" fill="norm" stroke="1" extrusionOk="0">
                  <a:moveTo>
                    <a:pt x="21059" y="2450"/>
                  </a:moveTo>
                  <a:cubicBezTo>
                    <a:pt x="19471" y="1581"/>
                    <a:pt x="17883" y="711"/>
                    <a:pt x="16136" y="276"/>
                  </a:cubicBezTo>
                  <a:cubicBezTo>
                    <a:pt x="14388" y="-159"/>
                    <a:pt x="12483" y="-159"/>
                    <a:pt x="9783" y="856"/>
                  </a:cubicBezTo>
                  <a:cubicBezTo>
                    <a:pt x="7083" y="1871"/>
                    <a:pt x="3588" y="3900"/>
                    <a:pt x="1683" y="6509"/>
                  </a:cubicBezTo>
                  <a:cubicBezTo>
                    <a:pt x="-223" y="9119"/>
                    <a:pt x="-541" y="12308"/>
                    <a:pt x="888" y="14918"/>
                  </a:cubicBezTo>
                  <a:cubicBezTo>
                    <a:pt x="2318" y="17527"/>
                    <a:pt x="5494" y="19556"/>
                    <a:pt x="8671" y="20499"/>
                  </a:cubicBezTo>
                  <a:cubicBezTo>
                    <a:pt x="11847" y="21441"/>
                    <a:pt x="15024" y="21296"/>
                    <a:pt x="18200" y="211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3" name="Line"/>
            <p:cNvSpPr/>
            <p:nvPr/>
          </p:nvSpPr>
          <p:spPr>
            <a:xfrm>
              <a:off x="2870687" y="7304680"/>
              <a:ext cx="105894" cy="89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46" y="3927"/>
                    <a:pt x="6092" y="7855"/>
                    <a:pt x="9692" y="11455"/>
                  </a:cubicBezTo>
                  <a:cubicBezTo>
                    <a:pt x="13292" y="15055"/>
                    <a:pt x="17446" y="1832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4" name="Line"/>
            <p:cNvSpPr/>
            <p:nvPr/>
          </p:nvSpPr>
          <p:spPr>
            <a:xfrm>
              <a:off x="2939564" y="7324185"/>
              <a:ext cx="69600" cy="16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364" fill="norm" stroke="1" extrusionOk="0">
                  <a:moveTo>
                    <a:pt x="21295" y="110"/>
                  </a:moveTo>
                  <a:cubicBezTo>
                    <a:pt x="19218" y="-63"/>
                    <a:pt x="17141" y="-236"/>
                    <a:pt x="14233" y="1319"/>
                  </a:cubicBezTo>
                  <a:cubicBezTo>
                    <a:pt x="11326" y="2874"/>
                    <a:pt x="7587" y="6158"/>
                    <a:pt x="4887" y="9527"/>
                  </a:cubicBezTo>
                  <a:cubicBezTo>
                    <a:pt x="2187" y="12897"/>
                    <a:pt x="526" y="16353"/>
                    <a:pt x="110" y="18340"/>
                  </a:cubicBezTo>
                  <a:cubicBezTo>
                    <a:pt x="-305" y="20327"/>
                    <a:pt x="526" y="20846"/>
                    <a:pt x="1357" y="213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5" name="Line"/>
            <p:cNvSpPr/>
            <p:nvPr/>
          </p:nvSpPr>
          <p:spPr>
            <a:xfrm>
              <a:off x="3045818" y="7272097"/>
              <a:ext cx="83268" cy="268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3" h="21600" fill="norm" stroke="1" extrusionOk="0">
                  <a:moveTo>
                    <a:pt x="0" y="0"/>
                  </a:moveTo>
                  <a:cubicBezTo>
                    <a:pt x="5891" y="2182"/>
                    <a:pt x="11782" y="4364"/>
                    <a:pt x="15709" y="6764"/>
                  </a:cubicBezTo>
                  <a:cubicBezTo>
                    <a:pt x="19636" y="9164"/>
                    <a:pt x="21600" y="11782"/>
                    <a:pt x="18655" y="14291"/>
                  </a:cubicBezTo>
                  <a:cubicBezTo>
                    <a:pt x="15709" y="16800"/>
                    <a:pt x="7855" y="19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6" name="Line"/>
            <p:cNvSpPr/>
            <p:nvPr/>
          </p:nvSpPr>
          <p:spPr>
            <a:xfrm>
              <a:off x="3233168" y="7435010"/>
              <a:ext cx="122185" cy="20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7" name="Line"/>
            <p:cNvSpPr/>
            <p:nvPr/>
          </p:nvSpPr>
          <p:spPr>
            <a:xfrm>
              <a:off x="3311156" y="7377991"/>
              <a:ext cx="11615" cy="142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332" y="0"/>
                  </a:moveTo>
                  <a:cubicBezTo>
                    <a:pt x="6132" y="4937"/>
                    <a:pt x="-1068" y="9874"/>
                    <a:pt x="132" y="13474"/>
                  </a:cubicBezTo>
                  <a:cubicBezTo>
                    <a:pt x="1332" y="17074"/>
                    <a:pt x="10932" y="19337"/>
                    <a:pt x="2053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8" name="Line"/>
            <p:cNvSpPr/>
            <p:nvPr/>
          </p:nvSpPr>
          <p:spPr>
            <a:xfrm>
              <a:off x="3408299" y="7329723"/>
              <a:ext cx="105894" cy="161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4" fill="norm" stroke="1" extrusionOk="0">
                  <a:moveTo>
                    <a:pt x="0" y="1540"/>
                  </a:moveTo>
                  <a:cubicBezTo>
                    <a:pt x="831" y="820"/>
                    <a:pt x="1662" y="100"/>
                    <a:pt x="3323" y="10"/>
                  </a:cubicBezTo>
                  <a:cubicBezTo>
                    <a:pt x="4985" y="-80"/>
                    <a:pt x="7477" y="460"/>
                    <a:pt x="9692" y="1900"/>
                  </a:cubicBezTo>
                  <a:cubicBezTo>
                    <a:pt x="11908" y="3340"/>
                    <a:pt x="13846" y="5680"/>
                    <a:pt x="13431" y="8020"/>
                  </a:cubicBezTo>
                  <a:cubicBezTo>
                    <a:pt x="13015" y="10360"/>
                    <a:pt x="10246" y="12700"/>
                    <a:pt x="7892" y="14500"/>
                  </a:cubicBezTo>
                  <a:cubicBezTo>
                    <a:pt x="5538" y="16300"/>
                    <a:pt x="3600" y="17560"/>
                    <a:pt x="2354" y="18640"/>
                  </a:cubicBezTo>
                  <a:cubicBezTo>
                    <a:pt x="1108" y="19720"/>
                    <a:pt x="554" y="20620"/>
                    <a:pt x="969" y="21070"/>
                  </a:cubicBezTo>
                  <a:cubicBezTo>
                    <a:pt x="1385" y="21520"/>
                    <a:pt x="2769" y="21520"/>
                    <a:pt x="6369" y="21250"/>
                  </a:cubicBezTo>
                  <a:cubicBezTo>
                    <a:pt x="9969" y="20980"/>
                    <a:pt x="15785" y="20440"/>
                    <a:pt x="21600" y="199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9" name="Line"/>
            <p:cNvSpPr/>
            <p:nvPr/>
          </p:nvSpPr>
          <p:spPr>
            <a:xfrm>
              <a:off x="3575609" y="7332422"/>
              <a:ext cx="113715" cy="169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248" fill="norm" stroke="1" extrusionOk="0">
                  <a:moveTo>
                    <a:pt x="19225" y="2647"/>
                  </a:moveTo>
                  <a:cubicBezTo>
                    <a:pt x="19482" y="1797"/>
                    <a:pt x="19739" y="947"/>
                    <a:pt x="19225" y="436"/>
                  </a:cubicBezTo>
                  <a:cubicBezTo>
                    <a:pt x="18710" y="-74"/>
                    <a:pt x="17425" y="-244"/>
                    <a:pt x="15753" y="521"/>
                  </a:cubicBezTo>
                  <a:cubicBezTo>
                    <a:pt x="14082" y="1287"/>
                    <a:pt x="12025" y="2987"/>
                    <a:pt x="9453" y="5624"/>
                  </a:cubicBezTo>
                  <a:cubicBezTo>
                    <a:pt x="6882" y="8260"/>
                    <a:pt x="3796" y="11832"/>
                    <a:pt x="2125" y="14043"/>
                  </a:cubicBezTo>
                  <a:cubicBezTo>
                    <a:pt x="453" y="16254"/>
                    <a:pt x="196" y="17104"/>
                    <a:pt x="68" y="18039"/>
                  </a:cubicBezTo>
                  <a:cubicBezTo>
                    <a:pt x="-61" y="18975"/>
                    <a:pt x="-61" y="19995"/>
                    <a:pt x="582" y="20591"/>
                  </a:cubicBezTo>
                  <a:cubicBezTo>
                    <a:pt x="1225" y="21186"/>
                    <a:pt x="2510" y="21356"/>
                    <a:pt x="6110" y="21186"/>
                  </a:cubicBezTo>
                  <a:cubicBezTo>
                    <a:pt x="9710" y="21016"/>
                    <a:pt x="15625" y="20506"/>
                    <a:pt x="21539" y="199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0" name="Line"/>
            <p:cNvSpPr/>
            <p:nvPr/>
          </p:nvSpPr>
          <p:spPr>
            <a:xfrm>
              <a:off x="3607867" y="7414646"/>
              <a:ext cx="97749" cy="12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1" name="Line"/>
            <p:cNvSpPr/>
            <p:nvPr/>
          </p:nvSpPr>
          <p:spPr>
            <a:xfrm>
              <a:off x="3718924" y="7321727"/>
              <a:ext cx="129240" cy="194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516" fill="norm" stroke="1" extrusionOk="0">
                  <a:moveTo>
                    <a:pt x="21419" y="2166"/>
                  </a:moveTo>
                  <a:cubicBezTo>
                    <a:pt x="20744" y="1416"/>
                    <a:pt x="20069" y="666"/>
                    <a:pt x="19169" y="291"/>
                  </a:cubicBezTo>
                  <a:cubicBezTo>
                    <a:pt x="18269" y="-84"/>
                    <a:pt x="17144" y="-84"/>
                    <a:pt x="15569" y="216"/>
                  </a:cubicBezTo>
                  <a:cubicBezTo>
                    <a:pt x="13994" y="516"/>
                    <a:pt x="11969" y="1116"/>
                    <a:pt x="9719" y="2691"/>
                  </a:cubicBezTo>
                  <a:cubicBezTo>
                    <a:pt x="7469" y="4266"/>
                    <a:pt x="4994" y="6816"/>
                    <a:pt x="3306" y="9516"/>
                  </a:cubicBezTo>
                  <a:cubicBezTo>
                    <a:pt x="1619" y="12216"/>
                    <a:pt x="719" y="15066"/>
                    <a:pt x="269" y="16941"/>
                  </a:cubicBezTo>
                  <a:cubicBezTo>
                    <a:pt x="-181" y="18816"/>
                    <a:pt x="-181" y="19716"/>
                    <a:pt x="1169" y="20391"/>
                  </a:cubicBezTo>
                  <a:cubicBezTo>
                    <a:pt x="2519" y="21066"/>
                    <a:pt x="5219" y="21516"/>
                    <a:pt x="8369" y="21516"/>
                  </a:cubicBezTo>
                  <a:cubicBezTo>
                    <a:pt x="11519" y="21516"/>
                    <a:pt x="15119" y="21066"/>
                    <a:pt x="18719" y="206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2" name="Line"/>
            <p:cNvSpPr/>
            <p:nvPr/>
          </p:nvSpPr>
          <p:spPr>
            <a:xfrm>
              <a:off x="3848163" y="7365772"/>
              <a:ext cx="101821" cy="101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608" y="3456"/>
                    <a:pt x="9216" y="6912"/>
                    <a:pt x="12816" y="10512"/>
                  </a:cubicBezTo>
                  <a:cubicBezTo>
                    <a:pt x="16416" y="14112"/>
                    <a:pt x="19008" y="1785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3" name="Line"/>
            <p:cNvSpPr/>
            <p:nvPr/>
          </p:nvSpPr>
          <p:spPr>
            <a:xfrm>
              <a:off x="3885617" y="7365772"/>
              <a:ext cx="80659" cy="171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8" h="21600" fill="norm" stroke="1" extrusionOk="0">
                  <a:moveTo>
                    <a:pt x="21038" y="0"/>
                  </a:moveTo>
                  <a:cubicBezTo>
                    <a:pt x="16789" y="2057"/>
                    <a:pt x="12540" y="4114"/>
                    <a:pt x="8822" y="6771"/>
                  </a:cubicBezTo>
                  <a:cubicBezTo>
                    <a:pt x="5104" y="9429"/>
                    <a:pt x="1917" y="12686"/>
                    <a:pt x="677" y="15257"/>
                  </a:cubicBezTo>
                  <a:cubicBezTo>
                    <a:pt x="-562" y="17829"/>
                    <a:pt x="146" y="19714"/>
                    <a:pt x="85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4" name="Line"/>
            <p:cNvSpPr/>
            <p:nvPr/>
          </p:nvSpPr>
          <p:spPr>
            <a:xfrm>
              <a:off x="3970348" y="7353553"/>
              <a:ext cx="134125" cy="169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460" fill="norm" stroke="1" extrusionOk="0">
                  <a:moveTo>
                    <a:pt x="0" y="1029"/>
                  </a:moveTo>
                  <a:cubicBezTo>
                    <a:pt x="4536" y="686"/>
                    <a:pt x="9072" y="343"/>
                    <a:pt x="11988" y="171"/>
                  </a:cubicBezTo>
                  <a:cubicBezTo>
                    <a:pt x="14904" y="0"/>
                    <a:pt x="16200" y="0"/>
                    <a:pt x="17388" y="0"/>
                  </a:cubicBezTo>
                  <a:cubicBezTo>
                    <a:pt x="18576" y="0"/>
                    <a:pt x="19656" y="0"/>
                    <a:pt x="20412" y="429"/>
                  </a:cubicBezTo>
                  <a:cubicBezTo>
                    <a:pt x="21168" y="857"/>
                    <a:pt x="21600" y="1714"/>
                    <a:pt x="21168" y="3857"/>
                  </a:cubicBezTo>
                  <a:cubicBezTo>
                    <a:pt x="20736" y="6000"/>
                    <a:pt x="19440" y="9429"/>
                    <a:pt x="17820" y="12429"/>
                  </a:cubicBezTo>
                  <a:cubicBezTo>
                    <a:pt x="16200" y="15429"/>
                    <a:pt x="14256" y="18000"/>
                    <a:pt x="12744" y="19543"/>
                  </a:cubicBezTo>
                  <a:cubicBezTo>
                    <a:pt x="11232" y="21086"/>
                    <a:pt x="10152" y="21600"/>
                    <a:pt x="9180" y="21429"/>
                  </a:cubicBezTo>
                  <a:cubicBezTo>
                    <a:pt x="8208" y="21257"/>
                    <a:pt x="7344" y="20400"/>
                    <a:pt x="6480" y="195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5" name="Line"/>
            <p:cNvSpPr/>
            <p:nvPr/>
          </p:nvSpPr>
          <p:spPr>
            <a:xfrm>
              <a:off x="4149551" y="7463520"/>
              <a:ext cx="8147" cy="4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6" name="Line"/>
            <p:cNvSpPr/>
            <p:nvPr/>
          </p:nvSpPr>
          <p:spPr>
            <a:xfrm>
              <a:off x="4192845" y="7302062"/>
              <a:ext cx="148130" cy="179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302" fill="norm" stroke="1" extrusionOk="0">
                  <a:moveTo>
                    <a:pt x="21425" y="2245"/>
                  </a:moveTo>
                  <a:cubicBezTo>
                    <a:pt x="21032" y="1439"/>
                    <a:pt x="20640" y="633"/>
                    <a:pt x="19854" y="230"/>
                  </a:cubicBezTo>
                  <a:cubicBezTo>
                    <a:pt x="19069" y="-173"/>
                    <a:pt x="17890" y="-173"/>
                    <a:pt x="15730" y="1278"/>
                  </a:cubicBezTo>
                  <a:cubicBezTo>
                    <a:pt x="13570" y="2729"/>
                    <a:pt x="10429" y="5630"/>
                    <a:pt x="7680" y="8451"/>
                  </a:cubicBezTo>
                  <a:cubicBezTo>
                    <a:pt x="4930" y="11272"/>
                    <a:pt x="2574" y="14012"/>
                    <a:pt x="1298" y="15866"/>
                  </a:cubicBezTo>
                  <a:cubicBezTo>
                    <a:pt x="21" y="17720"/>
                    <a:pt x="-175" y="18687"/>
                    <a:pt x="120" y="19412"/>
                  </a:cubicBezTo>
                  <a:cubicBezTo>
                    <a:pt x="414" y="20137"/>
                    <a:pt x="1200" y="20621"/>
                    <a:pt x="2770" y="20943"/>
                  </a:cubicBezTo>
                  <a:cubicBezTo>
                    <a:pt x="4341" y="21266"/>
                    <a:pt x="6698" y="21427"/>
                    <a:pt x="8956" y="21185"/>
                  </a:cubicBezTo>
                  <a:cubicBezTo>
                    <a:pt x="11214" y="20943"/>
                    <a:pt x="13374" y="20299"/>
                    <a:pt x="15534" y="196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7" name="Line"/>
            <p:cNvSpPr/>
            <p:nvPr/>
          </p:nvSpPr>
          <p:spPr>
            <a:xfrm>
              <a:off x="4202498" y="7390209"/>
              <a:ext cx="150696" cy="32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43" y="16200"/>
                    <a:pt x="11286" y="10800"/>
                    <a:pt x="14886" y="7200"/>
                  </a:cubicBezTo>
                  <a:cubicBezTo>
                    <a:pt x="18486" y="3600"/>
                    <a:pt x="20043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8" name="Line"/>
            <p:cNvSpPr/>
            <p:nvPr/>
          </p:nvSpPr>
          <p:spPr>
            <a:xfrm>
              <a:off x="4362851" y="7294973"/>
              <a:ext cx="157328" cy="196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408" fill="norm" stroke="1" extrusionOk="0">
                  <a:moveTo>
                    <a:pt x="21394" y="1945"/>
                  </a:moveTo>
                  <a:cubicBezTo>
                    <a:pt x="20286" y="1058"/>
                    <a:pt x="19179" y="170"/>
                    <a:pt x="17240" y="22"/>
                  </a:cubicBezTo>
                  <a:cubicBezTo>
                    <a:pt x="15302" y="-126"/>
                    <a:pt x="12532" y="466"/>
                    <a:pt x="10225" y="1871"/>
                  </a:cubicBezTo>
                  <a:cubicBezTo>
                    <a:pt x="7917" y="3277"/>
                    <a:pt x="6071" y="5496"/>
                    <a:pt x="4409" y="8307"/>
                  </a:cubicBezTo>
                  <a:cubicBezTo>
                    <a:pt x="2748" y="11118"/>
                    <a:pt x="1271" y="14521"/>
                    <a:pt x="532" y="16592"/>
                  </a:cubicBezTo>
                  <a:cubicBezTo>
                    <a:pt x="-206" y="18663"/>
                    <a:pt x="-206" y="19403"/>
                    <a:pt x="717" y="20069"/>
                  </a:cubicBezTo>
                  <a:cubicBezTo>
                    <a:pt x="1640" y="20734"/>
                    <a:pt x="3486" y="21326"/>
                    <a:pt x="6256" y="21400"/>
                  </a:cubicBezTo>
                  <a:cubicBezTo>
                    <a:pt x="9025" y="21474"/>
                    <a:pt x="12717" y="21030"/>
                    <a:pt x="16409" y="205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9" name="Line"/>
            <p:cNvSpPr/>
            <p:nvPr/>
          </p:nvSpPr>
          <p:spPr>
            <a:xfrm>
              <a:off x="4524251" y="7329117"/>
              <a:ext cx="89603" cy="77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0" name="Line"/>
            <p:cNvSpPr/>
            <p:nvPr/>
          </p:nvSpPr>
          <p:spPr>
            <a:xfrm>
              <a:off x="4582361" y="7331633"/>
              <a:ext cx="88512" cy="168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1453" fill="norm" stroke="1" extrusionOk="0">
                  <a:moveTo>
                    <a:pt x="21337" y="2272"/>
                  </a:moveTo>
                  <a:cubicBezTo>
                    <a:pt x="21010" y="1235"/>
                    <a:pt x="20682" y="199"/>
                    <a:pt x="20028" y="26"/>
                  </a:cubicBezTo>
                  <a:cubicBezTo>
                    <a:pt x="19373" y="-147"/>
                    <a:pt x="18392" y="544"/>
                    <a:pt x="15610" y="2704"/>
                  </a:cubicBezTo>
                  <a:cubicBezTo>
                    <a:pt x="12828" y="4864"/>
                    <a:pt x="8246" y="8493"/>
                    <a:pt x="5137" y="11517"/>
                  </a:cubicBezTo>
                  <a:cubicBezTo>
                    <a:pt x="2028" y="14541"/>
                    <a:pt x="392" y="16960"/>
                    <a:pt x="64" y="18515"/>
                  </a:cubicBezTo>
                  <a:cubicBezTo>
                    <a:pt x="-263" y="20071"/>
                    <a:pt x="719" y="20762"/>
                    <a:pt x="1701" y="214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1" name="Line"/>
            <p:cNvSpPr/>
            <p:nvPr/>
          </p:nvSpPr>
          <p:spPr>
            <a:xfrm>
              <a:off x="4654581" y="7314689"/>
              <a:ext cx="113413" cy="205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494" fill="norm" stroke="1" extrusionOk="0">
                  <a:moveTo>
                    <a:pt x="0" y="657"/>
                  </a:moveTo>
                  <a:cubicBezTo>
                    <a:pt x="4629" y="373"/>
                    <a:pt x="9257" y="89"/>
                    <a:pt x="12214" y="18"/>
                  </a:cubicBezTo>
                  <a:cubicBezTo>
                    <a:pt x="15171" y="-53"/>
                    <a:pt x="16457" y="89"/>
                    <a:pt x="17614" y="373"/>
                  </a:cubicBezTo>
                  <a:cubicBezTo>
                    <a:pt x="18771" y="658"/>
                    <a:pt x="19800" y="1084"/>
                    <a:pt x="20314" y="2008"/>
                  </a:cubicBezTo>
                  <a:cubicBezTo>
                    <a:pt x="20829" y="2931"/>
                    <a:pt x="20829" y="4352"/>
                    <a:pt x="20700" y="6981"/>
                  </a:cubicBezTo>
                  <a:cubicBezTo>
                    <a:pt x="20571" y="9610"/>
                    <a:pt x="20314" y="13447"/>
                    <a:pt x="20443" y="15721"/>
                  </a:cubicBezTo>
                  <a:cubicBezTo>
                    <a:pt x="20571" y="17994"/>
                    <a:pt x="21086" y="18705"/>
                    <a:pt x="21343" y="19415"/>
                  </a:cubicBezTo>
                  <a:cubicBezTo>
                    <a:pt x="21600" y="20126"/>
                    <a:pt x="21600" y="20836"/>
                    <a:pt x="20443" y="21192"/>
                  </a:cubicBezTo>
                  <a:cubicBezTo>
                    <a:pt x="19286" y="21547"/>
                    <a:pt x="16971" y="21547"/>
                    <a:pt x="13757" y="21405"/>
                  </a:cubicBezTo>
                  <a:cubicBezTo>
                    <a:pt x="10543" y="21263"/>
                    <a:pt x="6429" y="20979"/>
                    <a:pt x="2314" y="206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2" name="Line"/>
            <p:cNvSpPr/>
            <p:nvPr/>
          </p:nvSpPr>
          <p:spPr>
            <a:xfrm>
              <a:off x="3444954" y="7561267"/>
              <a:ext cx="969790" cy="48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479" fill="norm" stroke="1" extrusionOk="0">
                  <a:moveTo>
                    <a:pt x="0" y="10800"/>
                  </a:moveTo>
                  <a:cubicBezTo>
                    <a:pt x="996" y="12000"/>
                    <a:pt x="1991" y="13200"/>
                    <a:pt x="3017" y="13200"/>
                  </a:cubicBezTo>
                  <a:cubicBezTo>
                    <a:pt x="4042" y="13200"/>
                    <a:pt x="5098" y="12000"/>
                    <a:pt x="6154" y="11100"/>
                  </a:cubicBezTo>
                  <a:cubicBezTo>
                    <a:pt x="7210" y="10200"/>
                    <a:pt x="8266" y="9600"/>
                    <a:pt x="9367" y="9300"/>
                  </a:cubicBezTo>
                  <a:cubicBezTo>
                    <a:pt x="10468" y="9000"/>
                    <a:pt x="11615" y="9000"/>
                    <a:pt x="12746" y="9000"/>
                  </a:cubicBezTo>
                  <a:cubicBezTo>
                    <a:pt x="13877" y="9000"/>
                    <a:pt x="14993" y="9000"/>
                    <a:pt x="16109" y="9300"/>
                  </a:cubicBezTo>
                  <a:cubicBezTo>
                    <a:pt x="17226" y="9600"/>
                    <a:pt x="18342" y="10200"/>
                    <a:pt x="19187" y="10500"/>
                  </a:cubicBezTo>
                  <a:cubicBezTo>
                    <a:pt x="20031" y="10800"/>
                    <a:pt x="20604" y="10800"/>
                    <a:pt x="20997" y="10800"/>
                  </a:cubicBezTo>
                  <a:cubicBezTo>
                    <a:pt x="21389" y="10800"/>
                    <a:pt x="21600" y="10800"/>
                    <a:pt x="21540" y="10200"/>
                  </a:cubicBezTo>
                  <a:cubicBezTo>
                    <a:pt x="21479" y="9600"/>
                    <a:pt x="21147" y="8400"/>
                    <a:pt x="20454" y="7200"/>
                  </a:cubicBezTo>
                  <a:cubicBezTo>
                    <a:pt x="19760" y="6000"/>
                    <a:pt x="18704" y="4800"/>
                    <a:pt x="17633" y="3600"/>
                  </a:cubicBezTo>
                  <a:cubicBezTo>
                    <a:pt x="16562" y="2400"/>
                    <a:pt x="15476" y="1200"/>
                    <a:pt x="14360" y="600"/>
                  </a:cubicBezTo>
                  <a:cubicBezTo>
                    <a:pt x="13244" y="0"/>
                    <a:pt x="12097" y="0"/>
                    <a:pt x="10951" y="0"/>
                  </a:cubicBezTo>
                  <a:cubicBezTo>
                    <a:pt x="9804" y="0"/>
                    <a:pt x="8658" y="0"/>
                    <a:pt x="7451" y="0"/>
                  </a:cubicBezTo>
                  <a:cubicBezTo>
                    <a:pt x="6245" y="0"/>
                    <a:pt x="4978" y="0"/>
                    <a:pt x="4103" y="600"/>
                  </a:cubicBezTo>
                  <a:cubicBezTo>
                    <a:pt x="3228" y="1200"/>
                    <a:pt x="2745" y="2400"/>
                    <a:pt x="2428" y="3300"/>
                  </a:cubicBezTo>
                  <a:cubicBezTo>
                    <a:pt x="2112" y="4200"/>
                    <a:pt x="1961" y="4800"/>
                    <a:pt x="2006" y="6000"/>
                  </a:cubicBezTo>
                  <a:cubicBezTo>
                    <a:pt x="2051" y="7200"/>
                    <a:pt x="2293" y="9000"/>
                    <a:pt x="2956" y="10200"/>
                  </a:cubicBezTo>
                  <a:cubicBezTo>
                    <a:pt x="3620" y="11400"/>
                    <a:pt x="4706" y="12000"/>
                    <a:pt x="5913" y="12300"/>
                  </a:cubicBezTo>
                  <a:cubicBezTo>
                    <a:pt x="7120" y="12600"/>
                    <a:pt x="8447" y="12600"/>
                    <a:pt x="9714" y="12600"/>
                  </a:cubicBezTo>
                  <a:cubicBezTo>
                    <a:pt x="10981" y="12600"/>
                    <a:pt x="12188" y="12600"/>
                    <a:pt x="13379" y="13200"/>
                  </a:cubicBezTo>
                  <a:cubicBezTo>
                    <a:pt x="14571" y="13800"/>
                    <a:pt x="15747" y="15000"/>
                    <a:pt x="16758" y="16200"/>
                  </a:cubicBezTo>
                  <a:cubicBezTo>
                    <a:pt x="17769" y="17400"/>
                    <a:pt x="18613" y="18600"/>
                    <a:pt x="19156" y="19500"/>
                  </a:cubicBezTo>
                  <a:cubicBezTo>
                    <a:pt x="19699" y="20400"/>
                    <a:pt x="19941" y="21000"/>
                    <a:pt x="19971" y="21300"/>
                  </a:cubicBezTo>
                  <a:cubicBezTo>
                    <a:pt x="20001" y="21600"/>
                    <a:pt x="19820" y="21600"/>
                    <a:pt x="19156" y="20700"/>
                  </a:cubicBezTo>
                  <a:cubicBezTo>
                    <a:pt x="18493" y="19800"/>
                    <a:pt x="17346" y="18000"/>
                    <a:pt x="16185" y="17100"/>
                  </a:cubicBezTo>
                  <a:cubicBezTo>
                    <a:pt x="15023" y="16200"/>
                    <a:pt x="13847" y="16200"/>
                    <a:pt x="12701" y="16200"/>
                  </a:cubicBezTo>
                  <a:cubicBezTo>
                    <a:pt x="11554" y="16200"/>
                    <a:pt x="10438" y="16200"/>
                    <a:pt x="9639" y="16500"/>
                  </a:cubicBezTo>
                  <a:cubicBezTo>
                    <a:pt x="8839" y="16800"/>
                    <a:pt x="8356" y="17400"/>
                    <a:pt x="8191" y="17700"/>
                  </a:cubicBezTo>
                  <a:cubicBezTo>
                    <a:pt x="8025" y="18000"/>
                    <a:pt x="8175" y="18000"/>
                    <a:pt x="8824" y="16800"/>
                  </a:cubicBezTo>
                  <a:cubicBezTo>
                    <a:pt x="9473" y="15600"/>
                    <a:pt x="10619" y="13200"/>
                    <a:pt x="11720" y="11400"/>
                  </a:cubicBezTo>
                  <a:cubicBezTo>
                    <a:pt x="12821" y="9600"/>
                    <a:pt x="13877" y="8400"/>
                    <a:pt x="15159" y="7200"/>
                  </a:cubicBezTo>
                  <a:cubicBezTo>
                    <a:pt x="16441" y="6000"/>
                    <a:pt x="17950" y="4800"/>
                    <a:pt x="18991" y="3900"/>
                  </a:cubicBezTo>
                  <a:cubicBezTo>
                    <a:pt x="20031" y="3000"/>
                    <a:pt x="20604" y="2400"/>
                    <a:pt x="21178" y="1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3" name="Line"/>
            <p:cNvSpPr/>
            <p:nvPr/>
          </p:nvSpPr>
          <p:spPr>
            <a:xfrm>
              <a:off x="5012989" y="7400860"/>
              <a:ext cx="154768" cy="17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3979" y="12582"/>
                    <a:pt x="7958" y="4867"/>
                    <a:pt x="11558" y="1782"/>
                  </a:cubicBezTo>
                  <a:cubicBezTo>
                    <a:pt x="15158" y="-1304"/>
                    <a:pt x="18379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4" name="Line"/>
            <p:cNvSpPr/>
            <p:nvPr/>
          </p:nvSpPr>
          <p:spPr>
            <a:xfrm>
              <a:off x="4998437" y="7447228"/>
              <a:ext cx="201902" cy="30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244" fill="norm" stroke="1" extrusionOk="0">
                  <a:moveTo>
                    <a:pt x="2840" y="16905"/>
                  </a:moveTo>
                  <a:cubicBezTo>
                    <a:pt x="1544" y="18783"/>
                    <a:pt x="248" y="20661"/>
                    <a:pt x="32" y="21130"/>
                  </a:cubicBezTo>
                  <a:cubicBezTo>
                    <a:pt x="-184" y="21600"/>
                    <a:pt x="680" y="20661"/>
                    <a:pt x="3560" y="17374"/>
                  </a:cubicBezTo>
                  <a:cubicBezTo>
                    <a:pt x="6440" y="14087"/>
                    <a:pt x="11336" y="8452"/>
                    <a:pt x="14648" y="5165"/>
                  </a:cubicBezTo>
                  <a:cubicBezTo>
                    <a:pt x="17960" y="1878"/>
                    <a:pt x="19688" y="939"/>
                    <a:pt x="2141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5" name="Line"/>
            <p:cNvSpPr/>
            <p:nvPr/>
          </p:nvSpPr>
          <p:spPr>
            <a:xfrm>
              <a:off x="4964348" y="7213633"/>
              <a:ext cx="50736" cy="130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2" h="21052" fill="norm" stroke="1" extrusionOk="0">
                  <a:moveTo>
                    <a:pt x="3313" y="4160"/>
                  </a:moveTo>
                  <a:cubicBezTo>
                    <a:pt x="2744" y="9178"/>
                    <a:pt x="2176" y="14196"/>
                    <a:pt x="1607" y="17251"/>
                  </a:cubicBezTo>
                  <a:cubicBezTo>
                    <a:pt x="1039" y="20305"/>
                    <a:pt x="470" y="21396"/>
                    <a:pt x="186" y="20960"/>
                  </a:cubicBezTo>
                  <a:cubicBezTo>
                    <a:pt x="-98" y="20523"/>
                    <a:pt x="-98" y="18560"/>
                    <a:pt x="470" y="15287"/>
                  </a:cubicBezTo>
                  <a:cubicBezTo>
                    <a:pt x="1039" y="12014"/>
                    <a:pt x="2176" y="7432"/>
                    <a:pt x="3597" y="4705"/>
                  </a:cubicBezTo>
                  <a:cubicBezTo>
                    <a:pt x="5018" y="1978"/>
                    <a:pt x="6723" y="1105"/>
                    <a:pt x="8997" y="560"/>
                  </a:cubicBezTo>
                  <a:cubicBezTo>
                    <a:pt x="11270" y="14"/>
                    <a:pt x="14113" y="-204"/>
                    <a:pt x="16670" y="232"/>
                  </a:cubicBezTo>
                  <a:cubicBezTo>
                    <a:pt x="19228" y="669"/>
                    <a:pt x="21502" y="1760"/>
                    <a:pt x="21218" y="3178"/>
                  </a:cubicBezTo>
                  <a:cubicBezTo>
                    <a:pt x="20934" y="4596"/>
                    <a:pt x="18092" y="6342"/>
                    <a:pt x="15249" y="7323"/>
                  </a:cubicBezTo>
                  <a:cubicBezTo>
                    <a:pt x="12407" y="8305"/>
                    <a:pt x="9565" y="8523"/>
                    <a:pt x="6723" y="87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6" name="Line"/>
            <p:cNvSpPr/>
            <p:nvPr/>
          </p:nvSpPr>
          <p:spPr>
            <a:xfrm>
              <a:off x="5026135" y="7243587"/>
              <a:ext cx="74251" cy="70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5" h="21209" fill="norm" stroke="1" extrusionOk="0">
                  <a:moveTo>
                    <a:pt x="19407" y="0"/>
                  </a:moveTo>
                  <a:cubicBezTo>
                    <a:pt x="14779" y="1223"/>
                    <a:pt x="10150" y="2445"/>
                    <a:pt x="6872" y="4891"/>
                  </a:cubicBezTo>
                  <a:cubicBezTo>
                    <a:pt x="3593" y="7336"/>
                    <a:pt x="1665" y="11004"/>
                    <a:pt x="700" y="13857"/>
                  </a:cubicBezTo>
                  <a:cubicBezTo>
                    <a:pt x="-264" y="16709"/>
                    <a:pt x="-264" y="18747"/>
                    <a:pt x="893" y="19970"/>
                  </a:cubicBezTo>
                  <a:cubicBezTo>
                    <a:pt x="2050" y="21192"/>
                    <a:pt x="4365" y="21600"/>
                    <a:pt x="7450" y="20785"/>
                  </a:cubicBezTo>
                  <a:cubicBezTo>
                    <a:pt x="10536" y="19970"/>
                    <a:pt x="14393" y="17932"/>
                    <a:pt x="16900" y="16098"/>
                  </a:cubicBezTo>
                  <a:cubicBezTo>
                    <a:pt x="19407" y="14264"/>
                    <a:pt x="20565" y="12634"/>
                    <a:pt x="20950" y="10596"/>
                  </a:cubicBezTo>
                  <a:cubicBezTo>
                    <a:pt x="21336" y="8559"/>
                    <a:pt x="20950" y="6113"/>
                    <a:pt x="19793" y="5094"/>
                  </a:cubicBezTo>
                  <a:cubicBezTo>
                    <a:pt x="18636" y="4075"/>
                    <a:pt x="16707" y="4483"/>
                    <a:pt x="14779" y="48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7" name="Line"/>
            <p:cNvSpPr/>
            <p:nvPr/>
          </p:nvSpPr>
          <p:spPr>
            <a:xfrm>
              <a:off x="5105098" y="7229426"/>
              <a:ext cx="87096" cy="111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197" fill="norm" stroke="1" extrusionOk="0">
                  <a:moveTo>
                    <a:pt x="21319" y="1140"/>
                  </a:moveTo>
                  <a:cubicBezTo>
                    <a:pt x="19990" y="368"/>
                    <a:pt x="18661" y="-403"/>
                    <a:pt x="15836" y="240"/>
                  </a:cubicBezTo>
                  <a:cubicBezTo>
                    <a:pt x="13011" y="883"/>
                    <a:pt x="8691" y="2940"/>
                    <a:pt x="5534" y="5383"/>
                  </a:cubicBezTo>
                  <a:cubicBezTo>
                    <a:pt x="2377" y="7826"/>
                    <a:pt x="384" y="10654"/>
                    <a:pt x="51" y="13226"/>
                  </a:cubicBezTo>
                  <a:cubicBezTo>
                    <a:pt x="-281" y="15797"/>
                    <a:pt x="1048" y="18111"/>
                    <a:pt x="3042" y="19397"/>
                  </a:cubicBezTo>
                  <a:cubicBezTo>
                    <a:pt x="5036" y="20683"/>
                    <a:pt x="7694" y="20940"/>
                    <a:pt x="10353" y="211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8" name="Line"/>
            <p:cNvSpPr/>
            <p:nvPr/>
          </p:nvSpPr>
          <p:spPr>
            <a:xfrm>
              <a:off x="5124163" y="7280243"/>
              <a:ext cx="88395" cy="24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600" fill="norm" stroke="1" extrusionOk="0">
                  <a:moveTo>
                    <a:pt x="3636" y="21600"/>
                  </a:moveTo>
                  <a:cubicBezTo>
                    <a:pt x="1673" y="19200"/>
                    <a:pt x="-291" y="16800"/>
                    <a:pt x="36" y="14400"/>
                  </a:cubicBezTo>
                  <a:cubicBezTo>
                    <a:pt x="364" y="12000"/>
                    <a:pt x="2982" y="9600"/>
                    <a:pt x="6909" y="7200"/>
                  </a:cubicBezTo>
                  <a:cubicBezTo>
                    <a:pt x="10836" y="4800"/>
                    <a:pt x="16073" y="2400"/>
                    <a:pt x="2130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9" name="Line"/>
            <p:cNvSpPr/>
            <p:nvPr/>
          </p:nvSpPr>
          <p:spPr>
            <a:xfrm>
              <a:off x="5212557" y="7153986"/>
              <a:ext cx="57020" cy="73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971" y="3200"/>
                    <a:pt x="12343" y="6400"/>
                    <a:pt x="8743" y="10000"/>
                  </a:cubicBezTo>
                  <a:cubicBezTo>
                    <a:pt x="5143" y="13600"/>
                    <a:pt x="2571" y="17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0" name="Line"/>
            <p:cNvSpPr/>
            <p:nvPr/>
          </p:nvSpPr>
          <p:spPr>
            <a:xfrm>
              <a:off x="5355105" y="7277331"/>
              <a:ext cx="118113" cy="181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5" fill="norm" stroke="1" extrusionOk="0">
                  <a:moveTo>
                    <a:pt x="0" y="4152"/>
                  </a:moveTo>
                  <a:cubicBezTo>
                    <a:pt x="1738" y="8281"/>
                    <a:pt x="3476" y="12411"/>
                    <a:pt x="4717" y="15111"/>
                  </a:cubicBezTo>
                  <a:cubicBezTo>
                    <a:pt x="5959" y="17811"/>
                    <a:pt x="6703" y="19081"/>
                    <a:pt x="7697" y="19955"/>
                  </a:cubicBezTo>
                  <a:cubicBezTo>
                    <a:pt x="8690" y="20829"/>
                    <a:pt x="9931" y="21305"/>
                    <a:pt x="10924" y="21226"/>
                  </a:cubicBezTo>
                  <a:cubicBezTo>
                    <a:pt x="11917" y="21146"/>
                    <a:pt x="12662" y="20511"/>
                    <a:pt x="13903" y="18049"/>
                  </a:cubicBezTo>
                  <a:cubicBezTo>
                    <a:pt x="15145" y="15587"/>
                    <a:pt x="16883" y="11299"/>
                    <a:pt x="17876" y="8202"/>
                  </a:cubicBezTo>
                  <a:cubicBezTo>
                    <a:pt x="18869" y="5105"/>
                    <a:pt x="19117" y="3199"/>
                    <a:pt x="19365" y="1849"/>
                  </a:cubicBezTo>
                  <a:cubicBezTo>
                    <a:pt x="19614" y="499"/>
                    <a:pt x="19862" y="-295"/>
                    <a:pt x="20234" y="102"/>
                  </a:cubicBezTo>
                  <a:cubicBezTo>
                    <a:pt x="20607" y="499"/>
                    <a:pt x="21103" y="2087"/>
                    <a:pt x="21600" y="36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1" name="Line"/>
            <p:cNvSpPr/>
            <p:nvPr/>
          </p:nvSpPr>
          <p:spPr>
            <a:xfrm>
              <a:off x="5467314" y="7329117"/>
              <a:ext cx="197327" cy="83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323" fill="norm" stroke="1" extrusionOk="0">
                  <a:moveTo>
                    <a:pt x="7301" y="11497"/>
                  </a:moveTo>
                  <a:cubicBezTo>
                    <a:pt x="7005" y="9755"/>
                    <a:pt x="6709" y="8013"/>
                    <a:pt x="6192" y="6968"/>
                  </a:cubicBezTo>
                  <a:cubicBezTo>
                    <a:pt x="5674" y="5923"/>
                    <a:pt x="4934" y="5574"/>
                    <a:pt x="3899" y="6619"/>
                  </a:cubicBezTo>
                  <a:cubicBezTo>
                    <a:pt x="2863" y="7664"/>
                    <a:pt x="1531" y="10103"/>
                    <a:pt x="792" y="12194"/>
                  </a:cubicBezTo>
                  <a:cubicBezTo>
                    <a:pt x="52" y="14284"/>
                    <a:pt x="-96" y="16026"/>
                    <a:pt x="52" y="17594"/>
                  </a:cubicBezTo>
                  <a:cubicBezTo>
                    <a:pt x="200" y="19161"/>
                    <a:pt x="644" y="20555"/>
                    <a:pt x="1605" y="21077"/>
                  </a:cubicBezTo>
                  <a:cubicBezTo>
                    <a:pt x="2567" y="21600"/>
                    <a:pt x="4046" y="21252"/>
                    <a:pt x="5008" y="20381"/>
                  </a:cubicBezTo>
                  <a:cubicBezTo>
                    <a:pt x="5970" y="19510"/>
                    <a:pt x="6414" y="18116"/>
                    <a:pt x="6783" y="16374"/>
                  </a:cubicBezTo>
                  <a:cubicBezTo>
                    <a:pt x="7153" y="14632"/>
                    <a:pt x="7449" y="12542"/>
                    <a:pt x="8337" y="12019"/>
                  </a:cubicBezTo>
                  <a:cubicBezTo>
                    <a:pt x="9225" y="11497"/>
                    <a:pt x="10704" y="12542"/>
                    <a:pt x="11740" y="13761"/>
                  </a:cubicBezTo>
                  <a:cubicBezTo>
                    <a:pt x="12775" y="14981"/>
                    <a:pt x="13367" y="16374"/>
                    <a:pt x="13663" y="17942"/>
                  </a:cubicBezTo>
                  <a:cubicBezTo>
                    <a:pt x="13959" y="19510"/>
                    <a:pt x="13959" y="21252"/>
                    <a:pt x="13885" y="21252"/>
                  </a:cubicBezTo>
                  <a:cubicBezTo>
                    <a:pt x="13811" y="21252"/>
                    <a:pt x="13663" y="19510"/>
                    <a:pt x="13959" y="16374"/>
                  </a:cubicBezTo>
                  <a:cubicBezTo>
                    <a:pt x="14255" y="13239"/>
                    <a:pt x="14994" y="8710"/>
                    <a:pt x="16326" y="5748"/>
                  </a:cubicBezTo>
                  <a:cubicBezTo>
                    <a:pt x="17657" y="2787"/>
                    <a:pt x="19581" y="1394"/>
                    <a:pt x="2150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2" name="Line"/>
            <p:cNvSpPr/>
            <p:nvPr/>
          </p:nvSpPr>
          <p:spPr>
            <a:xfrm>
              <a:off x="5716428" y="7277108"/>
              <a:ext cx="62251" cy="17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21186" fill="norm" stroke="1" extrusionOk="0">
                  <a:moveTo>
                    <a:pt x="19694" y="384"/>
                  </a:moveTo>
                  <a:cubicBezTo>
                    <a:pt x="17396" y="51"/>
                    <a:pt x="15099" y="-281"/>
                    <a:pt x="11652" y="384"/>
                  </a:cubicBezTo>
                  <a:cubicBezTo>
                    <a:pt x="8205" y="1048"/>
                    <a:pt x="3609" y="2710"/>
                    <a:pt x="1541" y="5534"/>
                  </a:cubicBezTo>
                  <a:cubicBezTo>
                    <a:pt x="-527" y="8359"/>
                    <a:pt x="-67" y="12347"/>
                    <a:pt x="392" y="14839"/>
                  </a:cubicBezTo>
                  <a:cubicBezTo>
                    <a:pt x="852" y="17331"/>
                    <a:pt x="1311" y="18328"/>
                    <a:pt x="3609" y="19242"/>
                  </a:cubicBezTo>
                  <a:cubicBezTo>
                    <a:pt x="5907" y="20156"/>
                    <a:pt x="10043" y="20987"/>
                    <a:pt x="13260" y="21153"/>
                  </a:cubicBezTo>
                  <a:cubicBezTo>
                    <a:pt x="16477" y="21319"/>
                    <a:pt x="18775" y="20821"/>
                    <a:pt x="21073" y="203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3" name="Line"/>
            <p:cNvSpPr/>
            <p:nvPr/>
          </p:nvSpPr>
          <p:spPr>
            <a:xfrm>
              <a:off x="5807188" y="7344250"/>
              <a:ext cx="77385" cy="78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0" fill="norm" stroke="1" extrusionOk="0">
                  <a:moveTo>
                    <a:pt x="0" y="312"/>
                  </a:moveTo>
                  <a:cubicBezTo>
                    <a:pt x="1895" y="-54"/>
                    <a:pt x="3789" y="-420"/>
                    <a:pt x="6063" y="1227"/>
                  </a:cubicBezTo>
                  <a:cubicBezTo>
                    <a:pt x="8337" y="2875"/>
                    <a:pt x="10989" y="6536"/>
                    <a:pt x="13642" y="10197"/>
                  </a:cubicBezTo>
                  <a:cubicBezTo>
                    <a:pt x="16295" y="13858"/>
                    <a:pt x="18947" y="17519"/>
                    <a:pt x="21600" y="211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4" name="Line"/>
            <p:cNvSpPr/>
            <p:nvPr/>
          </p:nvSpPr>
          <p:spPr>
            <a:xfrm>
              <a:off x="5804971" y="7345408"/>
              <a:ext cx="83675" cy="114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600" fill="norm" stroke="1" extrusionOk="0">
                  <a:moveTo>
                    <a:pt x="21472" y="0"/>
                  </a:moveTo>
                  <a:cubicBezTo>
                    <a:pt x="19730" y="0"/>
                    <a:pt x="17988" y="0"/>
                    <a:pt x="14678" y="2571"/>
                  </a:cubicBezTo>
                  <a:cubicBezTo>
                    <a:pt x="11369" y="5143"/>
                    <a:pt x="6491" y="10286"/>
                    <a:pt x="3704" y="13629"/>
                  </a:cubicBezTo>
                  <a:cubicBezTo>
                    <a:pt x="917" y="16971"/>
                    <a:pt x="220" y="18514"/>
                    <a:pt x="46" y="19543"/>
                  </a:cubicBezTo>
                  <a:cubicBezTo>
                    <a:pt x="-128" y="20571"/>
                    <a:pt x="220" y="21086"/>
                    <a:pt x="56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5" name="Line"/>
            <p:cNvSpPr/>
            <p:nvPr/>
          </p:nvSpPr>
          <p:spPr>
            <a:xfrm>
              <a:off x="5913082" y="7296534"/>
              <a:ext cx="26381" cy="183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6" h="21600" fill="norm" stroke="1" extrusionOk="0">
                  <a:moveTo>
                    <a:pt x="15428" y="0"/>
                  </a:moveTo>
                  <a:cubicBezTo>
                    <a:pt x="18514" y="3680"/>
                    <a:pt x="21600" y="7360"/>
                    <a:pt x="19029" y="10960"/>
                  </a:cubicBezTo>
                  <a:cubicBezTo>
                    <a:pt x="16457" y="14560"/>
                    <a:pt x="8229" y="180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6" name="Line"/>
            <p:cNvSpPr/>
            <p:nvPr/>
          </p:nvSpPr>
          <p:spPr>
            <a:xfrm>
              <a:off x="5994538" y="7364656"/>
              <a:ext cx="130331" cy="21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04" fill="norm" stroke="1" extrusionOk="0">
                  <a:moveTo>
                    <a:pt x="0" y="20104"/>
                  </a:moveTo>
                  <a:cubicBezTo>
                    <a:pt x="2700" y="11210"/>
                    <a:pt x="5400" y="2316"/>
                    <a:pt x="9000" y="410"/>
                  </a:cubicBezTo>
                  <a:cubicBezTo>
                    <a:pt x="12600" y="-1496"/>
                    <a:pt x="17100" y="3586"/>
                    <a:pt x="21600" y="86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7" name="Line"/>
            <p:cNvSpPr/>
            <p:nvPr/>
          </p:nvSpPr>
          <p:spPr>
            <a:xfrm>
              <a:off x="6067849" y="7325043"/>
              <a:ext cx="8146" cy="97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6000"/>
                    <a:pt x="0" y="12000"/>
                    <a:pt x="0" y="15600"/>
                  </a:cubicBezTo>
                  <a:cubicBezTo>
                    <a:pt x="0" y="19200"/>
                    <a:pt x="10800" y="20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8" name="Line"/>
            <p:cNvSpPr/>
            <p:nvPr/>
          </p:nvSpPr>
          <p:spPr>
            <a:xfrm>
              <a:off x="6137087" y="7288388"/>
              <a:ext cx="105893" cy="142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4" fill="norm" stroke="1" extrusionOk="0">
                  <a:moveTo>
                    <a:pt x="0" y="3000"/>
                  </a:moveTo>
                  <a:cubicBezTo>
                    <a:pt x="0" y="7600"/>
                    <a:pt x="0" y="12200"/>
                    <a:pt x="277" y="15100"/>
                  </a:cubicBezTo>
                  <a:cubicBezTo>
                    <a:pt x="554" y="18000"/>
                    <a:pt x="1108" y="19200"/>
                    <a:pt x="2631" y="20100"/>
                  </a:cubicBezTo>
                  <a:cubicBezTo>
                    <a:pt x="4154" y="21000"/>
                    <a:pt x="6646" y="21600"/>
                    <a:pt x="9138" y="20100"/>
                  </a:cubicBezTo>
                  <a:cubicBezTo>
                    <a:pt x="11631" y="18600"/>
                    <a:pt x="14123" y="15000"/>
                    <a:pt x="16062" y="11400"/>
                  </a:cubicBezTo>
                  <a:cubicBezTo>
                    <a:pt x="18000" y="7800"/>
                    <a:pt x="19385" y="4200"/>
                    <a:pt x="20215" y="2300"/>
                  </a:cubicBezTo>
                  <a:cubicBezTo>
                    <a:pt x="21046" y="400"/>
                    <a:pt x="21323" y="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9" name="Line"/>
            <p:cNvSpPr/>
            <p:nvPr/>
          </p:nvSpPr>
          <p:spPr>
            <a:xfrm>
              <a:off x="6225127" y="7341335"/>
              <a:ext cx="192985" cy="98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462" fill="norm" stroke="1" extrusionOk="0">
                  <a:moveTo>
                    <a:pt x="9237" y="7989"/>
                  </a:moveTo>
                  <a:cubicBezTo>
                    <a:pt x="7424" y="6805"/>
                    <a:pt x="5612" y="5622"/>
                    <a:pt x="4101" y="5770"/>
                  </a:cubicBezTo>
                  <a:cubicBezTo>
                    <a:pt x="2591" y="5918"/>
                    <a:pt x="1382" y="7397"/>
                    <a:pt x="703" y="8877"/>
                  </a:cubicBezTo>
                  <a:cubicBezTo>
                    <a:pt x="23" y="10356"/>
                    <a:pt x="-128" y="11836"/>
                    <a:pt x="99" y="13759"/>
                  </a:cubicBezTo>
                  <a:cubicBezTo>
                    <a:pt x="325" y="15682"/>
                    <a:pt x="929" y="18049"/>
                    <a:pt x="1609" y="19233"/>
                  </a:cubicBezTo>
                  <a:cubicBezTo>
                    <a:pt x="2289" y="20416"/>
                    <a:pt x="3044" y="20416"/>
                    <a:pt x="3875" y="19085"/>
                  </a:cubicBezTo>
                  <a:cubicBezTo>
                    <a:pt x="4706" y="17753"/>
                    <a:pt x="5612" y="15090"/>
                    <a:pt x="6443" y="13463"/>
                  </a:cubicBezTo>
                  <a:cubicBezTo>
                    <a:pt x="7273" y="11836"/>
                    <a:pt x="8029" y="11244"/>
                    <a:pt x="8784" y="10800"/>
                  </a:cubicBezTo>
                  <a:cubicBezTo>
                    <a:pt x="9539" y="10356"/>
                    <a:pt x="10294" y="10060"/>
                    <a:pt x="11125" y="11244"/>
                  </a:cubicBezTo>
                  <a:cubicBezTo>
                    <a:pt x="11956" y="12427"/>
                    <a:pt x="12862" y="15090"/>
                    <a:pt x="13391" y="17310"/>
                  </a:cubicBezTo>
                  <a:cubicBezTo>
                    <a:pt x="13920" y="19529"/>
                    <a:pt x="14071" y="21304"/>
                    <a:pt x="13844" y="21452"/>
                  </a:cubicBezTo>
                  <a:cubicBezTo>
                    <a:pt x="13617" y="21600"/>
                    <a:pt x="13013" y="20121"/>
                    <a:pt x="12560" y="17605"/>
                  </a:cubicBezTo>
                  <a:cubicBezTo>
                    <a:pt x="12107" y="15090"/>
                    <a:pt x="11805" y="11540"/>
                    <a:pt x="12787" y="8433"/>
                  </a:cubicBezTo>
                  <a:cubicBezTo>
                    <a:pt x="13769" y="5326"/>
                    <a:pt x="16034" y="2663"/>
                    <a:pt x="17696" y="1332"/>
                  </a:cubicBezTo>
                  <a:cubicBezTo>
                    <a:pt x="19357" y="0"/>
                    <a:pt x="20415" y="0"/>
                    <a:pt x="2147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0" name="Line"/>
            <p:cNvSpPr/>
            <p:nvPr/>
          </p:nvSpPr>
          <p:spPr>
            <a:xfrm>
              <a:off x="6431388" y="7300722"/>
              <a:ext cx="76326" cy="142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231" fill="norm" stroke="1" extrusionOk="0">
                  <a:moveTo>
                    <a:pt x="21305" y="5433"/>
                  </a:moveTo>
                  <a:cubicBezTo>
                    <a:pt x="21305" y="4424"/>
                    <a:pt x="21305" y="3415"/>
                    <a:pt x="21115" y="2405"/>
                  </a:cubicBezTo>
                  <a:cubicBezTo>
                    <a:pt x="20926" y="1396"/>
                    <a:pt x="20547" y="387"/>
                    <a:pt x="18463" y="84"/>
                  </a:cubicBezTo>
                  <a:cubicBezTo>
                    <a:pt x="16379" y="-219"/>
                    <a:pt x="12589" y="185"/>
                    <a:pt x="9179" y="3213"/>
                  </a:cubicBezTo>
                  <a:cubicBezTo>
                    <a:pt x="5768" y="6241"/>
                    <a:pt x="2737" y="11893"/>
                    <a:pt x="1221" y="15224"/>
                  </a:cubicBezTo>
                  <a:cubicBezTo>
                    <a:pt x="-295" y="18555"/>
                    <a:pt x="-295" y="19564"/>
                    <a:pt x="652" y="20271"/>
                  </a:cubicBezTo>
                  <a:cubicBezTo>
                    <a:pt x="1600" y="20977"/>
                    <a:pt x="3494" y="21381"/>
                    <a:pt x="6147" y="21179"/>
                  </a:cubicBezTo>
                  <a:cubicBezTo>
                    <a:pt x="8800" y="20977"/>
                    <a:pt x="12210" y="20170"/>
                    <a:pt x="15621" y="193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1" name="Line"/>
            <p:cNvSpPr/>
            <p:nvPr/>
          </p:nvSpPr>
          <p:spPr>
            <a:xfrm>
              <a:off x="6532845" y="7280243"/>
              <a:ext cx="44107" cy="101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50" h="21600" fill="norm" stroke="1" extrusionOk="0">
                  <a:moveTo>
                    <a:pt x="3387" y="0"/>
                  </a:moveTo>
                  <a:cubicBezTo>
                    <a:pt x="919" y="1152"/>
                    <a:pt x="-1550" y="2304"/>
                    <a:pt x="1227" y="5904"/>
                  </a:cubicBezTo>
                  <a:cubicBezTo>
                    <a:pt x="4004" y="9504"/>
                    <a:pt x="12027" y="15552"/>
                    <a:pt x="2005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2" name="Line"/>
            <p:cNvSpPr/>
            <p:nvPr/>
          </p:nvSpPr>
          <p:spPr>
            <a:xfrm>
              <a:off x="6544834" y="7312826"/>
              <a:ext cx="93210" cy="130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21493" y="0"/>
                  </a:moveTo>
                  <a:cubicBezTo>
                    <a:pt x="19928" y="0"/>
                    <a:pt x="18363" y="0"/>
                    <a:pt x="15076" y="2250"/>
                  </a:cubicBezTo>
                  <a:cubicBezTo>
                    <a:pt x="11789" y="4500"/>
                    <a:pt x="6780" y="9000"/>
                    <a:pt x="3963" y="11812"/>
                  </a:cubicBezTo>
                  <a:cubicBezTo>
                    <a:pt x="1145" y="14625"/>
                    <a:pt x="519" y="15750"/>
                    <a:pt x="206" y="16875"/>
                  </a:cubicBezTo>
                  <a:cubicBezTo>
                    <a:pt x="-107" y="18000"/>
                    <a:pt x="-107" y="19125"/>
                    <a:pt x="519" y="19912"/>
                  </a:cubicBezTo>
                  <a:cubicBezTo>
                    <a:pt x="1145" y="20700"/>
                    <a:pt x="2397" y="21150"/>
                    <a:pt x="365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3" name="Line"/>
            <p:cNvSpPr/>
            <p:nvPr/>
          </p:nvSpPr>
          <p:spPr>
            <a:xfrm>
              <a:off x="6589169" y="7263952"/>
              <a:ext cx="101183" cy="219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1600" fill="norm" stroke="1" extrusionOk="0">
                  <a:moveTo>
                    <a:pt x="20463" y="0"/>
                  </a:moveTo>
                  <a:cubicBezTo>
                    <a:pt x="21032" y="2933"/>
                    <a:pt x="21600" y="5867"/>
                    <a:pt x="20747" y="8733"/>
                  </a:cubicBezTo>
                  <a:cubicBezTo>
                    <a:pt x="19895" y="11600"/>
                    <a:pt x="17621" y="14400"/>
                    <a:pt x="13926" y="16533"/>
                  </a:cubicBezTo>
                  <a:cubicBezTo>
                    <a:pt x="10232" y="18667"/>
                    <a:pt x="5116" y="2013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4" name="Line"/>
            <p:cNvSpPr/>
            <p:nvPr/>
          </p:nvSpPr>
          <p:spPr>
            <a:xfrm>
              <a:off x="6756154" y="7337262"/>
              <a:ext cx="142550" cy="32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5" name="Line"/>
            <p:cNvSpPr/>
            <p:nvPr/>
          </p:nvSpPr>
          <p:spPr>
            <a:xfrm>
              <a:off x="6835996" y="7296534"/>
              <a:ext cx="21980" cy="126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0" h="21600" fill="norm" stroke="1" extrusionOk="0">
                  <a:moveTo>
                    <a:pt x="12946" y="0"/>
                  </a:moveTo>
                  <a:cubicBezTo>
                    <a:pt x="7864" y="5574"/>
                    <a:pt x="2782" y="11148"/>
                    <a:pt x="876" y="14516"/>
                  </a:cubicBezTo>
                  <a:cubicBezTo>
                    <a:pt x="-1030" y="17884"/>
                    <a:pt x="241" y="19045"/>
                    <a:pt x="4052" y="19858"/>
                  </a:cubicBezTo>
                  <a:cubicBezTo>
                    <a:pt x="7864" y="20671"/>
                    <a:pt x="14217" y="21135"/>
                    <a:pt x="2057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6" name="Line"/>
            <p:cNvSpPr/>
            <p:nvPr/>
          </p:nvSpPr>
          <p:spPr>
            <a:xfrm>
              <a:off x="6978675" y="7248784"/>
              <a:ext cx="184762" cy="179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344" fill="norm" stroke="1" extrusionOk="0">
                  <a:moveTo>
                    <a:pt x="21457" y="1801"/>
                  </a:moveTo>
                  <a:cubicBezTo>
                    <a:pt x="20669" y="1157"/>
                    <a:pt x="19880" y="512"/>
                    <a:pt x="19092" y="189"/>
                  </a:cubicBezTo>
                  <a:cubicBezTo>
                    <a:pt x="18304" y="-133"/>
                    <a:pt x="17515" y="-133"/>
                    <a:pt x="15466" y="915"/>
                  </a:cubicBezTo>
                  <a:cubicBezTo>
                    <a:pt x="13416" y="1963"/>
                    <a:pt x="10105" y="4058"/>
                    <a:pt x="7346" y="6718"/>
                  </a:cubicBezTo>
                  <a:cubicBezTo>
                    <a:pt x="4587" y="9377"/>
                    <a:pt x="2380" y="12601"/>
                    <a:pt x="1197" y="14858"/>
                  </a:cubicBezTo>
                  <a:cubicBezTo>
                    <a:pt x="15" y="17115"/>
                    <a:pt x="-143" y="18404"/>
                    <a:pt x="93" y="19371"/>
                  </a:cubicBezTo>
                  <a:cubicBezTo>
                    <a:pt x="330" y="20339"/>
                    <a:pt x="961" y="20983"/>
                    <a:pt x="3247" y="21225"/>
                  </a:cubicBezTo>
                  <a:cubicBezTo>
                    <a:pt x="5533" y="21467"/>
                    <a:pt x="9474" y="21306"/>
                    <a:pt x="12391" y="21064"/>
                  </a:cubicBezTo>
                  <a:cubicBezTo>
                    <a:pt x="15308" y="20822"/>
                    <a:pt x="17200" y="20500"/>
                    <a:pt x="19092" y="201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7" name="Line"/>
            <p:cNvSpPr/>
            <p:nvPr/>
          </p:nvSpPr>
          <p:spPr>
            <a:xfrm>
              <a:off x="6988305" y="7345408"/>
              <a:ext cx="158841" cy="28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85" y="16457"/>
                    <a:pt x="9969" y="11314"/>
                    <a:pt x="13569" y="7714"/>
                  </a:cubicBezTo>
                  <a:cubicBezTo>
                    <a:pt x="17169" y="4114"/>
                    <a:pt x="19385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8" name="Line"/>
            <p:cNvSpPr/>
            <p:nvPr/>
          </p:nvSpPr>
          <p:spPr>
            <a:xfrm>
              <a:off x="7160528" y="7233585"/>
              <a:ext cx="171346" cy="195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8" h="21438" fill="norm" stroke="1" extrusionOk="0">
                  <a:moveTo>
                    <a:pt x="21118" y="2885"/>
                  </a:moveTo>
                  <a:cubicBezTo>
                    <a:pt x="21286" y="1991"/>
                    <a:pt x="21455" y="1098"/>
                    <a:pt x="21033" y="576"/>
                  </a:cubicBezTo>
                  <a:cubicBezTo>
                    <a:pt x="20611" y="55"/>
                    <a:pt x="19599" y="-94"/>
                    <a:pt x="18249" y="55"/>
                  </a:cubicBezTo>
                  <a:cubicBezTo>
                    <a:pt x="16899" y="204"/>
                    <a:pt x="15211" y="651"/>
                    <a:pt x="12511" y="2662"/>
                  </a:cubicBezTo>
                  <a:cubicBezTo>
                    <a:pt x="9811" y="4673"/>
                    <a:pt x="6099" y="8248"/>
                    <a:pt x="3821" y="10855"/>
                  </a:cubicBezTo>
                  <a:cubicBezTo>
                    <a:pt x="1543" y="13462"/>
                    <a:pt x="699" y="15100"/>
                    <a:pt x="277" y="16441"/>
                  </a:cubicBezTo>
                  <a:cubicBezTo>
                    <a:pt x="-145" y="17782"/>
                    <a:pt x="-145" y="18825"/>
                    <a:pt x="699" y="19718"/>
                  </a:cubicBezTo>
                  <a:cubicBezTo>
                    <a:pt x="1543" y="20612"/>
                    <a:pt x="3230" y="21357"/>
                    <a:pt x="6774" y="21432"/>
                  </a:cubicBezTo>
                  <a:cubicBezTo>
                    <a:pt x="10318" y="21506"/>
                    <a:pt x="15718" y="20910"/>
                    <a:pt x="21118" y="203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9" name="Line"/>
            <p:cNvSpPr/>
            <p:nvPr/>
          </p:nvSpPr>
          <p:spPr>
            <a:xfrm>
              <a:off x="7326349" y="7300607"/>
              <a:ext cx="114040" cy="118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629" y="4966"/>
                    <a:pt x="9257" y="9931"/>
                    <a:pt x="12857" y="13531"/>
                  </a:cubicBezTo>
                  <a:cubicBezTo>
                    <a:pt x="16457" y="17131"/>
                    <a:pt x="19029" y="1936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0" name="Line"/>
            <p:cNvSpPr/>
            <p:nvPr/>
          </p:nvSpPr>
          <p:spPr>
            <a:xfrm>
              <a:off x="7322654" y="7288388"/>
              <a:ext cx="125881" cy="142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548" fill="norm" stroke="1" extrusionOk="0">
                  <a:moveTo>
                    <a:pt x="21306" y="0"/>
                  </a:moveTo>
                  <a:cubicBezTo>
                    <a:pt x="17629" y="2880"/>
                    <a:pt x="13953" y="5760"/>
                    <a:pt x="10506" y="8743"/>
                  </a:cubicBezTo>
                  <a:cubicBezTo>
                    <a:pt x="7059" y="11726"/>
                    <a:pt x="3842" y="14811"/>
                    <a:pt x="2004" y="16971"/>
                  </a:cubicBezTo>
                  <a:cubicBezTo>
                    <a:pt x="166" y="19131"/>
                    <a:pt x="-294" y="20366"/>
                    <a:pt x="166" y="20983"/>
                  </a:cubicBezTo>
                  <a:cubicBezTo>
                    <a:pt x="625" y="21600"/>
                    <a:pt x="2004" y="21600"/>
                    <a:pt x="3268" y="21497"/>
                  </a:cubicBezTo>
                  <a:cubicBezTo>
                    <a:pt x="4532" y="21394"/>
                    <a:pt x="5680" y="21189"/>
                    <a:pt x="6829" y="209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1" name="Line"/>
            <p:cNvSpPr/>
            <p:nvPr/>
          </p:nvSpPr>
          <p:spPr>
            <a:xfrm>
              <a:off x="7509625" y="7243587"/>
              <a:ext cx="73312" cy="101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00" y="864"/>
                    <a:pt x="4000" y="1728"/>
                    <a:pt x="6600" y="4752"/>
                  </a:cubicBezTo>
                  <a:cubicBezTo>
                    <a:pt x="9200" y="7776"/>
                    <a:pt x="12400" y="12960"/>
                    <a:pt x="15000" y="16128"/>
                  </a:cubicBezTo>
                  <a:cubicBezTo>
                    <a:pt x="17600" y="19296"/>
                    <a:pt x="19600" y="2044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2" name="Line"/>
            <p:cNvSpPr/>
            <p:nvPr/>
          </p:nvSpPr>
          <p:spPr>
            <a:xfrm>
              <a:off x="7535420" y="7272097"/>
              <a:ext cx="80100" cy="158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376" y="4800"/>
                    <a:pt x="9153" y="9600"/>
                    <a:pt x="5308" y="12738"/>
                  </a:cubicBezTo>
                  <a:cubicBezTo>
                    <a:pt x="1464" y="15877"/>
                    <a:pt x="0" y="17354"/>
                    <a:pt x="0" y="18554"/>
                  </a:cubicBezTo>
                  <a:cubicBezTo>
                    <a:pt x="0" y="19754"/>
                    <a:pt x="1464" y="20677"/>
                    <a:pt x="292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3" name="Line"/>
            <p:cNvSpPr/>
            <p:nvPr/>
          </p:nvSpPr>
          <p:spPr>
            <a:xfrm>
              <a:off x="7607374" y="7231200"/>
              <a:ext cx="158840" cy="233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0" h="21306" fill="norm" stroke="1" extrusionOk="0">
                  <a:moveTo>
                    <a:pt x="4860" y="1877"/>
                  </a:moveTo>
                  <a:cubicBezTo>
                    <a:pt x="6660" y="1008"/>
                    <a:pt x="8460" y="139"/>
                    <a:pt x="10890" y="15"/>
                  </a:cubicBezTo>
                  <a:cubicBezTo>
                    <a:pt x="13320" y="-109"/>
                    <a:pt x="16380" y="512"/>
                    <a:pt x="18450" y="2001"/>
                  </a:cubicBezTo>
                  <a:cubicBezTo>
                    <a:pt x="20520" y="3491"/>
                    <a:pt x="21600" y="5850"/>
                    <a:pt x="20790" y="8146"/>
                  </a:cubicBezTo>
                  <a:cubicBezTo>
                    <a:pt x="19980" y="10443"/>
                    <a:pt x="17280" y="12677"/>
                    <a:pt x="15390" y="14353"/>
                  </a:cubicBezTo>
                  <a:cubicBezTo>
                    <a:pt x="13500" y="16029"/>
                    <a:pt x="12420" y="17146"/>
                    <a:pt x="11880" y="18201"/>
                  </a:cubicBezTo>
                  <a:cubicBezTo>
                    <a:pt x="11340" y="19257"/>
                    <a:pt x="11340" y="20250"/>
                    <a:pt x="10890" y="20808"/>
                  </a:cubicBezTo>
                  <a:cubicBezTo>
                    <a:pt x="10440" y="21367"/>
                    <a:pt x="9540" y="21491"/>
                    <a:pt x="7650" y="20994"/>
                  </a:cubicBezTo>
                  <a:cubicBezTo>
                    <a:pt x="5760" y="20498"/>
                    <a:pt x="2880" y="19381"/>
                    <a:pt x="0" y="182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4" name="Line"/>
            <p:cNvSpPr/>
            <p:nvPr/>
          </p:nvSpPr>
          <p:spPr>
            <a:xfrm>
              <a:off x="7855815" y="7479811"/>
              <a:ext cx="32584" cy="12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5" name="Line"/>
            <p:cNvSpPr/>
            <p:nvPr/>
          </p:nvSpPr>
          <p:spPr>
            <a:xfrm>
              <a:off x="1716685" y="0"/>
              <a:ext cx="6658406" cy="1388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594" fill="norm" stroke="1" extrusionOk="0">
                  <a:moveTo>
                    <a:pt x="14687" y="3945"/>
                  </a:moveTo>
                  <a:cubicBezTo>
                    <a:pt x="14701" y="3781"/>
                    <a:pt x="14714" y="3616"/>
                    <a:pt x="14704" y="3501"/>
                  </a:cubicBezTo>
                  <a:cubicBezTo>
                    <a:pt x="14694" y="3385"/>
                    <a:pt x="14659" y="3320"/>
                    <a:pt x="14588" y="3204"/>
                  </a:cubicBezTo>
                  <a:cubicBezTo>
                    <a:pt x="14516" y="3089"/>
                    <a:pt x="14406" y="2924"/>
                    <a:pt x="14221" y="2743"/>
                  </a:cubicBezTo>
                  <a:cubicBezTo>
                    <a:pt x="14036" y="2562"/>
                    <a:pt x="13775" y="2365"/>
                    <a:pt x="13494" y="2266"/>
                  </a:cubicBezTo>
                  <a:cubicBezTo>
                    <a:pt x="13213" y="2167"/>
                    <a:pt x="12911" y="2167"/>
                    <a:pt x="12627" y="2151"/>
                  </a:cubicBezTo>
                  <a:cubicBezTo>
                    <a:pt x="12343" y="2134"/>
                    <a:pt x="12075" y="2101"/>
                    <a:pt x="11825" y="2035"/>
                  </a:cubicBezTo>
                  <a:cubicBezTo>
                    <a:pt x="11575" y="1970"/>
                    <a:pt x="11342" y="1871"/>
                    <a:pt x="11095" y="1756"/>
                  </a:cubicBezTo>
                  <a:cubicBezTo>
                    <a:pt x="10848" y="1640"/>
                    <a:pt x="10588" y="1509"/>
                    <a:pt x="10341" y="1393"/>
                  </a:cubicBezTo>
                  <a:cubicBezTo>
                    <a:pt x="10094" y="1278"/>
                    <a:pt x="9861" y="1179"/>
                    <a:pt x="9611" y="1114"/>
                  </a:cubicBezTo>
                  <a:cubicBezTo>
                    <a:pt x="9361" y="1048"/>
                    <a:pt x="9093" y="1015"/>
                    <a:pt x="8843" y="932"/>
                  </a:cubicBezTo>
                  <a:cubicBezTo>
                    <a:pt x="8593" y="850"/>
                    <a:pt x="8360" y="718"/>
                    <a:pt x="8130" y="587"/>
                  </a:cubicBezTo>
                  <a:cubicBezTo>
                    <a:pt x="7900" y="455"/>
                    <a:pt x="7674" y="323"/>
                    <a:pt x="7434" y="224"/>
                  </a:cubicBezTo>
                  <a:cubicBezTo>
                    <a:pt x="7194" y="126"/>
                    <a:pt x="6941" y="60"/>
                    <a:pt x="6660" y="27"/>
                  </a:cubicBezTo>
                  <a:cubicBezTo>
                    <a:pt x="6379" y="-6"/>
                    <a:pt x="6070" y="-6"/>
                    <a:pt x="5786" y="10"/>
                  </a:cubicBezTo>
                  <a:cubicBezTo>
                    <a:pt x="5501" y="27"/>
                    <a:pt x="5241" y="60"/>
                    <a:pt x="4991" y="192"/>
                  </a:cubicBezTo>
                  <a:cubicBezTo>
                    <a:pt x="4740" y="323"/>
                    <a:pt x="4500" y="554"/>
                    <a:pt x="4254" y="817"/>
                  </a:cubicBezTo>
                  <a:cubicBezTo>
                    <a:pt x="4007" y="1081"/>
                    <a:pt x="3753" y="1377"/>
                    <a:pt x="3520" y="1657"/>
                  </a:cubicBezTo>
                  <a:cubicBezTo>
                    <a:pt x="3287" y="1937"/>
                    <a:pt x="3075" y="2200"/>
                    <a:pt x="2872" y="2480"/>
                  </a:cubicBezTo>
                  <a:cubicBezTo>
                    <a:pt x="2670" y="2760"/>
                    <a:pt x="2478" y="3056"/>
                    <a:pt x="2269" y="3468"/>
                  </a:cubicBezTo>
                  <a:cubicBezTo>
                    <a:pt x="2060" y="3879"/>
                    <a:pt x="1834" y="4406"/>
                    <a:pt x="1632" y="4900"/>
                  </a:cubicBezTo>
                  <a:cubicBezTo>
                    <a:pt x="1429" y="5394"/>
                    <a:pt x="1251" y="5855"/>
                    <a:pt x="1046" y="6431"/>
                  </a:cubicBezTo>
                  <a:cubicBezTo>
                    <a:pt x="840" y="7007"/>
                    <a:pt x="607" y="7699"/>
                    <a:pt x="432" y="8275"/>
                  </a:cubicBezTo>
                  <a:cubicBezTo>
                    <a:pt x="257" y="8851"/>
                    <a:pt x="141" y="9312"/>
                    <a:pt x="72" y="9839"/>
                  </a:cubicBezTo>
                  <a:cubicBezTo>
                    <a:pt x="4" y="10366"/>
                    <a:pt x="-17" y="10959"/>
                    <a:pt x="14" y="11749"/>
                  </a:cubicBezTo>
                  <a:cubicBezTo>
                    <a:pt x="45" y="12539"/>
                    <a:pt x="127" y="13527"/>
                    <a:pt x="250" y="14449"/>
                  </a:cubicBezTo>
                  <a:cubicBezTo>
                    <a:pt x="374" y="15371"/>
                    <a:pt x="538" y="16227"/>
                    <a:pt x="713" y="16869"/>
                  </a:cubicBezTo>
                  <a:cubicBezTo>
                    <a:pt x="888" y="17511"/>
                    <a:pt x="1073" y="17939"/>
                    <a:pt x="1279" y="18301"/>
                  </a:cubicBezTo>
                  <a:cubicBezTo>
                    <a:pt x="1484" y="18664"/>
                    <a:pt x="1710" y="18960"/>
                    <a:pt x="1933" y="19256"/>
                  </a:cubicBezTo>
                  <a:cubicBezTo>
                    <a:pt x="2156" y="19553"/>
                    <a:pt x="2375" y="19849"/>
                    <a:pt x="2608" y="20145"/>
                  </a:cubicBezTo>
                  <a:cubicBezTo>
                    <a:pt x="2842" y="20442"/>
                    <a:pt x="3088" y="20738"/>
                    <a:pt x="3335" y="20952"/>
                  </a:cubicBezTo>
                  <a:cubicBezTo>
                    <a:pt x="3582" y="21166"/>
                    <a:pt x="3829" y="21298"/>
                    <a:pt x="4099" y="21380"/>
                  </a:cubicBezTo>
                  <a:cubicBezTo>
                    <a:pt x="4370" y="21462"/>
                    <a:pt x="4665" y="21495"/>
                    <a:pt x="4953" y="21495"/>
                  </a:cubicBezTo>
                  <a:cubicBezTo>
                    <a:pt x="5241" y="21495"/>
                    <a:pt x="5522" y="21462"/>
                    <a:pt x="5793" y="21413"/>
                  </a:cubicBezTo>
                  <a:cubicBezTo>
                    <a:pt x="6063" y="21364"/>
                    <a:pt x="6324" y="21298"/>
                    <a:pt x="6581" y="21248"/>
                  </a:cubicBezTo>
                  <a:cubicBezTo>
                    <a:pt x="6838" y="21199"/>
                    <a:pt x="7092" y="21166"/>
                    <a:pt x="7342" y="21149"/>
                  </a:cubicBezTo>
                  <a:cubicBezTo>
                    <a:pt x="7592" y="21133"/>
                    <a:pt x="7839" y="21133"/>
                    <a:pt x="8116" y="21133"/>
                  </a:cubicBezTo>
                  <a:cubicBezTo>
                    <a:pt x="8394" y="21133"/>
                    <a:pt x="8703" y="21133"/>
                    <a:pt x="9001" y="21117"/>
                  </a:cubicBezTo>
                  <a:cubicBezTo>
                    <a:pt x="9299" y="21100"/>
                    <a:pt x="9587" y="21067"/>
                    <a:pt x="9864" y="21051"/>
                  </a:cubicBezTo>
                  <a:cubicBezTo>
                    <a:pt x="10142" y="21034"/>
                    <a:pt x="10409" y="21034"/>
                    <a:pt x="10670" y="21034"/>
                  </a:cubicBezTo>
                  <a:cubicBezTo>
                    <a:pt x="10930" y="21034"/>
                    <a:pt x="11184" y="21034"/>
                    <a:pt x="11434" y="21051"/>
                  </a:cubicBezTo>
                  <a:cubicBezTo>
                    <a:pt x="11684" y="21067"/>
                    <a:pt x="11931" y="21100"/>
                    <a:pt x="12188" y="21133"/>
                  </a:cubicBezTo>
                  <a:cubicBezTo>
                    <a:pt x="12445" y="21166"/>
                    <a:pt x="12713" y="21199"/>
                    <a:pt x="12973" y="21199"/>
                  </a:cubicBezTo>
                  <a:cubicBezTo>
                    <a:pt x="13234" y="21199"/>
                    <a:pt x="13487" y="21166"/>
                    <a:pt x="13748" y="21149"/>
                  </a:cubicBezTo>
                  <a:cubicBezTo>
                    <a:pt x="14008" y="21133"/>
                    <a:pt x="14276" y="21133"/>
                    <a:pt x="14543" y="21133"/>
                  </a:cubicBezTo>
                  <a:cubicBezTo>
                    <a:pt x="14810" y="21133"/>
                    <a:pt x="15078" y="21133"/>
                    <a:pt x="15342" y="21133"/>
                  </a:cubicBezTo>
                  <a:cubicBezTo>
                    <a:pt x="15605" y="21133"/>
                    <a:pt x="15866" y="21133"/>
                    <a:pt x="16126" y="21149"/>
                  </a:cubicBezTo>
                  <a:cubicBezTo>
                    <a:pt x="16387" y="21166"/>
                    <a:pt x="16647" y="21199"/>
                    <a:pt x="16894" y="21265"/>
                  </a:cubicBezTo>
                  <a:cubicBezTo>
                    <a:pt x="17141" y="21331"/>
                    <a:pt x="17374" y="21429"/>
                    <a:pt x="17607" y="21495"/>
                  </a:cubicBezTo>
                  <a:cubicBezTo>
                    <a:pt x="17840" y="21561"/>
                    <a:pt x="18073" y="21594"/>
                    <a:pt x="18334" y="21594"/>
                  </a:cubicBezTo>
                  <a:cubicBezTo>
                    <a:pt x="18594" y="21594"/>
                    <a:pt x="18882" y="21561"/>
                    <a:pt x="19153" y="21429"/>
                  </a:cubicBezTo>
                  <a:cubicBezTo>
                    <a:pt x="19424" y="21298"/>
                    <a:pt x="19677" y="21067"/>
                    <a:pt x="19914" y="20738"/>
                  </a:cubicBezTo>
                  <a:cubicBezTo>
                    <a:pt x="20150" y="20409"/>
                    <a:pt x="20370" y="19981"/>
                    <a:pt x="20582" y="19388"/>
                  </a:cubicBezTo>
                  <a:cubicBezTo>
                    <a:pt x="20795" y="18795"/>
                    <a:pt x="21000" y="18038"/>
                    <a:pt x="21155" y="17281"/>
                  </a:cubicBezTo>
                  <a:cubicBezTo>
                    <a:pt x="21309" y="16523"/>
                    <a:pt x="21412" y="15766"/>
                    <a:pt x="21480" y="14860"/>
                  </a:cubicBezTo>
                  <a:cubicBezTo>
                    <a:pt x="21549" y="13955"/>
                    <a:pt x="21583" y="12901"/>
                    <a:pt x="21552" y="11963"/>
                  </a:cubicBezTo>
                  <a:cubicBezTo>
                    <a:pt x="21521" y="11024"/>
                    <a:pt x="21425" y="10201"/>
                    <a:pt x="21281" y="9428"/>
                  </a:cubicBezTo>
                  <a:cubicBezTo>
                    <a:pt x="21137" y="8654"/>
                    <a:pt x="20945" y="7929"/>
                    <a:pt x="20736" y="7304"/>
                  </a:cubicBezTo>
                  <a:cubicBezTo>
                    <a:pt x="20527" y="6678"/>
                    <a:pt x="20301" y="6151"/>
                    <a:pt x="20061" y="5641"/>
                  </a:cubicBezTo>
                  <a:cubicBezTo>
                    <a:pt x="19821" y="5131"/>
                    <a:pt x="19568" y="4637"/>
                    <a:pt x="19328" y="4225"/>
                  </a:cubicBezTo>
                  <a:cubicBezTo>
                    <a:pt x="19088" y="3814"/>
                    <a:pt x="18862" y="3484"/>
                    <a:pt x="18615" y="3204"/>
                  </a:cubicBezTo>
                  <a:cubicBezTo>
                    <a:pt x="18368" y="2924"/>
                    <a:pt x="18101" y="2694"/>
                    <a:pt x="17833" y="2496"/>
                  </a:cubicBezTo>
                  <a:cubicBezTo>
                    <a:pt x="17566" y="2299"/>
                    <a:pt x="17299" y="2134"/>
                    <a:pt x="17055" y="2003"/>
                  </a:cubicBezTo>
                  <a:cubicBezTo>
                    <a:pt x="16812" y="1871"/>
                    <a:pt x="16593" y="1772"/>
                    <a:pt x="16346" y="1690"/>
                  </a:cubicBezTo>
                  <a:cubicBezTo>
                    <a:pt x="16099" y="1607"/>
                    <a:pt x="15825" y="1542"/>
                    <a:pt x="15554" y="1476"/>
                  </a:cubicBezTo>
                  <a:cubicBezTo>
                    <a:pt x="15283" y="1410"/>
                    <a:pt x="15016" y="1344"/>
                    <a:pt x="14749" y="1311"/>
                  </a:cubicBezTo>
                  <a:cubicBezTo>
                    <a:pt x="14481" y="1278"/>
                    <a:pt x="14214" y="1278"/>
                    <a:pt x="13950" y="1311"/>
                  </a:cubicBezTo>
                  <a:cubicBezTo>
                    <a:pt x="13686" y="1344"/>
                    <a:pt x="13426" y="1410"/>
                    <a:pt x="13131" y="1591"/>
                  </a:cubicBezTo>
                  <a:cubicBezTo>
                    <a:pt x="12836" y="1772"/>
                    <a:pt x="12507" y="2068"/>
                    <a:pt x="12223" y="2513"/>
                  </a:cubicBezTo>
                  <a:cubicBezTo>
                    <a:pt x="11938" y="2957"/>
                    <a:pt x="11698" y="3550"/>
                    <a:pt x="11554" y="3945"/>
                  </a:cubicBezTo>
                  <a:cubicBezTo>
                    <a:pt x="11410" y="4340"/>
                    <a:pt x="11362" y="4538"/>
                    <a:pt x="11314" y="47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6" name="Line"/>
            <p:cNvSpPr/>
            <p:nvPr/>
          </p:nvSpPr>
          <p:spPr>
            <a:xfrm>
              <a:off x="7780971" y="7391678"/>
              <a:ext cx="1048855" cy="31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9" h="21164" fill="norm" stroke="1" extrusionOk="0">
                  <a:moveTo>
                    <a:pt x="806" y="21164"/>
                  </a:moveTo>
                  <a:cubicBezTo>
                    <a:pt x="414" y="19724"/>
                    <a:pt x="23" y="18284"/>
                    <a:pt x="1" y="17564"/>
                  </a:cubicBezTo>
                  <a:cubicBezTo>
                    <a:pt x="-21" y="16844"/>
                    <a:pt x="327" y="16844"/>
                    <a:pt x="1307" y="15404"/>
                  </a:cubicBezTo>
                  <a:cubicBezTo>
                    <a:pt x="2287" y="13964"/>
                    <a:pt x="3898" y="11084"/>
                    <a:pt x="5553" y="8204"/>
                  </a:cubicBezTo>
                  <a:cubicBezTo>
                    <a:pt x="7208" y="5324"/>
                    <a:pt x="8906" y="2444"/>
                    <a:pt x="10627" y="1004"/>
                  </a:cubicBezTo>
                  <a:cubicBezTo>
                    <a:pt x="12347" y="-436"/>
                    <a:pt x="14089" y="-436"/>
                    <a:pt x="15809" y="1724"/>
                  </a:cubicBezTo>
                  <a:cubicBezTo>
                    <a:pt x="17529" y="3884"/>
                    <a:pt x="19227" y="8204"/>
                    <a:pt x="20185" y="11804"/>
                  </a:cubicBezTo>
                  <a:cubicBezTo>
                    <a:pt x="21144" y="15404"/>
                    <a:pt x="21361" y="18284"/>
                    <a:pt x="21579" y="211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7" name="Line"/>
            <p:cNvSpPr/>
            <p:nvPr/>
          </p:nvSpPr>
          <p:spPr>
            <a:xfrm>
              <a:off x="7769952" y="7272116"/>
              <a:ext cx="272474" cy="290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6" h="21472" fill="norm" stroke="1" extrusionOk="0">
                  <a:moveTo>
                    <a:pt x="14085" y="5507"/>
                  </a:moveTo>
                  <a:cubicBezTo>
                    <a:pt x="15060" y="4255"/>
                    <a:pt x="16034" y="3002"/>
                    <a:pt x="17333" y="1985"/>
                  </a:cubicBezTo>
                  <a:cubicBezTo>
                    <a:pt x="18633" y="968"/>
                    <a:pt x="20257" y="185"/>
                    <a:pt x="20744" y="29"/>
                  </a:cubicBezTo>
                  <a:cubicBezTo>
                    <a:pt x="21231" y="-128"/>
                    <a:pt x="20581" y="342"/>
                    <a:pt x="18064" y="1829"/>
                  </a:cubicBezTo>
                  <a:cubicBezTo>
                    <a:pt x="15547" y="3315"/>
                    <a:pt x="11162" y="5820"/>
                    <a:pt x="7751" y="7855"/>
                  </a:cubicBezTo>
                  <a:cubicBezTo>
                    <a:pt x="4341" y="9889"/>
                    <a:pt x="1905" y="11455"/>
                    <a:pt x="768" y="12629"/>
                  </a:cubicBezTo>
                  <a:cubicBezTo>
                    <a:pt x="-369" y="13802"/>
                    <a:pt x="-207" y="14585"/>
                    <a:pt x="1011" y="15446"/>
                  </a:cubicBezTo>
                  <a:cubicBezTo>
                    <a:pt x="2229" y="16307"/>
                    <a:pt x="4503" y="17246"/>
                    <a:pt x="7995" y="18263"/>
                  </a:cubicBezTo>
                  <a:cubicBezTo>
                    <a:pt x="11487" y="19281"/>
                    <a:pt x="16196" y="20376"/>
                    <a:pt x="20906" y="214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8" name="Line"/>
            <p:cNvSpPr/>
            <p:nvPr/>
          </p:nvSpPr>
          <p:spPr>
            <a:xfrm>
              <a:off x="10177213" y="5615153"/>
              <a:ext cx="1918351" cy="886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585" fill="norm" stroke="1" extrusionOk="0">
                  <a:moveTo>
                    <a:pt x="12363" y="4588"/>
                  </a:moveTo>
                  <a:cubicBezTo>
                    <a:pt x="12387" y="4330"/>
                    <a:pt x="12411" y="4073"/>
                    <a:pt x="12482" y="3712"/>
                  </a:cubicBezTo>
                  <a:cubicBezTo>
                    <a:pt x="12553" y="3351"/>
                    <a:pt x="12671" y="2887"/>
                    <a:pt x="12671" y="2629"/>
                  </a:cubicBezTo>
                  <a:cubicBezTo>
                    <a:pt x="12671" y="2371"/>
                    <a:pt x="12553" y="2320"/>
                    <a:pt x="12221" y="1985"/>
                  </a:cubicBezTo>
                  <a:cubicBezTo>
                    <a:pt x="11889" y="1650"/>
                    <a:pt x="11344" y="1031"/>
                    <a:pt x="10656" y="619"/>
                  </a:cubicBezTo>
                  <a:cubicBezTo>
                    <a:pt x="9968" y="206"/>
                    <a:pt x="9139" y="0"/>
                    <a:pt x="8427" y="0"/>
                  </a:cubicBezTo>
                  <a:cubicBezTo>
                    <a:pt x="7716" y="0"/>
                    <a:pt x="7123" y="206"/>
                    <a:pt x="6554" y="490"/>
                  </a:cubicBezTo>
                  <a:cubicBezTo>
                    <a:pt x="5985" y="773"/>
                    <a:pt x="5440" y="1134"/>
                    <a:pt x="4906" y="1675"/>
                  </a:cubicBezTo>
                  <a:cubicBezTo>
                    <a:pt x="4373" y="2217"/>
                    <a:pt x="3851" y="2938"/>
                    <a:pt x="3341" y="3737"/>
                  </a:cubicBezTo>
                  <a:cubicBezTo>
                    <a:pt x="2832" y="4537"/>
                    <a:pt x="2334" y="5413"/>
                    <a:pt x="1931" y="6083"/>
                  </a:cubicBezTo>
                  <a:cubicBezTo>
                    <a:pt x="1528" y="6753"/>
                    <a:pt x="1219" y="7217"/>
                    <a:pt x="911" y="7913"/>
                  </a:cubicBezTo>
                  <a:cubicBezTo>
                    <a:pt x="603" y="8609"/>
                    <a:pt x="295" y="9537"/>
                    <a:pt x="129" y="10439"/>
                  </a:cubicBezTo>
                  <a:cubicBezTo>
                    <a:pt x="-37" y="11341"/>
                    <a:pt x="-61" y="12218"/>
                    <a:pt x="164" y="13274"/>
                  </a:cubicBezTo>
                  <a:cubicBezTo>
                    <a:pt x="389" y="14331"/>
                    <a:pt x="864" y="15568"/>
                    <a:pt x="1373" y="16496"/>
                  </a:cubicBezTo>
                  <a:cubicBezTo>
                    <a:pt x="1883" y="17424"/>
                    <a:pt x="2429" y="18043"/>
                    <a:pt x="3057" y="18610"/>
                  </a:cubicBezTo>
                  <a:cubicBezTo>
                    <a:pt x="3685" y="19177"/>
                    <a:pt x="4397" y="19693"/>
                    <a:pt x="5132" y="20028"/>
                  </a:cubicBezTo>
                  <a:cubicBezTo>
                    <a:pt x="5867" y="20363"/>
                    <a:pt x="6625" y="20517"/>
                    <a:pt x="7455" y="20672"/>
                  </a:cubicBezTo>
                  <a:cubicBezTo>
                    <a:pt x="8285" y="20827"/>
                    <a:pt x="9186" y="20981"/>
                    <a:pt x="10099" y="21110"/>
                  </a:cubicBezTo>
                  <a:cubicBezTo>
                    <a:pt x="11012" y="21239"/>
                    <a:pt x="11936" y="21342"/>
                    <a:pt x="12814" y="21420"/>
                  </a:cubicBezTo>
                  <a:cubicBezTo>
                    <a:pt x="13691" y="21497"/>
                    <a:pt x="14521" y="21548"/>
                    <a:pt x="15374" y="21574"/>
                  </a:cubicBezTo>
                  <a:cubicBezTo>
                    <a:pt x="16228" y="21600"/>
                    <a:pt x="17105" y="21600"/>
                    <a:pt x="17816" y="21316"/>
                  </a:cubicBezTo>
                  <a:cubicBezTo>
                    <a:pt x="18528" y="21033"/>
                    <a:pt x="19073" y="20466"/>
                    <a:pt x="19559" y="19821"/>
                  </a:cubicBezTo>
                  <a:cubicBezTo>
                    <a:pt x="20045" y="19177"/>
                    <a:pt x="20472" y="18455"/>
                    <a:pt x="20804" y="17502"/>
                  </a:cubicBezTo>
                  <a:cubicBezTo>
                    <a:pt x="21136" y="16548"/>
                    <a:pt x="21373" y="15362"/>
                    <a:pt x="21456" y="14228"/>
                  </a:cubicBezTo>
                  <a:cubicBezTo>
                    <a:pt x="21539" y="13094"/>
                    <a:pt x="21468" y="12011"/>
                    <a:pt x="21183" y="10723"/>
                  </a:cubicBezTo>
                  <a:cubicBezTo>
                    <a:pt x="20899" y="9434"/>
                    <a:pt x="20401" y="7939"/>
                    <a:pt x="19844" y="6753"/>
                  </a:cubicBezTo>
                  <a:cubicBezTo>
                    <a:pt x="19287" y="5568"/>
                    <a:pt x="18670" y="4691"/>
                    <a:pt x="17982" y="3944"/>
                  </a:cubicBezTo>
                  <a:cubicBezTo>
                    <a:pt x="17295" y="3196"/>
                    <a:pt x="16536" y="2578"/>
                    <a:pt x="15742" y="2165"/>
                  </a:cubicBezTo>
                  <a:cubicBezTo>
                    <a:pt x="14948" y="1753"/>
                    <a:pt x="14118" y="1547"/>
                    <a:pt x="13323" y="1392"/>
                  </a:cubicBezTo>
                  <a:cubicBezTo>
                    <a:pt x="12529" y="1237"/>
                    <a:pt x="11770" y="1134"/>
                    <a:pt x="11166" y="1289"/>
                  </a:cubicBezTo>
                  <a:cubicBezTo>
                    <a:pt x="10561" y="1443"/>
                    <a:pt x="10111" y="1856"/>
                    <a:pt x="9660" y="22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799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0943657" y="5022486"/>
              <a:ext cx="280119" cy="400051"/>
            </a:xfrm>
            <a:prstGeom prst="rect">
              <a:avLst/>
            </a:prstGeom>
            <a:effectLst/>
          </p:spPr>
        </p:pic>
        <p:pic>
          <p:nvPicPr>
            <p:cNvPr id="1801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0976125" y="5282836"/>
              <a:ext cx="241301" cy="50801"/>
            </a:xfrm>
            <a:prstGeom prst="rect">
              <a:avLst/>
            </a:prstGeom>
            <a:effectLst/>
          </p:spPr>
        </p:pic>
        <p:pic>
          <p:nvPicPr>
            <p:cNvPr id="1803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1257414" y="5076264"/>
              <a:ext cx="220362" cy="314523"/>
            </a:xfrm>
            <a:prstGeom prst="rect">
              <a:avLst/>
            </a:prstGeom>
            <a:effectLst/>
          </p:spPr>
        </p:pic>
        <p:pic>
          <p:nvPicPr>
            <p:cNvPr id="1805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1401575" y="5238386"/>
              <a:ext cx="196851" cy="120651"/>
            </a:xfrm>
            <a:prstGeom prst="rect">
              <a:avLst/>
            </a:prstGeom>
            <a:effectLst/>
          </p:spPr>
        </p:pic>
        <p:pic>
          <p:nvPicPr>
            <p:cNvPr id="1807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1510468" y="5210542"/>
              <a:ext cx="138758" cy="231045"/>
            </a:xfrm>
            <a:prstGeom prst="rect">
              <a:avLst/>
            </a:prstGeom>
            <a:effectLst/>
          </p:spPr>
        </p:pic>
        <p:pic>
          <p:nvPicPr>
            <p:cNvPr id="1809" name="Line Line" descr="Line 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1700025" y="5168536"/>
              <a:ext cx="139701" cy="152401"/>
            </a:xfrm>
            <a:prstGeom prst="rect">
              <a:avLst/>
            </a:prstGeom>
            <a:effectLst/>
          </p:spPr>
        </p:pic>
        <p:pic>
          <p:nvPicPr>
            <p:cNvPr id="1811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1814325" y="5212986"/>
              <a:ext cx="101601" cy="260351"/>
            </a:xfrm>
            <a:prstGeom prst="rect">
              <a:avLst/>
            </a:prstGeom>
            <a:effectLst/>
          </p:spPr>
        </p:pic>
        <p:pic>
          <p:nvPicPr>
            <p:cNvPr id="1813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1738125" y="5182245"/>
              <a:ext cx="332208" cy="392692"/>
            </a:xfrm>
            <a:prstGeom prst="rect">
              <a:avLst/>
            </a:prstGeom>
            <a:effectLst/>
          </p:spPr>
        </p:pic>
        <p:pic>
          <p:nvPicPr>
            <p:cNvPr id="1815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3453331" y="6493860"/>
              <a:ext cx="2193215" cy="706413"/>
            </a:xfrm>
            <a:prstGeom prst="rect">
              <a:avLst/>
            </a:prstGeom>
            <a:effectLst/>
          </p:spPr>
        </p:pic>
        <p:pic>
          <p:nvPicPr>
            <p:cNvPr id="1817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4759475" y="6327142"/>
              <a:ext cx="228601" cy="190523"/>
            </a:xfrm>
            <a:prstGeom prst="rect">
              <a:avLst/>
            </a:prstGeom>
            <a:effectLst/>
          </p:spPr>
        </p:pic>
        <p:pic>
          <p:nvPicPr>
            <p:cNvPr id="1819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4991190" y="6319978"/>
              <a:ext cx="174686" cy="239772"/>
            </a:xfrm>
            <a:prstGeom prst="rect">
              <a:avLst/>
            </a:prstGeom>
            <a:effectLst/>
          </p:spPr>
        </p:pic>
        <p:pic>
          <p:nvPicPr>
            <p:cNvPr id="1821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4993296" y="6457586"/>
              <a:ext cx="242430" cy="76201"/>
            </a:xfrm>
            <a:prstGeom prst="rect">
              <a:avLst/>
            </a:prstGeom>
            <a:effectLst/>
          </p:spPr>
        </p:pic>
        <p:pic>
          <p:nvPicPr>
            <p:cNvPr id="1823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5160617" y="6346491"/>
              <a:ext cx="183059" cy="237007"/>
            </a:xfrm>
            <a:prstGeom prst="rect">
              <a:avLst/>
            </a:prstGeom>
            <a:effectLst/>
          </p:spPr>
        </p:pic>
        <p:pic>
          <p:nvPicPr>
            <p:cNvPr id="1825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5261125" y="6406786"/>
              <a:ext cx="228601" cy="139701"/>
            </a:xfrm>
            <a:prstGeom prst="rect">
              <a:avLst/>
            </a:prstGeom>
            <a:effectLst/>
          </p:spPr>
        </p:pic>
        <p:pic>
          <p:nvPicPr>
            <p:cNvPr id="1827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5325996" y="6386514"/>
              <a:ext cx="151030" cy="236173"/>
            </a:xfrm>
            <a:prstGeom prst="rect">
              <a:avLst/>
            </a:prstGeom>
            <a:effectLst/>
          </p:spPr>
        </p:pic>
        <p:pic>
          <p:nvPicPr>
            <p:cNvPr id="1829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5445275" y="6381386"/>
              <a:ext cx="139701" cy="107951"/>
            </a:xfrm>
            <a:prstGeom prst="rect">
              <a:avLst/>
            </a:prstGeom>
            <a:effectLst/>
          </p:spPr>
        </p:pic>
        <p:pic>
          <p:nvPicPr>
            <p:cNvPr id="1831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5538865" y="6394086"/>
              <a:ext cx="96911" cy="228601"/>
            </a:xfrm>
            <a:prstGeom prst="rect">
              <a:avLst/>
            </a:prstGeom>
            <a:effectLst/>
          </p:spPr>
        </p:pic>
        <p:pic>
          <p:nvPicPr>
            <p:cNvPr id="1833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5546875" y="6355483"/>
              <a:ext cx="197982" cy="311654"/>
            </a:xfrm>
            <a:prstGeom prst="rect">
              <a:avLst/>
            </a:prstGeom>
            <a:effectLst/>
          </p:spPr>
        </p:pic>
        <p:sp>
          <p:nvSpPr>
            <p:cNvPr id="1835" name="Line"/>
            <p:cNvSpPr/>
            <p:nvPr/>
          </p:nvSpPr>
          <p:spPr>
            <a:xfrm>
              <a:off x="5319436" y="7590003"/>
              <a:ext cx="2405490" cy="112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161" y="8151"/>
                  </a:moveTo>
                  <a:cubicBezTo>
                    <a:pt x="66" y="7743"/>
                    <a:pt x="-29" y="7336"/>
                    <a:pt x="9" y="7132"/>
                  </a:cubicBezTo>
                  <a:cubicBezTo>
                    <a:pt x="47" y="6928"/>
                    <a:pt x="218" y="6928"/>
                    <a:pt x="664" y="6725"/>
                  </a:cubicBezTo>
                  <a:cubicBezTo>
                    <a:pt x="1110" y="6521"/>
                    <a:pt x="1831" y="6113"/>
                    <a:pt x="2533" y="5502"/>
                  </a:cubicBezTo>
                  <a:cubicBezTo>
                    <a:pt x="3236" y="4891"/>
                    <a:pt x="3919" y="4075"/>
                    <a:pt x="4650" y="3668"/>
                  </a:cubicBezTo>
                  <a:cubicBezTo>
                    <a:pt x="5380" y="3260"/>
                    <a:pt x="6159" y="3260"/>
                    <a:pt x="6889" y="3260"/>
                  </a:cubicBezTo>
                  <a:cubicBezTo>
                    <a:pt x="7620" y="3260"/>
                    <a:pt x="8304" y="3260"/>
                    <a:pt x="9006" y="2853"/>
                  </a:cubicBezTo>
                  <a:cubicBezTo>
                    <a:pt x="9708" y="2445"/>
                    <a:pt x="10429" y="1630"/>
                    <a:pt x="11027" y="1019"/>
                  </a:cubicBezTo>
                  <a:cubicBezTo>
                    <a:pt x="11625" y="408"/>
                    <a:pt x="12100" y="0"/>
                    <a:pt x="12081" y="0"/>
                  </a:cubicBezTo>
                  <a:cubicBezTo>
                    <a:pt x="12062" y="0"/>
                    <a:pt x="11549" y="408"/>
                    <a:pt x="10951" y="1223"/>
                  </a:cubicBezTo>
                  <a:cubicBezTo>
                    <a:pt x="10353" y="2038"/>
                    <a:pt x="9670" y="3260"/>
                    <a:pt x="8987" y="4279"/>
                  </a:cubicBezTo>
                  <a:cubicBezTo>
                    <a:pt x="8304" y="5298"/>
                    <a:pt x="7620" y="6113"/>
                    <a:pt x="6908" y="7132"/>
                  </a:cubicBezTo>
                  <a:cubicBezTo>
                    <a:pt x="6197" y="8151"/>
                    <a:pt x="5456" y="9374"/>
                    <a:pt x="4735" y="10800"/>
                  </a:cubicBezTo>
                  <a:cubicBezTo>
                    <a:pt x="4014" y="12226"/>
                    <a:pt x="3312" y="13857"/>
                    <a:pt x="2904" y="14672"/>
                  </a:cubicBezTo>
                  <a:cubicBezTo>
                    <a:pt x="2495" y="15487"/>
                    <a:pt x="2382" y="15487"/>
                    <a:pt x="2277" y="15691"/>
                  </a:cubicBezTo>
                  <a:cubicBezTo>
                    <a:pt x="2173" y="15894"/>
                    <a:pt x="2078" y="16302"/>
                    <a:pt x="2097" y="16709"/>
                  </a:cubicBezTo>
                  <a:cubicBezTo>
                    <a:pt x="2116" y="17117"/>
                    <a:pt x="2249" y="17525"/>
                    <a:pt x="2647" y="18136"/>
                  </a:cubicBezTo>
                  <a:cubicBezTo>
                    <a:pt x="3046" y="18747"/>
                    <a:pt x="3710" y="19562"/>
                    <a:pt x="4412" y="19970"/>
                  </a:cubicBezTo>
                  <a:cubicBezTo>
                    <a:pt x="5115" y="20377"/>
                    <a:pt x="5855" y="20377"/>
                    <a:pt x="6633" y="20377"/>
                  </a:cubicBezTo>
                  <a:cubicBezTo>
                    <a:pt x="7411" y="20377"/>
                    <a:pt x="8228" y="20377"/>
                    <a:pt x="8949" y="20174"/>
                  </a:cubicBezTo>
                  <a:cubicBezTo>
                    <a:pt x="9670" y="19970"/>
                    <a:pt x="10296" y="19562"/>
                    <a:pt x="10942" y="18951"/>
                  </a:cubicBezTo>
                  <a:cubicBezTo>
                    <a:pt x="11587" y="18340"/>
                    <a:pt x="12251" y="17525"/>
                    <a:pt x="12954" y="16506"/>
                  </a:cubicBezTo>
                  <a:cubicBezTo>
                    <a:pt x="13656" y="15487"/>
                    <a:pt x="14396" y="14264"/>
                    <a:pt x="15099" y="13245"/>
                  </a:cubicBezTo>
                  <a:cubicBezTo>
                    <a:pt x="15801" y="12226"/>
                    <a:pt x="16465" y="11411"/>
                    <a:pt x="17149" y="11208"/>
                  </a:cubicBezTo>
                  <a:cubicBezTo>
                    <a:pt x="17832" y="11004"/>
                    <a:pt x="18534" y="11411"/>
                    <a:pt x="19274" y="13245"/>
                  </a:cubicBezTo>
                  <a:cubicBezTo>
                    <a:pt x="20015" y="15079"/>
                    <a:pt x="20793" y="18340"/>
                    <a:pt x="2157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8" name="Drawing"/>
          <p:cNvGrpSpPr/>
          <p:nvPr/>
        </p:nvGrpSpPr>
        <p:grpSpPr>
          <a:xfrm>
            <a:off x="1057456" y="2195968"/>
            <a:ext cx="2163486" cy="699633"/>
            <a:chOff x="0" y="0"/>
            <a:chExt cx="2163485" cy="699631"/>
          </a:xfrm>
        </p:grpSpPr>
        <p:sp>
          <p:nvSpPr>
            <p:cNvPr id="1838" name="Line"/>
            <p:cNvSpPr/>
            <p:nvPr/>
          </p:nvSpPr>
          <p:spPr>
            <a:xfrm>
              <a:off x="0" y="166741"/>
              <a:ext cx="157511" cy="532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494" fill="norm" stroke="1" extrusionOk="0">
                  <a:moveTo>
                    <a:pt x="407" y="21494"/>
                  </a:moveTo>
                  <a:cubicBezTo>
                    <a:pt x="119" y="19103"/>
                    <a:pt x="-169" y="16713"/>
                    <a:pt x="119" y="14066"/>
                  </a:cubicBezTo>
                  <a:cubicBezTo>
                    <a:pt x="407" y="11420"/>
                    <a:pt x="1271" y="8517"/>
                    <a:pt x="2423" y="6254"/>
                  </a:cubicBezTo>
                  <a:cubicBezTo>
                    <a:pt x="3575" y="3992"/>
                    <a:pt x="5015" y="2370"/>
                    <a:pt x="6167" y="1345"/>
                  </a:cubicBezTo>
                  <a:cubicBezTo>
                    <a:pt x="7319" y="321"/>
                    <a:pt x="8183" y="-106"/>
                    <a:pt x="9047" y="22"/>
                  </a:cubicBezTo>
                  <a:cubicBezTo>
                    <a:pt x="9911" y="150"/>
                    <a:pt x="10775" y="833"/>
                    <a:pt x="12215" y="2455"/>
                  </a:cubicBezTo>
                  <a:cubicBezTo>
                    <a:pt x="13655" y="4077"/>
                    <a:pt x="15671" y="6639"/>
                    <a:pt x="17111" y="9029"/>
                  </a:cubicBezTo>
                  <a:cubicBezTo>
                    <a:pt x="18551" y="11420"/>
                    <a:pt x="19415" y="13639"/>
                    <a:pt x="20135" y="15091"/>
                  </a:cubicBezTo>
                  <a:cubicBezTo>
                    <a:pt x="20855" y="16542"/>
                    <a:pt x="21431" y="17225"/>
                    <a:pt x="21431" y="17311"/>
                  </a:cubicBezTo>
                  <a:cubicBezTo>
                    <a:pt x="21431" y="17396"/>
                    <a:pt x="20855" y="16884"/>
                    <a:pt x="20279" y="163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9" name="Line"/>
            <p:cNvSpPr/>
            <p:nvPr/>
          </p:nvSpPr>
          <p:spPr>
            <a:xfrm>
              <a:off x="18778" y="305931"/>
              <a:ext cx="206466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600" fill="norm" stroke="1" extrusionOk="0">
                  <a:moveTo>
                    <a:pt x="3609" y="21600"/>
                  </a:moveTo>
                  <a:cubicBezTo>
                    <a:pt x="2082" y="20880"/>
                    <a:pt x="555" y="20160"/>
                    <a:pt x="118" y="19320"/>
                  </a:cubicBezTo>
                  <a:cubicBezTo>
                    <a:pt x="-318" y="18480"/>
                    <a:pt x="337" y="17520"/>
                    <a:pt x="4046" y="14280"/>
                  </a:cubicBezTo>
                  <a:cubicBezTo>
                    <a:pt x="7755" y="11040"/>
                    <a:pt x="14518" y="5520"/>
                    <a:pt x="2128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0" name="Line"/>
            <p:cNvSpPr/>
            <p:nvPr/>
          </p:nvSpPr>
          <p:spPr>
            <a:xfrm>
              <a:off x="295093" y="185281"/>
              <a:ext cx="69851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309" y="3000"/>
                    <a:pt x="2618" y="6000"/>
                    <a:pt x="6218" y="9600"/>
                  </a:cubicBezTo>
                  <a:cubicBezTo>
                    <a:pt x="9818" y="13200"/>
                    <a:pt x="15709" y="17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1" name="Line"/>
            <p:cNvSpPr/>
            <p:nvPr/>
          </p:nvSpPr>
          <p:spPr>
            <a:xfrm>
              <a:off x="561793" y="566281"/>
              <a:ext cx="1333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57" y="4000"/>
                    <a:pt x="11314" y="8000"/>
                    <a:pt x="7714" y="11600"/>
                  </a:cubicBezTo>
                  <a:cubicBezTo>
                    <a:pt x="4114" y="15200"/>
                    <a:pt x="2057" y="18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2" name="Line"/>
            <p:cNvSpPr/>
            <p:nvPr/>
          </p:nvSpPr>
          <p:spPr>
            <a:xfrm>
              <a:off x="861952" y="81787"/>
              <a:ext cx="182442" cy="421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164" fill="norm" stroke="1" extrusionOk="0">
                  <a:moveTo>
                    <a:pt x="17676" y="4883"/>
                  </a:moveTo>
                  <a:cubicBezTo>
                    <a:pt x="16683" y="4458"/>
                    <a:pt x="15690" y="4032"/>
                    <a:pt x="14448" y="3819"/>
                  </a:cubicBezTo>
                  <a:cubicBezTo>
                    <a:pt x="13207" y="3607"/>
                    <a:pt x="11717" y="3607"/>
                    <a:pt x="9731" y="4351"/>
                  </a:cubicBezTo>
                  <a:cubicBezTo>
                    <a:pt x="7745" y="5096"/>
                    <a:pt x="5262" y="6586"/>
                    <a:pt x="3400" y="8980"/>
                  </a:cubicBezTo>
                  <a:cubicBezTo>
                    <a:pt x="1538" y="11374"/>
                    <a:pt x="297" y="14673"/>
                    <a:pt x="48" y="16854"/>
                  </a:cubicBezTo>
                  <a:cubicBezTo>
                    <a:pt x="-200" y="19035"/>
                    <a:pt x="545" y="20099"/>
                    <a:pt x="1662" y="20684"/>
                  </a:cubicBezTo>
                  <a:cubicBezTo>
                    <a:pt x="2779" y="21270"/>
                    <a:pt x="4269" y="21376"/>
                    <a:pt x="6628" y="20684"/>
                  </a:cubicBezTo>
                  <a:cubicBezTo>
                    <a:pt x="8986" y="19993"/>
                    <a:pt x="12214" y="18503"/>
                    <a:pt x="14448" y="15949"/>
                  </a:cubicBezTo>
                  <a:cubicBezTo>
                    <a:pt x="16683" y="13396"/>
                    <a:pt x="17924" y="9778"/>
                    <a:pt x="18297" y="7011"/>
                  </a:cubicBezTo>
                  <a:cubicBezTo>
                    <a:pt x="18669" y="4245"/>
                    <a:pt x="18172" y="2330"/>
                    <a:pt x="17303" y="1212"/>
                  </a:cubicBezTo>
                  <a:cubicBezTo>
                    <a:pt x="16434" y="95"/>
                    <a:pt x="15193" y="-224"/>
                    <a:pt x="12959" y="148"/>
                  </a:cubicBezTo>
                  <a:cubicBezTo>
                    <a:pt x="10724" y="521"/>
                    <a:pt x="7497" y="1585"/>
                    <a:pt x="5510" y="2915"/>
                  </a:cubicBezTo>
                  <a:cubicBezTo>
                    <a:pt x="3524" y="4245"/>
                    <a:pt x="2779" y="5841"/>
                    <a:pt x="3897" y="7756"/>
                  </a:cubicBezTo>
                  <a:cubicBezTo>
                    <a:pt x="5014" y="9672"/>
                    <a:pt x="7993" y="11906"/>
                    <a:pt x="11221" y="14087"/>
                  </a:cubicBezTo>
                  <a:cubicBezTo>
                    <a:pt x="14448" y="16269"/>
                    <a:pt x="17924" y="18397"/>
                    <a:pt x="21400" y="20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3" name="Line"/>
            <p:cNvSpPr/>
            <p:nvPr/>
          </p:nvSpPr>
          <p:spPr>
            <a:xfrm>
              <a:off x="1165043" y="43640"/>
              <a:ext cx="174899" cy="388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7" h="21421" fill="norm" stroke="1" extrusionOk="0">
                  <a:moveTo>
                    <a:pt x="0" y="1859"/>
                  </a:moveTo>
                  <a:cubicBezTo>
                    <a:pt x="0" y="1275"/>
                    <a:pt x="0" y="691"/>
                    <a:pt x="635" y="341"/>
                  </a:cubicBezTo>
                  <a:cubicBezTo>
                    <a:pt x="1271" y="-9"/>
                    <a:pt x="2541" y="-126"/>
                    <a:pt x="4574" y="166"/>
                  </a:cubicBezTo>
                  <a:cubicBezTo>
                    <a:pt x="6607" y="458"/>
                    <a:pt x="9402" y="1158"/>
                    <a:pt x="11181" y="1742"/>
                  </a:cubicBezTo>
                  <a:cubicBezTo>
                    <a:pt x="12960" y="2326"/>
                    <a:pt x="13722" y="2793"/>
                    <a:pt x="13595" y="3669"/>
                  </a:cubicBezTo>
                  <a:cubicBezTo>
                    <a:pt x="13468" y="4544"/>
                    <a:pt x="12452" y="5829"/>
                    <a:pt x="11435" y="6704"/>
                  </a:cubicBezTo>
                  <a:cubicBezTo>
                    <a:pt x="10419" y="7580"/>
                    <a:pt x="9402" y="8047"/>
                    <a:pt x="8386" y="8514"/>
                  </a:cubicBezTo>
                  <a:cubicBezTo>
                    <a:pt x="7369" y="8981"/>
                    <a:pt x="6353" y="9448"/>
                    <a:pt x="6607" y="9506"/>
                  </a:cubicBezTo>
                  <a:cubicBezTo>
                    <a:pt x="6861" y="9565"/>
                    <a:pt x="8386" y="9215"/>
                    <a:pt x="10673" y="9098"/>
                  </a:cubicBezTo>
                  <a:cubicBezTo>
                    <a:pt x="12960" y="8981"/>
                    <a:pt x="16009" y="9098"/>
                    <a:pt x="18169" y="9857"/>
                  </a:cubicBezTo>
                  <a:cubicBezTo>
                    <a:pt x="20329" y="10616"/>
                    <a:pt x="21600" y="12017"/>
                    <a:pt x="20711" y="13943"/>
                  </a:cubicBezTo>
                  <a:cubicBezTo>
                    <a:pt x="19821" y="15870"/>
                    <a:pt x="16772" y="18322"/>
                    <a:pt x="14739" y="19723"/>
                  </a:cubicBezTo>
                  <a:cubicBezTo>
                    <a:pt x="12706" y="21124"/>
                    <a:pt x="11689" y="21474"/>
                    <a:pt x="10165" y="21416"/>
                  </a:cubicBezTo>
                  <a:cubicBezTo>
                    <a:pt x="8640" y="21357"/>
                    <a:pt x="6607" y="20890"/>
                    <a:pt x="4574" y="204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4" name="Line"/>
            <p:cNvSpPr/>
            <p:nvPr/>
          </p:nvSpPr>
          <p:spPr>
            <a:xfrm>
              <a:off x="1317443" y="-1"/>
              <a:ext cx="167227" cy="629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1" h="21494" fill="norm" stroke="1" extrusionOk="0">
                  <a:moveTo>
                    <a:pt x="0" y="38"/>
                  </a:moveTo>
                  <a:cubicBezTo>
                    <a:pt x="2898" y="-34"/>
                    <a:pt x="5795" y="-106"/>
                    <a:pt x="9483" y="833"/>
                  </a:cubicBezTo>
                  <a:cubicBezTo>
                    <a:pt x="13171" y="1772"/>
                    <a:pt x="17649" y="3723"/>
                    <a:pt x="19624" y="5962"/>
                  </a:cubicBezTo>
                  <a:cubicBezTo>
                    <a:pt x="21600" y="8202"/>
                    <a:pt x="21073" y="10730"/>
                    <a:pt x="18307" y="13186"/>
                  </a:cubicBezTo>
                  <a:cubicBezTo>
                    <a:pt x="15541" y="15642"/>
                    <a:pt x="10537" y="18026"/>
                    <a:pt x="7376" y="19399"/>
                  </a:cubicBezTo>
                  <a:cubicBezTo>
                    <a:pt x="4215" y="20772"/>
                    <a:pt x="2898" y="21133"/>
                    <a:pt x="1580" y="214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5" name="Line"/>
            <p:cNvSpPr/>
            <p:nvPr/>
          </p:nvSpPr>
          <p:spPr>
            <a:xfrm>
              <a:off x="1810226" y="201924"/>
              <a:ext cx="307318" cy="219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0949" fill="norm" stroke="1" extrusionOk="0">
                  <a:moveTo>
                    <a:pt x="16154" y="6891"/>
                  </a:moveTo>
                  <a:cubicBezTo>
                    <a:pt x="14527" y="4469"/>
                    <a:pt x="12899" y="2046"/>
                    <a:pt x="11420" y="835"/>
                  </a:cubicBezTo>
                  <a:cubicBezTo>
                    <a:pt x="9940" y="-376"/>
                    <a:pt x="8609" y="-376"/>
                    <a:pt x="6981" y="1542"/>
                  </a:cubicBezTo>
                  <a:cubicBezTo>
                    <a:pt x="5354" y="3460"/>
                    <a:pt x="3431" y="7295"/>
                    <a:pt x="2173" y="10323"/>
                  </a:cubicBezTo>
                  <a:cubicBezTo>
                    <a:pt x="916" y="13351"/>
                    <a:pt x="324" y="15572"/>
                    <a:pt x="102" y="17187"/>
                  </a:cubicBezTo>
                  <a:cubicBezTo>
                    <a:pt x="-120" y="18802"/>
                    <a:pt x="28" y="19811"/>
                    <a:pt x="472" y="20417"/>
                  </a:cubicBezTo>
                  <a:cubicBezTo>
                    <a:pt x="916" y="21022"/>
                    <a:pt x="1655" y="21224"/>
                    <a:pt x="2617" y="20417"/>
                  </a:cubicBezTo>
                  <a:cubicBezTo>
                    <a:pt x="3579" y="19609"/>
                    <a:pt x="4762" y="17792"/>
                    <a:pt x="6094" y="15269"/>
                  </a:cubicBezTo>
                  <a:cubicBezTo>
                    <a:pt x="7425" y="12745"/>
                    <a:pt x="8905" y="9516"/>
                    <a:pt x="9940" y="7598"/>
                  </a:cubicBezTo>
                  <a:cubicBezTo>
                    <a:pt x="10976" y="5680"/>
                    <a:pt x="11568" y="5074"/>
                    <a:pt x="12159" y="5175"/>
                  </a:cubicBezTo>
                  <a:cubicBezTo>
                    <a:pt x="12751" y="5276"/>
                    <a:pt x="13343" y="6084"/>
                    <a:pt x="13861" y="6992"/>
                  </a:cubicBezTo>
                  <a:cubicBezTo>
                    <a:pt x="14379" y="7901"/>
                    <a:pt x="14822" y="8910"/>
                    <a:pt x="15340" y="9717"/>
                  </a:cubicBezTo>
                  <a:cubicBezTo>
                    <a:pt x="15858" y="10525"/>
                    <a:pt x="16450" y="11131"/>
                    <a:pt x="17485" y="10727"/>
                  </a:cubicBezTo>
                  <a:cubicBezTo>
                    <a:pt x="18521" y="10323"/>
                    <a:pt x="20001" y="8910"/>
                    <a:pt x="21480" y="74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6" name="Line"/>
            <p:cNvSpPr/>
            <p:nvPr/>
          </p:nvSpPr>
          <p:spPr>
            <a:xfrm>
              <a:off x="2117543" y="204331"/>
              <a:ext cx="45943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4" h="21600" fill="norm" stroke="1" extrusionOk="0">
                  <a:moveTo>
                    <a:pt x="8452" y="0"/>
                  </a:moveTo>
                  <a:cubicBezTo>
                    <a:pt x="15026" y="3800"/>
                    <a:pt x="21600" y="7600"/>
                    <a:pt x="20191" y="11200"/>
                  </a:cubicBezTo>
                  <a:cubicBezTo>
                    <a:pt x="18783" y="14800"/>
                    <a:pt x="9391" y="18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7" name="Line"/>
            <p:cNvSpPr/>
            <p:nvPr/>
          </p:nvSpPr>
          <p:spPr>
            <a:xfrm>
              <a:off x="1701184" y="131731"/>
              <a:ext cx="206810" cy="398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5" h="21379" fill="norm" stroke="1" extrusionOk="0">
                  <a:moveTo>
                    <a:pt x="15762" y="829"/>
                  </a:moveTo>
                  <a:cubicBezTo>
                    <a:pt x="14907" y="488"/>
                    <a:pt x="14051" y="147"/>
                    <a:pt x="13089" y="34"/>
                  </a:cubicBezTo>
                  <a:cubicBezTo>
                    <a:pt x="12127" y="-80"/>
                    <a:pt x="11057" y="34"/>
                    <a:pt x="9026" y="1284"/>
                  </a:cubicBezTo>
                  <a:cubicBezTo>
                    <a:pt x="6994" y="2535"/>
                    <a:pt x="4000" y="4922"/>
                    <a:pt x="2075" y="7764"/>
                  </a:cubicBezTo>
                  <a:cubicBezTo>
                    <a:pt x="150" y="10606"/>
                    <a:pt x="-705" y="13903"/>
                    <a:pt x="685" y="16291"/>
                  </a:cubicBezTo>
                  <a:cubicBezTo>
                    <a:pt x="2075" y="18678"/>
                    <a:pt x="5711" y="20156"/>
                    <a:pt x="9453" y="20838"/>
                  </a:cubicBezTo>
                  <a:cubicBezTo>
                    <a:pt x="13196" y="21520"/>
                    <a:pt x="17045" y="21406"/>
                    <a:pt x="20895" y="212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2082" name="Drawing"/>
          <p:cNvGrpSpPr/>
          <p:nvPr/>
        </p:nvGrpSpPr>
        <p:grpSpPr>
          <a:xfrm>
            <a:off x="5391149" y="2063749"/>
            <a:ext cx="7456637" cy="7156451"/>
            <a:chOff x="0" y="0"/>
            <a:chExt cx="7456635" cy="7156450"/>
          </a:xfrm>
        </p:grpSpPr>
        <p:sp>
          <p:nvSpPr>
            <p:cNvPr id="1849" name="Line"/>
            <p:cNvSpPr/>
            <p:nvPr/>
          </p:nvSpPr>
          <p:spPr>
            <a:xfrm>
              <a:off x="0" y="22489"/>
              <a:ext cx="142146" cy="607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364" fill="norm" stroke="1" extrusionOk="0">
                  <a:moveTo>
                    <a:pt x="3812" y="7476"/>
                  </a:moveTo>
                  <a:cubicBezTo>
                    <a:pt x="3494" y="7029"/>
                    <a:pt x="3176" y="6582"/>
                    <a:pt x="2859" y="6172"/>
                  </a:cubicBezTo>
                  <a:cubicBezTo>
                    <a:pt x="2541" y="5763"/>
                    <a:pt x="2224" y="5390"/>
                    <a:pt x="2065" y="5427"/>
                  </a:cubicBezTo>
                  <a:cubicBezTo>
                    <a:pt x="1906" y="5465"/>
                    <a:pt x="1906" y="5912"/>
                    <a:pt x="2224" y="7290"/>
                  </a:cubicBezTo>
                  <a:cubicBezTo>
                    <a:pt x="2541" y="8667"/>
                    <a:pt x="3176" y="10976"/>
                    <a:pt x="4129" y="13099"/>
                  </a:cubicBezTo>
                  <a:cubicBezTo>
                    <a:pt x="5082" y="15222"/>
                    <a:pt x="6353" y="17159"/>
                    <a:pt x="7465" y="18611"/>
                  </a:cubicBezTo>
                  <a:cubicBezTo>
                    <a:pt x="8576" y="20063"/>
                    <a:pt x="9529" y="21032"/>
                    <a:pt x="10006" y="21292"/>
                  </a:cubicBezTo>
                  <a:cubicBezTo>
                    <a:pt x="10482" y="21553"/>
                    <a:pt x="10482" y="21106"/>
                    <a:pt x="9688" y="19765"/>
                  </a:cubicBezTo>
                  <a:cubicBezTo>
                    <a:pt x="8894" y="18425"/>
                    <a:pt x="7306" y="16190"/>
                    <a:pt x="6035" y="13844"/>
                  </a:cubicBezTo>
                  <a:cubicBezTo>
                    <a:pt x="4765" y="11498"/>
                    <a:pt x="3812" y="9040"/>
                    <a:pt x="3971" y="6917"/>
                  </a:cubicBezTo>
                  <a:cubicBezTo>
                    <a:pt x="4129" y="4794"/>
                    <a:pt x="5400" y="3007"/>
                    <a:pt x="6671" y="1927"/>
                  </a:cubicBezTo>
                  <a:cubicBezTo>
                    <a:pt x="7941" y="847"/>
                    <a:pt x="9212" y="474"/>
                    <a:pt x="10641" y="251"/>
                  </a:cubicBezTo>
                  <a:cubicBezTo>
                    <a:pt x="12071" y="27"/>
                    <a:pt x="13659" y="-47"/>
                    <a:pt x="15088" y="27"/>
                  </a:cubicBezTo>
                  <a:cubicBezTo>
                    <a:pt x="16518" y="102"/>
                    <a:pt x="17788" y="325"/>
                    <a:pt x="19059" y="1219"/>
                  </a:cubicBezTo>
                  <a:cubicBezTo>
                    <a:pt x="20329" y="2113"/>
                    <a:pt x="21600" y="3677"/>
                    <a:pt x="21282" y="5055"/>
                  </a:cubicBezTo>
                  <a:cubicBezTo>
                    <a:pt x="20965" y="6433"/>
                    <a:pt x="19059" y="7625"/>
                    <a:pt x="15247" y="8556"/>
                  </a:cubicBezTo>
                  <a:cubicBezTo>
                    <a:pt x="11435" y="9487"/>
                    <a:pt x="5718" y="10157"/>
                    <a:pt x="0" y="108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0" name="Line"/>
            <p:cNvSpPr/>
            <p:nvPr/>
          </p:nvSpPr>
          <p:spPr>
            <a:xfrm>
              <a:off x="133350" y="273050"/>
              <a:ext cx="222250" cy="306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2" fill="norm" stroke="1" extrusionOk="0">
                  <a:moveTo>
                    <a:pt x="0" y="9321"/>
                  </a:moveTo>
                  <a:cubicBezTo>
                    <a:pt x="0" y="8581"/>
                    <a:pt x="0" y="7841"/>
                    <a:pt x="103" y="7027"/>
                  </a:cubicBezTo>
                  <a:cubicBezTo>
                    <a:pt x="206" y="6214"/>
                    <a:pt x="411" y="5326"/>
                    <a:pt x="1954" y="5326"/>
                  </a:cubicBezTo>
                  <a:cubicBezTo>
                    <a:pt x="3497" y="5326"/>
                    <a:pt x="6377" y="6214"/>
                    <a:pt x="8743" y="8507"/>
                  </a:cubicBezTo>
                  <a:cubicBezTo>
                    <a:pt x="11109" y="10800"/>
                    <a:pt x="12960" y="14499"/>
                    <a:pt x="13474" y="16866"/>
                  </a:cubicBezTo>
                  <a:cubicBezTo>
                    <a:pt x="13989" y="19233"/>
                    <a:pt x="13166" y="20268"/>
                    <a:pt x="12240" y="20860"/>
                  </a:cubicBezTo>
                  <a:cubicBezTo>
                    <a:pt x="11314" y="21452"/>
                    <a:pt x="10286" y="21600"/>
                    <a:pt x="9566" y="21230"/>
                  </a:cubicBezTo>
                  <a:cubicBezTo>
                    <a:pt x="8846" y="20860"/>
                    <a:pt x="8434" y="19973"/>
                    <a:pt x="8331" y="17827"/>
                  </a:cubicBezTo>
                  <a:cubicBezTo>
                    <a:pt x="8229" y="15682"/>
                    <a:pt x="8434" y="12279"/>
                    <a:pt x="10697" y="9099"/>
                  </a:cubicBezTo>
                  <a:cubicBezTo>
                    <a:pt x="12960" y="5918"/>
                    <a:pt x="17280" y="295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1" name="Line"/>
            <p:cNvSpPr/>
            <p:nvPr/>
          </p:nvSpPr>
          <p:spPr>
            <a:xfrm>
              <a:off x="432748" y="68630"/>
              <a:ext cx="202252" cy="525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468" fill="norm" stroke="1" extrusionOk="0">
                  <a:moveTo>
                    <a:pt x="16774" y="1605"/>
                  </a:moveTo>
                  <a:cubicBezTo>
                    <a:pt x="16549" y="1173"/>
                    <a:pt x="16324" y="741"/>
                    <a:pt x="15537" y="438"/>
                  </a:cubicBezTo>
                  <a:cubicBezTo>
                    <a:pt x="14749" y="136"/>
                    <a:pt x="13399" y="-37"/>
                    <a:pt x="12274" y="6"/>
                  </a:cubicBezTo>
                  <a:cubicBezTo>
                    <a:pt x="11149" y="49"/>
                    <a:pt x="10249" y="309"/>
                    <a:pt x="8562" y="1432"/>
                  </a:cubicBezTo>
                  <a:cubicBezTo>
                    <a:pt x="6874" y="2555"/>
                    <a:pt x="4399" y="4542"/>
                    <a:pt x="2712" y="7221"/>
                  </a:cubicBezTo>
                  <a:cubicBezTo>
                    <a:pt x="1024" y="9899"/>
                    <a:pt x="124" y="13269"/>
                    <a:pt x="12" y="15558"/>
                  </a:cubicBezTo>
                  <a:cubicBezTo>
                    <a:pt x="-101" y="17848"/>
                    <a:pt x="574" y="19057"/>
                    <a:pt x="3049" y="19921"/>
                  </a:cubicBezTo>
                  <a:cubicBezTo>
                    <a:pt x="5524" y="20785"/>
                    <a:pt x="9799" y="21304"/>
                    <a:pt x="13174" y="21433"/>
                  </a:cubicBezTo>
                  <a:cubicBezTo>
                    <a:pt x="16549" y="21563"/>
                    <a:pt x="19024" y="21304"/>
                    <a:pt x="21499" y="210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2" name="Line"/>
            <p:cNvSpPr/>
            <p:nvPr/>
          </p:nvSpPr>
          <p:spPr>
            <a:xfrm>
              <a:off x="698500" y="112594"/>
              <a:ext cx="177800" cy="522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6" fill="norm" stroke="1" extrusionOk="0">
                  <a:moveTo>
                    <a:pt x="0" y="21496"/>
                  </a:moveTo>
                  <a:cubicBezTo>
                    <a:pt x="1286" y="18883"/>
                    <a:pt x="2571" y="16270"/>
                    <a:pt x="4500" y="13483"/>
                  </a:cubicBezTo>
                  <a:cubicBezTo>
                    <a:pt x="6429" y="10696"/>
                    <a:pt x="9000" y="7735"/>
                    <a:pt x="11057" y="5557"/>
                  </a:cubicBezTo>
                  <a:cubicBezTo>
                    <a:pt x="13114" y="3380"/>
                    <a:pt x="14657" y="1986"/>
                    <a:pt x="15943" y="1115"/>
                  </a:cubicBezTo>
                  <a:cubicBezTo>
                    <a:pt x="17229" y="244"/>
                    <a:pt x="18257" y="-104"/>
                    <a:pt x="19157" y="27"/>
                  </a:cubicBezTo>
                  <a:cubicBezTo>
                    <a:pt x="20057" y="157"/>
                    <a:pt x="20829" y="767"/>
                    <a:pt x="21214" y="2640"/>
                  </a:cubicBezTo>
                  <a:cubicBezTo>
                    <a:pt x="21600" y="4512"/>
                    <a:pt x="21600" y="7648"/>
                    <a:pt x="21600" y="10304"/>
                  </a:cubicBezTo>
                  <a:cubicBezTo>
                    <a:pt x="21600" y="12961"/>
                    <a:pt x="21600" y="15138"/>
                    <a:pt x="21600" y="16575"/>
                  </a:cubicBezTo>
                  <a:cubicBezTo>
                    <a:pt x="21600" y="18012"/>
                    <a:pt x="21600" y="18709"/>
                    <a:pt x="21214" y="18796"/>
                  </a:cubicBezTo>
                  <a:cubicBezTo>
                    <a:pt x="20829" y="18883"/>
                    <a:pt x="20057" y="18361"/>
                    <a:pt x="19286" y="178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3" name="Line"/>
            <p:cNvSpPr/>
            <p:nvPr/>
          </p:nvSpPr>
          <p:spPr>
            <a:xfrm>
              <a:off x="723627" y="412750"/>
              <a:ext cx="171724" cy="30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060" fill="norm" stroke="1" extrusionOk="0">
                  <a:moveTo>
                    <a:pt x="2404" y="12960"/>
                  </a:moveTo>
                  <a:cubicBezTo>
                    <a:pt x="1087" y="15840"/>
                    <a:pt x="-230" y="18720"/>
                    <a:pt x="33" y="20160"/>
                  </a:cubicBezTo>
                  <a:cubicBezTo>
                    <a:pt x="297" y="21600"/>
                    <a:pt x="2141" y="21600"/>
                    <a:pt x="5960" y="18000"/>
                  </a:cubicBezTo>
                  <a:cubicBezTo>
                    <a:pt x="9780" y="14400"/>
                    <a:pt x="15575" y="7200"/>
                    <a:pt x="2137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4" name="Line"/>
            <p:cNvSpPr/>
            <p:nvPr/>
          </p:nvSpPr>
          <p:spPr>
            <a:xfrm>
              <a:off x="988555" y="188383"/>
              <a:ext cx="173495" cy="376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374" y="21600"/>
                  </a:moveTo>
                  <a:cubicBezTo>
                    <a:pt x="2073" y="21357"/>
                    <a:pt x="772" y="21115"/>
                    <a:pt x="251" y="20690"/>
                  </a:cubicBezTo>
                  <a:cubicBezTo>
                    <a:pt x="-269" y="20265"/>
                    <a:pt x="-9" y="19658"/>
                    <a:pt x="1292" y="17717"/>
                  </a:cubicBezTo>
                  <a:cubicBezTo>
                    <a:pt x="2594" y="15775"/>
                    <a:pt x="4936" y="12499"/>
                    <a:pt x="7278" y="9526"/>
                  </a:cubicBezTo>
                  <a:cubicBezTo>
                    <a:pt x="9620" y="6553"/>
                    <a:pt x="11962" y="3883"/>
                    <a:pt x="13524" y="2245"/>
                  </a:cubicBezTo>
                  <a:cubicBezTo>
                    <a:pt x="15085" y="607"/>
                    <a:pt x="15866" y="0"/>
                    <a:pt x="16647" y="0"/>
                  </a:cubicBezTo>
                  <a:cubicBezTo>
                    <a:pt x="17427" y="0"/>
                    <a:pt x="18208" y="607"/>
                    <a:pt x="18989" y="2730"/>
                  </a:cubicBezTo>
                  <a:cubicBezTo>
                    <a:pt x="19770" y="4854"/>
                    <a:pt x="20550" y="8494"/>
                    <a:pt x="20941" y="11771"/>
                  </a:cubicBezTo>
                  <a:cubicBezTo>
                    <a:pt x="21331" y="15047"/>
                    <a:pt x="21331" y="17960"/>
                    <a:pt x="21331" y="208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5" name="Line"/>
            <p:cNvSpPr/>
            <p:nvPr/>
          </p:nvSpPr>
          <p:spPr>
            <a:xfrm>
              <a:off x="1028700" y="361950"/>
              <a:ext cx="184150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45" y="18000"/>
                    <a:pt x="1490" y="14400"/>
                    <a:pt x="5090" y="10800"/>
                  </a:cubicBezTo>
                  <a:cubicBezTo>
                    <a:pt x="8690" y="7200"/>
                    <a:pt x="15145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6" name="Line"/>
            <p:cNvSpPr/>
            <p:nvPr/>
          </p:nvSpPr>
          <p:spPr>
            <a:xfrm>
              <a:off x="1298319" y="139700"/>
              <a:ext cx="200281" cy="417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510" fill="norm" stroke="1" extrusionOk="0">
                  <a:moveTo>
                    <a:pt x="8554" y="0"/>
                  </a:moveTo>
                  <a:cubicBezTo>
                    <a:pt x="7645" y="2727"/>
                    <a:pt x="6735" y="5455"/>
                    <a:pt x="5485" y="8345"/>
                  </a:cubicBezTo>
                  <a:cubicBezTo>
                    <a:pt x="4234" y="11236"/>
                    <a:pt x="2642" y="14291"/>
                    <a:pt x="1619" y="16255"/>
                  </a:cubicBezTo>
                  <a:cubicBezTo>
                    <a:pt x="596" y="18218"/>
                    <a:pt x="141" y="19091"/>
                    <a:pt x="28" y="19800"/>
                  </a:cubicBezTo>
                  <a:cubicBezTo>
                    <a:pt x="-86" y="20509"/>
                    <a:pt x="141" y="21055"/>
                    <a:pt x="937" y="21327"/>
                  </a:cubicBezTo>
                  <a:cubicBezTo>
                    <a:pt x="1733" y="21600"/>
                    <a:pt x="3097" y="21600"/>
                    <a:pt x="6621" y="21109"/>
                  </a:cubicBezTo>
                  <a:cubicBezTo>
                    <a:pt x="10146" y="20618"/>
                    <a:pt x="15830" y="19636"/>
                    <a:pt x="21514" y="186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7" name="Line"/>
            <p:cNvSpPr/>
            <p:nvPr/>
          </p:nvSpPr>
          <p:spPr>
            <a:xfrm>
              <a:off x="1809750" y="0"/>
              <a:ext cx="44450" cy="769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fill="norm" stroke="1" extrusionOk="0">
                  <a:moveTo>
                    <a:pt x="0" y="0"/>
                  </a:moveTo>
                  <a:cubicBezTo>
                    <a:pt x="2057" y="1958"/>
                    <a:pt x="4114" y="3916"/>
                    <a:pt x="5657" y="6053"/>
                  </a:cubicBezTo>
                  <a:cubicBezTo>
                    <a:pt x="7200" y="8189"/>
                    <a:pt x="8229" y="10503"/>
                    <a:pt x="8743" y="12847"/>
                  </a:cubicBezTo>
                  <a:cubicBezTo>
                    <a:pt x="9257" y="15191"/>
                    <a:pt x="9257" y="17565"/>
                    <a:pt x="9257" y="18930"/>
                  </a:cubicBezTo>
                  <a:cubicBezTo>
                    <a:pt x="9257" y="20295"/>
                    <a:pt x="9257" y="20651"/>
                    <a:pt x="9771" y="20977"/>
                  </a:cubicBezTo>
                  <a:cubicBezTo>
                    <a:pt x="10286" y="21303"/>
                    <a:pt x="11314" y="21600"/>
                    <a:pt x="13371" y="21570"/>
                  </a:cubicBezTo>
                  <a:cubicBezTo>
                    <a:pt x="15429" y="21541"/>
                    <a:pt x="18514" y="21185"/>
                    <a:pt x="21600" y="208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8" name="Line"/>
            <p:cNvSpPr/>
            <p:nvPr/>
          </p:nvSpPr>
          <p:spPr>
            <a:xfrm>
              <a:off x="2075924" y="262457"/>
              <a:ext cx="151931" cy="354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2" h="21024" fill="norm" stroke="1" extrusionOk="0">
                  <a:moveTo>
                    <a:pt x="16487" y="4019"/>
                  </a:moveTo>
                  <a:cubicBezTo>
                    <a:pt x="16487" y="3391"/>
                    <a:pt x="16487" y="2763"/>
                    <a:pt x="16343" y="2135"/>
                  </a:cubicBezTo>
                  <a:cubicBezTo>
                    <a:pt x="16199" y="1507"/>
                    <a:pt x="15911" y="879"/>
                    <a:pt x="14903" y="628"/>
                  </a:cubicBezTo>
                  <a:cubicBezTo>
                    <a:pt x="13895" y="377"/>
                    <a:pt x="12167" y="502"/>
                    <a:pt x="9863" y="1507"/>
                  </a:cubicBezTo>
                  <a:cubicBezTo>
                    <a:pt x="7559" y="2512"/>
                    <a:pt x="4679" y="4396"/>
                    <a:pt x="2663" y="7158"/>
                  </a:cubicBezTo>
                  <a:cubicBezTo>
                    <a:pt x="647" y="9921"/>
                    <a:pt x="-505" y="13563"/>
                    <a:pt x="215" y="16137"/>
                  </a:cubicBezTo>
                  <a:cubicBezTo>
                    <a:pt x="935" y="18712"/>
                    <a:pt x="3527" y="20219"/>
                    <a:pt x="6263" y="20784"/>
                  </a:cubicBezTo>
                  <a:cubicBezTo>
                    <a:pt x="8999" y="21349"/>
                    <a:pt x="11879" y="20972"/>
                    <a:pt x="14471" y="19026"/>
                  </a:cubicBezTo>
                  <a:cubicBezTo>
                    <a:pt x="17063" y="17079"/>
                    <a:pt x="19367" y="13563"/>
                    <a:pt x="20231" y="10486"/>
                  </a:cubicBezTo>
                  <a:cubicBezTo>
                    <a:pt x="21095" y="7409"/>
                    <a:pt x="20519" y="4772"/>
                    <a:pt x="19943" y="3140"/>
                  </a:cubicBezTo>
                  <a:cubicBezTo>
                    <a:pt x="19367" y="1507"/>
                    <a:pt x="18791" y="879"/>
                    <a:pt x="17783" y="440"/>
                  </a:cubicBezTo>
                  <a:cubicBezTo>
                    <a:pt x="16775" y="0"/>
                    <a:pt x="15335" y="-251"/>
                    <a:pt x="14039" y="377"/>
                  </a:cubicBezTo>
                  <a:cubicBezTo>
                    <a:pt x="12743" y="1005"/>
                    <a:pt x="11591" y="2512"/>
                    <a:pt x="11159" y="3579"/>
                  </a:cubicBezTo>
                  <a:cubicBezTo>
                    <a:pt x="10727" y="4647"/>
                    <a:pt x="11015" y="5275"/>
                    <a:pt x="11303" y="59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9" name="Line"/>
            <p:cNvSpPr/>
            <p:nvPr/>
          </p:nvSpPr>
          <p:spPr>
            <a:xfrm>
              <a:off x="2292350" y="400050"/>
              <a:ext cx="101600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0" y="6429"/>
                    <a:pt x="900" y="12857"/>
                    <a:pt x="2025" y="14014"/>
                  </a:cubicBezTo>
                  <a:cubicBezTo>
                    <a:pt x="3150" y="15171"/>
                    <a:pt x="4950" y="11057"/>
                    <a:pt x="6525" y="8486"/>
                  </a:cubicBezTo>
                  <a:cubicBezTo>
                    <a:pt x="8100" y="5914"/>
                    <a:pt x="9450" y="4886"/>
                    <a:pt x="11250" y="4243"/>
                  </a:cubicBezTo>
                  <a:cubicBezTo>
                    <a:pt x="13050" y="3600"/>
                    <a:pt x="15300" y="3343"/>
                    <a:pt x="16650" y="3857"/>
                  </a:cubicBezTo>
                  <a:cubicBezTo>
                    <a:pt x="18000" y="4371"/>
                    <a:pt x="18450" y="5657"/>
                    <a:pt x="18900" y="8486"/>
                  </a:cubicBezTo>
                  <a:cubicBezTo>
                    <a:pt x="19350" y="11314"/>
                    <a:pt x="19800" y="15686"/>
                    <a:pt x="20250" y="18129"/>
                  </a:cubicBezTo>
                  <a:cubicBezTo>
                    <a:pt x="20700" y="20571"/>
                    <a:pt x="21150" y="2108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0" name="Line"/>
            <p:cNvSpPr/>
            <p:nvPr/>
          </p:nvSpPr>
          <p:spPr>
            <a:xfrm>
              <a:off x="2421937" y="389574"/>
              <a:ext cx="175214" cy="200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5" h="21263" fill="norm" stroke="1" extrusionOk="0">
                  <a:moveTo>
                    <a:pt x="5026" y="3814"/>
                  </a:moveTo>
                  <a:cubicBezTo>
                    <a:pt x="6296" y="4039"/>
                    <a:pt x="7567" y="4264"/>
                    <a:pt x="8837" y="4151"/>
                  </a:cubicBezTo>
                  <a:cubicBezTo>
                    <a:pt x="10108" y="4039"/>
                    <a:pt x="11379" y="3589"/>
                    <a:pt x="12141" y="2801"/>
                  </a:cubicBezTo>
                  <a:cubicBezTo>
                    <a:pt x="12903" y="2014"/>
                    <a:pt x="13157" y="889"/>
                    <a:pt x="12649" y="326"/>
                  </a:cubicBezTo>
                  <a:cubicBezTo>
                    <a:pt x="12141" y="-236"/>
                    <a:pt x="10870" y="-236"/>
                    <a:pt x="8710" y="1676"/>
                  </a:cubicBezTo>
                  <a:cubicBezTo>
                    <a:pt x="6550" y="3589"/>
                    <a:pt x="3501" y="7414"/>
                    <a:pt x="1722" y="10676"/>
                  </a:cubicBezTo>
                  <a:cubicBezTo>
                    <a:pt x="-57" y="13939"/>
                    <a:pt x="-565" y="16639"/>
                    <a:pt x="706" y="18439"/>
                  </a:cubicBezTo>
                  <a:cubicBezTo>
                    <a:pt x="1976" y="20239"/>
                    <a:pt x="5026" y="21139"/>
                    <a:pt x="8710" y="21252"/>
                  </a:cubicBezTo>
                  <a:cubicBezTo>
                    <a:pt x="12395" y="21364"/>
                    <a:pt x="16715" y="20689"/>
                    <a:pt x="21035" y="200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1" name="Line"/>
            <p:cNvSpPr/>
            <p:nvPr/>
          </p:nvSpPr>
          <p:spPr>
            <a:xfrm>
              <a:off x="2768600" y="97065"/>
              <a:ext cx="182431" cy="507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298" fill="norm" stroke="1" extrusionOk="0">
                  <a:moveTo>
                    <a:pt x="0" y="1257"/>
                  </a:moveTo>
                  <a:cubicBezTo>
                    <a:pt x="497" y="813"/>
                    <a:pt x="993" y="368"/>
                    <a:pt x="1986" y="146"/>
                  </a:cubicBezTo>
                  <a:cubicBezTo>
                    <a:pt x="2979" y="-76"/>
                    <a:pt x="4469" y="-76"/>
                    <a:pt x="6207" y="368"/>
                  </a:cubicBezTo>
                  <a:cubicBezTo>
                    <a:pt x="7945" y="813"/>
                    <a:pt x="9931" y="1702"/>
                    <a:pt x="12290" y="3391"/>
                  </a:cubicBezTo>
                  <a:cubicBezTo>
                    <a:pt x="14648" y="5080"/>
                    <a:pt x="17379" y="7568"/>
                    <a:pt x="19117" y="10102"/>
                  </a:cubicBezTo>
                  <a:cubicBezTo>
                    <a:pt x="20855" y="12635"/>
                    <a:pt x="21600" y="15213"/>
                    <a:pt x="21352" y="17035"/>
                  </a:cubicBezTo>
                  <a:cubicBezTo>
                    <a:pt x="21103" y="18857"/>
                    <a:pt x="19862" y="19924"/>
                    <a:pt x="18000" y="20591"/>
                  </a:cubicBezTo>
                  <a:cubicBezTo>
                    <a:pt x="16138" y="21257"/>
                    <a:pt x="13655" y="21524"/>
                    <a:pt x="12041" y="21080"/>
                  </a:cubicBezTo>
                  <a:cubicBezTo>
                    <a:pt x="10428" y="20635"/>
                    <a:pt x="9683" y="19480"/>
                    <a:pt x="8938" y="183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2" name="Line"/>
            <p:cNvSpPr/>
            <p:nvPr/>
          </p:nvSpPr>
          <p:spPr>
            <a:xfrm>
              <a:off x="3257550" y="291536"/>
              <a:ext cx="190500" cy="19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4560" y="11375"/>
                    <a:pt x="9120" y="2735"/>
                    <a:pt x="12720" y="575"/>
                  </a:cubicBezTo>
                  <a:cubicBezTo>
                    <a:pt x="16320" y="-1585"/>
                    <a:pt x="18960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3" name="Line"/>
            <p:cNvSpPr/>
            <p:nvPr/>
          </p:nvSpPr>
          <p:spPr>
            <a:xfrm>
              <a:off x="3327400" y="488950"/>
              <a:ext cx="15240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00" y="19800"/>
                    <a:pt x="6600" y="18000"/>
                    <a:pt x="10200" y="14400"/>
                  </a:cubicBezTo>
                  <a:cubicBezTo>
                    <a:pt x="13800" y="10800"/>
                    <a:pt x="17700" y="5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4" name="Line"/>
            <p:cNvSpPr/>
            <p:nvPr/>
          </p:nvSpPr>
          <p:spPr>
            <a:xfrm>
              <a:off x="3792474" y="221582"/>
              <a:ext cx="172372" cy="309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3" h="21191" fill="norm" stroke="1" extrusionOk="0">
                  <a:moveTo>
                    <a:pt x="19331" y="3090"/>
                  </a:moveTo>
                  <a:cubicBezTo>
                    <a:pt x="19071" y="1930"/>
                    <a:pt x="18811" y="771"/>
                    <a:pt x="18030" y="263"/>
                  </a:cubicBezTo>
                  <a:cubicBezTo>
                    <a:pt x="17249" y="-244"/>
                    <a:pt x="15948" y="-99"/>
                    <a:pt x="13346" y="1423"/>
                  </a:cubicBezTo>
                  <a:cubicBezTo>
                    <a:pt x="10743" y="2945"/>
                    <a:pt x="6840" y="5845"/>
                    <a:pt x="4367" y="8599"/>
                  </a:cubicBezTo>
                  <a:cubicBezTo>
                    <a:pt x="1895" y="11353"/>
                    <a:pt x="854" y="13963"/>
                    <a:pt x="333" y="15702"/>
                  </a:cubicBezTo>
                  <a:cubicBezTo>
                    <a:pt x="-187" y="17442"/>
                    <a:pt x="-187" y="18312"/>
                    <a:pt x="984" y="19182"/>
                  </a:cubicBezTo>
                  <a:cubicBezTo>
                    <a:pt x="2155" y="20051"/>
                    <a:pt x="4497" y="20921"/>
                    <a:pt x="7490" y="21139"/>
                  </a:cubicBezTo>
                  <a:cubicBezTo>
                    <a:pt x="10483" y="21356"/>
                    <a:pt x="14126" y="20921"/>
                    <a:pt x="16729" y="19399"/>
                  </a:cubicBezTo>
                  <a:cubicBezTo>
                    <a:pt x="19331" y="17877"/>
                    <a:pt x="20893" y="15267"/>
                    <a:pt x="21153" y="12513"/>
                  </a:cubicBezTo>
                  <a:cubicBezTo>
                    <a:pt x="21413" y="9759"/>
                    <a:pt x="20372" y="6859"/>
                    <a:pt x="19331" y="5047"/>
                  </a:cubicBezTo>
                  <a:cubicBezTo>
                    <a:pt x="18290" y="3235"/>
                    <a:pt x="17249" y="2510"/>
                    <a:pt x="15948" y="2075"/>
                  </a:cubicBezTo>
                  <a:cubicBezTo>
                    <a:pt x="14647" y="1641"/>
                    <a:pt x="13085" y="1496"/>
                    <a:pt x="12174" y="1858"/>
                  </a:cubicBezTo>
                  <a:cubicBezTo>
                    <a:pt x="11264" y="2220"/>
                    <a:pt x="11003" y="3090"/>
                    <a:pt x="11264" y="3815"/>
                  </a:cubicBezTo>
                  <a:cubicBezTo>
                    <a:pt x="11524" y="4540"/>
                    <a:pt x="12305" y="5120"/>
                    <a:pt x="13085" y="57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5" name="Line"/>
            <p:cNvSpPr/>
            <p:nvPr/>
          </p:nvSpPr>
          <p:spPr>
            <a:xfrm>
              <a:off x="4108450" y="368299"/>
              <a:ext cx="508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00" y="14400"/>
                    <a:pt x="1800" y="7200"/>
                    <a:pt x="5400" y="3600"/>
                  </a:cubicBezTo>
                  <a:cubicBezTo>
                    <a:pt x="9000" y="0"/>
                    <a:pt x="153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6" name="Line"/>
            <p:cNvSpPr/>
            <p:nvPr/>
          </p:nvSpPr>
          <p:spPr>
            <a:xfrm>
              <a:off x="4210595" y="200057"/>
              <a:ext cx="151855" cy="409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8" h="21432" fill="norm" stroke="1" extrusionOk="0">
                  <a:moveTo>
                    <a:pt x="21228" y="3155"/>
                  </a:moveTo>
                  <a:cubicBezTo>
                    <a:pt x="17381" y="2047"/>
                    <a:pt x="13535" y="940"/>
                    <a:pt x="10724" y="386"/>
                  </a:cubicBezTo>
                  <a:cubicBezTo>
                    <a:pt x="7913" y="-168"/>
                    <a:pt x="6138" y="-168"/>
                    <a:pt x="4362" y="663"/>
                  </a:cubicBezTo>
                  <a:cubicBezTo>
                    <a:pt x="2587" y="1494"/>
                    <a:pt x="812" y="3155"/>
                    <a:pt x="220" y="4263"/>
                  </a:cubicBezTo>
                  <a:cubicBezTo>
                    <a:pt x="-372" y="5370"/>
                    <a:pt x="220" y="5924"/>
                    <a:pt x="2143" y="6312"/>
                  </a:cubicBezTo>
                  <a:cubicBezTo>
                    <a:pt x="4066" y="6700"/>
                    <a:pt x="7321" y="6921"/>
                    <a:pt x="10132" y="6977"/>
                  </a:cubicBezTo>
                  <a:cubicBezTo>
                    <a:pt x="12943" y="7032"/>
                    <a:pt x="15310" y="6921"/>
                    <a:pt x="16494" y="7143"/>
                  </a:cubicBezTo>
                  <a:cubicBezTo>
                    <a:pt x="17677" y="7364"/>
                    <a:pt x="17677" y="7918"/>
                    <a:pt x="17086" y="9690"/>
                  </a:cubicBezTo>
                  <a:cubicBezTo>
                    <a:pt x="16494" y="11463"/>
                    <a:pt x="15310" y="14454"/>
                    <a:pt x="14570" y="16614"/>
                  </a:cubicBezTo>
                  <a:cubicBezTo>
                    <a:pt x="13831" y="18774"/>
                    <a:pt x="13535" y="20103"/>
                    <a:pt x="13239" y="214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7" name="Line"/>
            <p:cNvSpPr/>
            <p:nvPr/>
          </p:nvSpPr>
          <p:spPr>
            <a:xfrm>
              <a:off x="4448951" y="265450"/>
              <a:ext cx="135749" cy="310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9" h="21235" fill="norm" stroke="1" extrusionOk="0">
                  <a:moveTo>
                    <a:pt x="20989" y="2695"/>
                  </a:moveTo>
                  <a:cubicBezTo>
                    <a:pt x="20007" y="1826"/>
                    <a:pt x="19025" y="956"/>
                    <a:pt x="16734" y="448"/>
                  </a:cubicBezTo>
                  <a:cubicBezTo>
                    <a:pt x="14444" y="-59"/>
                    <a:pt x="10844" y="-204"/>
                    <a:pt x="7571" y="376"/>
                  </a:cubicBezTo>
                  <a:cubicBezTo>
                    <a:pt x="4298" y="956"/>
                    <a:pt x="1353" y="2260"/>
                    <a:pt x="371" y="4000"/>
                  </a:cubicBezTo>
                  <a:cubicBezTo>
                    <a:pt x="-611" y="5740"/>
                    <a:pt x="371" y="7914"/>
                    <a:pt x="3153" y="10379"/>
                  </a:cubicBezTo>
                  <a:cubicBezTo>
                    <a:pt x="5934" y="12843"/>
                    <a:pt x="10516" y="15597"/>
                    <a:pt x="12971" y="17337"/>
                  </a:cubicBezTo>
                  <a:cubicBezTo>
                    <a:pt x="15425" y="19077"/>
                    <a:pt x="15753" y="19801"/>
                    <a:pt x="15262" y="20381"/>
                  </a:cubicBezTo>
                  <a:cubicBezTo>
                    <a:pt x="14771" y="20961"/>
                    <a:pt x="13462" y="21396"/>
                    <a:pt x="11989" y="21179"/>
                  </a:cubicBezTo>
                  <a:cubicBezTo>
                    <a:pt x="10516" y="20961"/>
                    <a:pt x="8880" y="20091"/>
                    <a:pt x="7244" y="192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8" name="Line"/>
            <p:cNvSpPr/>
            <p:nvPr/>
          </p:nvSpPr>
          <p:spPr>
            <a:xfrm>
              <a:off x="4489449" y="249351"/>
              <a:ext cx="260351" cy="2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9353"/>
                  </a:moveTo>
                  <a:cubicBezTo>
                    <a:pt x="5268" y="3953"/>
                    <a:pt x="10537" y="-1447"/>
                    <a:pt x="14137" y="353"/>
                  </a:cubicBezTo>
                  <a:cubicBezTo>
                    <a:pt x="17737" y="2153"/>
                    <a:pt x="19668" y="11153"/>
                    <a:pt x="21600" y="201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9" name="Line"/>
            <p:cNvSpPr/>
            <p:nvPr/>
          </p:nvSpPr>
          <p:spPr>
            <a:xfrm>
              <a:off x="565149" y="1369337"/>
              <a:ext cx="361951" cy="3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1358"/>
                  </a:moveTo>
                  <a:cubicBezTo>
                    <a:pt x="5053" y="88"/>
                    <a:pt x="10105" y="-1183"/>
                    <a:pt x="13705" y="1993"/>
                  </a:cubicBezTo>
                  <a:cubicBezTo>
                    <a:pt x="17305" y="5170"/>
                    <a:pt x="19453" y="12793"/>
                    <a:pt x="21600" y="204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0" name="Line"/>
            <p:cNvSpPr/>
            <p:nvPr/>
          </p:nvSpPr>
          <p:spPr>
            <a:xfrm>
              <a:off x="688481" y="1517650"/>
              <a:ext cx="283070" cy="37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333" fill="norm" stroke="1" extrusionOk="0">
                  <a:moveTo>
                    <a:pt x="1717" y="18000"/>
                  </a:moveTo>
                  <a:cubicBezTo>
                    <a:pt x="757" y="19200"/>
                    <a:pt x="-203" y="20400"/>
                    <a:pt x="37" y="21000"/>
                  </a:cubicBezTo>
                  <a:cubicBezTo>
                    <a:pt x="277" y="21600"/>
                    <a:pt x="1717" y="21600"/>
                    <a:pt x="4677" y="19200"/>
                  </a:cubicBezTo>
                  <a:cubicBezTo>
                    <a:pt x="7637" y="16800"/>
                    <a:pt x="12117" y="12000"/>
                    <a:pt x="15157" y="8400"/>
                  </a:cubicBezTo>
                  <a:cubicBezTo>
                    <a:pt x="18197" y="4800"/>
                    <a:pt x="19797" y="2400"/>
                    <a:pt x="2139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1" name="Line"/>
            <p:cNvSpPr/>
            <p:nvPr/>
          </p:nvSpPr>
          <p:spPr>
            <a:xfrm>
              <a:off x="946150" y="1265096"/>
              <a:ext cx="200260" cy="316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3" h="21502" fill="norm" stroke="1" extrusionOk="0">
                  <a:moveTo>
                    <a:pt x="0" y="2062"/>
                  </a:moveTo>
                  <a:cubicBezTo>
                    <a:pt x="441" y="1342"/>
                    <a:pt x="882" y="622"/>
                    <a:pt x="1653" y="262"/>
                  </a:cubicBezTo>
                  <a:cubicBezTo>
                    <a:pt x="2424" y="-98"/>
                    <a:pt x="3527" y="-98"/>
                    <a:pt x="6392" y="334"/>
                  </a:cubicBezTo>
                  <a:cubicBezTo>
                    <a:pt x="9257" y="766"/>
                    <a:pt x="13886" y="1630"/>
                    <a:pt x="16971" y="3430"/>
                  </a:cubicBezTo>
                  <a:cubicBezTo>
                    <a:pt x="20057" y="5230"/>
                    <a:pt x="21600" y="7966"/>
                    <a:pt x="20498" y="10702"/>
                  </a:cubicBezTo>
                  <a:cubicBezTo>
                    <a:pt x="19396" y="13438"/>
                    <a:pt x="15649" y="16174"/>
                    <a:pt x="13004" y="17974"/>
                  </a:cubicBezTo>
                  <a:cubicBezTo>
                    <a:pt x="10359" y="19774"/>
                    <a:pt x="8816" y="20638"/>
                    <a:pt x="7273" y="215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2" name="Line"/>
            <p:cNvSpPr/>
            <p:nvPr/>
          </p:nvSpPr>
          <p:spPr>
            <a:xfrm>
              <a:off x="1638300" y="1266158"/>
              <a:ext cx="157753" cy="467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485" fill="norm" stroke="1" extrusionOk="0">
                  <a:moveTo>
                    <a:pt x="3456" y="21485"/>
                  </a:moveTo>
                  <a:cubicBezTo>
                    <a:pt x="3168" y="18469"/>
                    <a:pt x="2880" y="15453"/>
                    <a:pt x="2592" y="12290"/>
                  </a:cubicBezTo>
                  <a:cubicBezTo>
                    <a:pt x="2304" y="9128"/>
                    <a:pt x="2016" y="5820"/>
                    <a:pt x="3024" y="3728"/>
                  </a:cubicBezTo>
                  <a:cubicBezTo>
                    <a:pt x="4032" y="1636"/>
                    <a:pt x="6336" y="761"/>
                    <a:pt x="8928" y="323"/>
                  </a:cubicBezTo>
                  <a:cubicBezTo>
                    <a:pt x="11520" y="-115"/>
                    <a:pt x="14400" y="-115"/>
                    <a:pt x="16848" y="371"/>
                  </a:cubicBezTo>
                  <a:cubicBezTo>
                    <a:pt x="19296" y="858"/>
                    <a:pt x="21312" y="1831"/>
                    <a:pt x="21456" y="3096"/>
                  </a:cubicBezTo>
                  <a:cubicBezTo>
                    <a:pt x="21600" y="4361"/>
                    <a:pt x="19872" y="5917"/>
                    <a:pt x="16416" y="7134"/>
                  </a:cubicBezTo>
                  <a:cubicBezTo>
                    <a:pt x="12960" y="8350"/>
                    <a:pt x="7776" y="9226"/>
                    <a:pt x="4752" y="9615"/>
                  </a:cubicBezTo>
                  <a:cubicBezTo>
                    <a:pt x="1728" y="10004"/>
                    <a:pt x="864" y="9907"/>
                    <a:pt x="0" y="98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3" name="Line"/>
            <p:cNvSpPr/>
            <p:nvPr/>
          </p:nvSpPr>
          <p:spPr>
            <a:xfrm>
              <a:off x="1752600" y="1479550"/>
              <a:ext cx="171450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75"/>
                  </a:moveTo>
                  <a:cubicBezTo>
                    <a:pt x="1333" y="675"/>
                    <a:pt x="2667" y="675"/>
                    <a:pt x="5067" y="3038"/>
                  </a:cubicBezTo>
                  <a:cubicBezTo>
                    <a:pt x="7467" y="5400"/>
                    <a:pt x="10933" y="10125"/>
                    <a:pt x="12667" y="13162"/>
                  </a:cubicBezTo>
                  <a:cubicBezTo>
                    <a:pt x="14400" y="16200"/>
                    <a:pt x="14400" y="17550"/>
                    <a:pt x="13867" y="18900"/>
                  </a:cubicBezTo>
                  <a:cubicBezTo>
                    <a:pt x="13333" y="20250"/>
                    <a:pt x="12267" y="21600"/>
                    <a:pt x="11333" y="21600"/>
                  </a:cubicBezTo>
                  <a:cubicBezTo>
                    <a:pt x="10400" y="21600"/>
                    <a:pt x="9600" y="20250"/>
                    <a:pt x="9733" y="17212"/>
                  </a:cubicBezTo>
                  <a:cubicBezTo>
                    <a:pt x="9867" y="14175"/>
                    <a:pt x="10933" y="9450"/>
                    <a:pt x="13067" y="6300"/>
                  </a:cubicBezTo>
                  <a:cubicBezTo>
                    <a:pt x="15200" y="3150"/>
                    <a:pt x="18400" y="157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4" name="Line"/>
            <p:cNvSpPr/>
            <p:nvPr/>
          </p:nvSpPr>
          <p:spPr>
            <a:xfrm>
              <a:off x="2118061" y="1255318"/>
              <a:ext cx="110789" cy="414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6" h="21483" fill="norm" stroke="1" extrusionOk="0">
                  <a:moveTo>
                    <a:pt x="20936" y="3063"/>
                  </a:moveTo>
                  <a:cubicBezTo>
                    <a:pt x="20936" y="2514"/>
                    <a:pt x="20936" y="1966"/>
                    <a:pt x="20936" y="1418"/>
                  </a:cubicBezTo>
                  <a:cubicBezTo>
                    <a:pt x="20936" y="870"/>
                    <a:pt x="20936" y="322"/>
                    <a:pt x="19936" y="102"/>
                  </a:cubicBezTo>
                  <a:cubicBezTo>
                    <a:pt x="18936" y="-117"/>
                    <a:pt x="16936" y="-7"/>
                    <a:pt x="14736" y="651"/>
                  </a:cubicBezTo>
                  <a:cubicBezTo>
                    <a:pt x="12536" y="1308"/>
                    <a:pt x="10136" y="2514"/>
                    <a:pt x="7336" y="4817"/>
                  </a:cubicBezTo>
                  <a:cubicBezTo>
                    <a:pt x="4536" y="7120"/>
                    <a:pt x="1336" y="10519"/>
                    <a:pt x="336" y="13040"/>
                  </a:cubicBezTo>
                  <a:cubicBezTo>
                    <a:pt x="-664" y="15562"/>
                    <a:pt x="536" y="17207"/>
                    <a:pt x="4336" y="18468"/>
                  </a:cubicBezTo>
                  <a:cubicBezTo>
                    <a:pt x="8136" y="19729"/>
                    <a:pt x="14536" y="20606"/>
                    <a:pt x="20936" y="214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5" name="Line"/>
            <p:cNvSpPr/>
            <p:nvPr/>
          </p:nvSpPr>
          <p:spPr>
            <a:xfrm>
              <a:off x="2404989" y="1336216"/>
              <a:ext cx="135011" cy="378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6" h="21446" fill="norm" stroke="1" extrusionOk="0">
                  <a:moveTo>
                    <a:pt x="261" y="21446"/>
                  </a:moveTo>
                  <a:cubicBezTo>
                    <a:pt x="-72" y="20246"/>
                    <a:pt x="-404" y="19046"/>
                    <a:pt x="1424" y="16586"/>
                  </a:cubicBezTo>
                  <a:cubicBezTo>
                    <a:pt x="3251" y="14126"/>
                    <a:pt x="7239" y="10406"/>
                    <a:pt x="9898" y="7826"/>
                  </a:cubicBezTo>
                  <a:cubicBezTo>
                    <a:pt x="12556" y="5246"/>
                    <a:pt x="13885" y="3806"/>
                    <a:pt x="15214" y="2546"/>
                  </a:cubicBezTo>
                  <a:cubicBezTo>
                    <a:pt x="16544" y="1286"/>
                    <a:pt x="17873" y="206"/>
                    <a:pt x="18870" y="26"/>
                  </a:cubicBezTo>
                  <a:cubicBezTo>
                    <a:pt x="19867" y="-154"/>
                    <a:pt x="20531" y="566"/>
                    <a:pt x="20864" y="3266"/>
                  </a:cubicBezTo>
                  <a:cubicBezTo>
                    <a:pt x="21196" y="5966"/>
                    <a:pt x="21196" y="10646"/>
                    <a:pt x="21196" y="13286"/>
                  </a:cubicBezTo>
                  <a:cubicBezTo>
                    <a:pt x="21196" y="15926"/>
                    <a:pt x="21196" y="16526"/>
                    <a:pt x="21196" y="171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6" name="Line"/>
            <p:cNvSpPr/>
            <p:nvPr/>
          </p:nvSpPr>
          <p:spPr>
            <a:xfrm>
              <a:off x="2438400" y="1540372"/>
              <a:ext cx="152400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3000" y="12302"/>
                    <a:pt x="6000" y="4448"/>
                    <a:pt x="9600" y="1502"/>
                  </a:cubicBezTo>
                  <a:cubicBezTo>
                    <a:pt x="13200" y="-1443"/>
                    <a:pt x="17400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7" name="Line"/>
            <p:cNvSpPr/>
            <p:nvPr/>
          </p:nvSpPr>
          <p:spPr>
            <a:xfrm>
              <a:off x="2660650" y="1323885"/>
              <a:ext cx="148167" cy="358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2" fill="norm" stroke="1" extrusionOk="0">
                  <a:moveTo>
                    <a:pt x="0" y="21542"/>
                  </a:moveTo>
                  <a:cubicBezTo>
                    <a:pt x="617" y="19255"/>
                    <a:pt x="1234" y="16968"/>
                    <a:pt x="3240" y="14046"/>
                  </a:cubicBezTo>
                  <a:cubicBezTo>
                    <a:pt x="5246" y="11123"/>
                    <a:pt x="8640" y="7566"/>
                    <a:pt x="10954" y="5278"/>
                  </a:cubicBezTo>
                  <a:cubicBezTo>
                    <a:pt x="13269" y="2991"/>
                    <a:pt x="14503" y="1975"/>
                    <a:pt x="15737" y="1213"/>
                  </a:cubicBezTo>
                  <a:cubicBezTo>
                    <a:pt x="16971" y="450"/>
                    <a:pt x="18206" y="-58"/>
                    <a:pt x="18977" y="6"/>
                  </a:cubicBezTo>
                  <a:cubicBezTo>
                    <a:pt x="19749" y="69"/>
                    <a:pt x="20057" y="704"/>
                    <a:pt x="20520" y="2864"/>
                  </a:cubicBezTo>
                  <a:cubicBezTo>
                    <a:pt x="20983" y="5024"/>
                    <a:pt x="21600" y="8709"/>
                    <a:pt x="21600" y="11695"/>
                  </a:cubicBezTo>
                  <a:cubicBezTo>
                    <a:pt x="21600" y="14681"/>
                    <a:pt x="20983" y="16968"/>
                    <a:pt x="20366" y="192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8" name="Line"/>
            <p:cNvSpPr/>
            <p:nvPr/>
          </p:nvSpPr>
          <p:spPr>
            <a:xfrm>
              <a:off x="2698894" y="1479550"/>
              <a:ext cx="203056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1600" fill="norm" stroke="1" extrusionOk="0">
                  <a:moveTo>
                    <a:pt x="2630" y="21600"/>
                  </a:moveTo>
                  <a:cubicBezTo>
                    <a:pt x="1748" y="20618"/>
                    <a:pt x="866" y="19636"/>
                    <a:pt x="315" y="18164"/>
                  </a:cubicBezTo>
                  <a:cubicBezTo>
                    <a:pt x="-236" y="16691"/>
                    <a:pt x="-456" y="14727"/>
                    <a:pt x="3071" y="11618"/>
                  </a:cubicBezTo>
                  <a:cubicBezTo>
                    <a:pt x="6597" y="8509"/>
                    <a:pt x="13871" y="4255"/>
                    <a:pt x="2114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9" name="Line"/>
            <p:cNvSpPr/>
            <p:nvPr/>
          </p:nvSpPr>
          <p:spPr>
            <a:xfrm>
              <a:off x="2918692" y="1384300"/>
              <a:ext cx="199158" cy="29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600" fill="norm" stroke="1" extrusionOk="0">
                  <a:moveTo>
                    <a:pt x="9797" y="0"/>
                  </a:moveTo>
                  <a:cubicBezTo>
                    <a:pt x="7296" y="4696"/>
                    <a:pt x="4795" y="9391"/>
                    <a:pt x="3204" y="12443"/>
                  </a:cubicBezTo>
                  <a:cubicBezTo>
                    <a:pt x="1612" y="15496"/>
                    <a:pt x="930" y="16904"/>
                    <a:pt x="475" y="18000"/>
                  </a:cubicBezTo>
                  <a:cubicBezTo>
                    <a:pt x="20" y="19096"/>
                    <a:pt x="-207" y="19878"/>
                    <a:pt x="248" y="20504"/>
                  </a:cubicBezTo>
                  <a:cubicBezTo>
                    <a:pt x="702" y="21130"/>
                    <a:pt x="1839" y="21600"/>
                    <a:pt x="4454" y="21600"/>
                  </a:cubicBezTo>
                  <a:cubicBezTo>
                    <a:pt x="7069" y="21600"/>
                    <a:pt x="11161" y="21130"/>
                    <a:pt x="14231" y="20661"/>
                  </a:cubicBezTo>
                  <a:cubicBezTo>
                    <a:pt x="17300" y="20191"/>
                    <a:pt x="19347" y="19722"/>
                    <a:pt x="21393" y="192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0" name="Line"/>
            <p:cNvSpPr/>
            <p:nvPr/>
          </p:nvSpPr>
          <p:spPr>
            <a:xfrm>
              <a:off x="2495550" y="1287831"/>
              <a:ext cx="463550" cy="45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3" fill="norm" stroke="1" extrusionOk="0">
                  <a:moveTo>
                    <a:pt x="0" y="21183"/>
                  </a:moveTo>
                  <a:cubicBezTo>
                    <a:pt x="789" y="15292"/>
                    <a:pt x="1578" y="9401"/>
                    <a:pt x="3797" y="5474"/>
                  </a:cubicBezTo>
                  <a:cubicBezTo>
                    <a:pt x="6016" y="1547"/>
                    <a:pt x="9666" y="-417"/>
                    <a:pt x="12871" y="74"/>
                  </a:cubicBezTo>
                  <a:cubicBezTo>
                    <a:pt x="16077" y="565"/>
                    <a:pt x="18838" y="3510"/>
                    <a:pt x="21600" y="64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1" name="Line"/>
            <p:cNvSpPr/>
            <p:nvPr/>
          </p:nvSpPr>
          <p:spPr>
            <a:xfrm>
              <a:off x="3359150" y="1225550"/>
              <a:ext cx="15723" cy="577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55" h="21600" fill="norm" stroke="1" extrusionOk="0">
                  <a:moveTo>
                    <a:pt x="0" y="0"/>
                  </a:moveTo>
                  <a:cubicBezTo>
                    <a:pt x="8100" y="1582"/>
                    <a:pt x="16200" y="3165"/>
                    <a:pt x="18900" y="5301"/>
                  </a:cubicBezTo>
                  <a:cubicBezTo>
                    <a:pt x="21600" y="7437"/>
                    <a:pt x="18900" y="10127"/>
                    <a:pt x="17550" y="12936"/>
                  </a:cubicBezTo>
                  <a:cubicBezTo>
                    <a:pt x="16200" y="15745"/>
                    <a:pt x="16200" y="18673"/>
                    <a:pt x="162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2" name="Line"/>
            <p:cNvSpPr/>
            <p:nvPr/>
          </p:nvSpPr>
          <p:spPr>
            <a:xfrm>
              <a:off x="3487525" y="1416050"/>
              <a:ext cx="130609" cy="290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5" h="21150" fill="norm" stroke="1" extrusionOk="0">
                  <a:moveTo>
                    <a:pt x="17729" y="1389"/>
                  </a:moveTo>
                  <a:cubicBezTo>
                    <a:pt x="16067" y="1080"/>
                    <a:pt x="14406" y="771"/>
                    <a:pt x="12578" y="694"/>
                  </a:cubicBezTo>
                  <a:cubicBezTo>
                    <a:pt x="10750" y="617"/>
                    <a:pt x="8757" y="771"/>
                    <a:pt x="6430" y="2391"/>
                  </a:cubicBezTo>
                  <a:cubicBezTo>
                    <a:pt x="4104" y="4011"/>
                    <a:pt x="1446" y="7097"/>
                    <a:pt x="449" y="10337"/>
                  </a:cubicBezTo>
                  <a:cubicBezTo>
                    <a:pt x="-548" y="13577"/>
                    <a:pt x="117" y="16971"/>
                    <a:pt x="2443" y="18977"/>
                  </a:cubicBezTo>
                  <a:cubicBezTo>
                    <a:pt x="4769" y="20983"/>
                    <a:pt x="8757" y="21600"/>
                    <a:pt x="12246" y="20829"/>
                  </a:cubicBezTo>
                  <a:cubicBezTo>
                    <a:pt x="15735" y="20057"/>
                    <a:pt x="18726" y="17897"/>
                    <a:pt x="19889" y="14503"/>
                  </a:cubicBezTo>
                  <a:cubicBezTo>
                    <a:pt x="21052" y="11109"/>
                    <a:pt x="20387" y="6480"/>
                    <a:pt x="19390" y="3857"/>
                  </a:cubicBezTo>
                  <a:cubicBezTo>
                    <a:pt x="18394" y="1234"/>
                    <a:pt x="17064" y="617"/>
                    <a:pt x="1573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3" name="Line"/>
            <p:cNvSpPr/>
            <p:nvPr/>
          </p:nvSpPr>
          <p:spPr>
            <a:xfrm>
              <a:off x="3671459" y="1504950"/>
              <a:ext cx="106792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600" fill="norm" stroke="1" extrusionOk="0">
                  <a:moveTo>
                    <a:pt x="9933" y="0"/>
                  </a:moveTo>
                  <a:cubicBezTo>
                    <a:pt x="7815" y="6048"/>
                    <a:pt x="5697" y="12096"/>
                    <a:pt x="4003" y="15984"/>
                  </a:cubicBezTo>
                  <a:cubicBezTo>
                    <a:pt x="2309" y="19872"/>
                    <a:pt x="1039" y="21600"/>
                    <a:pt x="403" y="21600"/>
                  </a:cubicBezTo>
                  <a:cubicBezTo>
                    <a:pt x="-232" y="21600"/>
                    <a:pt x="-232" y="19872"/>
                    <a:pt x="1250" y="16560"/>
                  </a:cubicBezTo>
                  <a:cubicBezTo>
                    <a:pt x="2733" y="13248"/>
                    <a:pt x="5697" y="8352"/>
                    <a:pt x="7815" y="5328"/>
                  </a:cubicBezTo>
                  <a:cubicBezTo>
                    <a:pt x="9933" y="2304"/>
                    <a:pt x="11203" y="1152"/>
                    <a:pt x="12686" y="1008"/>
                  </a:cubicBezTo>
                  <a:cubicBezTo>
                    <a:pt x="14168" y="864"/>
                    <a:pt x="15862" y="1728"/>
                    <a:pt x="17133" y="4320"/>
                  </a:cubicBezTo>
                  <a:cubicBezTo>
                    <a:pt x="18403" y="6912"/>
                    <a:pt x="19250" y="11232"/>
                    <a:pt x="19886" y="14400"/>
                  </a:cubicBezTo>
                  <a:cubicBezTo>
                    <a:pt x="20521" y="17568"/>
                    <a:pt x="20944" y="19584"/>
                    <a:pt x="2136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4" name="Line"/>
            <p:cNvSpPr/>
            <p:nvPr/>
          </p:nvSpPr>
          <p:spPr>
            <a:xfrm>
              <a:off x="3853379" y="1500247"/>
              <a:ext cx="115371" cy="144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4" h="21356" fill="norm" stroke="1" extrusionOk="0">
                  <a:moveTo>
                    <a:pt x="1353" y="7269"/>
                  </a:moveTo>
                  <a:cubicBezTo>
                    <a:pt x="4824" y="6017"/>
                    <a:pt x="8295" y="4765"/>
                    <a:pt x="10610" y="3513"/>
                  </a:cubicBezTo>
                  <a:cubicBezTo>
                    <a:pt x="12924" y="2260"/>
                    <a:pt x="14081" y="1008"/>
                    <a:pt x="13695" y="382"/>
                  </a:cubicBezTo>
                  <a:cubicBezTo>
                    <a:pt x="13310" y="-244"/>
                    <a:pt x="11381" y="-244"/>
                    <a:pt x="8874" y="1478"/>
                  </a:cubicBezTo>
                  <a:cubicBezTo>
                    <a:pt x="6367" y="3199"/>
                    <a:pt x="3281" y="6643"/>
                    <a:pt x="1545" y="9930"/>
                  </a:cubicBezTo>
                  <a:cubicBezTo>
                    <a:pt x="-190" y="13217"/>
                    <a:pt x="-576" y="16347"/>
                    <a:pt x="967" y="18382"/>
                  </a:cubicBezTo>
                  <a:cubicBezTo>
                    <a:pt x="2510" y="20417"/>
                    <a:pt x="5981" y="21356"/>
                    <a:pt x="9645" y="21356"/>
                  </a:cubicBezTo>
                  <a:cubicBezTo>
                    <a:pt x="13310" y="21356"/>
                    <a:pt x="17167" y="20417"/>
                    <a:pt x="21024" y="194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5" name="Line"/>
            <p:cNvSpPr/>
            <p:nvPr/>
          </p:nvSpPr>
          <p:spPr>
            <a:xfrm>
              <a:off x="4025900" y="1308100"/>
              <a:ext cx="84667" cy="406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860" y="0"/>
                  </a:moveTo>
                  <a:cubicBezTo>
                    <a:pt x="3780" y="562"/>
                    <a:pt x="2700" y="1125"/>
                    <a:pt x="3510" y="2025"/>
                  </a:cubicBezTo>
                  <a:cubicBezTo>
                    <a:pt x="4320" y="2925"/>
                    <a:pt x="7020" y="4162"/>
                    <a:pt x="11340" y="6188"/>
                  </a:cubicBezTo>
                  <a:cubicBezTo>
                    <a:pt x="15660" y="8213"/>
                    <a:pt x="21600" y="11025"/>
                    <a:pt x="21600" y="13612"/>
                  </a:cubicBezTo>
                  <a:cubicBezTo>
                    <a:pt x="21600" y="16200"/>
                    <a:pt x="15660" y="18562"/>
                    <a:pt x="11070" y="19856"/>
                  </a:cubicBezTo>
                  <a:cubicBezTo>
                    <a:pt x="6480" y="21150"/>
                    <a:pt x="3240" y="2137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6" name="Line"/>
            <p:cNvSpPr/>
            <p:nvPr/>
          </p:nvSpPr>
          <p:spPr>
            <a:xfrm>
              <a:off x="4337050" y="1543050"/>
              <a:ext cx="10160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7" name="Line"/>
            <p:cNvSpPr/>
            <p:nvPr/>
          </p:nvSpPr>
          <p:spPr>
            <a:xfrm>
              <a:off x="4368800" y="1612900"/>
              <a:ext cx="2032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25" y="18000"/>
                    <a:pt x="11250" y="14400"/>
                    <a:pt x="14850" y="10800"/>
                  </a:cubicBezTo>
                  <a:cubicBezTo>
                    <a:pt x="18450" y="7200"/>
                    <a:pt x="20025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8" name="Line"/>
            <p:cNvSpPr/>
            <p:nvPr/>
          </p:nvSpPr>
          <p:spPr>
            <a:xfrm>
              <a:off x="4656746" y="1393512"/>
              <a:ext cx="167030" cy="224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3" h="20660" fill="norm" stroke="1" extrusionOk="0">
                  <a:moveTo>
                    <a:pt x="17323" y="4407"/>
                  </a:moveTo>
                  <a:cubicBezTo>
                    <a:pt x="13323" y="5575"/>
                    <a:pt x="9323" y="6742"/>
                    <a:pt x="6390" y="8883"/>
                  </a:cubicBezTo>
                  <a:cubicBezTo>
                    <a:pt x="3456" y="11023"/>
                    <a:pt x="1590" y="14137"/>
                    <a:pt x="656" y="16180"/>
                  </a:cubicBezTo>
                  <a:cubicBezTo>
                    <a:pt x="-277" y="18223"/>
                    <a:pt x="-277" y="19196"/>
                    <a:pt x="1056" y="19975"/>
                  </a:cubicBezTo>
                  <a:cubicBezTo>
                    <a:pt x="2390" y="20753"/>
                    <a:pt x="5056" y="21337"/>
                    <a:pt x="8656" y="19002"/>
                  </a:cubicBezTo>
                  <a:cubicBezTo>
                    <a:pt x="12256" y="16667"/>
                    <a:pt x="16790" y="11413"/>
                    <a:pt x="19056" y="8299"/>
                  </a:cubicBezTo>
                  <a:cubicBezTo>
                    <a:pt x="21323" y="5186"/>
                    <a:pt x="21323" y="4213"/>
                    <a:pt x="20656" y="3045"/>
                  </a:cubicBezTo>
                  <a:cubicBezTo>
                    <a:pt x="19990" y="1878"/>
                    <a:pt x="18656" y="515"/>
                    <a:pt x="17190" y="126"/>
                  </a:cubicBezTo>
                  <a:cubicBezTo>
                    <a:pt x="15723" y="-263"/>
                    <a:pt x="14123" y="321"/>
                    <a:pt x="12523" y="9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9" name="Line"/>
            <p:cNvSpPr/>
            <p:nvPr/>
          </p:nvSpPr>
          <p:spPr>
            <a:xfrm>
              <a:off x="4914900" y="1492250"/>
              <a:ext cx="4445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0" name="Line"/>
            <p:cNvSpPr/>
            <p:nvPr/>
          </p:nvSpPr>
          <p:spPr>
            <a:xfrm>
              <a:off x="5066564" y="1378797"/>
              <a:ext cx="172186" cy="226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0" h="20649" fill="norm" stroke="1" extrusionOk="0">
                  <a:moveTo>
                    <a:pt x="12582" y="9180"/>
                  </a:moveTo>
                  <a:cubicBezTo>
                    <a:pt x="11021" y="8216"/>
                    <a:pt x="9459" y="7251"/>
                    <a:pt x="7898" y="6673"/>
                  </a:cubicBezTo>
                  <a:cubicBezTo>
                    <a:pt x="6336" y="6094"/>
                    <a:pt x="4775" y="5901"/>
                    <a:pt x="3083" y="7348"/>
                  </a:cubicBezTo>
                  <a:cubicBezTo>
                    <a:pt x="1392" y="8794"/>
                    <a:pt x="-430" y="11880"/>
                    <a:pt x="90" y="14580"/>
                  </a:cubicBezTo>
                  <a:cubicBezTo>
                    <a:pt x="611" y="17280"/>
                    <a:pt x="3474" y="19594"/>
                    <a:pt x="6857" y="20366"/>
                  </a:cubicBezTo>
                  <a:cubicBezTo>
                    <a:pt x="10240" y="21137"/>
                    <a:pt x="14143" y="20366"/>
                    <a:pt x="15965" y="17666"/>
                  </a:cubicBezTo>
                  <a:cubicBezTo>
                    <a:pt x="17787" y="14966"/>
                    <a:pt x="17527" y="10337"/>
                    <a:pt x="17136" y="6866"/>
                  </a:cubicBezTo>
                  <a:cubicBezTo>
                    <a:pt x="16746" y="3394"/>
                    <a:pt x="16225" y="1080"/>
                    <a:pt x="16356" y="308"/>
                  </a:cubicBezTo>
                  <a:cubicBezTo>
                    <a:pt x="16486" y="-463"/>
                    <a:pt x="17266" y="308"/>
                    <a:pt x="18177" y="1562"/>
                  </a:cubicBezTo>
                  <a:cubicBezTo>
                    <a:pt x="19088" y="2816"/>
                    <a:pt x="20129" y="4551"/>
                    <a:pt x="21170" y="62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1" name="Line"/>
            <p:cNvSpPr/>
            <p:nvPr/>
          </p:nvSpPr>
          <p:spPr>
            <a:xfrm>
              <a:off x="5340349" y="1448810"/>
              <a:ext cx="117732" cy="301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395" fill="norm" stroke="1" extrusionOk="0">
                  <a:moveTo>
                    <a:pt x="16200" y="4878"/>
                  </a:moveTo>
                  <a:cubicBezTo>
                    <a:pt x="16971" y="4128"/>
                    <a:pt x="17743" y="3378"/>
                    <a:pt x="17550" y="2703"/>
                  </a:cubicBezTo>
                  <a:cubicBezTo>
                    <a:pt x="17357" y="2028"/>
                    <a:pt x="16200" y="1428"/>
                    <a:pt x="14657" y="978"/>
                  </a:cubicBezTo>
                  <a:cubicBezTo>
                    <a:pt x="13114" y="528"/>
                    <a:pt x="11186" y="228"/>
                    <a:pt x="8871" y="78"/>
                  </a:cubicBezTo>
                  <a:cubicBezTo>
                    <a:pt x="6557" y="-72"/>
                    <a:pt x="3857" y="-72"/>
                    <a:pt x="2507" y="678"/>
                  </a:cubicBezTo>
                  <a:cubicBezTo>
                    <a:pt x="1157" y="1428"/>
                    <a:pt x="1157" y="2928"/>
                    <a:pt x="4243" y="5403"/>
                  </a:cubicBezTo>
                  <a:cubicBezTo>
                    <a:pt x="7329" y="7878"/>
                    <a:pt x="13500" y="11328"/>
                    <a:pt x="16971" y="13803"/>
                  </a:cubicBezTo>
                  <a:cubicBezTo>
                    <a:pt x="20443" y="16278"/>
                    <a:pt x="21214" y="17778"/>
                    <a:pt x="21407" y="18903"/>
                  </a:cubicBezTo>
                  <a:cubicBezTo>
                    <a:pt x="21600" y="20028"/>
                    <a:pt x="21214" y="20778"/>
                    <a:pt x="19864" y="21153"/>
                  </a:cubicBezTo>
                  <a:cubicBezTo>
                    <a:pt x="18514" y="21528"/>
                    <a:pt x="16200" y="21528"/>
                    <a:pt x="12729" y="20703"/>
                  </a:cubicBezTo>
                  <a:cubicBezTo>
                    <a:pt x="9257" y="19878"/>
                    <a:pt x="4629" y="18228"/>
                    <a:pt x="0" y="165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2" name="Line"/>
            <p:cNvSpPr/>
            <p:nvPr/>
          </p:nvSpPr>
          <p:spPr>
            <a:xfrm>
              <a:off x="5327649" y="1477032"/>
              <a:ext cx="317501" cy="34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70" fill="norm" stroke="1" extrusionOk="0">
                  <a:moveTo>
                    <a:pt x="0" y="20570"/>
                  </a:moveTo>
                  <a:cubicBezTo>
                    <a:pt x="432" y="14217"/>
                    <a:pt x="864" y="7864"/>
                    <a:pt x="2232" y="4052"/>
                  </a:cubicBezTo>
                  <a:cubicBezTo>
                    <a:pt x="3600" y="241"/>
                    <a:pt x="5904" y="-1030"/>
                    <a:pt x="9288" y="876"/>
                  </a:cubicBezTo>
                  <a:cubicBezTo>
                    <a:pt x="12672" y="2782"/>
                    <a:pt x="17136" y="7864"/>
                    <a:pt x="21600" y="129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3" name="Line"/>
            <p:cNvSpPr/>
            <p:nvPr/>
          </p:nvSpPr>
          <p:spPr>
            <a:xfrm>
              <a:off x="215899" y="2482350"/>
              <a:ext cx="179918" cy="494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6" fill="norm" stroke="1" extrusionOk="0">
                  <a:moveTo>
                    <a:pt x="0" y="5261"/>
                  </a:moveTo>
                  <a:cubicBezTo>
                    <a:pt x="762" y="6180"/>
                    <a:pt x="1525" y="7099"/>
                    <a:pt x="2160" y="9121"/>
                  </a:cubicBezTo>
                  <a:cubicBezTo>
                    <a:pt x="2795" y="11144"/>
                    <a:pt x="3304" y="14269"/>
                    <a:pt x="3812" y="16337"/>
                  </a:cubicBezTo>
                  <a:cubicBezTo>
                    <a:pt x="4320" y="18405"/>
                    <a:pt x="4828" y="19416"/>
                    <a:pt x="5209" y="20197"/>
                  </a:cubicBezTo>
                  <a:cubicBezTo>
                    <a:pt x="5591" y="20979"/>
                    <a:pt x="5845" y="21530"/>
                    <a:pt x="5972" y="21484"/>
                  </a:cubicBezTo>
                  <a:cubicBezTo>
                    <a:pt x="6099" y="21438"/>
                    <a:pt x="6099" y="20795"/>
                    <a:pt x="5718" y="19278"/>
                  </a:cubicBezTo>
                  <a:cubicBezTo>
                    <a:pt x="5336" y="17761"/>
                    <a:pt x="4574" y="15372"/>
                    <a:pt x="4320" y="12752"/>
                  </a:cubicBezTo>
                  <a:cubicBezTo>
                    <a:pt x="4066" y="10133"/>
                    <a:pt x="4320" y="7283"/>
                    <a:pt x="5591" y="5169"/>
                  </a:cubicBezTo>
                  <a:cubicBezTo>
                    <a:pt x="6861" y="3055"/>
                    <a:pt x="9148" y="1676"/>
                    <a:pt x="11181" y="895"/>
                  </a:cubicBezTo>
                  <a:cubicBezTo>
                    <a:pt x="13214" y="114"/>
                    <a:pt x="14993" y="-70"/>
                    <a:pt x="16264" y="22"/>
                  </a:cubicBezTo>
                  <a:cubicBezTo>
                    <a:pt x="17534" y="114"/>
                    <a:pt x="18296" y="481"/>
                    <a:pt x="19313" y="1676"/>
                  </a:cubicBezTo>
                  <a:cubicBezTo>
                    <a:pt x="20329" y="2871"/>
                    <a:pt x="21600" y="4893"/>
                    <a:pt x="21600" y="6180"/>
                  </a:cubicBezTo>
                  <a:cubicBezTo>
                    <a:pt x="21600" y="7467"/>
                    <a:pt x="20329" y="8019"/>
                    <a:pt x="17661" y="8386"/>
                  </a:cubicBezTo>
                  <a:cubicBezTo>
                    <a:pt x="14993" y="8754"/>
                    <a:pt x="10927" y="8938"/>
                    <a:pt x="6861" y="91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4" name="Line"/>
            <p:cNvSpPr/>
            <p:nvPr/>
          </p:nvSpPr>
          <p:spPr>
            <a:xfrm>
              <a:off x="450849" y="2667000"/>
              <a:ext cx="177801" cy="248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9" fill="norm" stroke="1" extrusionOk="0">
                  <a:moveTo>
                    <a:pt x="0" y="7079"/>
                  </a:moveTo>
                  <a:cubicBezTo>
                    <a:pt x="0" y="5808"/>
                    <a:pt x="0" y="4538"/>
                    <a:pt x="771" y="3812"/>
                  </a:cubicBezTo>
                  <a:cubicBezTo>
                    <a:pt x="1543" y="3086"/>
                    <a:pt x="3086" y="2904"/>
                    <a:pt x="4500" y="2813"/>
                  </a:cubicBezTo>
                  <a:cubicBezTo>
                    <a:pt x="5914" y="2723"/>
                    <a:pt x="7200" y="2723"/>
                    <a:pt x="8871" y="4538"/>
                  </a:cubicBezTo>
                  <a:cubicBezTo>
                    <a:pt x="10543" y="6353"/>
                    <a:pt x="12600" y="9983"/>
                    <a:pt x="13629" y="12887"/>
                  </a:cubicBezTo>
                  <a:cubicBezTo>
                    <a:pt x="14657" y="15792"/>
                    <a:pt x="14657" y="17970"/>
                    <a:pt x="14271" y="19422"/>
                  </a:cubicBezTo>
                  <a:cubicBezTo>
                    <a:pt x="13886" y="20874"/>
                    <a:pt x="13114" y="21600"/>
                    <a:pt x="12471" y="21237"/>
                  </a:cubicBezTo>
                  <a:cubicBezTo>
                    <a:pt x="11829" y="20874"/>
                    <a:pt x="11314" y="19422"/>
                    <a:pt x="11700" y="16336"/>
                  </a:cubicBezTo>
                  <a:cubicBezTo>
                    <a:pt x="12086" y="13250"/>
                    <a:pt x="13371" y="8531"/>
                    <a:pt x="15171" y="5536"/>
                  </a:cubicBezTo>
                  <a:cubicBezTo>
                    <a:pt x="16971" y="2541"/>
                    <a:pt x="19286" y="127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5" name="Line"/>
            <p:cNvSpPr/>
            <p:nvPr/>
          </p:nvSpPr>
          <p:spPr>
            <a:xfrm>
              <a:off x="857514" y="2469605"/>
              <a:ext cx="133087" cy="464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4" h="21527" fill="norm" stroke="1" extrusionOk="0">
                  <a:moveTo>
                    <a:pt x="20894" y="1792"/>
                  </a:moveTo>
                  <a:cubicBezTo>
                    <a:pt x="20229" y="1302"/>
                    <a:pt x="19565" y="811"/>
                    <a:pt x="18402" y="467"/>
                  </a:cubicBezTo>
                  <a:cubicBezTo>
                    <a:pt x="17239" y="123"/>
                    <a:pt x="15577" y="-73"/>
                    <a:pt x="14082" y="25"/>
                  </a:cubicBezTo>
                  <a:cubicBezTo>
                    <a:pt x="12586" y="123"/>
                    <a:pt x="11257" y="516"/>
                    <a:pt x="8931" y="2283"/>
                  </a:cubicBezTo>
                  <a:cubicBezTo>
                    <a:pt x="6605" y="4051"/>
                    <a:pt x="3282" y="7192"/>
                    <a:pt x="1454" y="10138"/>
                  </a:cubicBezTo>
                  <a:cubicBezTo>
                    <a:pt x="-374" y="13083"/>
                    <a:pt x="-706" y="15832"/>
                    <a:pt x="1786" y="17698"/>
                  </a:cubicBezTo>
                  <a:cubicBezTo>
                    <a:pt x="4279" y="19563"/>
                    <a:pt x="9596" y="20545"/>
                    <a:pt x="12586" y="21036"/>
                  </a:cubicBezTo>
                  <a:cubicBezTo>
                    <a:pt x="15577" y="21527"/>
                    <a:pt x="16242" y="21527"/>
                    <a:pt x="16906" y="215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6" name="Line"/>
            <p:cNvSpPr/>
            <p:nvPr/>
          </p:nvSpPr>
          <p:spPr>
            <a:xfrm>
              <a:off x="1154477" y="2487083"/>
              <a:ext cx="191724" cy="383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600" fill="norm" stroke="1" extrusionOk="0">
                  <a:moveTo>
                    <a:pt x="849" y="21600"/>
                  </a:moveTo>
                  <a:cubicBezTo>
                    <a:pt x="375" y="21003"/>
                    <a:pt x="-100" y="20407"/>
                    <a:pt x="19" y="19213"/>
                  </a:cubicBezTo>
                  <a:cubicBezTo>
                    <a:pt x="137" y="18020"/>
                    <a:pt x="849" y="16230"/>
                    <a:pt x="2155" y="13903"/>
                  </a:cubicBezTo>
                  <a:cubicBezTo>
                    <a:pt x="3460" y="11576"/>
                    <a:pt x="5359" y="8712"/>
                    <a:pt x="7140" y="6504"/>
                  </a:cubicBezTo>
                  <a:cubicBezTo>
                    <a:pt x="8920" y="4296"/>
                    <a:pt x="10581" y="2745"/>
                    <a:pt x="11887" y="1671"/>
                  </a:cubicBezTo>
                  <a:cubicBezTo>
                    <a:pt x="13192" y="597"/>
                    <a:pt x="14142" y="0"/>
                    <a:pt x="14854" y="0"/>
                  </a:cubicBezTo>
                  <a:cubicBezTo>
                    <a:pt x="15566" y="0"/>
                    <a:pt x="16041" y="597"/>
                    <a:pt x="16753" y="2446"/>
                  </a:cubicBezTo>
                  <a:cubicBezTo>
                    <a:pt x="17465" y="4296"/>
                    <a:pt x="18414" y="7399"/>
                    <a:pt x="19245" y="10263"/>
                  </a:cubicBezTo>
                  <a:cubicBezTo>
                    <a:pt x="20076" y="13127"/>
                    <a:pt x="20788" y="15752"/>
                    <a:pt x="21500" y="183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7" name="Line"/>
            <p:cNvSpPr/>
            <p:nvPr/>
          </p:nvSpPr>
          <p:spPr>
            <a:xfrm>
              <a:off x="1219200" y="2730500"/>
              <a:ext cx="139700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82" y="16457"/>
                    <a:pt x="1964" y="11314"/>
                    <a:pt x="5564" y="7714"/>
                  </a:cubicBezTo>
                  <a:cubicBezTo>
                    <a:pt x="9164" y="4114"/>
                    <a:pt x="15382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8" name="Line"/>
            <p:cNvSpPr/>
            <p:nvPr/>
          </p:nvSpPr>
          <p:spPr>
            <a:xfrm>
              <a:off x="1508855" y="2463837"/>
              <a:ext cx="173896" cy="361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472" fill="norm" stroke="1" extrusionOk="0">
                  <a:moveTo>
                    <a:pt x="300" y="21472"/>
                  </a:moveTo>
                  <a:cubicBezTo>
                    <a:pt x="40" y="20844"/>
                    <a:pt x="-220" y="20216"/>
                    <a:pt x="300" y="19149"/>
                  </a:cubicBezTo>
                  <a:cubicBezTo>
                    <a:pt x="821" y="18081"/>
                    <a:pt x="2122" y="16574"/>
                    <a:pt x="4074" y="13937"/>
                  </a:cubicBezTo>
                  <a:cubicBezTo>
                    <a:pt x="6026" y="11300"/>
                    <a:pt x="8628" y="7532"/>
                    <a:pt x="10710" y="5084"/>
                  </a:cubicBezTo>
                  <a:cubicBezTo>
                    <a:pt x="12792" y="2635"/>
                    <a:pt x="14353" y="1505"/>
                    <a:pt x="15785" y="814"/>
                  </a:cubicBezTo>
                  <a:cubicBezTo>
                    <a:pt x="17216" y="123"/>
                    <a:pt x="18517" y="-128"/>
                    <a:pt x="19428" y="60"/>
                  </a:cubicBezTo>
                  <a:cubicBezTo>
                    <a:pt x="20339" y="249"/>
                    <a:pt x="20860" y="877"/>
                    <a:pt x="21120" y="3200"/>
                  </a:cubicBezTo>
                  <a:cubicBezTo>
                    <a:pt x="21380" y="5523"/>
                    <a:pt x="21380" y="9542"/>
                    <a:pt x="21380" y="12744"/>
                  </a:cubicBezTo>
                  <a:cubicBezTo>
                    <a:pt x="21380" y="15946"/>
                    <a:pt x="21380" y="18332"/>
                    <a:pt x="21380" y="207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9" name="Line"/>
            <p:cNvSpPr/>
            <p:nvPr/>
          </p:nvSpPr>
          <p:spPr>
            <a:xfrm>
              <a:off x="1543050" y="2673350"/>
              <a:ext cx="215900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94" y="15200"/>
                    <a:pt x="3388" y="8800"/>
                    <a:pt x="6988" y="5200"/>
                  </a:cubicBezTo>
                  <a:cubicBezTo>
                    <a:pt x="10588" y="1600"/>
                    <a:pt x="16094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0" name="Line"/>
            <p:cNvSpPr/>
            <p:nvPr/>
          </p:nvSpPr>
          <p:spPr>
            <a:xfrm>
              <a:off x="1886848" y="2470150"/>
              <a:ext cx="278503" cy="313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458" fill="norm" stroke="1" extrusionOk="0">
                  <a:moveTo>
                    <a:pt x="5822" y="0"/>
                  </a:moveTo>
                  <a:cubicBezTo>
                    <a:pt x="5004" y="3189"/>
                    <a:pt x="4186" y="6379"/>
                    <a:pt x="3367" y="9133"/>
                  </a:cubicBezTo>
                  <a:cubicBezTo>
                    <a:pt x="2549" y="11887"/>
                    <a:pt x="1731" y="14207"/>
                    <a:pt x="1158" y="15801"/>
                  </a:cubicBezTo>
                  <a:cubicBezTo>
                    <a:pt x="586" y="17396"/>
                    <a:pt x="258" y="18266"/>
                    <a:pt x="95" y="19136"/>
                  </a:cubicBezTo>
                  <a:cubicBezTo>
                    <a:pt x="-69" y="20005"/>
                    <a:pt x="-69" y="20875"/>
                    <a:pt x="504" y="21238"/>
                  </a:cubicBezTo>
                  <a:cubicBezTo>
                    <a:pt x="1076" y="21600"/>
                    <a:pt x="2222" y="21455"/>
                    <a:pt x="5249" y="21238"/>
                  </a:cubicBezTo>
                  <a:cubicBezTo>
                    <a:pt x="8276" y="21020"/>
                    <a:pt x="13186" y="20730"/>
                    <a:pt x="16213" y="20730"/>
                  </a:cubicBezTo>
                  <a:cubicBezTo>
                    <a:pt x="19240" y="20730"/>
                    <a:pt x="20386" y="21020"/>
                    <a:pt x="21531" y="213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1" name="Line"/>
            <p:cNvSpPr/>
            <p:nvPr/>
          </p:nvSpPr>
          <p:spPr>
            <a:xfrm>
              <a:off x="1212850" y="2318391"/>
              <a:ext cx="774700" cy="43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8" fill="norm" stroke="1" extrusionOk="0">
                  <a:moveTo>
                    <a:pt x="0" y="21288"/>
                  </a:moveTo>
                  <a:cubicBezTo>
                    <a:pt x="177" y="17174"/>
                    <a:pt x="354" y="13059"/>
                    <a:pt x="1239" y="9459"/>
                  </a:cubicBezTo>
                  <a:cubicBezTo>
                    <a:pt x="2125" y="5859"/>
                    <a:pt x="3718" y="2774"/>
                    <a:pt x="5666" y="1231"/>
                  </a:cubicBezTo>
                  <a:cubicBezTo>
                    <a:pt x="7613" y="-312"/>
                    <a:pt x="9915" y="-312"/>
                    <a:pt x="12128" y="717"/>
                  </a:cubicBezTo>
                  <a:cubicBezTo>
                    <a:pt x="14341" y="1745"/>
                    <a:pt x="16466" y="3802"/>
                    <a:pt x="18030" y="4317"/>
                  </a:cubicBezTo>
                  <a:cubicBezTo>
                    <a:pt x="19593" y="4831"/>
                    <a:pt x="20597" y="3802"/>
                    <a:pt x="21600" y="27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2" name="Line"/>
            <p:cNvSpPr/>
            <p:nvPr/>
          </p:nvSpPr>
          <p:spPr>
            <a:xfrm>
              <a:off x="2584450" y="2275416"/>
              <a:ext cx="24871" cy="715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fill="norm" stroke="1" extrusionOk="0">
                  <a:moveTo>
                    <a:pt x="0" y="895"/>
                  </a:moveTo>
                  <a:cubicBezTo>
                    <a:pt x="3600" y="447"/>
                    <a:pt x="7200" y="0"/>
                    <a:pt x="10800" y="0"/>
                  </a:cubicBezTo>
                  <a:cubicBezTo>
                    <a:pt x="14400" y="0"/>
                    <a:pt x="18000" y="447"/>
                    <a:pt x="19800" y="1853"/>
                  </a:cubicBezTo>
                  <a:cubicBezTo>
                    <a:pt x="21600" y="3259"/>
                    <a:pt x="21600" y="5624"/>
                    <a:pt x="19800" y="7956"/>
                  </a:cubicBezTo>
                  <a:cubicBezTo>
                    <a:pt x="18000" y="10289"/>
                    <a:pt x="14400" y="12589"/>
                    <a:pt x="11700" y="14666"/>
                  </a:cubicBezTo>
                  <a:cubicBezTo>
                    <a:pt x="9000" y="16743"/>
                    <a:pt x="7200" y="18596"/>
                    <a:pt x="8100" y="19715"/>
                  </a:cubicBezTo>
                  <a:cubicBezTo>
                    <a:pt x="9000" y="20833"/>
                    <a:pt x="12600" y="21217"/>
                    <a:pt x="162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3" name="Line"/>
            <p:cNvSpPr/>
            <p:nvPr/>
          </p:nvSpPr>
          <p:spPr>
            <a:xfrm>
              <a:off x="2789363" y="2572327"/>
              <a:ext cx="175591" cy="355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1" h="21319" fill="norm" stroke="1" extrusionOk="0">
                  <a:moveTo>
                    <a:pt x="13516" y="5301"/>
                  </a:moveTo>
                  <a:cubicBezTo>
                    <a:pt x="12754" y="4793"/>
                    <a:pt x="11992" y="4285"/>
                    <a:pt x="10975" y="4031"/>
                  </a:cubicBezTo>
                  <a:cubicBezTo>
                    <a:pt x="9959" y="3777"/>
                    <a:pt x="8688" y="3777"/>
                    <a:pt x="7036" y="4412"/>
                  </a:cubicBezTo>
                  <a:cubicBezTo>
                    <a:pt x="5385" y="5047"/>
                    <a:pt x="3352" y="6318"/>
                    <a:pt x="1954" y="8732"/>
                  </a:cubicBezTo>
                  <a:cubicBezTo>
                    <a:pt x="556" y="11146"/>
                    <a:pt x="-206" y="14704"/>
                    <a:pt x="48" y="16991"/>
                  </a:cubicBezTo>
                  <a:cubicBezTo>
                    <a:pt x="302" y="19278"/>
                    <a:pt x="1573" y="20294"/>
                    <a:pt x="3479" y="20866"/>
                  </a:cubicBezTo>
                  <a:cubicBezTo>
                    <a:pt x="5385" y="21438"/>
                    <a:pt x="7926" y="21565"/>
                    <a:pt x="10594" y="20676"/>
                  </a:cubicBezTo>
                  <a:cubicBezTo>
                    <a:pt x="13262" y="19786"/>
                    <a:pt x="16058" y="17880"/>
                    <a:pt x="18090" y="14767"/>
                  </a:cubicBezTo>
                  <a:cubicBezTo>
                    <a:pt x="20123" y="11654"/>
                    <a:pt x="21394" y="7334"/>
                    <a:pt x="21013" y="4666"/>
                  </a:cubicBezTo>
                  <a:cubicBezTo>
                    <a:pt x="20632" y="1998"/>
                    <a:pt x="18599" y="981"/>
                    <a:pt x="16947" y="473"/>
                  </a:cubicBezTo>
                  <a:cubicBezTo>
                    <a:pt x="15295" y="-35"/>
                    <a:pt x="14025" y="-35"/>
                    <a:pt x="12754" y="29"/>
                  </a:cubicBezTo>
                  <a:cubicBezTo>
                    <a:pt x="11483" y="92"/>
                    <a:pt x="10213" y="219"/>
                    <a:pt x="9832" y="1109"/>
                  </a:cubicBezTo>
                  <a:cubicBezTo>
                    <a:pt x="9450" y="1998"/>
                    <a:pt x="9959" y="3650"/>
                    <a:pt x="10467" y="53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4" name="Line"/>
            <p:cNvSpPr/>
            <p:nvPr/>
          </p:nvSpPr>
          <p:spPr>
            <a:xfrm>
              <a:off x="3011225" y="2722946"/>
              <a:ext cx="129132" cy="172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260" fill="norm" stroke="1" extrusionOk="0">
                  <a:moveTo>
                    <a:pt x="5008" y="6394"/>
                  </a:moveTo>
                  <a:cubicBezTo>
                    <a:pt x="4311" y="10037"/>
                    <a:pt x="3614" y="13681"/>
                    <a:pt x="2743" y="16413"/>
                  </a:cubicBezTo>
                  <a:cubicBezTo>
                    <a:pt x="1872" y="19146"/>
                    <a:pt x="827" y="20968"/>
                    <a:pt x="305" y="21228"/>
                  </a:cubicBezTo>
                  <a:cubicBezTo>
                    <a:pt x="-218" y="21488"/>
                    <a:pt x="-218" y="20187"/>
                    <a:pt x="1524" y="16674"/>
                  </a:cubicBezTo>
                  <a:cubicBezTo>
                    <a:pt x="3266" y="13160"/>
                    <a:pt x="6750" y="7435"/>
                    <a:pt x="9188" y="4182"/>
                  </a:cubicBezTo>
                  <a:cubicBezTo>
                    <a:pt x="11627" y="929"/>
                    <a:pt x="13021" y="148"/>
                    <a:pt x="14588" y="18"/>
                  </a:cubicBezTo>
                  <a:cubicBezTo>
                    <a:pt x="16156" y="-112"/>
                    <a:pt x="17898" y="408"/>
                    <a:pt x="19117" y="3661"/>
                  </a:cubicBezTo>
                  <a:cubicBezTo>
                    <a:pt x="20337" y="6915"/>
                    <a:pt x="21034" y="12900"/>
                    <a:pt x="21208" y="16153"/>
                  </a:cubicBezTo>
                  <a:cubicBezTo>
                    <a:pt x="21382" y="19406"/>
                    <a:pt x="21034" y="19927"/>
                    <a:pt x="20685" y="204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5" name="Line"/>
            <p:cNvSpPr/>
            <p:nvPr/>
          </p:nvSpPr>
          <p:spPr>
            <a:xfrm>
              <a:off x="3223401" y="2713265"/>
              <a:ext cx="186549" cy="170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2" h="21251" fill="norm" stroke="1" extrusionOk="0">
                  <a:moveTo>
                    <a:pt x="1712" y="10837"/>
                  </a:moveTo>
                  <a:cubicBezTo>
                    <a:pt x="4592" y="10047"/>
                    <a:pt x="7472" y="9257"/>
                    <a:pt x="9632" y="8072"/>
                  </a:cubicBezTo>
                  <a:cubicBezTo>
                    <a:pt x="11792" y="6886"/>
                    <a:pt x="13232" y="5306"/>
                    <a:pt x="13952" y="3857"/>
                  </a:cubicBezTo>
                  <a:cubicBezTo>
                    <a:pt x="14672" y="2408"/>
                    <a:pt x="14672" y="1091"/>
                    <a:pt x="14072" y="433"/>
                  </a:cubicBezTo>
                  <a:cubicBezTo>
                    <a:pt x="13472" y="-226"/>
                    <a:pt x="12272" y="-226"/>
                    <a:pt x="9992" y="1091"/>
                  </a:cubicBezTo>
                  <a:cubicBezTo>
                    <a:pt x="7712" y="2408"/>
                    <a:pt x="4352" y="5042"/>
                    <a:pt x="2312" y="8203"/>
                  </a:cubicBezTo>
                  <a:cubicBezTo>
                    <a:pt x="272" y="11364"/>
                    <a:pt x="-448" y="15052"/>
                    <a:pt x="272" y="17554"/>
                  </a:cubicBezTo>
                  <a:cubicBezTo>
                    <a:pt x="992" y="20057"/>
                    <a:pt x="3152" y="21374"/>
                    <a:pt x="6872" y="21242"/>
                  </a:cubicBezTo>
                  <a:cubicBezTo>
                    <a:pt x="10592" y="21111"/>
                    <a:pt x="15872" y="19530"/>
                    <a:pt x="21152" y="179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6" name="Line"/>
            <p:cNvSpPr/>
            <p:nvPr/>
          </p:nvSpPr>
          <p:spPr>
            <a:xfrm>
              <a:off x="2882899" y="2482850"/>
              <a:ext cx="4254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87" y="1440"/>
                    <a:pt x="5373" y="2880"/>
                    <a:pt x="8651" y="5040"/>
                  </a:cubicBezTo>
                  <a:cubicBezTo>
                    <a:pt x="11928" y="7200"/>
                    <a:pt x="15797" y="10080"/>
                    <a:pt x="18054" y="12960"/>
                  </a:cubicBezTo>
                  <a:cubicBezTo>
                    <a:pt x="20310" y="15840"/>
                    <a:pt x="20955" y="187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7" name="Line"/>
            <p:cNvSpPr/>
            <p:nvPr/>
          </p:nvSpPr>
          <p:spPr>
            <a:xfrm>
              <a:off x="3600450" y="2400299"/>
              <a:ext cx="199232" cy="628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8" h="21600" fill="norm" stroke="1" extrusionOk="0">
                  <a:moveTo>
                    <a:pt x="3375" y="0"/>
                  </a:moveTo>
                  <a:cubicBezTo>
                    <a:pt x="6075" y="218"/>
                    <a:pt x="8775" y="436"/>
                    <a:pt x="11812" y="1564"/>
                  </a:cubicBezTo>
                  <a:cubicBezTo>
                    <a:pt x="14850" y="2691"/>
                    <a:pt x="18225" y="4727"/>
                    <a:pt x="19912" y="6836"/>
                  </a:cubicBezTo>
                  <a:cubicBezTo>
                    <a:pt x="21600" y="8945"/>
                    <a:pt x="21600" y="11127"/>
                    <a:pt x="19912" y="13164"/>
                  </a:cubicBezTo>
                  <a:cubicBezTo>
                    <a:pt x="18225" y="15200"/>
                    <a:pt x="14850" y="17091"/>
                    <a:pt x="11250" y="18473"/>
                  </a:cubicBezTo>
                  <a:cubicBezTo>
                    <a:pt x="7650" y="19855"/>
                    <a:pt x="3825" y="2072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8" name="Line"/>
            <p:cNvSpPr/>
            <p:nvPr/>
          </p:nvSpPr>
          <p:spPr>
            <a:xfrm>
              <a:off x="4286250" y="2692400"/>
              <a:ext cx="17145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9" name="Line"/>
            <p:cNvSpPr/>
            <p:nvPr/>
          </p:nvSpPr>
          <p:spPr>
            <a:xfrm>
              <a:off x="4330699" y="2806699"/>
              <a:ext cx="266701" cy="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0"/>
                  </a:moveTo>
                  <a:cubicBezTo>
                    <a:pt x="3257" y="8640"/>
                    <a:pt x="6514" y="17280"/>
                    <a:pt x="10114" y="19440"/>
                  </a:cubicBezTo>
                  <a:cubicBezTo>
                    <a:pt x="13714" y="21600"/>
                    <a:pt x="17657" y="17280"/>
                    <a:pt x="21600" y="129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0" name="Line"/>
            <p:cNvSpPr/>
            <p:nvPr/>
          </p:nvSpPr>
          <p:spPr>
            <a:xfrm>
              <a:off x="4843836" y="2574176"/>
              <a:ext cx="146268" cy="257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228" fill="norm" stroke="1" extrusionOk="0">
                  <a:moveTo>
                    <a:pt x="20542" y="2413"/>
                  </a:moveTo>
                  <a:cubicBezTo>
                    <a:pt x="19925" y="1542"/>
                    <a:pt x="19308" y="671"/>
                    <a:pt x="17765" y="235"/>
                  </a:cubicBezTo>
                  <a:cubicBezTo>
                    <a:pt x="16222" y="-200"/>
                    <a:pt x="13754" y="-200"/>
                    <a:pt x="10822" y="1716"/>
                  </a:cubicBezTo>
                  <a:cubicBezTo>
                    <a:pt x="7891" y="3632"/>
                    <a:pt x="4497" y="7465"/>
                    <a:pt x="2491" y="10600"/>
                  </a:cubicBezTo>
                  <a:cubicBezTo>
                    <a:pt x="485" y="13735"/>
                    <a:pt x="-132" y="16174"/>
                    <a:pt x="22" y="17742"/>
                  </a:cubicBezTo>
                  <a:cubicBezTo>
                    <a:pt x="177" y="19310"/>
                    <a:pt x="1102" y="20006"/>
                    <a:pt x="2337" y="20529"/>
                  </a:cubicBezTo>
                  <a:cubicBezTo>
                    <a:pt x="3571" y="21052"/>
                    <a:pt x="5114" y="21400"/>
                    <a:pt x="7582" y="21139"/>
                  </a:cubicBezTo>
                  <a:cubicBezTo>
                    <a:pt x="10051" y="20877"/>
                    <a:pt x="13445" y="20006"/>
                    <a:pt x="16222" y="17132"/>
                  </a:cubicBezTo>
                  <a:cubicBezTo>
                    <a:pt x="18999" y="14258"/>
                    <a:pt x="21159" y="9381"/>
                    <a:pt x="21314" y="6245"/>
                  </a:cubicBezTo>
                  <a:cubicBezTo>
                    <a:pt x="21468" y="3110"/>
                    <a:pt x="19617" y="1716"/>
                    <a:pt x="17765" y="932"/>
                  </a:cubicBezTo>
                  <a:cubicBezTo>
                    <a:pt x="15914" y="148"/>
                    <a:pt x="14062" y="-26"/>
                    <a:pt x="12365" y="323"/>
                  </a:cubicBezTo>
                  <a:cubicBezTo>
                    <a:pt x="10668" y="671"/>
                    <a:pt x="9125" y="1542"/>
                    <a:pt x="7582" y="24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1" name="Line"/>
            <p:cNvSpPr/>
            <p:nvPr/>
          </p:nvSpPr>
          <p:spPr>
            <a:xfrm>
              <a:off x="5102135" y="2679700"/>
              <a:ext cx="22316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2" h="21600" fill="norm" stroke="1" extrusionOk="0">
                  <a:moveTo>
                    <a:pt x="14811" y="21600"/>
                  </a:moveTo>
                  <a:cubicBezTo>
                    <a:pt x="6957" y="17280"/>
                    <a:pt x="-898" y="12960"/>
                    <a:pt x="84" y="9360"/>
                  </a:cubicBezTo>
                  <a:cubicBezTo>
                    <a:pt x="1066" y="5760"/>
                    <a:pt x="10884" y="2880"/>
                    <a:pt x="2070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2" name="Line"/>
            <p:cNvSpPr/>
            <p:nvPr/>
          </p:nvSpPr>
          <p:spPr>
            <a:xfrm>
              <a:off x="5213350" y="2543495"/>
              <a:ext cx="239419" cy="364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519" fill="norm" stroke="1" extrusionOk="0">
                  <a:moveTo>
                    <a:pt x="0" y="3540"/>
                  </a:moveTo>
                  <a:cubicBezTo>
                    <a:pt x="2084" y="2416"/>
                    <a:pt x="4168" y="1292"/>
                    <a:pt x="7389" y="668"/>
                  </a:cubicBezTo>
                  <a:cubicBezTo>
                    <a:pt x="10611" y="44"/>
                    <a:pt x="14968" y="-81"/>
                    <a:pt x="17526" y="44"/>
                  </a:cubicBezTo>
                  <a:cubicBezTo>
                    <a:pt x="20084" y="169"/>
                    <a:pt x="20842" y="543"/>
                    <a:pt x="21221" y="1417"/>
                  </a:cubicBezTo>
                  <a:cubicBezTo>
                    <a:pt x="21600" y="2291"/>
                    <a:pt x="21600" y="3665"/>
                    <a:pt x="20084" y="6474"/>
                  </a:cubicBezTo>
                  <a:cubicBezTo>
                    <a:pt x="18568" y="9283"/>
                    <a:pt x="15537" y="13528"/>
                    <a:pt x="13642" y="16275"/>
                  </a:cubicBezTo>
                  <a:cubicBezTo>
                    <a:pt x="11747" y="19022"/>
                    <a:pt x="10989" y="20270"/>
                    <a:pt x="10232" y="215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3" name="Line"/>
            <p:cNvSpPr/>
            <p:nvPr/>
          </p:nvSpPr>
          <p:spPr>
            <a:xfrm>
              <a:off x="5257800" y="2762249"/>
              <a:ext cx="1270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" y="17100"/>
                    <a:pt x="720" y="12600"/>
                    <a:pt x="3060" y="9000"/>
                  </a:cubicBezTo>
                  <a:cubicBezTo>
                    <a:pt x="5400" y="5400"/>
                    <a:pt x="9720" y="2700"/>
                    <a:pt x="13140" y="1350"/>
                  </a:cubicBezTo>
                  <a:cubicBezTo>
                    <a:pt x="16560" y="0"/>
                    <a:pt x="1908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4" name="Line"/>
            <p:cNvSpPr/>
            <p:nvPr/>
          </p:nvSpPr>
          <p:spPr>
            <a:xfrm>
              <a:off x="5570597" y="2637366"/>
              <a:ext cx="125353" cy="315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600" fill="norm" stroke="1" extrusionOk="0">
                  <a:moveTo>
                    <a:pt x="21320" y="1160"/>
                  </a:moveTo>
                  <a:cubicBezTo>
                    <a:pt x="15560" y="580"/>
                    <a:pt x="9800" y="0"/>
                    <a:pt x="6200" y="0"/>
                  </a:cubicBezTo>
                  <a:cubicBezTo>
                    <a:pt x="2600" y="0"/>
                    <a:pt x="1160" y="580"/>
                    <a:pt x="440" y="1232"/>
                  </a:cubicBezTo>
                  <a:cubicBezTo>
                    <a:pt x="-280" y="1885"/>
                    <a:pt x="-280" y="2609"/>
                    <a:pt x="1700" y="4349"/>
                  </a:cubicBezTo>
                  <a:cubicBezTo>
                    <a:pt x="3680" y="6089"/>
                    <a:pt x="7640" y="8843"/>
                    <a:pt x="10520" y="11307"/>
                  </a:cubicBezTo>
                  <a:cubicBezTo>
                    <a:pt x="13400" y="13772"/>
                    <a:pt x="15200" y="15946"/>
                    <a:pt x="15920" y="17468"/>
                  </a:cubicBezTo>
                  <a:cubicBezTo>
                    <a:pt x="16640" y="18991"/>
                    <a:pt x="16280" y="19860"/>
                    <a:pt x="14660" y="20440"/>
                  </a:cubicBezTo>
                  <a:cubicBezTo>
                    <a:pt x="13040" y="21020"/>
                    <a:pt x="10160" y="21310"/>
                    <a:pt x="728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5" name="Line"/>
            <p:cNvSpPr/>
            <p:nvPr/>
          </p:nvSpPr>
          <p:spPr>
            <a:xfrm>
              <a:off x="5549900" y="2645272"/>
              <a:ext cx="292100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5009" y="12302"/>
                    <a:pt x="10017" y="4448"/>
                    <a:pt x="13617" y="1502"/>
                  </a:cubicBezTo>
                  <a:cubicBezTo>
                    <a:pt x="17217" y="-1443"/>
                    <a:pt x="19409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6" name="Line"/>
            <p:cNvSpPr/>
            <p:nvPr/>
          </p:nvSpPr>
          <p:spPr>
            <a:xfrm>
              <a:off x="1270000" y="3589634"/>
              <a:ext cx="349250" cy="36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20532"/>
                  </a:moveTo>
                  <a:cubicBezTo>
                    <a:pt x="2356" y="10932"/>
                    <a:pt x="4713" y="1332"/>
                    <a:pt x="8313" y="132"/>
                  </a:cubicBezTo>
                  <a:cubicBezTo>
                    <a:pt x="11913" y="-1068"/>
                    <a:pt x="16756" y="6132"/>
                    <a:pt x="21600" y="13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7" name="Line"/>
            <p:cNvSpPr/>
            <p:nvPr/>
          </p:nvSpPr>
          <p:spPr>
            <a:xfrm>
              <a:off x="1352550" y="3613150"/>
              <a:ext cx="450850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20100"/>
                    <a:pt x="0" y="18600"/>
                    <a:pt x="710" y="16800"/>
                  </a:cubicBezTo>
                  <a:cubicBezTo>
                    <a:pt x="1420" y="15000"/>
                    <a:pt x="2839" y="12900"/>
                    <a:pt x="4817" y="10950"/>
                  </a:cubicBezTo>
                  <a:cubicBezTo>
                    <a:pt x="6794" y="9000"/>
                    <a:pt x="9330" y="7200"/>
                    <a:pt x="12220" y="5400"/>
                  </a:cubicBezTo>
                  <a:cubicBezTo>
                    <a:pt x="15110" y="3600"/>
                    <a:pt x="18355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8" name="Line"/>
            <p:cNvSpPr/>
            <p:nvPr/>
          </p:nvSpPr>
          <p:spPr>
            <a:xfrm>
              <a:off x="1695450" y="3511549"/>
              <a:ext cx="186153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6" h="21600" fill="norm" stroke="1" extrusionOk="0">
                  <a:moveTo>
                    <a:pt x="1394" y="0"/>
                  </a:moveTo>
                  <a:cubicBezTo>
                    <a:pt x="7665" y="1440"/>
                    <a:pt x="13935" y="2880"/>
                    <a:pt x="17419" y="4400"/>
                  </a:cubicBezTo>
                  <a:cubicBezTo>
                    <a:pt x="20903" y="5920"/>
                    <a:pt x="21600" y="7520"/>
                    <a:pt x="18232" y="10400"/>
                  </a:cubicBezTo>
                  <a:cubicBezTo>
                    <a:pt x="14865" y="13280"/>
                    <a:pt x="7432" y="174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9" name="Line"/>
            <p:cNvSpPr/>
            <p:nvPr/>
          </p:nvSpPr>
          <p:spPr>
            <a:xfrm>
              <a:off x="2266950" y="3443433"/>
              <a:ext cx="156296" cy="480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6" h="21405" fill="norm" stroke="1" extrusionOk="0">
                  <a:moveTo>
                    <a:pt x="5116" y="9827"/>
                  </a:moveTo>
                  <a:cubicBezTo>
                    <a:pt x="4263" y="10770"/>
                    <a:pt x="3411" y="11713"/>
                    <a:pt x="3126" y="13364"/>
                  </a:cubicBezTo>
                  <a:cubicBezTo>
                    <a:pt x="2842" y="15015"/>
                    <a:pt x="3126" y="17373"/>
                    <a:pt x="3268" y="18929"/>
                  </a:cubicBezTo>
                  <a:cubicBezTo>
                    <a:pt x="3411" y="20485"/>
                    <a:pt x="3411" y="21240"/>
                    <a:pt x="3268" y="21382"/>
                  </a:cubicBezTo>
                  <a:cubicBezTo>
                    <a:pt x="3126" y="21523"/>
                    <a:pt x="2842" y="21051"/>
                    <a:pt x="2558" y="19165"/>
                  </a:cubicBezTo>
                  <a:cubicBezTo>
                    <a:pt x="2274" y="17278"/>
                    <a:pt x="1989" y="13977"/>
                    <a:pt x="2842" y="10723"/>
                  </a:cubicBezTo>
                  <a:cubicBezTo>
                    <a:pt x="3695" y="7469"/>
                    <a:pt x="5684" y="4262"/>
                    <a:pt x="7105" y="2423"/>
                  </a:cubicBezTo>
                  <a:cubicBezTo>
                    <a:pt x="8526" y="583"/>
                    <a:pt x="9379" y="112"/>
                    <a:pt x="10374" y="17"/>
                  </a:cubicBezTo>
                  <a:cubicBezTo>
                    <a:pt x="11368" y="-77"/>
                    <a:pt x="12505" y="206"/>
                    <a:pt x="14637" y="1196"/>
                  </a:cubicBezTo>
                  <a:cubicBezTo>
                    <a:pt x="16768" y="2187"/>
                    <a:pt x="19895" y="3885"/>
                    <a:pt x="20747" y="5205"/>
                  </a:cubicBezTo>
                  <a:cubicBezTo>
                    <a:pt x="21600" y="6526"/>
                    <a:pt x="20179" y="7469"/>
                    <a:pt x="16342" y="8318"/>
                  </a:cubicBezTo>
                  <a:cubicBezTo>
                    <a:pt x="12505" y="9167"/>
                    <a:pt x="6253" y="9921"/>
                    <a:pt x="0" y="106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0" name="Line"/>
            <p:cNvSpPr/>
            <p:nvPr/>
          </p:nvSpPr>
          <p:spPr>
            <a:xfrm>
              <a:off x="2387600" y="3702049"/>
              <a:ext cx="196850" cy="177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4" fill="norm" stroke="1" extrusionOk="0">
                  <a:moveTo>
                    <a:pt x="0" y="3049"/>
                  </a:moveTo>
                  <a:cubicBezTo>
                    <a:pt x="3948" y="6607"/>
                    <a:pt x="7897" y="10165"/>
                    <a:pt x="10103" y="12706"/>
                  </a:cubicBezTo>
                  <a:cubicBezTo>
                    <a:pt x="12310" y="15247"/>
                    <a:pt x="12774" y="16772"/>
                    <a:pt x="12890" y="18169"/>
                  </a:cubicBezTo>
                  <a:cubicBezTo>
                    <a:pt x="13006" y="19567"/>
                    <a:pt x="12774" y="20838"/>
                    <a:pt x="12077" y="21219"/>
                  </a:cubicBezTo>
                  <a:cubicBezTo>
                    <a:pt x="11381" y="21600"/>
                    <a:pt x="10219" y="21092"/>
                    <a:pt x="9406" y="18805"/>
                  </a:cubicBezTo>
                  <a:cubicBezTo>
                    <a:pt x="8594" y="16518"/>
                    <a:pt x="8129" y="12452"/>
                    <a:pt x="8826" y="9275"/>
                  </a:cubicBezTo>
                  <a:cubicBezTo>
                    <a:pt x="9523" y="6099"/>
                    <a:pt x="11381" y="3812"/>
                    <a:pt x="13703" y="2414"/>
                  </a:cubicBezTo>
                  <a:cubicBezTo>
                    <a:pt x="16026" y="1016"/>
                    <a:pt x="18813" y="50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1" name="Line"/>
            <p:cNvSpPr/>
            <p:nvPr/>
          </p:nvSpPr>
          <p:spPr>
            <a:xfrm>
              <a:off x="2730508" y="3532555"/>
              <a:ext cx="139692" cy="404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496" fill="norm" stroke="1" extrusionOk="0">
                  <a:moveTo>
                    <a:pt x="20963" y="1246"/>
                  </a:moveTo>
                  <a:cubicBezTo>
                    <a:pt x="20010" y="796"/>
                    <a:pt x="19057" y="346"/>
                    <a:pt x="17787" y="121"/>
                  </a:cubicBezTo>
                  <a:cubicBezTo>
                    <a:pt x="16516" y="-104"/>
                    <a:pt x="14928" y="-104"/>
                    <a:pt x="12228" y="909"/>
                  </a:cubicBezTo>
                  <a:cubicBezTo>
                    <a:pt x="9528" y="1921"/>
                    <a:pt x="5716" y="3946"/>
                    <a:pt x="3175" y="6590"/>
                  </a:cubicBezTo>
                  <a:cubicBezTo>
                    <a:pt x="634" y="9234"/>
                    <a:pt x="-637" y="12496"/>
                    <a:pt x="316" y="15083"/>
                  </a:cubicBezTo>
                  <a:cubicBezTo>
                    <a:pt x="1269" y="17671"/>
                    <a:pt x="4445" y="19584"/>
                    <a:pt x="7622" y="21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2" name="Line"/>
            <p:cNvSpPr/>
            <p:nvPr/>
          </p:nvSpPr>
          <p:spPr>
            <a:xfrm>
              <a:off x="2863850" y="3563056"/>
              <a:ext cx="168123" cy="367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435" fill="norm" stroke="1" extrusionOk="0">
                  <a:moveTo>
                    <a:pt x="0" y="21435"/>
                  </a:moveTo>
                  <a:cubicBezTo>
                    <a:pt x="2970" y="17362"/>
                    <a:pt x="5940" y="13289"/>
                    <a:pt x="8775" y="9771"/>
                  </a:cubicBezTo>
                  <a:cubicBezTo>
                    <a:pt x="11610" y="6253"/>
                    <a:pt x="14310" y="3291"/>
                    <a:pt x="16335" y="1686"/>
                  </a:cubicBezTo>
                  <a:cubicBezTo>
                    <a:pt x="18360" y="82"/>
                    <a:pt x="19710" y="-165"/>
                    <a:pt x="20385" y="82"/>
                  </a:cubicBezTo>
                  <a:cubicBezTo>
                    <a:pt x="21060" y="329"/>
                    <a:pt x="21060" y="1069"/>
                    <a:pt x="21195" y="3600"/>
                  </a:cubicBezTo>
                  <a:cubicBezTo>
                    <a:pt x="21330" y="6130"/>
                    <a:pt x="21600" y="10450"/>
                    <a:pt x="21330" y="13350"/>
                  </a:cubicBezTo>
                  <a:cubicBezTo>
                    <a:pt x="21060" y="16251"/>
                    <a:pt x="20250" y="17732"/>
                    <a:pt x="19440" y="192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3" name="Line"/>
            <p:cNvSpPr/>
            <p:nvPr/>
          </p:nvSpPr>
          <p:spPr>
            <a:xfrm>
              <a:off x="2908300" y="3765550"/>
              <a:ext cx="165100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7" y="18000"/>
                    <a:pt x="554" y="14400"/>
                    <a:pt x="3323" y="11160"/>
                  </a:cubicBezTo>
                  <a:cubicBezTo>
                    <a:pt x="6092" y="7920"/>
                    <a:pt x="11354" y="5040"/>
                    <a:pt x="14815" y="3240"/>
                  </a:cubicBezTo>
                  <a:cubicBezTo>
                    <a:pt x="18277" y="1440"/>
                    <a:pt x="19938" y="7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4" name="Line"/>
            <p:cNvSpPr/>
            <p:nvPr/>
          </p:nvSpPr>
          <p:spPr>
            <a:xfrm>
              <a:off x="3130549" y="3598024"/>
              <a:ext cx="164375" cy="313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476" fill="norm" stroke="1" extrusionOk="0">
                  <a:moveTo>
                    <a:pt x="0" y="21476"/>
                  </a:moveTo>
                  <a:cubicBezTo>
                    <a:pt x="2769" y="17997"/>
                    <a:pt x="5538" y="14518"/>
                    <a:pt x="8585" y="11111"/>
                  </a:cubicBezTo>
                  <a:cubicBezTo>
                    <a:pt x="11631" y="7704"/>
                    <a:pt x="14954" y="4370"/>
                    <a:pt x="17169" y="2413"/>
                  </a:cubicBezTo>
                  <a:cubicBezTo>
                    <a:pt x="19385" y="456"/>
                    <a:pt x="20492" y="-124"/>
                    <a:pt x="21046" y="21"/>
                  </a:cubicBezTo>
                  <a:cubicBezTo>
                    <a:pt x="21600" y="166"/>
                    <a:pt x="21600" y="1036"/>
                    <a:pt x="21323" y="3790"/>
                  </a:cubicBezTo>
                  <a:cubicBezTo>
                    <a:pt x="21046" y="6544"/>
                    <a:pt x="20492" y="11183"/>
                    <a:pt x="19800" y="14155"/>
                  </a:cubicBezTo>
                  <a:cubicBezTo>
                    <a:pt x="19108" y="17127"/>
                    <a:pt x="18277" y="18432"/>
                    <a:pt x="17446" y="197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5" name="Line"/>
            <p:cNvSpPr/>
            <p:nvPr/>
          </p:nvSpPr>
          <p:spPr>
            <a:xfrm>
              <a:off x="3188944" y="3695700"/>
              <a:ext cx="170206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1600" fill="norm" stroke="1" extrusionOk="0">
                  <a:moveTo>
                    <a:pt x="636" y="21600"/>
                  </a:moveTo>
                  <a:cubicBezTo>
                    <a:pt x="109" y="18947"/>
                    <a:pt x="-418" y="16295"/>
                    <a:pt x="504" y="13642"/>
                  </a:cubicBezTo>
                  <a:cubicBezTo>
                    <a:pt x="1426" y="10989"/>
                    <a:pt x="3797" y="8337"/>
                    <a:pt x="7484" y="6063"/>
                  </a:cubicBezTo>
                  <a:cubicBezTo>
                    <a:pt x="11172" y="3789"/>
                    <a:pt x="16177" y="1895"/>
                    <a:pt x="2118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6" name="Line"/>
            <p:cNvSpPr/>
            <p:nvPr/>
          </p:nvSpPr>
          <p:spPr>
            <a:xfrm>
              <a:off x="3395133" y="3625850"/>
              <a:ext cx="186268" cy="246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5" fill="norm" stroke="1" extrusionOk="0">
                  <a:moveTo>
                    <a:pt x="6873" y="0"/>
                  </a:moveTo>
                  <a:cubicBezTo>
                    <a:pt x="4909" y="4800"/>
                    <a:pt x="2945" y="9600"/>
                    <a:pt x="1718" y="12738"/>
                  </a:cubicBezTo>
                  <a:cubicBezTo>
                    <a:pt x="491" y="15877"/>
                    <a:pt x="0" y="17354"/>
                    <a:pt x="0" y="18554"/>
                  </a:cubicBezTo>
                  <a:cubicBezTo>
                    <a:pt x="0" y="19754"/>
                    <a:pt x="491" y="20677"/>
                    <a:pt x="1473" y="21138"/>
                  </a:cubicBezTo>
                  <a:cubicBezTo>
                    <a:pt x="2455" y="21600"/>
                    <a:pt x="3927" y="21600"/>
                    <a:pt x="7364" y="21138"/>
                  </a:cubicBezTo>
                  <a:cubicBezTo>
                    <a:pt x="10800" y="20677"/>
                    <a:pt x="16200" y="19754"/>
                    <a:pt x="21600" y="188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7" name="Line"/>
            <p:cNvSpPr/>
            <p:nvPr/>
          </p:nvSpPr>
          <p:spPr>
            <a:xfrm>
              <a:off x="3803650" y="3390900"/>
              <a:ext cx="76200" cy="692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727"/>
                    <a:pt x="4800" y="1453"/>
                    <a:pt x="7200" y="3105"/>
                  </a:cubicBezTo>
                  <a:cubicBezTo>
                    <a:pt x="9600" y="4756"/>
                    <a:pt x="12000" y="7332"/>
                    <a:pt x="12900" y="9908"/>
                  </a:cubicBezTo>
                  <a:cubicBezTo>
                    <a:pt x="13800" y="12484"/>
                    <a:pt x="13200" y="15061"/>
                    <a:pt x="13200" y="16910"/>
                  </a:cubicBezTo>
                  <a:cubicBezTo>
                    <a:pt x="13200" y="18760"/>
                    <a:pt x="13800" y="19883"/>
                    <a:pt x="15300" y="20543"/>
                  </a:cubicBezTo>
                  <a:cubicBezTo>
                    <a:pt x="16800" y="21204"/>
                    <a:pt x="19200" y="2140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8" name="Line"/>
            <p:cNvSpPr/>
            <p:nvPr/>
          </p:nvSpPr>
          <p:spPr>
            <a:xfrm>
              <a:off x="4053551" y="3662896"/>
              <a:ext cx="194599" cy="242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128" fill="norm" stroke="1" extrusionOk="0">
                  <a:moveTo>
                    <a:pt x="21353" y="4523"/>
                  </a:moveTo>
                  <a:cubicBezTo>
                    <a:pt x="20888" y="3600"/>
                    <a:pt x="20424" y="2677"/>
                    <a:pt x="19611" y="2031"/>
                  </a:cubicBezTo>
                  <a:cubicBezTo>
                    <a:pt x="18798" y="1385"/>
                    <a:pt x="17637" y="1015"/>
                    <a:pt x="15779" y="1200"/>
                  </a:cubicBezTo>
                  <a:cubicBezTo>
                    <a:pt x="13921" y="1385"/>
                    <a:pt x="11366" y="2123"/>
                    <a:pt x="8579" y="4154"/>
                  </a:cubicBezTo>
                  <a:cubicBezTo>
                    <a:pt x="5792" y="6185"/>
                    <a:pt x="2772" y="9508"/>
                    <a:pt x="1263" y="12185"/>
                  </a:cubicBezTo>
                  <a:cubicBezTo>
                    <a:pt x="-247" y="14861"/>
                    <a:pt x="-247" y="16892"/>
                    <a:pt x="450" y="18369"/>
                  </a:cubicBezTo>
                  <a:cubicBezTo>
                    <a:pt x="1147" y="19846"/>
                    <a:pt x="2540" y="20769"/>
                    <a:pt x="4514" y="21046"/>
                  </a:cubicBezTo>
                  <a:cubicBezTo>
                    <a:pt x="6488" y="21323"/>
                    <a:pt x="9043" y="20954"/>
                    <a:pt x="11250" y="19108"/>
                  </a:cubicBezTo>
                  <a:cubicBezTo>
                    <a:pt x="13456" y="17261"/>
                    <a:pt x="15314" y="13938"/>
                    <a:pt x="15895" y="10708"/>
                  </a:cubicBezTo>
                  <a:cubicBezTo>
                    <a:pt x="16476" y="7477"/>
                    <a:pt x="15779" y="4338"/>
                    <a:pt x="15082" y="2400"/>
                  </a:cubicBezTo>
                  <a:cubicBezTo>
                    <a:pt x="14385" y="461"/>
                    <a:pt x="13688" y="-277"/>
                    <a:pt x="13688" y="92"/>
                  </a:cubicBezTo>
                  <a:cubicBezTo>
                    <a:pt x="13688" y="461"/>
                    <a:pt x="14385" y="1938"/>
                    <a:pt x="15082" y="34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9" name="Line"/>
            <p:cNvSpPr/>
            <p:nvPr/>
          </p:nvSpPr>
          <p:spPr>
            <a:xfrm>
              <a:off x="4292963" y="3779987"/>
              <a:ext cx="374288" cy="133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9" h="21323" fill="norm" stroke="1" extrusionOk="0">
                  <a:moveTo>
                    <a:pt x="2542" y="1748"/>
                  </a:moveTo>
                  <a:cubicBezTo>
                    <a:pt x="1810" y="4448"/>
                    <a:pt x="1077" y="7148"/>
                    <a:pt x="650" y="9848"/>
                  </a:cubicBezTo>
                  <a:cubicBezTo>
                    <a:pt x="223" y="12548"/>
                    <a:pt x="101" y="15248"/>
                    <a:pt x="40" y="17442"/>
                  </a:cubicBezTo>
                  <a:cubicBezTo>
                    <a:pt x="-21" y="19636"/>
                    <a:pt x="-21" y="21323"/>
                    <a:pt x="101" y="21323"/>
                  </a:cubicBezTo>
                  <a:cubicBezTo>
                    <a:pt x="223" y="21323"/>
                    <a:pt x="467" y="19636"/>
                    <a:pt x="955" y="16935"/>
                  </a:cubicBezTo>
                  <a:cubicBezTo>
                    <a:pt x="1443" y="14235"/>
                    <a:pt x="2176" y="10523"/>
                    <a:pt x="2786" y="7486"/>
                  </a:cubicBezTo>
                  <a:cubicBezTo>
                    <a:pt x="3396" y="4448"/>
                    <a:pt x="3884" y="2086"/>
                    <a:pt x="4433" y="904"/>
                  </a:cubicBezTo>
                  <a:cubicBezTo>
                    <a:pt x="4982" y="-277"/>
                    <a:pt x="5593" y="-277"/>
                    <a:pt x="6020" y="2254"/>
                  </a:cubicBezTo>
                  <a:cubicBezTo>
                    <a:pt x="6447" y="4786"/>
                    <a:pt x="6691" y="9848"/>
                    <a:pt x="6813" y="13392"/>
                  </a:cubicBezTo>
                  <a:cubicBezTo>
                    <a:pt x="6935" y="16935"/>
                    <a:pt x="6935" y="18960"/>
                    <a:pt x="7240" y="19804"/>
                  </a:cubicBezTo>
                  <a:cubicBezTo>
                    <a:pt x="7545" y="20648"/>
                    <a:pt x="8155" y="20310"/>
                    <a:pt x="8887" y="18960"/>
                  </a:cubicBezTo>
                  <a:cubicBezTo>
                    <a:pt x="9620" y="17611"/>
                    <a:pt x="10474" y="15248"/>
                    <a:pt x="11755" y="12717"/>
                  </a:cubicBezTo>
                  <a:cubicBezTo>
                    <a:pt x="13037" y="10185"/>
                    <a:pt x="14745" y="7486"/>
                    <a:pt x="15721" y="5292"/>
                  </a:cubicBezTo>
                  <a:cubicBezTo>
                    <a:pt x="16698" y="3098"/>
                    <a:pt x="16942" y="1411"/>
                    <a:pt x="16759" y="567"/>
                  </a:cubicBezTo>
                  <a:cubicBezTo>
                    <a:pt x="16576" y="-277"/>
                    <a:pt x="15965" y="-277"/>
                    <a:pt x="14928" y="1242"/>
                  </a:cubicBezTo>
                  <a:cubicBezTo>
                    <a:pt x="13891" y="2761"/>
                    <a:pt x="12426" y="5798"/>
                    <a:pt x="11572" y="8836"/>
                  </a:cubicBezTo>
                  <a:cubicBezTo>
                    <a:pt x="10718" y="11873"/>
                    <a:pt x="10474" y="14911"/>
                    <a:pt x="10779" y="16935"/>
                  </a:cubicBezTo>
                  <a:cubicBezTo>
                    <a:pt x="11084" y="18960"/>
                    <a:pt x="11938" y="19973"/>
                    <a:pt x="13830" y="19804"/>
                  </a:cubicBezTo>
                  <a:cubicBezTo>
                    <a:pt x="15721" y="19636"/>
                    <a:pt x="18650" y="18285"/>
                    <a:pt x="21579" y="169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0" name="Line"/>
            <p:cNvSpPr/>
            <p:nvPr/>
          </p:nvSpPr>
          <p:spPr>
            <a:xfrm>
              <a:off x="4191000" y="3578505"/>
              <a:ext cx="520700" cy="40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17" fill="norm" stroke="1" extrusionOk="0">
                  <a:moveTo>
                    <a:pt x="0" y="7957"/>
                  </a:moveTo>
                  <a:cubicBezTo>
                    <a:pt x="1493" y="4717"/>
                    <a:pt x="2985" y="1477"/>
                    <a:pt x="5488" y="397"/>
                  </a:cubicBezTo>
                  <a:cubicBezTo>
                    <a:pt x="7990" y="-683"/>
                    <a:pt x="11502" y="397"/>
                    <a:pt x="14356" y="4177"/>
                  </a:cubicBezTo>
                  <a:cubicBezTo>
                    <a:pt x="17210" y="7957"/>
                    <a:pt x="19405" y="14437"/>
                    <a:pt x="21600" y="209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1" name="Line"/>
            <p:cNvSpPr/>
            <p:nvPr/>
          </p:nvSpPr>
          <p:spPr>
            <a:xfrm>
              <a:off x="4889499" y="3538656"/>
              <a:ext cx="247651" cy="398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8" fill="norm" stroke="1" extrusionOk="0">
                  <a:moveTo>
                    <a:pt x="0" y="2308"/>
                  </a:moveTo>
                  <a:cubicBezTo>
                    <a:pt x="0" y="1737"/>
                    <a:pt x="0" y="1165"/>
                    <a:pt x="369" y="708"/>
                  </a:cubicBezTo>
                  <a:cubicBezTo>
                    <a:pt x="738" y="251"/>
                    <a:pt x="1477" y="-92"/>
                    <a:pt x="4154" y="22"/>
                  </a:cubicBezTo>
                  <a:cubicBezTo>
                    <a:pt x="6831" y="137"/>
                    <a:pt x="11446" y="708"/>
                    <a:pt x="15138" y="2365"/>
                  </a:cubicBezTo>
                  <a:cubicBezTo>
                    <a:pt x="18831" y="4022"/>
                    <a:pt x="21600" y="6765"/>
                    <a:pt x="21600" y="9508"/>
                  </a:cubicBezTo>
                  <a:cubicBezTo>
                    <a:pt x="21600" y="12251"/>
                    <a:pt x="18831" y="14994"/>
                    <a:pt x="16062" y="16994"/>
                  </a:cubicBezTo>
                  <a:cubicBezTo>
                    <a:pt x="13292" y="18994"/>
                    <a:pt x="10523" y="20251"/>
                    <a:pt x="7754" y="215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2" name="Line"/>
            <p:cNvSpPr/>
            <p:nvPr/>
          </p:nvSpPr>
          <p:spPr>
            <a:xfrm>
              <a:off x="5321299" y="3727399"/>
              <a:ext cx="101601" cy="25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9978"/>
                  </a:moveTo>
                  <a:cubicBezTo>
                    <a:pt x="1800" y="11670"/>
                    <a:pt x="3600" y="3363"/>
                    <a:pt x="7200" y="870"/>
                  </a:cubicBezTo>
                  <a:cubicBezTo>
                    <a:pt x="10800" y="-1622"/>
                    <a:pt x="16200" y="1701"/>
                    <a:pt x="21600" y="5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3" name="Line"/>
            <p:cNvSpPr/>
            <p:nvPr/>
          </p:nvSpPr>
          <p:spPr>
            <a:xfrm>
              <a:off x="5295900" y="3860799"/>
              <a:ext cx="1333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4" name="Line"/>
            <p:cNvSpPr/>
            <p:nvPr/>
          </p:nvSpPr>
          <p:spPr>
            <a:xfrm>
              <a:off x="5772165" y="3667514"/>
              <a:ext cx="177785" cy="229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279" fill="norm" stroke="1" extrusionOk="0">
                  <a:moveTo>
                    <a:pt x="21344" y="1437"/>
                  </a:moveTo>
                  <a:cubicBezTo>
                    <a:pt x="19565" y="848"/>
                    <a:pt x="17786" y="259"/>
                    <a:pt x="16262" y="62"/>
                  </a:cubicBezTo>
                  <a:cubicBezTo>
                    <a:pt x="14737" y="-134"/>
                    <a:pt x="13466" y="62"/>
                    <a:pt x="11306" y="1731"/>
                  </a:cubicBezTo>
                  <a:cubicBezTo>
                    <a:pt x="9146" y="3401"/>
                    <a:pt x="6097" y="6542"/>
                    <a:pt x="3937" y="9488"/>
                  </a:cubicBezTo>
                  <a:cubicBezTo>
                    <a:pt x="1777" y="12433"/>
                    <a:pt x="506" y="15182"/>
                    <a:pt x="125" y="17146"/>
                  </a:cubicBezTo>
                  <a:cubicBezTo>
                    <a:pt x="-256" y="19110"/>
                    <a:pt x="252" y="20288"/>
                    <a:pt x="1396" y="20877"/>
                  </a:cubicBezTo>
                  <a:cubicBezTo>
                    <a:pt x="2539" y="21466"/>
                    <a:pt x="4318" y="21466"/>
                    <a:pt x="6351" y="20484"/>
                  </a:cubicBezTo>
                  <a:cubicBezTo>
                    <a:pt x="8384" y="19502"/>
                    <a:pt x="10671" y="17539"/>
                    <a:pt x="12196" y="14691"/>
                  </a:cubicBezTo>
                  <a:cubicBezTo>
                    <a:pt x="13720" y="11844"/>
                    <a:pt x="14483" y="8113"/>
                    <a:pt x="14483" y="5659"/>
                  </a:cubicBezTo>
                  <a:cubicBezTo>
                    <a:pt x="14483" y="3204"/>
                    <a:pt x="13720" y="2026"/>
                    <a:pt x="12450" y="1535"/>
                  </a:cubicBezTo>
                  <a:cubicBezTo>
                    <a:pt x="11179" y="1044"/>
                    <a:pt x="9400" y="1241"/>
                    <a:pt x="7622" y="14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5" name="Line"/>
            <p:cNvSpPr/>
            <p:nvPr/>
          </p:nvSpPr>
          <p:spPr>
            <a:xfrm>
              <a:off x="6026150" y="3771899"/>
              <a:ext cx="127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6" name="Line"/>
            <p:cNvSpPr/>
            <p:nvPr/>
          </p:nvSpPr>
          <p:spPr>
            <a:xfrm>
              <a:off x="6184900" y="3632829"/>
              <a:ext cx="222250" cy="246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0" fill="norm" stroke="1" extrusionOk="0">
                  <a:moveTo>
                    <a:pt x="0" y="2692"/>
                  </a:moveTo>
                  <a:cubicBezTo>
                    <a:pt x="411" y="1594"/>
                    <a:pt x="823" y="495"/>
                    <a:pt x="3189" y="129"/>
                  </a:cubicBezTo>
                  <a:cubicBezTo>
                    <a:pt x="5554" y="-237"/>
                    <a:pt x="9874" y="129"/>
                    <a:pt x="12343" y="1868"/>
                  </a:cubicBezTo>
                  <a:cubicBezTo>
                    <a:pt x="14811" y="3607"/>
                    <a:pt x="15429" y="6719"/>
                    <a:pt x="14400" y="9556"/>
                  </a:cubicBezTo>
                  <a:cubicBezTo>
                    <a:pt x="13371" y="12394"/>
                    <a:pt x="10697" y="14956"/>
                    <a:pt x="8846" y="16512"/>
                  </a:cubicBezTo>
                  <a:cubicBezTo>
                    <a:pt x="6994" y="18068"/>
                    <a:pt x="5966" y="18617"/>
                    <a:pt x="5040" y="19258"/>
                  </a:cubicBezTo>
                  <a:cubicBezTo>
                    <a:pt x="4114" y="19899"/>
                    <a:pt x="3291" y="20631"/>
                    <a:pt x="3394" y="20997"/>
                  </a:cubicBezTo>
                  <a:cubicBezTo>
                    <a:pt x="3497" y="21363"/>
                    <a:pt x="4526" y="21363"/>
                    <a:pt x="7714" y="21180"/>
                  </a:cubicBezTo>
                  <a:cubicBezTo>
                    <a:pt x="10903" y="20997"/>
                    <a:pt x="16251" y="20631"/>
                    <a:pt x="21600" y="202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7" name="Line"/>
            <p:cNvSpPr/>
            <p:nvPr/>
          </p:nvSpPr>
          <p:spPr>
            <a:xfrm>
              <a:off x="6546423" y="3643815"/>
              <a:ext cx="133778" cy="280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2" h="21360" fill="norm" stroke="1" extrusionOk="0">
                  <a:moveTo>
                    <a:pt x="21002" y="2984"/>
                  </a:moveTo>
                  <a:cubicBezTo>
                    <a:pt x="17679" y="1694"/>
                    <a:pt x="14356" y="405"/>
                    <a:pt x="10867" y="82"/>
                  </a:cubicBezTo>
                  <a:cubicBezTo>
                    <a:pt x="7377" y="-240"/>
                    <a:pt x="3722" y="405"/>
                    <a:pt x="1728" y="1614"/>
                  </a:cubicBezTo>
                  <a:cubicBezTo>
                    <a:pt x="-266" y="2823"/>
                    <a:pt x="-598" y="4596"/>
                    <a:pt x="1064" y="7094"/>
                  </a:cubicBezTo>
                  <a:cubicBezTo>
                    <a:pt x="2725" y="9593"/>
                    <a:pt x="6380" y="12817"/>
                    <a:pt x="8540" y="14832"/>
                  </a:cubicBezTo>
                  <a:cubicBezTo>
                    <a:pt x="10700" y="16847"/>
                    <a:pt x="11365" y="17653"/>
                    <a:pt x="11697" y="18539"/>
                  </a:cubicBezTo>
                  <a:cubicBezTo>
                    <a:pt x="12030" y="19426"/>
                    <a:pt x="12030" y="20393"/>
                    <a:pt x="10700" y="20876"/>
                  </a:cubicBezTo>
                  <a:cubicBezTo>
                    <a:pt x="9371" y="21360"/>
                    <a:pt x="6713" y="21360"/>
                    <a:pt x="4054" y="213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8" name="Line"/>
            <p:cNvSpPr/>
            <p:nvPr/>
          </p:nvSpPr>
          <p:spPr>
            <a:xfrm>
              <a:off x="6508750" y="3674533"/>
              <a:ext cx="260350" cy="40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20" fill="norm" stroke="1" extrusionOk="0">
                  <a:moveTo>
                    <a:pt x="0" y="1080"/>
                  </a:moveTo>
                  <a:cubicBezTo>
                    <a:pt x="3512" y="0"/>
                    <a:pt x="7024" y="-1080"/>
                    <a:pt x="10624" y="2160"/>
                  </a:cubicBezTo>
                  <a:cubicBezTo>
                    <a:pt x="14224" y="5400"/>
                    <a:pt x="17912" y="12960"/>
                    <a:pt x="21600" y="205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9" name="Line"/>
            <p:cNvSpPr/>
            <p:nvPr/>
          </p:nvSpPr>
          <p:spPr>
            <a:xfrm>
              <a:off x="558800" y="783955"/>
              <a:ext cx="857250" cy="60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2" fill="norm" stroke="1" extrusionOk="0">
                  <a:moveTo>
                    <a:pt x="0" y="21322"/>
                  </a:moveTo>
                  <a:cubicBezTo>
                    <a:pt x="747" y="16853"/>
                    <a:pt x="1493" y="12384"/>
                    <a:pt x="2747" y="9032"/>
                  </a:cubicBezTo>
                  <a:cubicBezTo>
                    <a:pt x="4000" y="5681"/>
                    <a:pt x="5760" y="3446"/>
                    <a:pt x="7680" y="1956"/>
                  </a:cubicBezTo>
                  <a:cubicBezTo>
                    <a:pt x="9600" y="467"/>
                    <a:pt x="11680" y="-278"/>
                    <a:pt x="13813" y="94"/>
                  </a:cubicBezTo>
                  <a:cubicBezTo>
                    <a:pt x="15947" y="467"/>
                    <a:pt x="18133" y="1956"/>
                    <a:pt x="19440" y="3074"/>
                  </a:cubicBezTo>
                  <a:cubicBezTo>
                    <a:pt x="20747" y="4191"/>
                    <a:pt x="21173" y="4936"/>
                    <a:pt x="21600" y="56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0" name="Line"/>
            <p:cNvSpPr/>
            <p:nvPr/>
          </p:nvSpPr>
          <p:spPr>
            <a:xfrm>
              <a:off x="2114550" y="805920"/>
              <a:ext cx="622300" cy="57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1" fill="norm" stroke="1" extrusionOk="0">
                  <a:moveTo>
                    <a:pt x="0" y="21021"/>
                  </a:moveTo>
                  <a:cubicBezTo>
                    <a:pt x="2571" y="14850"/>
                    <a:pt x="5143" y="8678"/>
                    <a:pt x="8192" y="4821"/>
                  </a:cubicBezTo>
                  <a:cubicBezTo>
                    <a:pt x="11241" y="964"/>
                    <a:pt x="14767" y="-579"/>
                    <a:pt x="17082" y="192"/>
                  </a:cubicBezTo>
                  <a:cubicBezTo>
                    <a:pt x="19396" y="964"/>
                    <a:pt x="20498" y="4050"/>
                    <a:pt x="21600" y="71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1" name="Line"/>
            <p:cNvSpPr/>
            <p:nvPr/>
          </p:nvSpPr>
          <p:spPr>
            <a:xfrm>
              <a:off x="1494566" y="4760599"/>
              <a:ext cx="212636" cy="561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473" fill="norm" stroke="1" extrusionOk="0">
                  <a:moveTo>
                    <a:pt x="4215" y="6140"/>
                  </a:moveTo>
                  <a:cubicBezTo>
                    <a:pt x="4003" y="9133"/>
                    <a:pt x="3792" y="12127"/>
                    <a:pt x="3474" y="14513"/>
                  </a:cubicBezTo>
                  <a:cubicBezTo>
                    <a:pt x="3156" y="16900"/>
                    <a:pt x="2733" y="18680"/>
                    <a:pt x="2415" y="19812"/>
                  </a:cubicBezTo>
                  <a:cubicBezTo>
                    <a:pt x="2097" y="20945"/>
                    <a:pt x="1886" y="21430"/>
                    <a:pt x="1674" y="21471"/>
                  </a:cubicBezTo>
                  <a:cubicBezTo>
                    <a:pt x="1462" y="21511"/>
                    <a:pt x="1250" y="21107"/>
                    <a:pt x="827" y="19286"/>
                  </a:cubicBezTo>
                  <a:cubicBezTo>
                    <a:pt x="403" y="17466"/>
                    <a:pt x="-232" y="14230"/>
                    <a:pt x="86" y="11358"/>
                  </a:cubicBezTo>
                  <a:cubicBezTo>
                    <a:pt x="403" y="8486"/>
                    <a:pt x="1674" y="5978"/>
                    <a:pt x="3792" y="4158"/>
                  </a:cubicBezTo>
                  <a:cubicBezTo>
                    <a:pt x="5909" y="2338"/>
                    <a:pt x="8874" y="1205"/>
                    <a:pt x="11627" y="599"/>
                  </a:cubicBezTo>
                  <a:cubicBezTo>
                    <a:pt x="14380" y="-8"/>
                    <a:pt x="16921" y="-89"/>
                    <a:pt x="18615" y="73"/>
                  </a:cubicBezTo>
                  <a:cubicBezTo>
                    <a:pt x="20309" y="235"/>
                    <a:pt x="21156" y="639"/>
                    <a:pt x="21262" y="1205"/>
                  </a:cubicBezTo>
                  <a:cubicBezTo>
                    <a:pt x="21368" y="1772"/>
                    <a:pt x="20733" y="2500"/>
                    <a:pt x="18192" y="3471"/>
                  </a:cubicBezTo>
                  <a:cubicBezTo>
                    <a:pt x="15650" y="4441"/>
                    <a:pt x="11203" y="5655"/>
                    <a:pt x="8556" y="6423"/>
                  </a:cubicBezTo>
                  <a:cubicBezTo>
                    <a:pt x="5909" y="7192"/>
                    <a:pt x="5062" y="7515"/>
                    <a:pt x="5486" y="7839"/>
                  </a:cubicBezTo>
                  <a:cubicBezTo>
                    <a:pt x="5909" y="8163"/>
                    <a:pt x="7603" y="8486"/>
                    <a:pt x="9297" y="88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2" name="Line"/>
            <p:cNvSpPr/>
            <p:nvPr/>
          </p:nvSpPr>
          <p:spPr>
            <a:xfrm>
              <a:off x="1623337" y="5048250"/>
              <a:ext cx="243564" cy="209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159" fill="norm" stroke="1" extrusionOk="0">
                  <a:moveTo>
                    <a:pt x="199" y="4491"/>
                  </a:moveTo>
                  <a:cubicBezTo>
                    <a:pt x="13" y="3422"/>
                    <a:pt x="-173" y="2352"/>
                    <a:pt x="293" y="1604"/>
                  </a:cubicBezTo>
                  <a:cubicBezTo>
                    <a:pt x="758" y="855"/>
                    <a:pt x="1875" y="428"/>
                    <a:pt x="4203" y="1176"/>
                  </a:cubicBezTo>
                  <a:cubicBezTo>
                    <a:pt x="6530" y="1925"/>
                    <a:pt x="10068" y="3850"/>
                    <a:pt x="12396" y="5988"/>
                  </a:cubicBezTo>
                  <a:cubicBezTo>
                    <a:pt x="14724" y="8127"/>
                    <a:pt x="15841" y="10479"/>
                    <a:pt x="16120" y="13046"/>
                  </a:cubicBezTo>
                  <a:cubicBezTo>
                    <a:pt x="16399" y="15612"/>
                    <a:pt x="15841" y="18392"/>
                    <a:pt x="15096" y="19889"/>
                  </a:cubicBezTo>
                  <a:cubicBezTo>
                    <a:pt x="14351" y="21386"/>
                    <a:pt x="13420" y="21600"/>
                    <a:pt x="12582" y="20317"/>
                  </a:cubicBezTo>
                  <a:cubicBezTo>
                    <a:pt x="11744" y="19034"/>
                    <a:pt x="10999" y="16253"/>
                    <a:pt x="10999" y="13152"/>
                  </a:cubicBezTo>
                  <a:cubicBezTo>
                    <a:pt x="10999" y="10051"/>
                    <a:pt x="11744" y="6630"/>
                    <a:pt x="13606" y="4384"/>
                  </a:cubicBezTo>
                  <a:cubicBezTo>
                    <a:pt x="15468" y="2139"/>
                    <a:pt x="18448" y="1069"/>
                    <a:pt x="2142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3" name="Line"/>
            <p:cNvSpPr/>
            <p:nvPr/>
          </p:nvSpPr>
          <p:spPr>
            <a:xfrm>
              <a:off x="2083797" y="4839648"/>
              <a:ext cx="179797" cy="411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5" h="21550" fill="norm" stroke="1" extrusionOk="0">
                  <a:moveTo>
                    <a:pt x="20980" y="2608"/>
                  </a:moveTo>
                  <a:cubicBezTo>
                    <a:pt x="21231" y="2055"/>
                    <a:pt x="21482" y="1501"/>
                    <a:pt x="21231" y="1002"/>
                  </a:cubicBezTo>
                  <a:cubicBezTo>
                    <a:pt x="20980" y="504"/>
                    <a:pt x="20226" y="61"/>
                    <a:pt x="18970" y="5"/>
                  </a:cubicBezTo>
                  <a:cubicBezTo>
                    <a:pt x="17715" y="-50"/>
                    <a:pt x="15956" y="282"/>
                    <a:pt x="13194" y="1612"/>
                  </a:cubicBezTo>
                  <a:cubicBezTo>
                    <a:pt x="10431" y="2941"/>
                    <a:pt x="6663" y="5267"/>
                    <a:pt x="4026" y="7981"/>
                  </a:cubicBezTo>
                  <a:cubicBezTo>
                    <a:pt x="1389" y="10695"/>
                    <a:pt x="-118" y="13796"/>
                    <a:pt x="8" y="15956"/>
                  </a:cubicBezTo>
                  <a:cubicBezTo>
                    <a:pt x="133" y="18116"/>
                    <a:pt x="1891" y="19335"/>
                    <a:pt x="4403" y="20110"/>
                  </a:cubicBezTo>
                  <a:cubicBezTo>
                    <a:pt x="6915" y="20885"/>
                    <a:pt x="10180" y="21218"/>
                    <a:pt x="13445" y="215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4" name="Line"/>
            <p:cNvSpPr/>
            <p:nvPr/>
          </p:nvSpPr>
          <p:spPr>
            <a:xfrm>
              <a:off x="2203450" y="4865833"/>
              <a:ext cx="215475" cy="404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508" fill="norm" stroke="1" extrusionOk="0">
                  <a:moveTo>
                    <a:pt x="0" y="21508"/>
                  </a:moveTo>
                  <a:cubicBezTo>
                    <a:pt x="424" y="20158"/>
                    <a:pt x="847" y="18808"/>
                    <a:pt x="2647" y="16333"/>
                  </a:cubicBezTo>
                  <a:cubicBezTo>
                    <a:pt x="4447" y="13858"/>
                    <a:pt x="7624" y="10258"/>
                    <a:pt x="10482" y="7445"/>
                  </a:cubicBezTo>
                  <a:cubicBezTo>
                    <a:pt x="13341" y="4633"/>
                    <a:pt x="15882" y="2608"/>
                    <a:pt x="17576" y="1427"/>
                  </a:cubicBezTo>
                  <a:cubicBezTo>
                    <a:pt x="19271" y="245"/>
                    <a:pt x="20118" y="-92"/>
                    <a:pt x="20647" y="20"/>
                  </a:cubicBezTo>
                  <a:cubicBezTo>
                    <a:pt x="21176" y="133"/>
                    <a:pt x="21388" y="695"/>
                    <a:pt x="21494" y="3002"/>
                  </a:cubicBezTo>
                  <a:cubicBezTo>
                    <a:pt x="21600" y="5308"/>
                    <a:pt x="21600" y="9358"/>
                    <a:pt x="21282" y="12058"/>
                  </a:cubicBezTo>
                  <a:cubicBezTo>
                    <a:pt x="20965" y="14758"/>
                    <a:pt x="20329" y="16108"/>
                    <a:pt x="19694" y="174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5" name="Line"/>
            <p:cNvSpPr/>
            <p:nvPr/>
          </p:nvSpPr>
          <p:spPr>
            <a:xfrm>
              <a:off x="2229800" y="5090255"/>
              <a:ext cx="221301" cy="91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185" fill="norm" stroke="1" extrusionOk="0">
                  <a:moveTo>
                    <a:pt x="4845" y="21185"/>
                  </a:moveTo>
                  <a:cubicBezTo>
                    <a:pt x="3817" y="20203"/>
                    <a:pt x="2788" y="19221"/>
                    <a:pt x="1862" y="17749"/>
                  </a:cubicBezTo>
                  <a:cubicBezTo>
                    <a:pt x="937" y="16276"/>
                    <a:pt x="114" y="14312"/>
                    <a:pt x="11" y="12349"/>
                  </a:cubicBezTo>
                  <a:cubicBezTo>
                    <a:pt x="-92" y="10385"/>
                    <a:pt x="525" y="8421"/>
                    <a:pt x="3611" y="6212"/>
                  </a:cubicBezTo>
                  <a:cubicBezTo>
                    <a:pt x="6697" y="4003"/>
                    <a:pt x="12251" y="1549"/>
                    <a:pt x="15645" y="567"/>
                  </a:cubicBezTo>
                  <a:cubicBezTo>
                    <a:pt x="19039" y="-415"/>
                    <a:pt x="20274" y="76"/>
                    <a:pt x="21508" y="5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6" name="Line"/>
            <p:cNvSpPr/>
            <p:nvPr/>
          </p:nvSpPr>
          <p:spPr>
            <a:xfrm>
              <a:off x="2497251" y="4880156"/>
              <a:ext cx="176099" cy="333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385" fill="norm" stroke="1" extrusionOk="0">
                  <a:moveTo>
                    <a:pt x="1336" y="21385"/>
                  </a:moveTo>
                  <a:cubicBezTo>
                    <a:pt x="564" y="20706"/>
                    <a:pt x="-207" y="20027"/>
                    <a:pt x="50" y="18600"/>
                  </a:cubicBezTo>
                  <a:cubicBezTo>
                    <a:pt x="307" y="17174"/>
                    <a:pt x="1593" y="15000"/>
                    <a:pt x="3264" y="12215"/>
                  </a:cubicBezTo>
                  <a:cubicBezTo>
                    <a:pt x="4936" y="9430"/>
                    <a:pt x="6993" y="6034"/>
                    <a:pt x="8536" y="3996"/>
                  </a:cubicBezTo>
                  <a:cubicBezTo>
                    <a:pt x="10079" y="1959"/>
                    <a:pt x="11107" y="1279"/>
                    <a:pt x="12136" y="736"/>
                  </a:cubicBezTo>
                  <a:cubicBezTo>
                    <a:pt x="13164" y="193"/>
                    <a:pt x="14193" y="-215"/>
                    <a:pt x="15093" y="125"/>
                  </a:cubicBezTo>
                  <a:cubicBezTo>
                    <a:pt x="15993" y="464"/>
                    <a:pt x="16764" y="1551"/>
                    <a:pt x="17536" y="3181"/>
                  </a:cubicBezTo>
                  <a:cubicBezTo>
                    <a:pt x="18307" y="4811"/>
                    <a:pt x="19079" y="6985"/>
                    <a:pt x="19722" y="9770"/>
                  </a:cubicBezTo>
                  <a:cubicBezTo>
                    <a:pt x="20364" y="12555"/>
                    <a:pt x="20879" y="15951"/>
                    <a:pt x="21393" y="193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7" name="Line"/>
            <p:cNvSpPr/>
            <p:nvPr/>
          </p:nvSpPr>
          <p:spPr>
            <a:xfrm>
              <a:off x="2485935" y="5064622"/>
              <a:ext cx="250915" cy="66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104" fill="norm" stroke="1" extrusionOk="0">
                  <a:moveTo>
                    <a:pt x="1369" y="21104"/>
                  </a:moveTo>
                  <a:cubicBezTo>
                    <a:pt x="643" y="19079"/>
                    <a:pt x="-83" y="17054"/>
                    <a:pt x="8" y="14692"/>
                  </a:cubicBezTo>
                  <a:cubicBezTo>
                    <a:pt x="99" y="12329"/>
                    <a:pt x="1006" y="9629"/>
                    <a:pt x="4092" y="6929"/>
                  </a:cubicBezTo>
                  <a:cubicBezTo>
                    <a:pt x="7178" y="4229"/>
                    <a:pt x="12441" y="1529"/>
                    <a:pt x="15709" y="516"/>
                  </a:cubicBezTo>
                  <a:cubicBezTo>
                    <a:pt x="18976" y="-496"/>
                    <a:pt x="20246" y="179"/>
                    <a:pt x="21517" y="8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8" name="Line"/>
            <p:cNvSpPr/>
            <p:nvPr/>
          </p:nvSpPr>
          <p:spPr>
            <a:xfrm>
              <a:off x="2812480" y="4889500"/>
              <a:ext cx="178370" cy="258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458" fill="norm" stroke="1" extrusionOk="0">
                  <a:moveTo>
                    <a:pt x="5405" y="0"/>
                  </a:moveTo>
                  <a:cubicBezTo>
                    <a:pt x="4134" y="5093"/>
                    <a:pt x="2863" y="10185"/>
                    <a:pt x="2101" y="13171"/>
                  </a:cubicBezTo>
                  <a:cubicBezTo>
                    <a:pt x="1339" y="16156"/>
                    <a:pt x="1085" y="17034"/>
                    <a:pt x="703" y="17912"/>
                  </a:cubicBezTo>
                  <a:cubicBezTo>
                    <a:pt x="322" y="18790"/>
                    <a:pt x="-186" y="19668"/>
                    <a:pt x="68" y="20371"/>
                  </a:cubicBezTo>
                  <a:cubicBezTo>
                    <a:pt x="322" y="21073"/>
                    <a:pt x="1339" y="21600"/>
                    <a:pt x="5023" y="21424"/>
                  </a:cubicBezTo>
                  <a:cubicBezTo>
                    <a:pt x="8708" y="21249"/>
                    <a:pt x="15061" y="20371"/>
                    <a:pt x="21414" y="19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9" name="Line"/>
            <p:cNvSpPr/>
            <p:nvPr/>
          </p:nvSpPr>
          <p:spPr>
            <a:xfrm>
              <a:off x="3098800" y="4641850"/>
              <a:ext cx="57150" cy="707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5" fill="norm" stroke="1" extrusionOk="0">
                  <a:moveTo>
                    <a:pt x="0" y="0"/>
                  </a:moveTo>
                  <a:cubicBezTo>
                    <a:pt x="3200" y="2063"/>
                    <a:pt x="6400" y="4127"/>
                    <a:pt x="8400" y="6351"/>
                  </a:cubicBezTo>
                  <a:cubicBezTo>
                    <a:pt x="10400" y="8576"/>
                    <a:pt x="11200" y="10961"/>
                    <a:pt x="10800" y="13153"/>
                  </a:cubicBezTo>
                  <a:cubicBezTo>
                    <a:pt x="10400" y="15346"/>
                    <a:pt x="8800" y="17344"/>
                    <a:pt x="8000" y="18570"/>
                  </a:cubicBezTo>
                  <a:cubicBezTo>
                    <a:pt x="7200" y="19795"/>
                    <a:pt x="7200" y="20246"/>
                    <a:pt x="7600" y="20633"/>
                  </a:cubicBezTo>
                  <a:cubicBezTo>
                    <a:pt x="8000" y="21020"/>
                    <a:pt x="8800" y="21342"/>
                    <a:pt x="11200" y="21471"/>
                  </a:cubicBezTo>
                  <a:cubicBezTo>
                    <a:pt x="13600" y="21600"/>
                    <a:pt x="17600" y="21536"/>
                    <a:pt x="21600" y="214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0" name="Line"/>
            <p:cNvSpPr/>
            <p:nvPr/>
          </p:nvSpPr>
          <p:spPr>
            <a:xfrm>
              <a:off x="3282682" y="4887730"/>
              <a:ext cx="185181" cy="318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6" h="20993" fill="norm" stroke="1" extrusionOk="0">
                  <a:moveTo>
                    <a:pt x="20681" y="3461"/>
                  </a:moveTo>
                  <a:cubicBezTo>
                    <a:pt x="18307" y="3043"/>
                    <a:pt x="15934" y="2624"/>
                    <a:pt x="13085" y="2903"/>
                  </a:cubicBezTo>
                  <a:cubicBezTo>
                    <a:pt x="10237" y="3182"/>
                    <a:pt x="6914" y="4157"/>
                    <a:pt x="4422" y="6596"/>
                  </a:cubicBezTo>
                  <a:cubicBezTo>
                    <a:pt x="1929" y="9035"/>
                    <a:pt x="268" y="12937"/>
                    <a:pt x="30" y="15654"/>
                  </a:cubicBezTo>
                  <a:cubicBezTo>
                    <a:pt x="-207" y="18372"/>
                    <a:pt x="980" y="19904"/>
                    <a:pt x="3116" y="20601"/>
                  </a:cubicBezTo>
                  <a:cubicBezTo>
                    <a:pt x="5252" y="21298"/>
                    <a:pt x="8338" y="21159"/>
                    <a:pt x="11661" y="19417"/>
                  </a:cubicBezTo>
                  <a:cubicBezTo>
                    <a:pt x="14984" y="17675"/>
                    <a:pt x="18545" y="14330"/>
                    <a:pt x="19969" y="10916"/>
                  </a:cubicBezTo>
                  <a:cubicBezTo>
                    <a:pt x="21393" y="7502"/>
                    <a:pt x="20681" y="4018"/>
                    <a:pt x="19613" y="2067"/>
                  </a:cubicBezTo>
                  <a:cubicBezTo>
                    <a:pt x="18545" y="116"/>
                    <a:pt x="17120" y="-302"/>
                    <a:pt x="15459" y="186"/>
                  </a:cubicBezTo>
                  <a:cubicBezTo>
                    <a:pt x="13797" y="673"/>
                    <a:pt x="11898" y="2067"/>
                    <a:pt x="10000" y="34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1" name="Line"/>
            <p:cNvSpPr/>
            <p:nvPr/>
          </p:nvSpPr>
          <p:spPr>
            <a:xfrm>
              <a:off x="3541712" y="5024581"/>
              <a:ext cx="122238" cy="169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2" h="21382" fill="norm" stroke="1" extrusionOk="0">
                  <a:moveTo>
                    <a:pt x="5766" y="2182"/>
                  </a:moveTo>
                  <a:cubicBezTo>
                    <a:pt x="5034" y="6982"/>
                    <a:pt x="4301" y="11782"/>
                    <a:pt x="3386" y="14715"/>
                  </a:cubicBezTo>
                  <a:cubicBezTo>
                    <a:pt x="2471" y="17649"/>
                    <a:pt x="1373" y="18715"/>
                    <a:pt x="640" y="18449"/>
                  </a:cubicBezTo>
                  <a:cubicBezTo>
                    <a:pt x="-92" y="18182"/>
                    <a:pt x="-458" y="16582"/>
                    <a:pt x="1006" y="13515"/>
                  </a:cubicBezTo>
                  <a:cubicBezTo>
                    <a:pt x="2471" y="10449"/>
                    <a:pt x="5766" y="5915"/>
                    <a:pt x="8511" y="3249"/>
                  </a:cubicBezTo>
                  <a:cubicBezTo>
                    <a:pt x="11257" y="582"/>
                    <a:pt x="13454" y="-218"/>
                    <a:pt x="15101" y="49"/>
                  </a:cubicBezTo>
                  <a:cubicBezTo>
                    <a:pt x="16749" y="315"/>
                    <a:pt x="17847" y="1649"/>
                    <a:pt x="18762" y="4715"/>
                  </a:cubicBezTo>
                  <a:cubicBezTo>
                    <a:pt x="19678" y="7782"/>
                    <a:pt x="20410" y="12582"/>
                    <a:pt x="20776" y="15649"/>
                  </a:cubicBezTo>
                  <a:cubicBezTo>
                    <a:pt x="21142" y="18715"/>
                    <a:pt x="21142" y="20049"/>
                    <a:pt x="21142" y="20715"/>
                  </a:cubicBezTo>
                  <a:cubicBezTo>
                    <a:pt x="21142" y="21382"/>
                    <a:pt x="21142" y="21382"/>
                    <a:pt x="21142" y="213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2" name="Line"/>
            <p:cNvSpPr/>
            <p:nvPr/>
          </p:nvSpPr>
          <p:spPr>
            <a:xfrm>
              <a:off x="3748935" y="4989456"/>
              <a:ext cx="200765" cy="153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1" h="21108" fill="norm" stroke="1" extrusionOk="0">
                  <a:moveTo>
                    <a:pt x="2441" y="14238"/>
                  </a:moveTo>
                  <a:cubicBezTo>
                    <a:pt x="4241" y="11902"/>
                    <a:pt x="6041" y="9567"/>
                    <a:pt x="7729" y="8108"/>
                  </a:cubicBezTo>
                  <a:cubicBezTo>
                    <a:pt x="9416" y="6648"/>
                    <a:pt x="10991" y="6065"/>
                    <a:pt x="12454" y="4897"/>
                  </a:cubicBezTo>
                  <a:cubicBezTo>
                    <a:pt x="13916" y="3729"/>
                    <a:pt x="15266" y="1978"/>
                    <a:pt x="15378" y="957"/>
                  </a:cubicBezTo>
                  <a:cubicBezTo>
                    <a:pt x="15491" y="-65"/>
                    <a:pt x="14366" y="-357"/>
                    <a:pt x="12116" y="519"/>
                  </a:cubicBezTo>
                  <a:cubicBezTo>
                    <a:pt x="9866" y="1394"/>
                    <a:pt x="6491" y="3438"/>
                    <a:pt x="4128" y="5773"/>
                  </a:cubicBezTo>
                  <a:cubicBezTo>
                    <a:pt x="1766" y="8108"/>
                    <a:pt x="416" y="10735"/>
                    <a:pt x="79" y="13362"/>
                  </a:cubicBezTo>
                  <a:cubicBezTo>
                    <a:pt x="-259" y="15989"/>
                    <a:pt x="416" y="18616"/>
                    <a:pt x="3566" y="19929"/>
                  </a:cubicBezTo>
                  <a:cubicBezTo>
                    <a:pt x="6716" y="21243"/>
                    <a:pt x="12341" y="21243"/>
                    <a:pt x="15716" y="20951"/>
                  </a:cubicBezTo>
                  <a:cubicBezTo>
                    <a:pt x="19091" y="20659"/>
                    <a:pt x="20216" y="20075"/>
                    <a:pt x="21341" y="194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3" name="Line"/>
            <p:cNvSpPr/>
            <p:nvPr/>
          </p:nvSpPr>
          <p:spPr>
            <a:xfrm>
              <a:off x="3982610" y="4771935"/>
              <a:ext cx="141720" cy="435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6" h="21552" fill="norm" stroke="1" extrusionOk="0">
                  <a:moveTo>
                    <a:pt x="2535" y="791"/>
                  </a:moveTo>
                  <a:cubicBezTo>
                    <a:pt x="1035" y="371"/>
                    <a:pt x="-465" y="-48"/>
                    <a:pt x="135" y="4"/>
                  </a:cubicBezTo>
                  <a:cubicBezTo>
                    <a:pt x="735" y="57"/>
                    <a:pt x="3435" y="581"/>
                    <a:pt x="7485" y="2049"/>
                  </a:cubicBezTo>
                  <a:cubicBezTo>
                    <a:pt x="11535" y="3517"/>
                    <a:pt x="16935" y="5929"/>
                    <a:pt x="19035" y="8393"/>
                  </a:cubicBezTo>
                  <a:cubicBezTo>
                    <a:pt x="21135" y="10857"/>
                    <a:pt x="19935" y="13373"/>
                    <a:pt x="16785" y="15575"/>
                  </a:cubicBezTo>
                  <a:cubicBezTo>
                    <a:pt x="13635" y="17777"/>
                    <a:pt x="8535" y="19665"/>
                    <a:pt x="3435" y="215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4" name="Line"/>
            <p:cNvSpPr/>
            <p:nvPr/>
          </p:nvSpPr>
          <p:spPr>
            <a:xfrm>
              <a:off x="4235450" y="5080000"/>
              <a:ext cx="6350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5" name="Line"/>
            <p:cNvSpPr/>
            <p:nvPr/>
          </p:nvSpPr>
          <p:spPr>
            <a:xfrm>
              <a:off x="4557304" y="4697099"/>
              <a:ext cx="144618" cy="460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5" h="21445" fill="norm" stroke="1" extrusionOk="0">
                  <a:moveTo>
                    <a:pt x="2112" y="10149"/>
                  </a:moveTo>
                  <a:cubicBezTo>
                    <a:pt x="2112" y="13107"/>
                    <a:pt x="2112" y="16066"/>
                    <a:pt x="2112" y="17792"/>
                  </a:cubicBezTo>
                  <a:cubicBezTo>
                    <a:pt x="2112" y="19518"/>
                    <a:pt x="2112" y="20012"/>
                    <a:pt x="2112" y="20505"/>
                  </a:cubicBezTo>
                  <a:cubicBezTo>
                    <a:pt x="2112" y="20998"/>
                    <a:pt x="2112" y="21491"/>
                    <a:pt x="1808" y="21442"/>
                  </a:cubicBezTo>
                  <a:cubicBezTo>
                    <a:pt x="1503" y="21392"/>
                    <a:pt x="895" y="20801"/>
                    <a:pt x="439" y="18779"/>
                  </a:cubicBezTo>
                  <a:cubicBezTo>
                    <a:pt x="-18" y="16757"/>
                    <a:pt x="-322" y="13305"/>
                    <a:pt x="591" y="10149"/>
                  </a:cubicBezTo>
                  <a:cubicBezTo>
                    <a:pt x="1503" y="6992"/>
                    <a:pt x="3633" y="4132"/>
                    <a:pt x="5154" y="2455"/>
                  </a:cubicBezTo>
                  <a:cubicBezTo>
                    <a:pt x="6675" y="779"/>
                    <a:pt x="7588" y="286"/>
                    <a:pt x="8957" y="88"/>
                  </a:cubicBezTo>
                  <a:cubicBezTo>
                    <a:pt x="10326" y="-109"/>
                    <a:pt x="12151" y="-10"/>
                    <a:pt x="14585" y="729"/>
                  </a:cubicBezTo>
                  <a:cubicBezTo>
                    <a:pt x="17019" y="1469"/>
                    <a:pt x="20061" y="2850"/>
                    <a:pt x="20670" y="4280"/>
                  </a:cubicBezTo>
                  <a:cubicBezTo>
                    <a:pt x="21278" y="5710"/>
                    <a:pt x="19453" y="7190"/>
                    <a:pt x="15954" y="8423"/>
                  </a:cubicBezTo>
                  <a:cubicBezTo>
                    <a:pt x="12455" y="9655"/>
                    <a:pt x="7284" y="10642"/>
                    <a:pt x="2112" y="116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6" name="Line"/>
            <p:cNvSpPr/>
            <p:nvPr/>
          </p:nvSpPr>
          <p:spPr>
            <a:xfrm>
              <a:off x="4692649" y="4889500"/>
              <a:ext cx="165101" cy="207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4" fill="norm" stroke="1" extrusionOk="0">
                  <a:moveTo>
                    <a:pt x="0" y="5891"/>
                  </a:moveTo>
                  <a:cubicBezTo>
                    <a:pt x="831" y="5018"/>
                    <a:pt x="1662" y="4145"/>
                    <a:pt x="2769" y="3927"/>
                  </a:cubicBezTo>
                  <a:cubicBezTo>
                    <a:pt x="3877" y="3709"/>
                    <a:pt x="5262" y="4145"/>
                    <a:pt x="6785" y="6436"/>
                  </a:cubicBezTo>
                  <a:cubicBezTo>
                    <a:pt x="8308" y="8727"/>
                    <a:pt x="9969" y="12873"/>
                    <a:pt x="10800" y="15491"/>
                  </a:cubicBezTo>
                  <a:cubicBezTo>
                    <a:pt x="11631" y="18109"/>
                    <a:pt x="11631" y="19200"/>
                    <a:pt x="10800" y="20073"/>
                  </a:cubicBezTo>
                  <a:cubicBezTo>
                    <a:pt x="9969" y="20945"/>
                    <a:pt x="8308" y="21600"/>
                    <a:pt x="7200" y="21382"/>
                  </a:cubicBezTo>
                  <a:cubicBezTo>
                    <a:pt x="6092" y="21164"/>
                    <a:pt x="5538" y="20073"/>
                    <a:pt x="6231" y="17018"/>
                  </a:cubicBezTo>
                  <a:cubicBezTo>
                    <a:pt x="6923" y="13964"/>
                    <a:pt x="8862" y="8945"/>
                    <a:pt x="11631" y="5782"/>
                  </a:cubicBezTo>
                  <a:cubicBezTo>
                    <a:pt x="14400" y="2618"/>
                    <a:pt x="18000" y="130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7" name="Line"/>
            <p:cNvSpPr/>
            <p:nvPr/>
          </p:nvSpPr>
          <p:spPr>
            <a:xfrm>
              <a:off x="4955547" y="4746002"/>
              <a:ext cx="219703" cy="354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1" h="21258" fill="norm" stroke="1" extrusionOk="0">
                  <a:moveTo>
                    <a:pt x="19317" y="2134"/>
                  </a:moveTo>
                  <a:cubicBezTo>
                    <a:pt x="18706" y="1372"/>
                    <a:pt x="18094" y="609"/>
                    <a:pt x="17279" y="228"/>
                  </a:cubicBezTo>
                  <a:cubicBezTo>
                    <a:pt x="16464" y="-153"/>
                    <a:pt x="15445" y="-153"/>
                    <a:pt x="13509" y="991"/>
                  </a:cubicBezTo>
                  <a:cubicBezTo>
                    <a:pt x="11574" y="2134"/>
                    <a:pt x="8721" y="4421"/>
                    <a:pt x="6174" y="7153"/>
                  </a:cubicBezTo>
                  <a:cubicBezTo>
                    <a:pt x="3626" y="9885"/>
                    <a:pt x="1385" y="13061"/>
                    <a:pt x="468" y="15348"/>
                  </a:cubicBezTo>
                  <a:cubicBezTo>
                    <a:pt x="-449" y="17635"/>
                    <a:pt x="-41" y="19033"/>
                    <a:pt x="1894" y="19986"/>
                  </a:cubicBezTo>
                  <a:cubicBezTo>
                    <a:pt x="3830" y="20939"/>
                    <a:pt x="7294" y="21447"/>
                    <a:pt x="10759" y="21193"/>
                  </a:cubicBezTo>
                  <a:cubicBezTo>
                    <a:pt x="14223" y="20939"/>
                    <a:pt x="17687" y="19922"/>
                    <a:pt x="21151" y="189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8" name="Line"/>
            <p:cNvSpPr/>
            <p:nvPr/>
          </p:nvSpPr>
          <p:spPr>
            <a:xfrm>
              <a:off x="5153057" y="4852846"/>
              <a:ext cx="536543" cy="20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225" fill="norm" stroke="1" extrusionOk="0">
                  <a:moveTo>
                    <a:pt x="3176" y="13877"/>
                  </a:moveTo>
                  <a:cubicBezTo>
                    <a:pt x="3684" y="10537"/>
                    <a:pt x="4192" y="7196"/>
                    <a:pt x="4361" y="4970"/>
                  </a:cubicBezTo>
                  <a:cubicBezTo>
                    <a:pt x="4531" y="2743"/>
                    <a:pt x="4361" y="1629"/>
                    <a:pt x="3980" y="1073"/>
                  </a:cubicBezTo>
                  <a:cubicBezTo>
                    <a:pt x="3599" y="516"/>
                    <a:pt x="3006" y="516"/>
                    <a:pt x="2286" y="3077"/>
                  </a:cubicBezTo>
                  <a:cubicBezTo>
                    <a:pt x="1566" y="5638"/>
                    <a:pt x="719" y="10759"/>
                    <a:pt x="296" y="13877"/>
                  </a:cubicBezTo>
                  <a:cubicBezTo>
                    <a:pt x="-128" y="16994"/>
                    <a:pt x="-128" y="18108"/>
                    <a:pt x="507" y="19110"/>
                  </a:cubicBezTo>
                  <a:cubicBezTo>
                    <a:pt x="1143" y="20112"/>
                    <a:pt x="2413" y="21003"/>
                    <a:pt x="3557" y="19555"/>
                  </a:cubicBezTo>
                  <a:cubicBezTo>
                    <a:pt x="4700" y="18108"/>
                    <a:pt x="5717" y="14322"/>
                    <a:pt x="6225" y="11316"/>
                  </a:cubicBezTo>
                  <a:cubicBezTo>
                    <a:pt x="6733" y="8310"/>
                    <a:pt x="6733" y="6083"/>
                    <a:pt x="6437" y="4302"/>
                  </a:cubicBezTo>
                  <a:cubicBezTo>
                    <a:pt x="6140" y="2520"/>
                    <a:pt x="5547" y="1184"/>
                    <a:pt x="5039" y="516"/>
                  </a:cubicBezTo>
                  <a:cubicBezTo>
                    <a:pt x="4531" y="-152"/>
                    <a:pt x="4107" y="-152"/>
                    <a:pt x="3896" y="405"/>
                  </a:cubicBezTo>
                  <a:cubicBezTo>
                    <a:pt x="3684" y="961"/>
                    <a:pt x="3684" y="2075"/>
                    <a:pt x="3853" y="3634"/>
                  </a:cubicBezTo>
                  <a:cubicBezTo>
                    <a:pt x="4023" y="5192"/>
                    <a:pt x="4361" y="7196"/>
                    <a:pt x="4785" y="8421"/>
                  </a:cubicBezTo>
                  <a:cubicBezTo>
                    <a:pt x="5208" y="9646"/>
                    <a:pt x="5717" y="10091"/>
                    <a:pt x="6267" y="10091"/>
                  </a:cubicBezTo>
                  <a:cubicBezTo>
                    <a:pt x="6818" y="10091"/>
                    <a:pt x="7411" y="9646"/>
                    <a:pt x="7750" y="9980"/>
                  </a:cubicBezTo>
                  <a:cubicBezTo>
                    <a:pt x="8088" y="10314"/>
                    <a:pt x="8173" y="11427"/>
                    <a:pt x="8216" y="12541"/>
                  </a:cubicBezTo>
                  <a:cubicBezTo>
                    <a:pt x="8258" y="13654"/>
                    <a:pt x="8258" y="14768"/>
                    <a:pt x="8216" y="15881"/>
                  </a:cubicBezTo>
                  <a:cubicBezTo>
                    <a:pt x="8173" y="16994"/>
                    <a:pt x="8088" y="18108"/>
                    <a:pt x="8004" y="18108"/>
                  </a:cubicBezTo>
                  <a:cubicBezTo>
                    <a:pt x="7919" y="18108"/>
                    <a:pt x="7834" y="16994"/>
                    <a:pt x="8004" y="15213"/>
                  </a:cubicBezTo>
                  <a:cubicBezTo>
                    <a:pt x="8173" y="13432"/>
                    <a:pt x="8597" y="10982"/>
                    <a:pt x="9063" y="9089"/>
                  </a:cubicBezTo>
                  <a:cubicBezTo>
                    <a:pt x="9528" y="7196"/>
                    <a:pt x="10037" y="5860"/>
                    <a:pt x="10503" y="5415"/>
                  </a:cubicBezTo>
                  <a:cubicBezTo>
                    <a:pt x="10968" y="4970"/>
                    <a:pt x="11392" y="5415"/>
                    <a:pt x="11688" y="7196"/>
                  </a:cubicBezTo>
                  <a:cubicBezTo>
                    <a:pt x="11985" y="8978"/>
                    <a:pt x="12154" y="12095"/>
                    <a:pt x="12239" y="14211"/>
                  </a:cubicBezTo>
                  <a:cubicBezTo>
                    <a:pt x="12324" y="16326"/>
                    <a:pt x="12324" y="17440"/>
                    <a:pt x="12366" y="18553"/>
                  </a:cubicBezTo>
                  <a:cubicBezTo>
                    <a:pt x="12408" y="19667"/>
                    <a:pt x="12493" y="20780"/>
                    <a:pt x="12747" y="21114"/>
                  </a:cubicBezTo>
                  <a:cubicBezTo>
                    <a:pt x="13001" y="21448"/>
                    <a:pt x="13425" y="21003"/>
                    <a:pt x="13764" y="20112"/>
                  </a:cubicBezTo>
                  <a:cubicBezTo>
                    <a:pt x="14103" y="19221"/>
                    <a:pt x="14357" y="17885"/>
                    <a:pt x="14696" y="16215"/>
                  </a:cubicBezTo>
                  <a:cubicBezTo>
                    <a:pt x="15034" y="14545"/>
                    <a:pt x="15458" y="12541"/>
                    <a:pt x="15881" y="11427"/>
                  </a:cubicBezTo>
                  <a:cubicBezTo>
                    <a:pt x="16305" y="10314"/>
                    <a:pt x="16728" y="10091"/>
                    <a:pt x="17152" y="9646"/>
                  </a:cubicBezTo>
                  <a:cubicBezTo>
                    <a:pt x="17576" y="9201"/>
                    <a:pt x="17999" y="8533"/>
                    <a:pt x="18338" y="7753"/>
                  </a:cubicBezTo>
                  <a:cubicBezTo>
                    <a:pt x="18677" y="6974"/>
                    <a:pt x="18931" y="6083"/>
                    <a:pt x="18677" y="5638"/>
                  </a:cubicBezTo>
                  <a:cubicBezTo>
                    <a:pt x="18423" y="5192"/>
                    <a:pt x="17660" y="5192"/>
                    <a:pt x="16983" y="5972"/>
                  </a:cubicBezTo>
                  <a:cubicBezTo>
                    <a:pt x="16305" y="6751"/>
                    <a:pt x="15712" y="8310"/>
                    <a:pt x="15373" y="9757"/>
                  </a:cubicBezTo>
                  <a:cubicBezTo>
                    <a:pt x="15034" y="11205"/>
                    <a:pt x="14950" y="12541"/>
                    <a:pt x="15034" y="13654"/>
                  </a:cubicBezTo>
                  <a:cubicBezTo>
                    <a:pt x="15119" y="14768"/>
                    <a:pt x="15373" y="15658"/>
                    <a:pt x="16474" y="16326"/>
                  </a:cubicBezTo>
                  <a:cubicBezTo>
                    <a:pt x="17576" y="16994"/>
                    <a:pt x="19524" y="17440"/>
                    <a:pt x="21472" y="178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9" name="Line"/>
            <p:cNvSpPr/>
            <p:nvPr/>
          </p:nvSpPr>
          <p:spPr>
            <a:xfrm>
              <a:off x="5708650" y="4766404"/>
              <a:ext cx="158928" cy="389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501" fill="norm" stroke="1" extrusionOk="0">
                  <a:moveTo>
                    <a:pt x="6821" y="835"/>
                  </a:moveTo>
                  <a:cubicBezTo>
                    <a:pt x="7674" y="368"/>
                    <a:pt x="8526" y="-99"/>
                    <a:pt x="9947" y="18"/>
                  </a:cubicBezTo>
                  <a:cubicBezTo>
                    <a:pt x="11368" y="135"/>
                    <a:pt x="13358" y="835"/>
                    <a:pt x="15774" y="2820"/>
                  </a:cubicBezTo>
                  <a:cubicBezTo>
                    <a:pt x="18189" y="4805"/>
                    <a:pt x="21032" y="8074"/>
                    <a:pt x="21316" y="10759"/>
                  </a:cubicBezTo>
                  <a:cubicBezTo>
                    <a:pt x="21600" y="13445"/>
                    <a:pt x="19326" y="15546"/>
                    <a:pt x="15347" y="17239"/>
                  </a:cubicBezTo>
                  <a:cubicBezTo>
                    <a:pt x="11368" y="18932"/>
                    <a:pt x="5684" y="20217"/>
                    <a:pt x="0" y="215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0" name="Line"/>
            <p:cNvSpPr/>
            <p:nvPr/>
          </p:nvSpPr>
          <p:spPr>
            <a:xfrm>
              <a:off x="1162050" y="5518150"/>
              <a:ext cx="5022850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8894"/>
                  </a:moveTo>
                  <a:cubicBezTo>
                    <a:pt x="328" y="8047"/>
                    <a:pt x="655" y="7200"/>
                    <a:pt x="1001" y="6141"/>
                  </a:cubicBezTo>
                  <a:cubicBezTo>
                    <a:pt x="1347" y="5082"/>
                    <a:pt x="1711" y="3812"/>
                    <a:pt x="2039" y="2965"/>
                  </a:cubicBezTo>
                  <a:cubicBezTo>
                    <a:pt x="2367" y="2118"/>
                    <a:pt x="2658" y="1694"/>
                    <a:pt x="3008" y="1271"/>
                  </a:cubicBezTo>
                  <a:cubicBezTo>
                    <a:pt x="3359" y="847"/>
                    <a:pt x="3768" y="424"/>
                    <a:pt x="4119" y="212"/>
                  </a:cubicBezTo>
                  <a:cubicBezTo>
                    <a:pt x="4469" y="0"/>
                    <a:pt x="4761" y="0"/>
                    <a:pt x="5079" y="0"/>
                  </a:cubicBezTo>
                  <a:cubicBezTo>
                    <a:pt x="5398" y="0"/>
                    <a:pt x="5744" y="0"/>
                    <a:pt x="6085" y="0"/>
                  </a:cubicBezTo>
                  <a:cubicBezTo>
                    <a:pt x="6426" y="0"/>
                    <a:pt x="6763" y="0"/>
                    <a:pt x="7114" y="212"/>
                  </a:cubicBezTo>
                  <a:cubicBezTo>
                    <a:pt x="7464" y="424"/>
                    <a:pt x="7828" y="847"/>
                    <a:pt x="8192" y="1271"/>
                  </a:cubicBezTo>
                  <a:cubicBezTo>
                    <a:pt x="8556" y="1694"/>
                    <a:pt x="8920" y="2118"/>
                    <a:pt x="9298" y="2329"/>
                  </a:cubicBezTo>
                  <a:cubicBezTo>
                    <a:pt x="9676" y="2541"/>
                    <a:pt x="10067" y="2541"/>
                    <a:pt x="10463" y="2541"/>
                  </a:cubicBezTo>
                  <a:cubicBezTo>
                    <a:pt x="10859" y="2541"/>
                    <a:pt x="11260" y="2541"/>
                    <a:pt x="11560" y="2541"/>
                  </a:cubicBezTo>
                  <a:cubicBezTo>
                    <a:pt x="11860" y="2541"/>
                    <a:pt x="12061" y="2541"/>
                    <a:pt x="12270" y="2541"/>
                  </a:cubicBezTo>
                  <a:cubicBezTo>
                    <a:pt x="12479" y="2541"/>
                    <a:pt x="12698" y="2541"/>
                    <a:pt x="12903" y="2541"/>
                  </a:cubicBezTo>
                  <a:cubicBezTo>
                    <a:pt x="13107" y="2541"/>
                    <a:pt x="13299" y="2541"/>
                    <a:pt x="13508" y="2541"/>
                  </a:cubicBezTo>
                  <a:cubicBezTo>
                    <a:pt x="13717" y="2541"/>
                    <a:pt x="13945" y="2541"/>
                    <a:pt x="14159" y="2541"/>
                  </a:cubicBezTo>
                  <a:cubicBezTo>
                    <a:pt x="14373" y="2541"/>
                    <a:pt x="14573" y="2541"/>
                    <a:pt x="14782" y="2541"/>
                  </a:cubicBezTo>
                  <a:cubicBezTo>
                    <a:pt x="14992" y="2541"/>
                    <a:pt x="15210" y="2541"/>
                    <a:pt x="15520" y="2753"/>
                  </a:cubicBezTo>
                  <a:cubicBezTo>
                    <a:pt x="15829" y="2965"/>
                    <a:pt x="16230" y="3388"/>
                    <a:pt x="16630" y="3812"/>
                  </a:cubicBezTo>
                  <a:cubicBezTo>
                    <a:pt x="17031" y="4235"/>
                    <a:pt x="17431" y="4659"/>
                    <a:pt x="17804" y="5082"/>
                  </a:cubicBezTo>
                  <a:cubicBezTo>
                    <a:pt x="18177" y="5506"/>
                    <a:pt x="18523" y="5929"/>
                    <a:pt x="18897" y="6776"/>
                  </a:cubicBezTo>
                  <a:cubicBezTo>
                    <a:pt x="19270" y="7624"/>
                    <a:pt x="19670" y="8894"/>
                    <a:pt x="20043" y="10588"/>
                  </a:cubicBezTo>
                  <a:cubicBezTo>
                    <a:pt x="20417" y="12282"/>
                    <a:pt x="20763" y="14400"/>
                    <a:pt x="21017" y="16306"/>
                  </a:cubicBezTo>
                  <a:cubicBezTo>
                    <a:pt x="21272" y="18212"/>
                    <a:pt x="21436" y="1990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1" name="Line"/>
            <p:cNvSpPr/>
            <p:nvPr/>
          </p:nvSpPr>
          <p:spPr>
            <a:xfrm>
              <a:off x="1190872" y="5642376"/>
              <a:ext cx="179732" cy="478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398" fill="norm" stroke="1" extrusionOk="0">
                  <a:moveTo>
                    <a:pt x="8636" y="11777"/>
                  </a:moveTo>
                  <a:cubicBezTo>
                    <a:pt x="7882" y="14240"/>
                    <a:pt x="7129" y="16703"/>
                    <a:pt x="6626" y="18172"/>
                  </a:cubicBezTo>
                  <a:cubicBezTo>
                    <a:pt x="6124" y="19640"/>
                    <a:pt x="5873" y="20114"/>
                    <a:pt x="5371" y="20540"/>
                  </a:cubicBezTo>
                  <a:cubicBezTo>
                    <a:pt x="4868" y="20966"/>
                    <a:pt x="4115" y="21345"/>
                    <a:pt x="3236" y="21393"/>
                  </a:cubicBezTo>
                  <a:cubicBezTo>
                    <a:pt x="2357" y="21440"/>
                    <a:pt x="1352" y="21156"/>
                    <a:pt x="724" y="20445"/>
                  </a:cubicBezTo>
                  <a:cubicBezTo>
                    <a:pt x="96" y="19735"/>
                    <a:pt x="-155" y="18598"/>
                    <a:pt x="96" y="16229"/>
                  </a:cubicBezTo>
                  <a:cubicBezTo>
                    <a:pt x="347" y="13861"/>
                    <a:pt x="1101" y="10261"/>
                    <a:pt x="2859" y="7419"/>
                  </a:cubicBezTo>
                  <a:cubicBezTo>
                    <a:pt x="4617" y="4577"/>
                    <a:pt x="7380" y="2493"/>
                    <a:pt x="10017" y="1308"/>
                  </a:cubicBezTo>
                  <a:cubicBezTo>
                    <a:pt x="12654" y="124"/>
                    <a:pt x="15166" y="-160"/>
                    <a:pt x="17301" y="77"/>
                  </a:cubicBezTo>
                  <a:cubicBezTo>
                    <a:pt x="19436" y="314"/>
                    <a:pt x="21194" y="1072"/>
                    <a:pt x="21319" y="2303"/>
                  </a:cubicBezTo>
                  <a:cubicBezTo>
                    <a:pt x="21445" y="3535"/>
                    <a:pt x="19938" y="5240"/>
                    <a:pt x="17426" y="6708"/>
                  </a:cubicBezTo>
                  <a:cubicBezTo>
                    <a:pt x="14915" y="8177"/>
                    <a:pt x="11398" y="9408"/>
                    <a:pt x="7882" y="106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2" name="Line"/>
            <p:cNvSpPr/>
            <p:nvPr/>
          </p:nvSpPr>
          <p:spPr>
            <a:xfrm>
              <a:off x="1308100" y="5816600"/>
              <a:ext cx="196850" cy="210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4" fill="norm" stroke="1" extrusionOk="0">
                  <a:moveTo>
                    <a:pt x="0" y="8341"/>
                  </a:moveTo>
                  <a:cubicBezTo>
                    <a:pt x="1161" y="8127"/>
                    <a:pt x="2323" y="7913"/>
                    <a:pt x="3832" y="8982"/>
                  </a:cubicBezTo>
                  <a:cubicBezTo>
                    <a:pt x="5342" y="10051"/>
                    <a:pt x="7200" y="12404"/>
                    <a:pt x="8245" y="14115"/>
                  </a:cubicBezTo>
                  <a:cubicBezTo>
                    <a:pt x="9290" y="15826"/>
                    <a:pt x="9523" y="16895"/>
                    <a:pt x="9523" y="17964"/>
                  </a:cubicBezTo>
                  <a:cubicBezTo>
                    <a:pt x="9523" y="19034"/>
                    <a:pt x="9290" y="20103"/>
                    <a:pt x="8594" y="20745"/>
                  </a:cubicBezTo>
                  <a:cubicBezTo>
                    <a:pt x="7897" y="21386"/>
                    <a:pt x="6735" y="21600"/>
                    <a:pt x="5574" y="20103"/>
                  </a:cubicBezTo>
                  <a:cubicBezTo>
                    <a:pt x="4413" y="18606"/>
                    <a:pt x="3252" y="15398"/>
                    <a:pt x="4297" y="11869"/>
                  </a:cubicBezTo>
                  <a:cubicBezTo>
                    <a:pt x="5342" y="8341"/>
                    <a:pt x="8594" y="4491"/>
                    <a:pt x="11845" y="2459"/>
                  </a:cubicBezTo>
                  <a:cubicBezTo>
                    <a:pt x="15097" y="428"/>
                    <a:pt x="18348" y="2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3" name="Line"/>
            <p:cNvSpPr/>
            <p:nvPr/>
          </p:nvSpPr>
          <p:spPr>
            <a:xfrm>
              <a:off x="1526990" y="5761181"/>
              <a:ext cx="155761" cy="322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3" h="21485" fill="norm" stroke="1" extrusionOk="0">
                  <a:moveTo>
                    <a:pt x="20643" y="1579"/>
                  </a:moveTo>
                  <a:cubicBezTo>
                    <a:pt x="19801" y="873"/>
                    <a:pt x="18960" y="167"/>
                    <a:pt x="17557" y="26"/>
                  </a:cubicBezTo>
                  <a:cubicBezTo>
                    <a:pt x="16155" y="-115"/>
                    <a:pt x="14191" y="309"/>
                    <a:pt x="11386" y="1720"/>
                  </a:cubicBezTo>
                  <a:cubicBezTo>
                    <a:pt x="8581" y="3132"/>
                    <a:pt x="4934" y="5532"/>
                    <a:pt x="2549" y="8426"/>
                  </a:cubicBezTo>
                  <a:cubicBezTo>
                    <a:pt x="165" y="11320"/>
                    <a:pt x="-957" y="14709"/>
                    <a:pt x="1007" y="16967"/>
                  </a:cubicBezTo>
                  <a:cubicBezTo>
                    <a:pt x="2970" y="19226"/>
                    <a:pt x="8020" y="20356"/>
                    <a:pt x="13069" y="214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4" name="Line"/>
            <p:cNvSpPr/>
            <p:nvPr/>
          </p:nvSpPr>
          <p:spPr>
            <a:xfrm>
              <a:off x="1640037" y="5718929"/>
              <a:ext cx="154897" cy="383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384" fill="norm" stroke="1" extrusionOk="0">
                  <a:moveTo>
                    <a:pt x="4138" y="21027"/>
                  </a:moveTo>
                  <a:cubicBezTo>
                    <a:pt x="2679" y="21263"/>
                    <a:pt x="1219" y="21499"/>
                    <a:pt x="490" y="21322"/>
                  </a:cubicBezTo>
                  <a:cubicBezTo>
                    <a:pt x="-240" y="21145"/>
                    <a:pt x="-240" y="20555"/>
                    <a:pt x="1074" y="18725"/>
                  </a:cubicBezTo>
                  <a:cubicBezTo>
                    <a:pt x="2387" y="16896"/>
                    <a:pt x="5014" y="13827"/>
                    <a:pt x="8079" y="10640"/>
                  </a:cubicBezTo>
                  <a:cubicBezTo>
                    <a:pt x="11144" y="7453"/>
                    <a:pt x="14646" y="4148"/>
                    <a:pt x="16836" y="2260"/>
                  </a:cubicBezTo>
                  <a:cubicBezTo>
                    <a:pt x="19025" y="371"/>
                    <a:pt x="19901" y="-101"/>
                    <a:pt x="20338" y="17"/>
                  </a:cubicBezTo>
                  <a:cubicBezTo>
                    <a:pt x="20776" y="135"/>
                    <a:pt x="20776" y="843"/>
                    <a:pt x="20922" y="3499"/>
                  </a:cubicBezTo>
                  <a:cubicBezTo>
                    <a:pt x="21068" y="6155"/>
                    <a:pt x="21360" y="10758"/>
                    <a:pt x="21360" y="13355"/>
                  </a:cubicBezTo>
                  <a:cubicBezTo>
                    <a:pt x="21360" y="15951"/>
                    <a:pt x="21068" y="16542"/>
                    <a:pt x="20776" y="171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5" name="Line"/>
            <p:cNvSpPr/>
            <p:nvPr/>
          </p:nvSpPr>
          <p:spPr>
            <a:xfrm>
              <a:off x="1651000" y="5937199"/>
              <a:ext cx="139700" cy="25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9978"/>
                  </a:moveTo>
                  <a:cubicBezTo>
                    <a:pt x="3273" y="11670"/>
                    <a:pt x="6545" y="3363"/>
                    <a:pt x="10145" y="870"/>
                  </a:cubicBezTo>
                  <a:cubicBezTo>
                    <a:pt x="13745" y="-1622"/>
                    <a:pt x="17673" y="1701"/>
                    <a:pt x="21600" y="5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6" name="Line"/>
            <p:cNvSpPr/>
            <p:nvPr/>
          </p:nvSpPr>
          <p:spPr>
            <a:xfrm>
              <a:off x="1790700" y="5742106"/>
              <a:ext cx="155328" cy="322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486" fill="norm" stroke="1" extrusionOk="0">
                  <a:moveTo>
                    <a:pt x="0" y="21486"/>
                  </a:moveTo>
                  <a:cubicBezTo>
                    <a:pt x="292" y="19510"/>
                    <a:pt x="584" y="17533"/>
                    <a:pt x="2919" y="14427"/>
                  </a:cubicBezTo>
                  <a:cubicBezTo>
                    <a:pt x="5254" y="11321"/>
                    <a:pt x="9632" y="7086"/>
                    <a:pt x="12405" y="4615"/>
                  </a:cubicBezTo>
                  <a:cubicBezTo>
                    <a:pt x="15178" y="2145"/>
                    <a:pt x="16346" y="1439"/>
                    <a:pt x="17514" y="874"/>
                  </a:cubicBezTo>
                  <a:cubicBezTo>
                    <a:pt x="18681" y="310"/>
                    <a:pt x="19849" y="-114"/>
                    <a:pt x="20578" y="27"/>
                  </a:cubicBezTo>
                  <a:cubicBezTo>
                    <a:pt x="21308" y="168"/>
                    <a:pt x="21600" y="874"/>
                    <a:pt x="21308" y="3204"/>
                  </a:cubicBezTo>
                  <a:cubicBezTo>
                    <a:pt x="21016" y="5533"/>
                    <a:pt x="20141" y="9486"/>
                    <a:pt x="19557" y="12239"/>
                  </a:cubicBezTo>
                  <a:cubicBezTo>
                    <a:pt x="18973" y="14992"/>
                    <a:pt x="18681" y="16545"/>
                    <a:pt x="18389" y="180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7" name="Line"/>
            <p:cNvSpPr/>
            <p:nvPr/>
          </p:nvSpPr>
          <p:spPr>
            <a:xfrm>
              <a:off x="1790649" y="5880100"/>
              <a:ext cx="152452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600" fill="norm" stroke="1" extrusionOk="0">
                  <a:moveTo>
                    <a:pt x="895" y="21600"/>
                  </a:moveTo>
                  <a:cubicBezTo>
                    <a:pt x="303" y="18600"/>
                    <a:pt x="-289" y="15600"/>
                    <a:pt x="155" y="13200"/>
                  </a:cubicBezTo>
                  <a:cubicBezTo>
                    <a:pt x="599" y="10800"/>
                    <a:pt x="2078" y="9000"/>
                    <a:pt x="5777" y="6900"/>
                  </a:cubicBezTo>
                  <a:cubicBezTo>
                    <a:pt x="9475" y="4800"/>
                    <a:pt x="15393" y="2400"/>
                    <a:pt x="2131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8" name="Line"/>
            <p:cNvSpPr/>
            <p:nvPr/>
          </p:nvSpPr>
          <p:spPr>
            <a:xfrm>
              <a:off x="1936199" y="5772150"/>
              <a:ext cx="165652" cy="240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516" fill="norm" stroke="1" extrusionOk="0">
                  <a:moveTo>
                    <a:pt x="13195" y="0"/>
                  </a:moveTo>
                  <a:cubicBezTo>
                    <a:pt x="10188" y="4547"/>
                    <a:pt x="7180" y="9095"/>
                    <a:pt x="5130" y="11937"/>
                  </a:cubicBezTo>
                  <a:cubicBezTo>
                    <a:pt x="3079" y="14779"/>
                    <a:pt x="1985" y="15916"/>
                    <a:pt x="1165" y="17053"/>
                  </a:cubicBezTo>
                  <a:cubicBezTo>
                    <a:pt x="345" y="18189"/>
                    <a:pt x="-202" y="19326"/>
                    <a:pt x="71" y="20179"/>
                  </a:cubicBezTo>
                  <a:cubicBezTo>
                    <a:pt x="345" y="21032"/>
                    <a:pt x="1439" y="21600"/>
                    <a:pt x="5130" y="21505"/>
                  </a:cubicBezTo>
                  <a:cubicBezTo>
                    <a:pt x="8821" y="21411"/>
                    <a:pt x="15109" y="20653"/>
                    <a:pt x="21398" y="198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9" name="Line"/>
            <p:cNvSpPr/>
            <p:nvPr/>
          </p:nvSpPr>
          <p:spPr>
            <a:xfrm>
              <a:off x="2152650" y="5632450"/>
              <a:ext cx="59267" cy="552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5" h="21600" fill="norm" stroke="1" extrusionOk="0">
                  <a:moveTo>
                    <a:pt x="20110" y="0"/>
                  </a:moveTo>
                  <a:cubicBezTo>
                    <a:pt x="20855" y="2152"/>
                    <a:pt x="21600" y="4303"/>
                    <a:pt x="19366" y="6993"/>
                  </a:cubicBezTo>
                  <a:cubicBezTo>
                    <a:pt x="17131" y="9683"/>
                    <a:pt x="11917" y="12910"/>
                    <a:pt x="8193" y="15434"/>
                  </a:cubicBezTo>
                  <a:cubicBezTo>
                    <a:pt x="4469" y="17959"/>
                    <a:pt x="2234" y="1977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0" name="Line"/>
            <p:cNvSpPr/>
            <p:nvPr/>
          </p:nvSpPr>
          <p:spPr>
            <a:xfrm>
              <a:off x="2262501" y="5809583"/>
              <a:ext cx="174529" cy="271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3" h="21188" fill="norm" stroke="1" extrusionOk="0">
                  <a:moveTo>
                    <a:pt x="14257" y="52"/>
                  </a:moveTo>
                  <a:cubicBezTo>
                    <a:pt x="11970" y="1206"/>
                    <a:pt x="9683" y="2360"/>
                    <a:pt x="7142" y="4751"/>
                  </a:cubicBezTo>
                  <a:cubicBezTo>
                    <a:pt x="4600" y="7142"/>
                    <a:pt x="1805" y="10769"/>
                    <a:pt x="662" y="13572"/>
                  </a:cubicBezTo>
                  <a:cubicBezTo>
                    <a:pt x="-482" y="16375"/>
                    <a:pt x="26" y="18354"/>
                    <a:pt x="916" y="19591"/>
                  </a:cubicBezTo>
                  <a:cubicBezTo>
                    <a:pt x="1805" y="20827"/>
                    <a:pt x="3076" y="21322"/>
                    <a:pt x="5109" y="21157"/>
                  </a:cubicBezTo>
                  <a:cubicBezTo>
                    <a:pt x="7142" y="20992"/>
                    <a:pt x="9937" y="20168"/>
                    <a:pt x="12732" y="18024"/>
                  </a:cubicBezTo>
                  <a:cubicBezTo>
                    <a:pt x="15527" y="15881"/>
                    <a:pt x="18323" y="12418"/>
                    <a:pt x="19720" y="9698"/>
                  </a:cubicBezTo>
                  <a:cubicBezTo>
                    <a:pt x="21118" y="6977"/>
                    <a:pt x="21118" y="4998"/>
                    <a:pt x="20737" y="3514"/>
                  </a:cubicBezTo>
                  <a:cubicBezTo>
                    <a:pt x="20356" y="2030"/>
                    <a:pt x="19593" y="1041"/>
                    <a:pt x="18323" y="464"/>
                  </a:cubicBezTo>
                  <a:cubicBezTo>
                    <a:pt x="17052" y="-113"/>
                    <a:pt x="15273" y="-278"/>
                    <a:pt x="13622" y="711"/>
                  </a:cubicBezTo>
                  <a:cubicBezTo>
                    <a:pt x="11970" y="1701"/>
                    <a:pt x="10445" y="3844"/>
                    <a:pt x="8920" y="59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1" name="Line"/>
            <p:cNvSpPr/>
            <p:nvPr/>
          </p:nvSpPr>
          <p:spPr>
            <a:xfrm>
              <a:off x="2482850" y="5861997"/>
              <a:ext cx="82550" cy="119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0" fill="norm" stroke="1" extrusionOk="0">
                  <a:moveTo>
                    <a:pt x="0" y="7788"/>
                  </a:moveTo>
                  <a:cubicBezTo>
                    <a:pt x="1662" y="9304"/>
                    <a:pt x="3323" y="10819"/>
                    <a:pt x="3877" y="13283"/>
                  </a:cubicBezTo>
                  <a:cubicBezTo>
                    <a:pt x="4431" y="15746"/>
                    <a:pt x="3877" y="19156"/>
                    <a:pt x="3323" y="19914"/>
                  </a:cubicBezTo>
                  <a:cubicBezTo>
                    <a:pt x="2769" y="20672"/>
                    <a:pt x="2215" y="18777"/>
                    <a:pt x="3046" y="15556"/>
                  </a:cubicBezTo>
                  <a:cubicBezTo>
                    <a:pt x="3877" y="12335"/>
                    <a:pt x="6092" y="7788"/>
                    <a:pt x="8031" y="4756"/>
                  </a:cubicBezTo>
                  <a:cubicBezTo>
                    <a:pt x="9969" y="1725"/>
                    <a:pt x="11631" y="209"/>
                    <a:pt x="13846" y="19"/>
                  </a:cubicBezTo>
                  <a:cubicBezTo>
                    <a:pt x="16062" y="-170"/>
                    <a:pt x="18831" y="967"/>
                    <a:pt x="20215" y="4756"/>
                  </a:cubicBezTo>
                  <a:cubicBezTo>
                    <a:pt x="21600" y="8546"/>
                    <a:pt x="21600" y="14988"/>
                    <a:pt x="21600" y="214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2" name="Line"/>
            <p:cNvSpPr/>
            <p:nvPr/>
          </p:nvSpPr>
          <p:spPr>
            <a:xfrm>
              <a:off x="2628191" y="5865518"/>
              <a:ext cx="134059" cy="101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7" h="20773" fill="norm" stroke="1" extrusionOk="0">
                  <a:moveTo>
                    <a:pt x="3102" y="8160"/>
                  </a:moveTo>
                  <a:cubicBezTo>
                    <a:pt x="4764" y="8160"/>
                    <a:pt x="6425" y="8160"/>
                    <a:pt x="8253" y="6864"/>
                  </a:cubicBezTo>
                  <a:cubicBezTo>
                    <a:pt x="10081" y="5568"/>
                    <a:pt x="12075" y="2976"/>
                    <a:pt x="12075" y="1464"/>
                  </a:cubicBezTo>
                  <a:cubicBezTo>
                    <a:pt x="12075" y="-48"/>
                    <a:pt x="10081" y="-480"/>
                    <a:pt x="7755" y="600"/>
                  </a:cubicBezTo>
                  <a:cubicBezTo>
                    <a:pt x="5429" y="1680"/>
                    <a:pt x="2770" y="4272"/>
                    <a:pt x="1275" y="7080"/>
                  </a:cubicBezTo>
                  <a:cubicBezTo>
                    <a:pt x="-221" y="9888"/>
                    <a:pt x="-553" y="12912"/>
                    <a:pt x="1109" y="15504"/>
                  </a:cubicBezTo>
                  <a:cubicBezTo>
                    <a:pt x="2770" y="18096"/>
                    <a:pt x="6425" y="20256"/>
                    <a:pt x="10081" y="20688"/>
                  </a:cubicBezTo>
                  <a:cubicBezTo>
                    <a:pt x="13736" y="21120"/>
                    <a:pt x="17392" y="19824"/>
                    <a:pt x="21047" y="185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3" name="Line"/>
            <p:cNvSpPr/>
            <p:nvPr/>
          </p:nvSpPr>
          <p:spPr>
            <a:xfrm>
              <a:off x="2730500" y="5708650"/>
              <a:ext cx="97649" cy="361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0" h="21600" fill="norm" stroke="1" extrusionOk="0">
                  <a:moveTo>
                    <a:pt x="10800" y="0"/>
                  </a:moveTo>
                  <a:cubicBezTo>
                    <a:pt x="14850" y="3284"/>
                    <a:pt x="18900" y="6568"/>
                    <a:pt x="20250" y="9411"/>
                  </a:cubicBezTo>
                  <a:cubicBezTo>
                    <a:pt x="21600" y="12253"/>
                    <a:pt x="20250" y="14653"/>
                    <a:pt x="16425" y="16611"/>
                  </a:cubicBezTo>
                  <a:cubicBezTo>
                    <a:pt x="12600" y="18568"/>
                    <a:pt x="6300" y="2008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4" name="Line"/>
            <p:cNvSpPr/>
            <p:nvPr/>
          </p:nvSpPr>
          <p:spPr>
            <a:xfrm>
              <a:off x="2882900" y="5926251"/>
              <a:ext cx="50800" cy="2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20153"/>
                  </a:moveTo>
                  <a:cubicBezTo>
                    <a:pt x="2700" y="11153"/>
                    <a:pt x="5400" y="2153"/>
                    <a:pt x="9000" y="353"/>
                  </a:cubicBezTo>
                  <a:cubicBezTo>
                    <a:pt x="12600" y="-1447"/>
                    <a:pt x="17100" y="3953"/>
                    <a:pt x="21600" y="9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5" name="Line"/>
            <p:cNvSpPr/>
            <p:nvPr/>
          </p:nvSpPr>
          <p:spPr>
            <a:xfrm>
              <a:off x="3118213" y="5644620"/>
              <a:ext cx="77469" cy="417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0" h="21421" fill="norm" stroke="1" extrusionOk="0">
                  <a:moveTo>
                    <a:pt x="4890" y="8820"/>
                  </a:moveTo>
                  <a:cubicBezTo>
                    <a:pt x="4890" y="12401"/>
                    <a:pt x="4890" y="15983"/>
                    <a:pt x="4613" y="18208"/>
                  </a:cubicBezTo>
                  <a:cubicBezTo>
                    <a:pt x="4336" y="20434"/>
                    <a:pt x="3782" y="21302"/>
                    <a:pt x="2951" y="21410"/>
                  </a:cubicBezTo>
                  <a:cubicBezTo>
                    <a:pt x="2120" y="21519"/>
                    <a:pt x="1013" y="20868"/>
                    <a:pt x="459" y="18805"/>
                  </a:cubicBezTo>
                  <a:cubicBezTo>
                    <a:pt x="-95" y="16743"/>
                    <a:pt x="-95" y="13270"/>
                    <a:pt x="182" y="10393"/>
                  </a:cubicBezTo>
                  <a:cubicBezTo>
                    <a:pt x="459" y="7517"/>
                    <a:pt x="1013" y="5238"/>
                    <a:pt x="1567" y="3664"/>
                  </a:cubicBezTo>
                  <a:cubicBezTo>
                    <a:pt x="2120" y="2090"/>
                    <a:pt x="2674" y="1222"/>
                    <a:pt x="4336" y="679"/>
                  </a:cubicBezTo>
                  <a:cubicBezTo>
                    <a:pt x="5997" y="136"/>
                    <a:pt x="8767" y="-81"/>
                    <a:pt x="11259" y="28"/>
                  </a:cubicBezTo>
                  <a:cubicBezTo>
                    <a:pt x="13751" y="136"/>
                    <a:pt x="15967" y="570"/>
                    <a:pt x="17905" y="1710"/>
                  </a:cubicBezTo>
                  <a:cubicBezTo>
                    <a:pt x="19843" y="2850"/>
                    <a:pt x="21505" y="4695"/>
                    <a:pt x="19013" y="6540"/>
                  </a:cubicBezTo>
                  <a:cubicBezTo>
                    <a:pt x="16520" y="8385"/>
                    <a:pt x="9874" y="10231"/>
                    <a:pt x="3228" y="120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6" name="Line"/>
            <p:cNvSpPr/>
            <p:nvPr/>
          </p:nvSpPr>
          <p:spPr>
            <a:xfrm>
              <a:off x="3143250" y="5784850"/>
              <a:ext cx="158750" cy="181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8" fill="norm" stroke="1" extrusionOk="0">
                  <a:moveTo>
                    <a:pt x="0" y="11917"/>
                  </a:moveTo>
                  <a:cubicBezTo>
                    <a:pt x="1152" y="10179"/>
                    <a:pt x="2304" y="8441"/>
                    <a:pt x="3600" y="7448"/>
                  </a:cubicBezTo>
                  <a:cubicBezTo>
                    <a:pt x="4896" y="6455"/>
                    <a:pt x="6336" y="6207"/>
                    <a:pt x="7776" y="7448"/>
                  </a:cubicBezTo>
                  <a:cubicBezTo>
                    <a:pt x="9216" y="8690"/>
                    <a:pt x="10656" y="11421"/>
                    <a:pt x="11664" y="13407"/>
                  </a:cubicBezTo>
                  <a:cubicBezTo>
                    <a:pt x="12672" y="15393"/>
                    <a:pt x="13248" y="16634"/>
                    <a:pt x="13536" y="18000"/>
                  </a:cubicBezTo>
                  <a:cubicBezTo>
                    <a:pt x="13824" y="19366"/>
                    <a:pt x="13824" y="20855"/>
                    <a:pt x="13248" y="21228"/>
                  </a:cubicBezTo>
                  <a:cubicBezTo>
                    <a:pt x="12672" y="21600"/>
                    <a:pt x="11520" y="20855"/>
                    <a:pt x="10800" y="18372"/>
                  </a:cubicBezTo>
                  <a:cubicBezTo>
                    <a:pt x="10080" y="15890"/>
                    <a:pt x="9792" y="11669"/>
                    <a:pt x="10800" y="8566"/>
                  </a:cubicBezTo>
                  <a:cubicBezTo>
                    <a:pt x="11808" y="5462"/>
                    <a:pt x="14112" y="3476"/>
                    <a:pt x="16128" y="2234"/>
                  </a:cubicBezTo>
                  <a:cubicBezTo>
                    <a:pt x="18144" y="993"/>
                    <a:pt x="19872" y="49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7" name="Line"/>
            <p:cNvSpPr/>
            <p:nvPr/>
          </p:nvSpPr>
          <p:spPr>
            <a:xfrm>
              <a:off x="3344803" y="5710387"/>
              <a:ext cx="154048" cy="296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474" fill="norm" stroke="1" extrusionOk="0">
                  <a:moveTo>
                    <a:pt x="21243" y="2172"/>
                  </a:moveTo>
                  <a:cubicBezTo>
                    <a:pt x="20075" y="1406"/>
                    <a:pt x="18908" y="640"/>
                    <a:pt x="17448" y="257"/>
                  </a:cubicBezTo>
                  <a:cubicBezTo>
                    <a:pt x="15989" y="-126"/>
                    <a:pt x="14238" y="-126"/>
                    <a:pt x="12048" y="563"/>
                  </a:cubicBezTo>
                  <a:cubicBezTo>
                    <a:pt x="9859" y="1253"/>
                    <a:pt x="7232" y="2631"/>
                    <a:pt x="5043" y="5006"/>
                  </a:cubicBezTo>
                  <a:cubicBezTo>
                    <a:pt x="2854" y="7380"/>
                    <a:pt x="1102" y="10751"/>
                    <a:pt x="373" y="13355"/>
                  </a:cubicBezTo>
                  <a:cubicBezTo>
                    <a:pt x="-357" y="15959"/>
                    <a:pt x="-65" y="17797"/>
                    <a:pt x="1686" y="19023"/>
                  </a:cubicBezTo>
                  <a:cubicBezTo>
                    <a:pt x="3438" y="20248"/>
                    <a:pt x="6648" y="20861"/>
                    <a:pt x="9859" y="214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8" name="Line"/>
            <p:cNvSpPr/>
            <p:nvPr/>
          </p:nvSpPr>
          <p:spPr>
            <a:xfrm>
              <a:off x="3512391" y="5757333"/>
              <a:ext cx="141836" cy="205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7" h="21191" fill="norm" stroke="1" extrusionOk="0">
                  <a:moveTo>
                    <a:pt x="10986" y="2182"/>
                  </a:moveTo>
                  <a:cubicBezTo>
                    <a:pt x="9443" y="1964"/>
                    <a:pt x="7900" y="1746"/>
                    <a:pt x="6203" y="2727"/>
                  </a:cubicBezTo>
                  <a:cubicBezTo>
                    <a:pt x="4506" y="3709"/>
                    <a:pt x="2655" y="5891"/>
                    <a:pt x="1420" y="8618"/>
                  </a:cubicBezTo>
                  <a:cubicBezTo>
                    <a:pt x="186" y="11346"/>
                    <a:pt x="-431" y="14618"/>
                    <a:pt x="340" y="17018"/>
                  </a:cubicBezTo>
                  <a:cubicBezTo>
                    <a:pt x="1112" y="19418"/>
                    <a:pt x="3272" y="20946"/>
                    <a:pt x="5895" y="21164"/>
                  </a:cubicBezTo>
                  <a:cubicBezTo>
                    <a:pt x="8518" y="21382"/>
                    <a:pt x="11603" y="20291"/>
                    <a:pt x="14380" y="17346"/>
                  </a:cubicBezTo>
                  <a:cubicBezTo>
                    <a:pt x="17158" y="14400"/>
                    <a:pt x="19626" y="9600"/>
                    <a:pt x="20398" y="6437"/>
                  </a:cubicBezTo>
                  <a:cubicBezTo>
                    <a:pt x="21169" y="3273"/>
                    <a:pt x="20243" y="1746"/>
                    <a:pt x="18855" y="873"/>
                  </a:cubicBezTo>
                  <a:cubicBezTo>
                    <a:pt x="17466" y="0"/>
                    <a:pt x="15615" y="-218"/>
                    <a:pt x="14380" y="218"/>
                  </a:cubicBezTo>
                  <a:cubicBezTo>
                    <a:pt x="13146" y="655"/>
                    <a:pt x="12529" y="1746"/>
                    <a:pt x="11912" y="28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9" name="Line"/>
            <p:cNvSpPr/>
            <p:nvPr/>
          </p:nvSpPr>
          <p:spPr>
            <a:xfrm>
              <a:off x="3662150" y="5835650"/>
              <a:ext cx="84351" cy="143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249" fill="norm" stroke="1" extrusionOk="0">
                  <a:moveTo>
                    <a:pt x="6770" y="0"/>
                  </a:moveTo>
                  <a:cubicBezTo>
                    <a:pt x="7296" y="3443"/>
                    <a:pt x="7823" y="6887"/>
                    <a:pt x="7823" y="10174"/>
                  </a:cubicBezTo>
                  <a:cubicBezTo>
                    <a:pt x="7823" y="13461"/>
                    <a:pt x="7296" y="16591"/>
                    <a:pt x="5979" y="18626"/>
                  </a:cubicBezTo>
                  <a:cubicBezTo>
                    <a:pt x="4662" y="20661"/>
                    <a:pt x="2555" y="21600"/>
                    <a:pt x="1238" y="21130"/>
                  </a:cubicBezTo>
                  <a:cubicBezTo>
                    <a:pt x="-79" y="20661"/>
                    <a:pt x="-606" y="18783"/>
                    <a:pt x="974" y="15496"/>
                  </a:cubicBezTo>
                  <a:cubicBezTo>
                    <a:pt x="2555" y="12209"/>
                    <a:pt x="6243" y="7513"/>
                    <a:pt x="9140" y="4696"/>
                  </a:cubicBezTo>
                  <a:cubicBezTo>
                    <a:pt x="12038" y="1878"/>
                    <a:pt x="14145" y="939"/>
                    <a:pt x="15726" y="1722"/>
                  </a:cubicBezTo>
                  <a:cubicBezTo>
                    <a:pt x="17306" y="2504"/>
                    <a:pt x="18360" y="5009"/>
                    <a:pt x="19150" y="7513"/>
                  </a:cubicBezTo>
                  <a:cubicBezTo>
                    <a:pt x="19940" y="10017"/>
                    <a:pt x="20467" y="12522"/>
                    <a:pt x="20994" y="150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0" name="Line"/>
            <p:cNvSpPr/>
            <p:nvPr/>
          </p:nvSpPr>
          <p:spPr>
            <a:xfrm>
              <a:off x="3789739" y="5842794"/>
              <a:ext cx="128211" cy="94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3" h="21420" fill="norm" stroke="1" extrusionOk="0">
                  <a:moveTo>
                    <a:pt x="5426" y="9900"/>
                  </a:moveTo>
                  <a:cubicBezTo>
                    <a:pt x="6122" y="7500"/>
                    <a:pt x="6819" y="5100"/>
                    <a:pt x="8735" y="3420"/>
                  </a:cubicBezTo>
                  <a:cubicBezTo>
                    <a:pt x="10651" y="1740"/>
                    <a:pt x="13787" y="780"/>
                    <a:pt x="14135" y="300"/>
                  </a:cubicBezTo>
                  <a:cubicBezTo>
                    <a:pt x="14484" y="-180"/>
                    <a:pt x="12045" y="-180"/>
                    <a:pt x="9258" y="1020"/>
                  </a:cubicBezTo>
                  <a:cubicBezTo>
                    <a:pt x="6471" y="2220"/>
                    <a:pt x="3335" y="4620"/>
                    <a:pt x="1593" y="7020"/>
                  </a:cubicBezTo>
                  <a:cubicBezTo>
                    <a:pt x="-149" y="9420"/>
                    <a:pt x="-497" y="11820"/>
                    <a:pt x="722" y="14220"/>
                  </a:cubicBezTo>
                  <a:cubicBezTo>
                    <a:pt x="1942" y="16620"/>
                    <a:pt x="4729" y="19020"/>
                    <a:pt x="8387" y="20220"/>
                  </a:cubicBezTo>
                  <a:cubicBezTo>
                    <a:pt x="12045" y="21420"/>
                    <a:pt x="16574" y="21420"/>
                    <a:pt x="21103" y="214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1" name="Line"/>
            <p:cNvSpPr/>
            <p:nvPr/>
          </p:nvSpPr>
          <p:spPr>
            <a:xfrm>
              <a:off x="3930649" y="5715000"/>
              <a:ext cx="113546" cy="317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8" h="21600" fill="norm" stroke="1" extrusionOk="0">
                  <a:moveTo>
                    <a:pt x="7958" y="0"/>
                  </a:moveTo>
                  <a:cubicBezTo>
                    <a:pt x="7200" y="720"/>
                    <a:pt x="6442" y="1440"/>
                    <a:pt x="8337" y="3024"/>
                  </a:cubicBezTo>
                  <a:cubicBezTo>
                    <a:pt x="10232" y="4608"/>
                    <a:pt x="14779" y="7056"/>
                    <a:pt x="17621" y="9072"/>
                  </a:cubicBezTo>
                  <a:cubicBezTo>
                    <a:pt x="20463" y="11088"/>
                    <a:pt x="21600" y="12672"/>
                    <a:pt x="18379" y="14688"/>
                  </a:cubicBezTo>
                  <a:cubicBezTo>
                    <a:pt x="15158" y="16704"/>
                    <a:pt x="7579" y="1915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2" name="Line"/>
            <p:cNvSpPr/>
            <p:nvPr/>
          </p:nvSpPr>
          <p:spPr>
            <a:xfrm>
              <a:off x="4197350" y="5878206"/>
              <a:ext cx="279400" cy="52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fill="norm" stroke="1" extrusionOk="0">
                  <a:moveTo>
                    <a:pt x="0" y="20682"/>
                  </a:moveTo>
                  <a:cubicBezTo>
                    <a:pt x="4418" y="13205"/>
                    <a:pt x="8836" y="5728"/>
                    <a:pt x="12436" y="2405"/>
                  </a:cubicBezTo>
                  <a:cubicBezTo>
                    <a:pt x="16036" y="-918"/>
                    <a:pt x="18818" y="-87"/>
                    <a:pt x="21600" y="7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3" name="Line"/>
            <p:cNvSpPr/>
            <p:nvPr/>
          </p:nvSpPr>
          <p:spPr>
            <a:xfrm>
              <a:off x="4362450" y="5867400"/>
              <a:ext cx="69850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82" y="6300"/>
                    <a:pt x="9164" y="12600"/>
                    <a:pt x="12764" y="16200"/>
                  </a:cubicBezTo>
                  <a:cubicBezTo>
                    <a:pt x="16364" y="19800"/>
                    <a:pt x="18982" y="207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4" name="Line"/>
            <p:cNvSpPr/>
            <p:nvPr/>
          </p:nvSpPr>
          <p:spPr>
            <a:xfrm>
              <a:off x="4600727" y="5715946"/>
              <a:ext cx="115303" cy="345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3" h="21230" fill="norm" stroke="1" extrusionOk="0">
                  <a:moveTo>
                    <a:pt x="2815" y="5407"/>
                  </a:moveTo>
                  <a:cubicBezTo>
                    <a:pt x="1678" y="8140"/>
                    <a:pt x="541" y="10872"/>
                    <a:pt x="162" y="13344"/>
                  </a:cubicBezTo>
                  <a:cubicBezTo>
                    <a:pt x="-217" y="15817"/>
                    <a:pt x="162" y="18029"/>
                    <a:pt x="351" y="19460"/>
                  </a:cubicBezTo>
                  <a:cubicBezTo>
                    <a:pt x="541" y="20891"/>
                    <a:pt x="541" y="21542"/>
                    <a:pt x="541" y="21087"/>
                  </a:cubicBezTo>
                  <a:cubicBezTo>
                    <a:pt x="541" y="20631"/>
                    <a:pt x="541" y="19070"/>
                    <a:pt x="730" y="16467"/>
                  </a:cubicBezTo>
                  <a:cubicBezTo>
                    <a:pt x="920" y="13865"/>
                    <a:pt x="1299" y="10222"/>
                    <a:pt x="2625" y="7424"/>
                  </a:cubicBezTo>
                  <a:cubicBezTo>
                    <a:pt x="3951" y="4626"/>
                    <a:pt x="6225" y="2675"/>
                    <a:pt x="8499" y="1503"/>
                  </a:cubicBezTo>
                  <a:cubicBezTo>
                    <a:pt x="10772" y="332"/>
                    <a:pt x="13046" y="-58"/>
                    <a:pt x="14941" y="7"/>
                  </a:cubicBezTo>
                  <a:cubicBezTo>
                    <a:pt x="16836" y="72"/>
                    <a:pt x="18351" y="593"/>
                    <a:pt x="19488" y="1569"/>
                  </a:cubicBezTo>
                  <a:cubicBezTo>
                    <a:pt x="20625" y="2544"/>
                    <a:pt x="21383" y="3976"/>
                    <a:pt x="19488" y="5797"/>
                  </a:cubicBezTo>
                  <a:cubicBezTo>
                    <a:pt x="17594" y="7619"/>
                    <a:pt x="13046" y="9831"/>
                    <a:pt x="8499" y="120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5" name="Line"/>
            <p:cNvSpPr/>
            <p:nvPr/>
          </p:nvSpPr>
          <p:spPr>
            <a:xfrm>
              <a:off x="4667250" y="5880100"/>
              <a:ext cx="171450" cy="141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7" fill="norm" stroke="1" extrusionOk="0">
                  <a:moveTo>
                    <a:pt x="0" y="9529"/>
                  </a:moveTo>
                  <a:cubicBezTo>
                    <a:pt x="800" y="8259"/>
                    <a:pt x="1600" y="6988"/>
                    <a:pt x="3200" y="6035"/>
                  </a:cubicBezTo>
                  <a:cubicBezTo>
                    <a:pt x="4800" y="5082"/>
                    <a:pt x="7200" y="4447"/>
                    <a:pt x="9200" y="5718"/>
                  </a:cubicBezTo>
                  <a:cubicBezTo>
                    <a:pt x="11200" y="6988"/>
                    <a:pt x="12800" y="10165"/>
                    <a:pt x="13600" y="13024"/>
                  </a:cubicBezTo>
                  <a:cubicBezTo>
                    <a:pt x="14400" y="15882"/>
                    <a:pt x="14400" y="18424"/>
                    <a:pt x="13733" y="19853"/>
                  </a:cubicBezTo>
                  <a:cubicBezTo>
                    <a:pt x="13067" y="21282"/>
                    <a:pt x="11733" y="21600"/>
                    <a:pt x="10933" y="20965"/>
                  </a:cubicBezTo>
                  <a:cubicBezTo>
                    <a:pt x="10133" y="20329"/>
                    <a:pt x="9867" y="18741"/>
                    <a:pt x="10267" y="15406"/>
                  </a:cubicBezTo>
                  <a:cubicBezTo>
                    <a:pt x="10667" y="12071"/>
                    <a:pt x="11733" y="6988"/>
                    <a:pt x="13733" y="4129"/>
                  </a:cubicBezTo>
                  <a:cubicBezTo>
                    <a:pt x="15733" y="1271"/>
                    <a:pt x="18667" y="63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6" name="Line"/>
            <p:cNvSpPr/>
            <p:nvPr/>
          </p:nvSpPr>
          <p:spPr>
            <a:xfrm>
              <a:off x="4908855" y="5763064"/>
              <a:ext cx="167240" cy="313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2" h="21354" fill="norm" stroke="1" extrusionOk="0">
                  <a:moveTo>
                    <a:pt x="20262" y="2778"/>
                  </a:moveTo>
                  <a:cubicBezTo>
                    <a:pt x="20522" y="1626"/>
                    <a:pt x="20782" y="474"/>
                    <a:pt x="20262" y="114"/>
                  </a:cubicBezTo>
                  <a:cubicBezTo>
                    <a:pt x="19741" y="-246"/>
                    <a:pt x="18440" y="186"/>
                    <a:pt x="15057" y="2274"/>
                  </a:cubicBezTo>
                  <a:cubicBezTo>
                    <a:pt x="11674" y="4362"/>
                    <a:pt x="6209" y="8106"/>
                    <a:pt x="3086" y="10986"/>
                  </a:cubicBezTo>
                  <a:cubicBezTo>
                    <a:pt x="-37" y="13866"/>
                    <a:pt x="-818" y="15882"/>
                    <a:pt x="874" y="17466"/>
                  </a:cubicBezTo>
                  <a:cubicBezTo>
                    <a:pt x="2565" y="19050"/>
                    <a:pt x="6729" y="20202"/>
                    <a:pt x="10893" y="213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7" name="Line"/>
            <p:cNvSpPr/>
            <p:nvPr/>
          </p:nvSpPr>
          <p:spPr>
            <a:xfrm>
              <a:off x="4995099" y="5742820"/>
              <a:ext cx="173801" cy="346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450" fill="norm" stroke="1" extrusionOk="0">
                  <a:moveTo>
                    <a:pt x="2631" y="21450"/>
                  </a:moveTo>
                  <a:cubicBezTo>
                    <a:pt x="1590" y="21057"/>
                    <a:pt x="549" y="20665"/>
                    <a:pt x="158" y="20141"/>
                  </a:cubicBezTo>
                  <a:cubicBezTo>
                    <a:pt x="-232" y="19617"/>
                    <a:pt x="28" y="18963"/>
                    <a:pt x="1720" y="17065"/>
                  </a:cubicBezTo>
                  <a:cubicBezTo>
                    <a:pt x="3411" y="15166"/>
                    <a:pt x="6534" y="12025"/>
                    <a:pt x="9527" y="9079"/>
                  </a:cubicBezTo>
                  <a:cubicBezTo>
                    <a:pt x="12520" y="6134"/>
                    <a:pt x="15382" y="3385"/>
                    <a:pt x="17334" y="1814"/>
                  </a:cubicBezTo>
                  <a:cubicBezTo>
                    <a:pt x="19286" y="243"/>
                    <a:pt x="20327" y="-150"/>
                    <a:pt x="20848" y="46"/>
                  </a:cubicBezTo>
                  <a:cubicBezTo>
                    <a:pt x="21368" y="243"/>
                    <a:pt x="21368" y="1028"/>
                    <a:pt x="21368" y="3843"/>
                  </a:cubicBezTo>
                  <a:cubicBezTo>
                    <a:pt x="21368" y="6657"/>
                    <a:pt x="21368" y="11501"/>
                    <a:pt x="21238" y="14250"/>
                  </a:cubicBezTo>
                  <a:cubicBezTo>
                    <a:pt x="21108" y="16999"/>
                    <a:pt x="20848" y="17654"/>
                    <a:pt x="20587" y="183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8" name="Line"/>
            <p:cNvSpPr/>
            <p:nvPr/>
          </p:nvSpPr>
          <p:spPr>
            <a:xfrm>
              <a:off x="5045805" y="5940689"/>
              <a:ext cx="142146" cy="34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0806" fill="norm" stroke="1" extrusionOk="0">
                  <a:moveTo>
                    <a:pt x="366" y="20806"/>
                  </a:moveTo>
                  <a:cubicBezTo>
                    <a:pt x="49" y="14453"/>
                    <a:pt x="-269" y="8100"/>
                    <a:pt x="366" y="4288"/>
                  </a:cubicBezTo>
                  <a:cubicBezTo>
                    <a:pt x="1002" y="477"/>
                    <a:pt x="2590" y="-794"/>
                    <a:pt x="6243" y="477"/>
                  </a:cubicBezTo>
                  <a:cubicBezTo>
                    <a:pt x="9896" y="1747"/>
                    <a:pt x="15613" y="5559"/>
                    <a:pt x="21331" y="93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9" name="Line"/>
            <p:cNvSpPr/>
            <p:nvPr/>
          </p:nvSpPr>
          <p:spPr>
            <a:xfrm>
              <a:off x="5226049" y="5759958"/>
              <a:ext cx="139168" cy="285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403" fill="norm" stroke="1" extrusionOk="0">
                  <a:moveTo>
                    <a:pt x="0" y="21403"/>
                  </a:moveTo>
                  <a:cubicBezTo>
                    <a:pt x="2945" y="17591"/>
                    <a:pt x="5891" y="13779"/>
                    <a:pt x="8509" y="10444"/>
                  </a:cubicBezTo>
                  <a:cubicBezTo>
                    <a:pt x="11127" y="7109"/>
                    <a:pt x="13418" y="4250"/>
                    <a:pt x="15545" y="2424"/>
                  </a:cubicBezTo>
                  <a:cubicBezTo>
                    <a:pt x="17673" y="597"/>
                    <a:pt x="19636" y="-197"/>
                    <a:pt x="20618" y="41"/>
                  </a:cubicBezTo>
                  <a:cubicBezTo>
                    <a:pt x="21600" y="279"/>
                    <a:pt x="21600" y="1550"/>
                    <a:pt x="21436" y="4965"/>
                  </a:cubicBezTo>
                  <a:cubicBezTo>
                    <a:pt x="21273" y="8379"/>
                    <a:pt x="20945" y="13938"/>
                    <a:pt x="20618" y="194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0" name="Line"/>
            <p:cNvSpPr/>
            <p:nvPr/>
          </p:nvSpPr>
          <p:spPr>
            <a:xfrm>
              <a:off x="5252694" y="5899150"/>
              <a:ext cx="125756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8" h="21600" fill="norm" stroke="1" extrusionOk="0">
                  <a:moveTo>
                    <a:pt x="854" y="21600"/>
                  </a:moveTo>
                  <a:cubicBezTo>
                    <a:pt x="146" y="17280"/>
                    <a:pt x="-562" y="12960"/>
                    <a:pt x="677" y="9720"/>
                  </a:cubicBezTo>
                  <a:cubicBezTo>
                    <a:pt x="1917" y="6480"/>
                    <a:pt x="5104" y="4320"/>
                    <a:pt x="8822" y="2880"/>
                  </a:cubicBezTo>
                  <a:cubicBezTo>
                    <a:pt x="12540" y="1440"/>
                    <a:pt x="16789" y="720"/>
                    <a:pt x="2103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1" name="Line"/>
            <p:cNvSpPr/>
            <p:nvPr/>
          </p:nvSpPr>
          <p:spPr>
            <a:xfrm>
              <a:off x="5379390" y="5765800"/>
              <a:ext cx="157811" cy="205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399" fill="norm" stroke="1" extrusionOk="0">
                  <a:moveTo>
                    <a:pt x="11968" y="0"/>
                  </a:moveTo>
                  <a:cubicBezTo>
                    <a:pt x="8512" y="5069"/>
                    <a:pt x="5056" y="10139"/>
                    <a:pt x="3040" y="13224"/>
                  </a:cubicBezTo>
                  <a:cubicBezTo>
                    <a:pt x="1024" y="16310"/>
                    <a:pt x="448" y="17412"/>
                    <a:pt x="160" y="18514"/>
                  </a:cubicBezTo>
                  <a:cubicBezTo>
                    <a:pt x="-128" y="19616"/>
                    <a:pt x="-128" y="20718"/>
                    <a:pt x="1024" y="21159"/>
                  </a:cubicBezTo>
                  <a:cubicBezTo>
                    <a:pt x="2176" y="21600"/>
                    <a:pt x="4480" y="21380"/>
                    <a:pt x="8080" y="20939"/>
                  </a:cubicBezTo>
                  <a:cubicBezTo>
                    <a:pt x="11680" y="20498"/>
                    <a:pt x="16576" y="19837"/>
                    <a:pt x="21472" y="191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2" name="Line"/>
            <p:cNvSpPr/>
            <p:nvPr/>
          </p:nvSpPr>
          <p:spPr>
            <a:xfrm>
              <a:off x="5576242" y="5663070"/>
              <a:ext cx="77629" cy="449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7" h="21425" fill="norm" stroke="1" extrusionOk="0">
                  <a:moveTo>
                    <a:pt x="16800" y="1265"/>
                  </a:moveTo>
                  <a:cubicBezTo>
                    <a:pt x="17936" y="660"/>
                    <a:pt x="19073" y="54"/>
                    <a:pt x="19926" y="3"/>
                  </a:cubicBezTo>
                  <a:cubicBezTo>
                    <a:pt x="20779" y="-47"/>
                    <a:pt x="21347" y="458"/>
                    <a:pt x="20210" y="2123"/>
                  </a:cubicBezTo>
                  <a:cubicBezTo>
                    <a:pt x="19073" y="3789"/>
                    <a:pt x="16231" y="6615"/>
                    <a:pt x="13389" y="9693"/>
                  </a:cubicBezTo>
                  <a:cubicBezTo>
                    <a:pt x="10547" y="12772"/>
                    <a:pt x="7705" y="16103"/>
                    <a:pt x="5147" y="18222"/>
                  </a:cubicBezTo>
                  <a:cubicBezTo>
                    <a:pt x="2589" y="20342"/>
                    <a:pt x="315" y="21250"/>
                    <a:pt x="31" y="21402"/>
                  </a:cubicBezTo>
                  <a:cubicBezTo>
                    <a:pt x="-253" y="21553"/>
                    <a:pt x="1452" y="20947"/>
                    <a:pt x="3158" y="203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3" name="Line"/>
            <p:cNvSpPr/>
            <p:nvPr/>
          </p:nvSpPr>
          <p:spPr>
            <a:xfrm>
              <a:off x="5694803" y="5797550"/>
              <a:ext cx="140210" cy="197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1" h="21211" fill="norm" stroke="1" extrusionOk="0">
                  <a:moveTo>
                    <a:pt x="17325" y="0"/>
                  </a:moveTo>
                  <a:cubicBezTo>
                    <a:pt x="13831" y="909"/>
                    <a:pt x="10337" y="1819"/>
                    <a:pt x="7319" y="4775"/>
                  </a:cubicBezTo>
                  <a:cubicBezTo>
                    <a:pt x="4302" y="7731"/>
                    <a:pt x="1761" y="12733"/>
                    <a:pt x="649" y="15802"/>
                  </a:cubicBezTo>
                  <a:cubicBezTo>
                    <a:pt x="-463" y="18872"/>
                    <a:pt x="-145" y="20008"/>
                    <a:pt x="1602" y="20691"/>
                  </a:cubicBezTo>
                  <a:cubicBezTo>
                    <a:pt x="3349" y="21373"/>
                    <a:pt x="6525" y="21600"/>
                    <a:pt x="10019" y="20008"/>
                  </a:cubicBezTo>
                  <a:cubicBezTo>
                    <a:pt x="13513" y="18417"/>
                    <a:pt x="17325" y="15006"/>
                    <a:pt x="19231" y="12051"/>
                  </a:cubicBezTo>
                  <a:cubicBezTo>
                    <a:pt x="21137" y="9095"/>
                    <a:pt x="21137" y="6594"/>
                    <a:pt x="20978" y="4775"/>
                  </a:cubicBezTo>
                  <a:cubicBezTo>
                    <a:pt x="20819" y="2956"/>
                    <a:pt x="20502" y="1819"/>
                    <a:pt x="19549" y="1137"/>
                  </a:cubicBezTo>
                  <a:cubicBezTo>
                    <a:pt x="18596" y="455"/>
                    <a:pt x="17008" y="227"/>
                    <a:pt x="15737" y="909"/>
                  </a:cubicBezTo>
                  <a:cubicBezTo>
                    <a:pt x="14466" y="1592"/>
                    <a:pt x="13513" y="3183"/>
                    <a:pt x="12561" y="47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4" name="Line"/>
            <p:cNvSpPr/>
            <p:nvPr/>
          </p:nvSpPr>
          <p:spPr>
            <a:xfrm>
              <a:off x="5826840" y="5886450"/>
              <a:ext cx="269161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3234" y="0"/>
                  </a:moveTo>
                  <a:cubicBezTo>
                    <a:pt x="3065" y="3600"/>
                    <a:pt x="2896" y="7200"/>
                    <a:pt x="2643" y="9900"/>
                  </a:cubicBezTo>
                  <a:cubicBezTo>
                    <a:pt x="2390" y="12600"/>
                    <a:pt x="2053" y="14400"/>
                    <a:pt x="1546" y="15840"/>
                  </a:cubicBezTo>
                  <a:cubicBezTo>
                    <a:pt x="1040" y="17280"/>
                    <a:pt x="365" y="18360"/>
                    <a:pt x="112" y="17820"/>
                  </a:cubicBezTo>
                  <a:cubicBezTo>
                    <a:pt x="-141" y="17280"/>
                    <a:pt x="28" y="15120"/>
                    <a:pt x="703" y="12600"/>
                  </a:cubicBezTo>
                  <a:cubicBezTo>
                    <a:pt x="1378" y="10080"/>
                    <a:pt x="2559" y="7200"/>
                    <a:pt x="3487" y="5220"/>
                  </a:cubicBezTo>
                  <a:cubicBezTo>
                    <a:pt x="4415" y="3240"/>
                    <a:pt x="5090" y="2160"/>
                    <a:pt x="5765" y="2160"/>
                  </a:cubicBezTo>
                  <a:cubicBezTo>
                    <a:pt x="6440" y="2160"/>
                    <a:pt x="7115" y="3240"/>
                    <a:pt x="7453" y="5040"/>
                  </a:cubicBezTo>
                  <a:cubicBezTo>
                    <a:pt x="7790" y="6840"/>
                    <a:pt x="7790" y="9360"/>
                    <a:pt x="7790" y="11880"/>
                  </a:cubicBezTo>
                  <a:cubicBezTo>
                    <a:pt x="7790" y="14400"/>
                    <a:pt x="7790" y="16920"/>
                    <a:pt x="8296" y="18360"/>
                  </a:cubicBezTo>
                  <a:cubicBezTo>
                    <a:pt x="8803" y="19800"/>
                    <a:pt x="9815" y="20160"/>
                    <a:pt x="11250" y="18360"/>
                  </a:cubicBezTo>
                  <a:cubicBezTo>
                    <a:pt x="12684" y="16560"/>
                    <a:pt x="14540" y="12600"/>
                    <a:pt x="15806" y="9360"/>
                  </a:cubicBezTo>
                  <a:cubicBezTo>
                    <a:pt x="17071" y="6120"/>
                    <a:pt x="17746" y="3600"/>
                    <a:pt x="17578" y="2340"/>
                  </a:cubicBezTo>
                  <a:cubicBezTo>
                    <a:pt x="17409" y="1080"/>
                    <a:pt x="16397" y="1080"/>
                    <a:pt x="15384" y="2160"/>
                  </a:cubicBezTo>
                  <a:cubicBezTo>
                    <a:pt x="14371" y="3240"/>
                    <a:pt x="13359" y="5400"/>
                    <a:pt x="12768" y="7380"/>
                  </a:cubicBezTo>
                  <a:cubicBezTo>
                    <a:pt x="12178" y="9360"/>
                    <a:pt x="12009" y="11160"/>
                    <a:pt x="12853" y="13320"/>
                  </a:cubicBezTo>
                  <a:cubicBezTo>
                    <a:pt x="13696" y="15480"/>
                    <a:pt x="15553" y="18000"/>
                    <a:pt x="17156" y="19440"/>
                  </a:cubicBezTo>
                  <a:cubicBezTo>
                    <a:pt x="18759" y="20880"/>
                    <a:pt x="20109" y="21240"/>
                    <a:pt x="2145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5" name="Line"/>
            <p:cNvSpPr/>
            <p:nvPr/>
          </p:nvSpPr>
          <p:spPr>
            <a:xfrm>
              <a:off x="5752999" y="5747839"/>
              <a:ext cx="273152" cy="37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0982" fill="norm" stroke="1" extrusionOk="0">
                  <a:moveTo>
                    <a:pt x="997" y="10182"/>
                  </a:moveTo>
                  <a:cubicBezTo>
                    <a:pt x="338" y="6582"/>
                    <a:pt x="-322" y="2982"/>
                    <a:pt x="173" y="1182"/>
                  </a:cubicBezTo>
                  <a:cubicBezTo>
                    <a:pt x="667" y="-618"/>
                    <a:pt x="2316" y="-618"/>
                    <a:pt x="6026" y="2982"/>
                  </a:cubicBezTo>
                  <a:cubicBezTo>
                    <a:pt x="9736" y="6582"/>
                    <a:pt x="15507" y="13782"/>
                    <a:pt x="21278" y="209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6" name="Line"/>
            <p:cNvSpPr/>
            <p:nvPr/>
          </p:nvSpPr>
          <p:spPr>
            <a:xfrm>
              <a:off x="6102349" y="5740400"/>
              <a:ext cx="106377" cy="304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5" h="21600" fill="norm" stroke="1" extrusionOk="0">
                  <a:moveTo>
                    <a:pt x="10165" y="0"/>
                  </a:moveTo>
                  <a:cubicBezTo>
                    <a:pt x="12706" y="0"/>
                    <a:pt x="15247" y="0"/>
                    <a:pt x="17153" y="1050"/>
                  </a:cubicBezTo>
                  <a:cubicBezTo>
                    <a:pt x="19059" y="2100"/>
                    <a:pt x="20329" y="4200"/>
                    <a:pt x="20965" y="6525"/>
                  </a:cubicBezTo>
                  <a:cubicBezTo>
                    <a:pt x="21600" y="8850"/>
                    <a:pt x="21600" y="11400"/>
                    <a:pt x="18000" y="13950"/>
                  </a:cubicBezTo>
                  <a:cubicBezTo>
                    <a:pt x="14400" y="16500"/>
                    <a:pt x="7200" y="1905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7" name="Line"/>
            <p:cNvSpPr/>
            <p:nvPr/>
          </p:nvSpPr>
          <p:spPr>
            <a:xfrm>
              <a:off x="6267450" y="6000750"/>
              <a:ext cx="3175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8" name="Line"/>
            <p:cNvSpPr/>
            <p:nvPr/>
          </p:nvSpPr>
          <p:spPr>
            <a:xfrm>
              <a:off x="6337300" y="5679295"/>
              <a:ext cx="151221" cy="435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482" fill="norm" stroke="1" extrusionOk="0">
                  <a:moveTo>
                    <a:pt x="1800" y="21482"/>
                  </a:moveTo>
                  <a:cubicBezTo>
                    <a:pt x="2100" y="19604"/>
                    <a:pt x="2400" y="17725"/>
                    <a:pt x="3900" y="15012"/>
                  </a:cubicBezTo>
                  <a:cubicBezTo>
                    <a:pt x="5400" y="12299"/>
                    <a:pt x="8100" y="8752"/>
                    <a:pt x="10500" y="6195"/>
                  </a:cubicBezTo>
                  <a:cubicBezTo>
                    <a:pt x="12900" y="3639"/>
                    <a:pt x="15000" y="2073"/>
                    <a:pt x="16800" y="1134"/>
                  </a:cubicBezTo>
                  <a:cubicBezTo>
                    <a:pt x="18600" y="195"/>
                    <a:pt x="20100" y="-118"/>
                    <a:pt x="20850" y="39"/>
                  </a:cubicBezTo>
                  <a:cubicBezTo>
                    <a:pt x="21600" y="195"/>
                    <a:pt x="21600" y="821"/>
                    <a:pt x="21000" y="2230"/>
                  </a:cubicBezTo>
                  <a:cubicBezTo>
                    <a:pt x="20400" y="3639"/>
                    <a:pt x="19200" y="5830"/>
                    <a:pt x="15600" y="7552"/>
                  </a:cubicBezTo>
                  <a:cubicBezTo>
                    <a:pt x="12000" y="9273"/>
                    <a:pt x="6000" y="10525"/>
                    <a:pt x="0" y="117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9" name="Line"/>
            <p:cNvSpPr/>
            <p:nvPr/>
          </p:nvSpPr>
          <p:spPr>
            <a:xfrm>
              <a:off x="6413499" y="5880100"/>
              <a:ext cx="177801" cy="148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2" fill="norm" stroke="1" extrusionOk="0">
                  <a:moveTo>
                    <a:pt x="0" y="9127"/>
                  </a:moveTo>
                  <a:cubicBezTo>
                    <a:pt x="771" y="7910"/>
                    <a:pt x="1543" y="6693"/>
                    <a:pt x="2571" y="5932"/>
                  </a:cubicBezTo>
                  <a:cubicBezTo>
                    <a:pt x="3600" y="5172"/>
                    <a:pt x="4886" y="4868"/>
                    <a:pt x="5914" y="5780"/>
                  </a:cubicBezTo>
                  <a:cubicBezTo>
                    <a:pt x="6943" y="6693"/>
                    <a:pt x="7714" y="8823"/>
                    <a:pt x="8100" y="11256"/>
                  </a:cubicBezTo>
                  <a:cubicBezTo>
                    <a:pt x="8486" y="13690"/>
                    <a:pt x="8486" y="16428"/>
                    <a:pt x="8100" y="18406"/>
                  </a:cubicBezTo>
                  <a:cubicBezTo>
                    <a:pt x="7714" y="20383"/>
                    <a:pt x="6943" y="21600"/>
                    <a:pt x="6557" y="21296"/>
                  </a:cubicBezTo>
                  <a:cubicBezTo>
                    <a:pt x="6171" y="20992"/>
                    <a:pt x="6171" y="19166"/>
                    <a:pt x="6557" y="16124"/>
                  </a:cubicBezTo>
                  <a:cubicBezTo>
                    <a:pt x="6943" y="13082"/>
                    <a:pt x="7714" y="8823"/>
                    <a:pt x="10286" y="5932"/>
                  </a:cubicBezTo>
                  <a:cubicBezTo>
                    <a:pt x="12857" y="3042"/>
                    <a:pt x="17229" y="152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0" name="Line"/>
            <p:cNvSpPr/>
            <p:nvPr/>
          </p:nvSpPr>
          <p:spPr>
            <a:xfrm>
              <a:off x="6663558" y="5723202"/>
              <a:ext cx="162692" cy="353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5" h="21360" fill="norm" stroke="1" extrusionOk="0">
                  <a:moveTo>
                    <a:pt x="21285" y="2955"/>
                  </a:moveTo>
                  <a:cubicBezTo>
                    <a:pt x="21285" y="1805"/>
                    <a:pt x="21285" y="655"/>
                    <a:pt x="20593" y="207"/>
                  </a:cubicBezTo>
                  <a:cubicBezTo>
                    <a:pt x="19900" y="-240"/>
                    <a:pt x="18516" y="16"/>
                    <a:pt x="15608" y="1166"/>
                  </a:cubicBezTo>
                  <a:cubicBezTo>
                    <a:pt x="12700" y="2316"/>
                    <a:pt x="8270" y="4361"/>
                    <a:pt x="5223" y="6853"/>
                  </a:cubicBezTo>
                  <a:cubicBezTo>
                    <a:pt x="2177" y="9346"/>
                    <a:pt x="516" y="12285"/>
                    <a:pt x="100" y="14458"/>
                  </a:cubicBezTo>
                  <a:cubicBezTo>
                    <a:pt x="-315" y="16631"/>
                    <a:pt x="516" y="18037"/>
                    <a:pt x="3423" y="19059"/>
                  </a:cubicBezTo>
                  <a:cubicBezTo>
                    <a:pt x="6331" y="20082"/>
                    <a:pt x="11316" y="20721"/>
                    <a:pt x="16300" y="213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1" name="Line"/>
            <p:cNvSpPr/>
            <p:nvPr/>
          </p:nvSpPr>
          <p:spPr>
            <a:xfrm>
              <a:off x="6822830" y="5835650"/>
              <a:ext cx="136770" cy="21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375" fill="norm" stroke="1" extrusionOk="0">
                  <a:moveTo>
                    <a:pt x="21472" y="7550"/>
                  </a:moveTo>
                  <a:cubicBezTo>
                    <a:pt x="21472" y="6501"/>
                    <a:pt x="21472" y="5452"/>
                    <a:pt x="20309" y="4928"/>
                  </a:cubicBezTo>
                  <a:cubicBezTo>
                    <a:pt x="19146" y="4404"/>
                    <a:pt x="16820" y="4404"/>
                    <a:pt x="13497" y="6291"/>
                  </a:cubicBezTo>
                  <a:cubicBezTo>
                    <a:pt x="10174" y="8179"/>
                    <a:pt x="5854" y="11953"/>
                    <a:pt x="3361" y="14365"/>
                  </a:cubicBezTo>
                  <a:cubicBezTo>
                    <a:pt x="869" y="16777"/>
                    <a:pt x="204" y="17825"/>
                    <a:pt x="38" y="18874"/>
                  </a:cubicBezTo>
                  <a:cubicBezTo>
                    <a:pt x="-128" y="19922"/>
                    <a:pt x="204" y="20971"/>
                    <a:pt x="1866" y="21285"/>
                  </a:cubicBezTo>
                  <a:cubicBezTo>
                    <a:pt x="3527" y="21600"/>
                    <a:pt x="6518" y="21181"/>
                    <a:pt x="9675" y="18559"/>
                  </a:cubicBezTo>
                  <a:cubicBezTo>
                    <a:pt x="12832" y="15938"/>
                    <a:pt x="16155" y="11115"/>
                    <a:pt x="17983" y="8074"/>
                  </a:cubicBezTo>
                  <a:cubicBezTo>
                    <a:pt x="19810" y="5033"/>
                    <a:pt x="20143" y="3775"/>
                    <a:pt x="20143" y="2517"/>
                  </a:cubicBezTo>
                  <a:cubicBezTo>
                    <a:pt x="20143" y="1258"/>
                    <a:pt x="19810" y="0"/>
                    <a:pt x="18980" y="0"/>
                  </a:cubicBezTo>
                  <a:cubicBezTo>
                    <a:pt x="18149" y="0"/>
                    <a:pt x="16820" y="1258"/>
                    <a:pt x="15490" y="25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2" name="Line"/>
            <p:cNvSpPr/>
            <p:nvPr/>
          </p:nvSpPr>
          <p:spPr>
            <a:xfrm>
              <a:off x="6954622" y="5943600"/>
              <a:ext cx="112929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1" h="21600" fill="norm" stroke="1" extrusionOk="0">
                  <a:moveTo>
                    <a:pt x="10541" y="0"/>
                  </a:moveTo>
                  <a:cubicBezTo>
                    <a:pt x="8541" y="6000"/>
                    <a:pt x="6541" y="12000"/>
                    <a:pt x="4741" y="15450"/>
                  </a:cubicBezTo>
                  <a:cubicBezTo>
                    <a:pt x="2941" y="18900"/>
                    <a:pt x="1341" y="19800"/>
                    <a:pt x="541" y="19050"/>
                  </a:cubicBezTo>
                  <a:cubicBezTo>
                    <a:pt x="-259" y="18300"/>
                    <a:pt x="-259" y="15900"/>
                    <a:pt x="1141" y="13200"/>
                  </a:cubicBezTo>
                  <a:cubicBezTo>
                    <a:pt x="2541" y="10500"/>
                    <a:pt x="5341" y="7500"/>
                    <a:pt x="8541" y="5550"/>
                  </a:cubicBezTo>
                  <a:cubicBezTo>
                    <a:pt x="11741" y="3600"/>
                    <a:pt x="15341" y="2700"/>
                    <a:pt x="17341" y="3000"/>
                  </a:cubicBezTo>
                  <a:cubicBezTo>
                    <a:pt x="19341" y="3300"/>
                    <a:pt x="19741" y="4800"/>
                    <a:pt x="20141" y="8100"/>
                  </a:cubicBezTo>
                  <a:cubicBezTo>
                    <a:pt x="20541" y="11400"/>
                    <a:pt x="20941" y="16500"/>
                    <a:pt x="2134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3" name="Line"/>
            <p:cNvSpPr/>
            <p:nvPr/>
          </p:nvSpPr>
          <p:spPr>
            <a:xfrm>
              <a:off x="7122262" y="5960533"/>
              <a:ext cx="167538" cy="148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296" fill="norm" stroke="1" extrusionOk="0">
                  <a:moveTo>
                    <a:pt x="311" y="13082"/>
                  </a:moveTo>
                  <a:cubicBezTo>
                    <a:pt x="2471" y="10952"/>
                    <a:pt x="4631" y="8823"/>
                    <a:pt x="6386" y="7302"/>
                  </a:cubicBezTo>
                  <a:cubicBezTo>
                    <a:pt x="8141" y="5781"/>
                    <a:pt x="9491" y="4868"/>
                    <a:pt x="10841" y="3651"/>
                  </a:cubicBezTo>
                  <a:cubicBezTo>
                    <a:pt x="12191" y="2434"/>
                    <a:pt x="13541" y="913"/>
                    <a:pt x="13541" y="304"/>
                  </a:cubicBezTo>
                  <a:cubicBezTo>
                    <a:pt x="13541" y="-304"/>
                    <a:pt x="12191" y="0"/>
                    <a:pt x="10031" y="1217"/>
                  </a:cubicBezTo>
                  <a:cubicBezTo>
                    <a:pt x="7871" y="2434"/>
                    <a:pt x="4901" y="4564"/>
                    <a:pt x="2876" y="6389"/>
                  </a:cubicBezTo>
                  <a:cubicBezTo>
                    <a:pt x="851" y="8214"/>
                    <a:pt x="-229" y="9735"/>
                    <a:pt x="41" y="11713"/>
                  </a:cubicBezTo>
                  <a:cubicBezTo>
                    <a:pt x="311" y="13690"/>
                    <a:pt x="1931" y="16124"/>
                    <a:pt x="5711" y="17797"/>
                  </a:cubicBezTo>
                  <a:cubicBezTo>
                    <a:pt x="9491" y="19471"/>
                    <a:pt x="15431" y="20383"/>
                    <a:pt x="21371" y="212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4" name="Line"/>
            <p:cNvSpPr/>
            <p:nvPr/>
          </p:nvSpPr>
          <p:spPr>
            <a:xfrm>
              <a:off x="6919383" y="5769222"/>
              <a:ext cx="345017" cy="53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8" fill="norm" stroke="1" extrusionOk="0">
                  <a:moveTo>
                    <a:pt x="1325" y="11119"/>
                  </a:moveTo>
                  <a:cubicBezTo>
                    <a:pt x="663" y="7796"/>
                    <a:pt x="0" y="4473"/>
                    <a:pt x="0" y="2396"/>
                  </a:cubicBezTo>
                  <a:cubicBezTo>
                    <a:pt x="0" y="319"/>
                    <a:pt x="663" y="-512"/>
                    <a:pt x="2982" y="319"/>
                  </a:cubicBezTo>
                  <a:cubicBezTo>
                    <a:pt x="5301" y="1150"/>
                    <a:pt x="9276" y="3642"/>
                    <a:pt x="12655" y="7380"/>
                  </a:cubicBezTo>
                  <a:cubicBezTo>
                    <a:pt x="16034" y="11119"/>
                    <a:pt x="18817" y="16103"/>
                    <a:pt x="21600" y="210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5" name="Line"/>
            <p:cNvSpPr/>
            <p:nvPr/>
          </p:nvSpPr>
          <p:spPr>
            <a:xfrm>
              <a:off x="7289799" y="5791200"/>
              <a:ext cx="166837" cy="419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8" h="21600" fill="norm" stroke="1" extrusionOk="0">
                  <a:moveTo>
                    <a:pt x="11571" y="0"/>
                  </a:moveTo>
                  <a:cubicBezTo>
                    <a:pt x="13886" y="2509"/>
                    <a:pt x="16200" y="5018"/>
                    <a:pt x="18129" y="7691"/>
                  </a:cubicBezTo>
                  <a:cubicBezTo>
                    <a:pt x="20057" y="10364"/>
                    <a:pt x="21600" y="13200"/>
                    <a:pt x="18514" y="15545"/>
                  </a:cubicBezTo>
                  <a:cubicBezTo>
                    <a:pt x="15429" y="17891"/>
                    <a:pt x="7714" y="1974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006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504266" y="4434681"/>
              <a:ext cx="1601602" cy="944871"/>
            </a:xfrm>
            <a:prstGeom prst="rect">
              <a:avLst/>
            </a:prstGeom>
            <a:effectLst/>
          </p:spPr>
        </p:pic>
        <p:pic>
          <p:nvPicPr>
            <p:cNvPr id="2008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667500" y="4374877"/>
              <a:ext cx="69850" cy="292374"/>
            </a:xfrm>
            <a:prstGeom prst="rect">
              <a:avLst/>
            </a:prstGeom>
            <a:effectLst/>
          </p:spPr>
        </p:pic>
        <p:pic>
          <p:nvPicPr>
            <p:cNvPr id="2010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438900" y="4704127"/>
              <a:ext cx="400050" cy="39323"/>
            </a:xfrm>
            <a:prstGeom prst="rect">
              <a:avLst/>
            </a:prstGeom>
            <a:effectLst/>
          </p:spPr>
        </p:pic>
        <p:pic>
          <p:nvPicPr>
            <p:cNvPr id="2012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419850" y="4883150"/>
              <a:ext cx="57150" cy="158750"/>
            </a:xfrm>
            <a:prstGeom prst="rect">
              <a:avLst/>
            </a:prstGeom>
            <a:effectLst/>
          </p:spPr>
        </p:pic>
        <p:pic>
          <p:nvPicPr>
            <p:cNvPr id="2014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512471" y="4902200"/>
              <a:ext cx="93525" cy="130979"/>
            </a:xfrm>
            <a:prstGeom prst="rect">
              <a:avLst/>
            </a:prstGeom>
            <a:effectLst/>
          </p:spPr>
        </p:pic>
        <p:pic>
          <p:nvPicPr>
            <p:cNvPr id="2016" name="Line Line" descr="Line 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6610349" y="5010150"/>
              <a:ext cx="44451" cy="101600"/>
            </a:xfrm>
            <a:prstGeom prst="rect">
              <a:avLst/>
            </a:prstGeom>
            <a:effectLst/>
          </p:spPr>
        </p:pic>
        <p:pic>
          <p:nvPicPr>
            <p:cNvPr id="2018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6751470" y="4940300"/>
              <a:ext cx="114100" cy="141347"/>
            </a:xfrm>
            <a:prstGeom prst="rect">
              <a:avLst/>
            </a:prstGeom>
            <a:effectLst/>
          </p:spPr>
        </p:pic>
        <p:pic>
          <p:nvPicPr>
            <p:cNvPr id="2020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6901230" y="4985929"/>
              <a:ext cx="115521" cy="100995"/>
            </a:xfrm>
            <a:prstGeom prst="rect">
              <a:avLst/>
            </a:prstGeom>
            <a:effectLst/>
          </p:spPr>
        </p:pic>
        <p:pic>
          <p:nvPicPr>
            <p:cNvPr id="2022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7050150" y="4953000"/>
              <a:ext cx="156717" cy="139700"/>
            </a:xfrm>
            <a:prstGeom prst="rect">
              <a:avLst/>
            </a:prstGeom>
            <a:effectLst/>
          </p:spPr>
        </p:pic>
        <p:pic>
          <p:nvPicPr>
            <p:cNvPr id="2024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008770" y="5538718"/>
              <a:ext cx="1146402" cy="643918"/>
            </a:xfrm>
            <a:prstGeom prst="rect">
              <a:avLst/>
            </a:prstGeom>
            <a:effectLst/>
          </p:spPr>
        </p:pic>
        <p:pic>
          <p:nvPicPr>
            <p:cNvPr id="2026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683000" y="6247269"/>
              <a:ext cx="69850" cy="134482"/>
            </a:xfrm>
            <a:prstGeom prst="rect">
              <a:avLst/>
            </a:prstGeom>
            <a:effectLst/>
          </p:spPr>
        </p:pic>
        <p:pic>
          <p:nvPicPr>
            <p:cNvPr id="2028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524249" y="6464663"/>
              <a:ext cx="330201" cy="56788"/>
            </a:xfrm>
            <a:prstGeom prst="rect">
              <a:avLst/>
            </a:prstGeom>
            <a:effectLst/>
          </p:spPr>
        </p:pic>
        <p:pic>
          <p:nvPicPr>
            <p:cNvPr id="2030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591106" y="6604000"/>
              <a:ext cx="41095" cy="184150"/>
            </a:xfrm>
            <a:prstGeom prst="rect">
              <a:avLst/>
            </a:prstGeom>
            <a:effectLst/>
          </p:spPr>
        </p:pic>
        <p:pic>
          <p:nvPicPr>
            <p:cNvPr id="2032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3645811" y="6627283"/>
              <a:ext cx="109084" cy="108361"/>
            </a:xfrm>
            <a:prstGeom prst="rect">
              <a:avLst/>
            </a:prstGeom>
            <a:effectLst/>
          </p:spPr>
        </p:pic>
        <p:pic>
          <p:nvPicPr>
            <p:cNvPr id="2034" name="Line Line" descr="Line 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3752850" y="6718299"/>
              <a:ext cx="38100" cy="101601"/>
            </a:xfrm>
            <a:prstGeom prst="rect">
              <a:avLst/>
            </a:prstGeom>
            <a:effectLst/>
          </p:spPr>
        </p:pic>
        <p:pic>
          <p:nvPicPr>
            <p:cNvPr id="2036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3862623" y="6614583"/>
              <a:ext cx="106697" cy="138362"/>
            </a:xfrm>
            <a:prstGeom prst="rect">
              <a:avLst/>
            </a:prstGeom>
            <a:effectLst/>
          </p:spPr>
        </p:pic>
        <p:pic>
          <p:nvPicPr>
            <p:cNvPr id="2038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3950510" y="6629391"/>
              <a:ext cx="132540" cy="99509"/>
            </a:xfrm>
            <a:prstGeom prst="rect">
              <a:avLst/>
            </a:prstGeom>
            <a:effectLst/>
          </p:spPr>
        </p:pic>
        <p:pic>
          <p:nvPicPr>
            <p:cNvPr id="2040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4101041" y="6597650"/>
              <a:ext cx="132703" cy="138974"/>
            </a:xfrm>
            <a:prstGeom prst="rect">
              <a:avLst/>
            </a:prstGeom>
            <a:effectLst/>
          </p:spPr>
        </p:pic>
        <p:pic>
          <p:nvPicPr>
            <p:cNvPr id="2042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6159836" y="5485188"/>
              <a:ext cx="1258742" cy="916822"/>
            </a:xfrm>
            <a:prstGeom prst="rect">
              <a:avLst/>
            </a:prstGeom>
            <a:effectLst/>
          </p:spPr>
        </p:pic>
        <p:pic>
          <p:nvPicPr>
            <p:cNvPr id="2044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5935133" y="6480085"/>
              <a:ext cx="59268" cy="225516"/>
            </a:xfrm>
            <a:prstGeom prst="rect">
              <a:avLst/>
            </a:prstGeom>
            <a:effectLst/>
          </p:spPr>
        </p:pic>
        <p:pic>
          <p:nvPicPr>
            <p:cNvPr id="2046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6042289" y="6538383"/>
              <a:ext cx="81228" cy="150370"/>
            </a:xfrm>
            <a:prstGeom prst="rect">
              <a:avLst/>
            </a:prstGeom>
            <a:effectLst/>
          </p:spPr>
        </p:pic>
        <p:pic>
          <p:nvPicPr>
            <p:cNvPr id="2048" name="Line Line" descr="Line 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6102349" y="6661150"/>
              <a:ext cx="31751" cy="76200"/>
            </a:xfrm>
            <a:prstGeom prst="rect">
              <a:avLst/>
            </a:prstGeom>
            <a:effectLst/>
          </p:spPr>
        </p:pic>
        <p:pic>
          <p:nvPicPr>
            <p:cNvPr id="2050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6186877" y="6546849"/>
              <a:ext cx="132571" cy="123095"/>
            </a:xfrm>
            <a:prstGeom prst="rect">
              <a:avLst/>
            </a:prstGeom>
            <a:effectLst/>
          </p:spPr>
        </p:pic>
        <p:pic>
          <p:nvPicPr>
            <p:cNvPr id="2052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6347747" y="6584420"/>
              <a:ext cx="49381" cy="73374"/>
            </a:xfrm>
            <a:prstGeom prst="rect">
              <a:avLst/>
            </a:prstGeom>
            <a:effectLst/>
          </p:spPr>
        </p:pic>
        <p:pic>
          <p:nvPicPr>
            <p:cNvPr id="2054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6430347" y="6584950"/>
              <a:ext cx="91648" cy="86784"/>
            </a:xfrm>
            <a:prstGeom prst="rect">
              <a:avLst/>
            </a:prstGeom>
            <a:effectLst/>
          </p:spPr>
        </p:pic>
        <p:pic>
          <p:nvPicPr>
            <p:cNvPr id="2056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6578600" y="6591300"/>
              <a:ext cx="165100" cy="76200"/>
            </a:xfrm>
            <a:prstGeom prst="rect">
              <a:avLst/>
            </a:prstGeom>
            <a:effectLst/>
          </p:spPr>
        </p:pic>
        <p:pic>
          <p:nvPicPr>
            <p:cNvPr id="2058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6769100" y="6553200"/>
              <a:ext cx="63500" cy="184150"/>
            </a:xfrm>
            <a:prstGeom prst="rect">
              <a:avLst/>
            </a:prstGeom>
            <a:effectLst/>
          </p:spPr>
        </p:pic>
        <p:pic>
          <p:nvPicPr>
            <p:cNvPr id="2060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5911850" y="6812328"/>
              <a:ext cx="793750" cy="58373"/>
            </a:xfrm>
            <a:prstGeom prst="rect">
              <a:avLst/>
            </a:prstGeom>
            <a:effectLst/>
          </p:spPr>
        </p:pic>
        <p:pic>
          <p:nvPicPr>
            <p:cNvPr id="2062" name="Line Line" descr="Line 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6045199" y="6965950"/>
              <a:ext cx="50801" cy="152400"/>
            </a:xfrm>
            <a:prstGeom prst="rect">
              <a:avLst/>
            </a:prstGeom>
            <a:effectLst/>
          </p:spPr>
        </p:pic>
        <p:pic>
          <p:nvPicPr>
            <p:cNvPr id="2064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6129850" y="6946900"/>
              <a:ext cx="124388" cy="110108"/>
            </a:xfrm>
            <a:prstGeom prst="rect">
              <a:avLst/>
            </a:prstGeom>
            <a:effectLst/>
          </p:spPr>
        </p:pic>
        <p:pic>
          <p:nvPicPr>
            <p:cNvPr id="2066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6229350" y="7048500"/>
              <a:ext cx="76200" cy="107950"/>
            </a:xfrm>
            <a:prstGeom prst="rect">
              <a:avLst/>
            </a:prstGeom>
            <a:effectLst/>
          </p:spPr>
        </p:pic>
        <p:pic>
          <p:nvPicPr>
            <p:cNvPr id="2068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6336691" y="6995759"/>
              <a:ext cx="132253" cy="105658"/>
            </a:xfrm>
            <a:prstGeom prst="rect">
              <a:avLst/>
            </a:prstGeom>
            <a:effectLst/>
          </p:spPr>
        </p:pic>
        <p:pic>
          <p:nvPicPr>
            <p:cNvPr id="2070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6477810" y="7002834"/>
              <a:ext cx="107140" cy="108158"/>
            </a:xfrm>
            <a:prstGeom prst="rect">
              <a:avLst/>
            </a:prstGeom>
            <a:effectLst/>
          </p:spPr>
        </p:pic>
        <p:pic>
          <p:nvPicPr>
            <p:cNvPr id="2072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6602689" y="7006965"/>
              <a:ext cx="161670" cy="104185"/>
            </a:xfrm>
            <a:prstGeom prst="rect">
              <a:avLst/>
            </a:prstGeom>
            <a:effectLst/>
          </p:spPr>
        </p:pic>
        <p:pic>
          <p:nvPicPr>
            <p:cNvPr id="2074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315346" y="4363609"/>
              <a:ext cx="3017413" cy="1148192"/>
            </a:xfrm>
            <a:prstGeom prst="rect">
              <a:avLst/>
            </a:prstGeom>
            <a:effectLst/>
          </p:spPr>
        </p:pic>
        <p:pic>
          <p:nvPicPr>
            <p:cNvPr id="2076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914140" y="5507566"/>
              <a:ext cx="2244072" cy="908051"/>
            </a:xfrm>
            <a:prstGeom prst="rect">
              <a:avLst/>
            </a:prstGeom>
            <a:effectLst/>
          </p:spPr>
        </p:pic>
        <p:pic>
          <p:nvPicPr>
            <p:cNvPr id="2078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4360551" y="5440515"/>
              <a:ext cx="1807535" cy="857677"/>
            </a:xfrm>
            <a:prstGeom prst="rect">
              <a:avLst/>
            </a:prstGeom>
            <a:effectLst/>
          </p:spPr>
        </p:pic>
        <p:pic>
          <p:nvPicPr>
            <p:cNvPr id="2080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5035549" y="3977665"/>
              <a:ext cx="1151823" cy="1578585"/>
            </a:xfrm>
            <a:prstGeom prst="rect">
              <a:avLst/>
            </a:prstGeom>
            <a:effectLst/>
          </p:spPr>
        </p:pic>
      </p:grpSp>
      <p:grpSp>
        <p:nvGrpSpPr>
          <p:cNvPr id="2104" name="Drawing"/>
          <p:cNvGrpSpPr/>
          <p:nvPr/>
        </p:nvGrpSpPr>
        <p:grpSpPr>
          <a:xfrm>
            <a:off x="1790700" y="2740368"/>
            <a:ext cx="5257801" cy="5076482"/>
            <a:chOff x="0" y="-12699"/>
            <a:chExt cx="5257800" cy="5076481"/>
          </a:xfrm>
        </p:grpSpPr>
        <p:sp>
          <p:nvSpPr>
            <p:cNvPr id="2083" name="Line"/>
            <p:cNvSpPr/>
            <p:nvPr/>
          </p:nvSpPr>
          <p:spPr>
            <a:xfrm>
              <a:off x="0" y="3798985"/>
              <a:ext cx="187111" cy="624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460" fill="norm" stroke="1" extrusionOk="0">
                  <a:moveTo>
                    <a:pt x="5760" y="8767"/>
                  </a:moveTo>
                  <a:cubicBezTo>
                    <a:pt x="5040" y="10730"/>
                    <a:pt x="4320" y="12694"/>
                    <a:pt x="4320" y="14694"/>
                  </a:cubicBezTo>
                  <a:cubicBezTo>
                    <a:pt x="4320" y="16694"/>
                    <a:pt x="5040" y="18730"/>
                    <a:pt x="5520" y="19930"/>
                  </a:cubicBezTo>
                  <a:cubicBezTo>
                    <a:pt x="6000" y="21130"/>
                    <a:pt x="6240" y="21494"/>
                    <a:pt x="6360" y="21458"/>
                  </a:cubicBezTo>
                  <a:cubicBezTo>
                    <a:pt x="6480" y="21421"/>
                    <a:pt x="6480" y="20985"/>
                    <a:pt x="5760" y="19603"/>
                  </a:cubicBezTo>
                  <a:cubicBezTo>
                    <a:pt x="5040" y="18221"/>
                    <a:pt x="3600" y="15894"/>
                    <a:pt x="2520" y="13530"/>
                  </a:cubicBezTo>
                  <a:cubicBezTo>
                    <a:pt x="1440" y="11167"/>
                    <a:pt x="720" y="8767"/>
                    <a:pt x="1200" y="6767"/>
                  </a:cubicBezTo>
                  <a:cubicBezTo>
                    <a:pt x="1680" y="4767"/>
                    <a:pt x="3360" y="3167"/>
                    <a:pt x="5280" y="2076"/>
                  </a:cubicBezTo>
                  <a:cubicBezTo>
                    <a:pt x="7200" y="985"/>
                    <a:pt x="9360" y="403"/>
                    <a:pt x="11040" y="149"/>
                  </a:cubicBezTo>
                  <a:cubicBezTo>
                    <a:pt x="12720" y="-106"/>
                    <a:pt x="13920" y="-33"/>
                    <a:pt x="15360" y="367"/>
                  </a:cubicBezTo>
                  <a:cubicBezTo>
                    <a:pt x="16800" y="767"/>
                    <a:pt x="18480" y="1494"/>
                    <a:pt x="19680" y="2549"/>
                  </a:cubicBezTo>
                  <a:cubicBezTo>
                    <a:pt x="20880" y="3603"/>
                    <a:pt x="21600" y="4985"/>
                    <a:pt x="21000" y="6076"/>
                  </a:cubicBezTo>
                  <a:cubicBezTo>
                    <a:pt x="20400" y="7167"/>
                    <a:pt x="18480" y="7967"/>
                    <a:pt x="14760" y="8585"/>
                  </a:cubicBezTo>
                  <a:cubicBezTo>
                    <a:pt x="11040" y="9203"/>
                    <a:pt x="5520" y="9639"/>
                    <a:pt x="0" y="100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4" name="Line"/>
            <p:cNvSpPr/>
            <p:nvPr/>
          </p:nvSpPr>
          <p:spPr>
            <a:xfrm>
              <a:off x="146049" y="3996981"/>
              <a:ext cx="266701" cy="342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9" fill="norm" stroke="1" extrusionOk="0">
                  <a:moveTo>
                    <a:pt x="0" y="9939"/>
                  </a:moveTo>
                  <a:cubicBezTo>
                    <a:pt x="0" y="8879"/>
                    <a:pt x="0" y="7818"/>
                    <a:pt x="429" y="7156"/>
                  </a:cubicBezTo>
                  <a:cubicBezTo>
                    <a:pt x="857" y="6493"/>
                    <a:pt x="1714" y="6228"/>
                    <a:pt x="3686" y="6957"/>
                  </a:cubicBezTo>
                  <a:cubicBezTo>
                    <a:pt x="5657" y="7686"/>
                    <a:pt x="8743" y="9409"/>
                    <a:pt x="10629" y="11661"/>
                  </a:cubicBezTo>
                  <a:cubicBezTo>
                    <a:pt x="12514" y="13914"/>
                    <a:pt x="13200" y="16697"/>
                    <a:pt x="13286" y="18353"/>
                  </a:cubicBezTo>
                  <a:cubicBezTo>
                    <a:pt x="13371" y="20010"/>
                    <a:pt x="12857" y="20540"/>
                    <a:pt x="12171" y="20937"/>
                  </a:cubicBezTo>
                  <a:cubicBezTo>
                    <a:pt x="11486" y="21335"/>
                    <a:pt x="10629" y="21600"/>
                    <a:pt x="9857" y="21401"/>
                  </a:cubicBezTo>
                  <a:cubicBezTo>
                    <a:pt x="9086" y="21202"/>
                    <a:pt x="8400" y="20540"/>
                    <a:pt x="8143" y="18685"/>
                  </a:cubicBezTo>
                  <a:cubicBezTo>
                    <a:pt x="7886" y="16829"/>
                    <a:pt x="8057" y="13782"/>
                    <a:pt x="9343" y="10866"/>
                  </a:cubicBezTo>
                  <a:cubicBezTo>
                    <a:pt x="10629" y="7951"/>
                    <a:pt x="13029" y="5168"/>
                    <a:pt x="15257" y="3379"/>
                  </a:cubicBezTo>
                  <a:cubicBezTo>
                    <a:pt x="17486" y="1590"/>
                    <a:pt x="19543" y="79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5" name="Line"/>
            <p:cNvSpPr/>
            <p:nvPr/>
          </p:nvSpPr>
          <p:spPr>
            <a:xfrm>
              <a:off x="628099" y="3817980"/>
              <a:ext cx="197402" cy="604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4" h="21567" fill="norm" stroke="1" extrusionOk="0">
                  <a:moveTo>
                    <a:pt x="20984" y="496"/>
                  </a:moveTo>
                  <a:cubicBezTo>
                    <a:pt x="20084" y="269"/>
                    <a:pt x="19184" y="43"/>
                    <a:pt x="18171" y="5"/>
                  </a:cubicBezTo>
                  <a:cubicBezTo>
                    <a:pt x="17159" y="-33"/>
                    <a:pt x="16034" y="118"/>
                    <a:pt x="13559" y="1175"/>
                  </a:cubicBezTo>
                  <a:cubicBezTo>
                    <a:pt x="11084" y="2233"/>
                    <a:pt x="7259" y="4196"/>
                    <a:pt x="4334" y="6538"/>
                  </a:cubicBezTo>
                  <a:cubicBezTo>
                    <a:pt x="1409" y="8879"/>
                    <a:pt x="-616" y="11598"/>
                    <a:pt x="171" y="13750"/>
                  </a:cubicBezTo>
                  <a:cubicBezTo>
                    <a:pt x="959" y="15903"/>
                    <a:pt x="4559" y="17489"/>
                    <a:pt x="8159" y="18697"/>
                  </a:cubicBezTo>
                  <a:cubicBezTo>
                    <a:pt x="11759" y="19905"/>
                    <a:pt x="15359" y="20736"/>
                    <a:pt x="18959" y="215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6" name="Line"/>
            <p:cNvSpPr/>
            <p:nvPr/>
          </p:nvSpPr>
          <p:spPr>
            <a:xfrm>
              <a:off x="876798" y="4011112"/>
              <a:ext cx="204636" cy="344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2" h="21036" fill="norm" stroke="1" extrusionOk="0">
                  <a:moveTo>
                    <a:pt x="15501" y="2240"/>
                  </a:moveTo>
                  <a:cubicBezTo>
                    <a:pt x="15285" y="1594"/>
                    <a:pt x="15069" y="947"/>
                    <a:pt x="14313" y="624"/>
                  </a:cubicBezTo>
                  <a:cubicBezTo>
                    <a:pt x="13557" y="300"/>
                    <a:pt x="12261" y="300"/>
                    <a:pt x="10425" y="1141"/>
                  </a:cubicBezTo>
                  <a:cubicBezTo>
                    <a:pt x="8589" y="1982"/>
                    <a:pt x="6213" y="3663"/>
                    <a:pt x="4161" y="6056"/>
                  </a:cubicBezTo>
                  <a:cubicBezTo>
                    <a:pt x="2109" y="8449"/>
                    <a:pt x="381" y="11553"/>
                    <a:pt x="57" y="14140"/>
                  </a:cubicBezTo>
                  <a:cubicBezTo>
                    <a:pt x="-267" y="16727"/>
                    <a:pt x="813" y="18796"/>
                    <a:pt x="2649" y="19960"/>
                  </a:cubicBezTo>
                  <a:cubicBezTo>
                    <a:pt x="4485" y="21124"/>
                    <a:pt x="7077" y="21383"/>
                    <a:pt x="10101" y="20542"/>
                  </a:cubicBezTo>
                  <a:cubicBezTo>
                    <a:pt x="13125" y="19702"/>
                    <a:pt x="16581" y="17761"/>
                    <a:pt x="18633" y="15110"/>
                  </a:cubicBezTo>
                  <a:cubicBezTo>
                    <a:pt x="20685" y="12458"/>
                    <a:pt x="21333" y="9096"/>
                    <a:pt x="20577" y="6509"/>
                  </a:cubicBezTo>
                  <a:cubicBezTo>
                    <a:pt x="19821" y="3922"/>
                    <a:pt x="17661" y="2111"/>
                    <a:pt x="15393" y="1076"/>
                  </a:cubicBezTo>
                  <a:cubicBezTo>
                    <a:pt x="13125" y="42"/>
                    <a:pt x="10749" y="-217"/>
                    <a:pt x="9129" y="171"/>
                  </a:cubicBezTo>
                  <a:cubicBezTo>
                    <a:pt x="7509" y="559"/>
                    <a:pt x="6645" y="1594"/>
                    <a:pt x="6537" y="2499"/>
                  </a:cubicBezTo>
                  <a:cubicBezTo>
                    <a:pt x="6429" y="3405"/>
                    <a:pt x="7077" y="4181"/>
                    <a:pt x="7725" y="49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7" name="Line"/>
            <p:cNvSpPr/>
            <p:nvPr/>
          </p:nvSpPr>
          <p:spPr>
            <a:xfrm>
              <a:off x="1111827" y="4114370"/>
              <a:ext cx="132774" cy="202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497" fill="norm" stroke="1" extrusionOk="0">
                  <a:moveTo>
                    <a:pt x="11220" y="9797"/>
                  </a:moveTo>
                  <a:cubicBezTo>
                    <a:pt x="9506" y="9797"/>
                    <a:pt x="7792" y="9797"/>
                    <a:pt x="6077" y="11372"/>
                  </a:cubicBezTo>
                  <a:cubicBezTo>
                    <a:pt x="4363" y="12947"/>
                    <a:pt x="2649" y="16097"/>
                    <a:pt x="1620" y="18234"/>
                  </a:cubicBezTo>
                  <a:cubicBezTo>
                    <a:pt x="592" y="20372"/>
                    <a:pt x="249" y="21497"/>
                    <a:pt x="77" y="21497"/>
                  </a:cubicBezTo>
                  <a:cubicBezTo>
                    <a:pt x="-94" y="21497"/>
                    <a:pt x="-94" y="20372"/>
                    <a:pt x="1277" y="16997"/>
                  </a:cubicBezTo>
                  <a:cubicBezTo>
                    <a:pt x="2649" y="13622"/>
                    <a:pt x="5392" y="7997"/>
                    <a:pt x="7620" y="4622"/>
                  </a:cubicBezTo>
                  <a:cubicBezTo>
                    <a:pt x="9849" y="1247"/>
                    <a:pt x="11563" y="122"/>
                    <a:pt x="12935" y="9"/>
                  </a:cubicBezTo>
                  <a:cubicBezTo>
                    <a:pt x="14306" y="-103"/>
                    <a:pt x="15335" y="797"/>
                    <a:pt x="16706" y="4059"/>
                  </a:cubicBezTo>
                  <a:cubicBezTo>
                    <a:pt x="18077" y="7322"/>
                    <a:pt x="19792" y="12947"/>
                    <a:pt x="21506" y="185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8" name="Line"/>
            <p:cNvSpPr/>
            <p:nvPr/>
          </p:nvSpPr>
          <p:spPr>
            <a:xfrm>
              <a:off x="1287477" y="4132347"/>
              <a:ext cx="166673" cy="131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1" h="20939" fill="norm" stroke="1" extrusionOk="0">
                  <a:moveTo>
                    <a:pt x="3441" y="9804"/>
                  </a:moveTo>
                  <a:cubicBezTo>
                    <a:pt x="6951" y="8116"/>
                    <a:pt x="10461" y="6429"/>
                    <a:pt x="12621" y="4741"/>
                  </a:cubicBezTo>
                  <a:cubicBezTo>
                    <a:pt x="14781" y="3054"/>
                    <a:pt x="15591" y="1366"/>
                    <a:pt x="15051" y="523"/>
                  </a:cubicBezTo>
                  <a:cubicBezTo>
                    <a:pt x="14511" y="-321"/>
                    <a:pt x="12621" y="-321"/>
                    <a:pt x="9921" y="1873"/>
                  </a:cubicBezTo>
                  <a:cubicBezTo>
                    <a:pt x="7221" y="4066"/>
                    <a:pt x="3711" y="8454"/>
                    <a:pt x="1821" y="11829"/>
                  </a:cubicBezTo>
                  <a:cubicBezTo>
                    <a:pt x="-69" y="15204"/>
                    <a:pt x="-339" y="17566"/>
                    <a:pt x="336" y="19085"/>
                  </a:cubicBezTo>
                  <a:cubicBezTo>
                    <a:pt x="1011" y="20604"/>
                    <a:pt x="2631" y="21279"/>
                    <a:pt x="6276" y="20773"/>
                  </a:cubicBezTo>
                  <a:cubicBezTo>
                    <a:pt x="9921" y="20267"/>
                    <a:pt x="15591" y="18579"/>
                    <a:pt x="21261" y="168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9" name="Line"/>
            <p:cNvSpPr/>
            <p:nvPr/>
          </p:nvSpPr>
          <p:spPr>
            <a:xfrm>
              <a:off x="1644650" y="3679481"/>
              <a:ext cx="44450" cy="933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57" y="0"/>
                  </a:moveTo>
                  <a:cubicBezTo>
                    <a:pt x="6171" y="1665"/>
                    <a:pt x="3086" y="3331"/>
                    <a:pt x="1543" y="5167"/>
                  </a:cubicBezTo>
                  <a:cubicBezTo>
                    <a:pt x="0" y="7004"/>
                    <a:pt x="0" y="9012"/>
                    <a:pt x="0" y="10996"/>
                  </a:cubicBezTo>
                  <a:cubicBezTo>
                    <a:pt x="0" y="12980"/>
                    <a:pt x="0" y="14939"/>
                    <a:pt x="1543" y="16629"/>
                  </a:cubicBezTo>
                  <a:cubicBezTo>
                    <a:pt x="3086" y="18318"/>
                    <a:pt x="6171" y="19739"/>
                    <a:pt x="9771" y="20522"/>
                  </a:cubicBezTo>
                  <a:cubicBezTo>
                    <a:pt x="13371" y="21306"/>
                    <a:pt x="17486" y="2145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0" name="Line"/>
            <p:cNvSpPr/>
            <p:nvPr/>
          </p:nvSpPr>
          <p:spPr>
            <a:xfrm>
              <a:off x="1860550" y="3960998"/>
              <a:ext cx="260350" cy="474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34" y="17743"/>
                    <a:pt x="5268" y="13886"/>
                    <a:pt x="7376" y="10800"/>
                  </a:cubicBezTo>
                  <a:cubicBezTo>
                    <a:pt x="9483" y="7714"/>
                    <a:pt x="11063" y="5400"/>
                    <a:pt x="12117" y="3857"/>
                  </a:cubicBezTo>
                  <a:cubicBezTo>
                    <a:pt x="13171" y="2314"/>
                    <a:pt x="13698" y="1543"/>
                    <a:pt x="14224" y="964"/>
                  </a:cubicBezTo>
                  <a:cubicBezTo>
                    <a:pt x="14751" y="386"/>
                    <a:pt x="15278" y="0"/>
                    <a:pt x="15805" y="0"/>
                  </a:cubicBezTo>
                  <a:cubicBezTo>
                    <a:pt x="16332" y="0"/>
                    <a:pt x="16859" y="386"/>
                    <a:pt x="17473" y="1977"/>
                  </a:cubicBezTo>
                  <a:cubicBezTo>
                    <a:pt x="18088" y="3568"/>
                    <a:pt x="18790" y="6364"/>
                    <a:pt x="19493" y="9354"/>
                  </a:cubicBezTo>
                  <a:cubicBezTo>
                    <a:pt x="20195" y="12343"/>
                    <a:pt x="20898" y="15525"/>
                    <a:pt x="21600" y="187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1" name="Line"/>
            <p:cNvSpPr/>
            <p:nvPr/>
          </p:nvSpPr>
          <p:spPr>
            <a:xfrm>
              <a:off x="1879600" y="4231931"/>
              <a:ext cx="23495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41" y="16000"/>
                    <a:pt x="4281" y="10400"/>
                    <a:pt x="7881" y="6800"/>
                  </a:cubicBezTo>
                  <a:cubicBezTo>
                    <a:pt x="11481" y="3200"/>
                    <a:pt x="16541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2" name="Line"/>
            <p:cNvSpPr/>
            <p:nvPr/>
          </p:nvSpPr>
          <p:spPr>
            <a:xfrm>
              <a:off x="2279650" y="3933497"/>
              <a:ext cx="198073" cy="444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497" fill="norm" stroke="1" extrusionOk="0">
                  <a:moveTo>
                    <a:pt x="0" y="21497"/>
                  </a:moveTo>
                  <a:cubicBezTo>
                    <a:pt x="230" y="18426"/>
                    <a:pt x="460" y="15355"/>
                    <a:pt x="2068" y="12181"/>
                  </a:cubicBezTo>
                  <a:cubicBezTo>
                    <a:pt x="3677" y="9008"/>
                    <a:pt x="6664" y="5732"/>
                    <a:pt x="8847" y="3736"/>
                  </a:cubicBezTo>
                  <a:cubicBezTo>
                    <a:pt x="11030" y="1740"/>
                    <a:pt x="12409" y="1023"/>
                    <a:pt x="13672" y="562"/>
                  </a:cubicBezTo>
                  <a:cubicBezTo>
                    <a:pt x="14936" y="102"/>
                    <a:pt x="16085" y="-103"/>
                    <a:pt x="17119" y="51"/>
                  </a:cubicBezTo>
                  <a:cubicBezTo>
                    <a:pt x="18153" y="204"/>
                    <a:pt x="19072" y="716"/>
                    <a:pt x="19877" y="2610"/>
                  </a:cubicBezTo>
                  <a:cubicBezTo>
                    <a:pt x="20681" y="4504"/>
                    <a:pt x="21370" y="7779"/>
                    <a:pt x="21485" y="10595"/>
                  </a:cubicBezTo>
                  <a:cubicBezTo>
                    <a:pt x="21600" y="13410"/>
                    <a:pt x="21140" y="15764"/>
                    <a:pt x="20681" y="181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3" name="Line"/>
            <p:cNvSpPr/>
            <p:nvPr/>
          </p:nvSpPr>
          <p:spPr>
            <a:xfrm>
              <a:off x="2281351" y="4155731"/>
              <a:ext cx="163399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600" fill="norm" stroke="1" extrusionOk="0">
                  <a:moveTo>
                    <a:pt x="1439" y="21600"/>
                  </a:moveTo>
                  <a:cubicBezTo>
                    <a:pt x="608" y="18277"/>
                    <a:pt x="-223" y="14954"/>
                    <a:pt x="54" y="12185"/>
                  </a:cubicBezTo>
                  <a:cubicBezTo>
                    <a:pt x="331" y="9415"/>
                    <a:pt x="1715" y="7200"/>
                    <a:pt x="5454" y="5262"/>
                  </a:cubicBezTo>
                  <a:cubicBezTo>
                    <a:pt x="9192" y="3323"/>
                    <a:pt x="15285" y="1662"/>
                    <a:pt x="2137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4" name="Line"/>
            <p:cNvSpPr/>
            <p:nvPr/>
          </p:nvSpPr>
          <p:spPr>
            <a:xfrm>
              <a:off x="2582763" y="3958881"/>
              <a:ext cx="236637" cy="360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514" fill="norm" stroke="1" extrusionOk="0">
                  <a:moveTo>
                    <a:pt x="9901" y="0"/>
                  </a:moveTo>
                  <a:cubicBezTo>
                    <a:pt x="8563" y="3789"/>
                    <a:pt x="7225" y="7579"/>
                    <a:pt x="5600" y="10863"/>
                  </a:cubicBezTo>
                  <a:cubicBezTo>
                    <a:pt x="3975" y="14147"/>
                    <a:pt x="2064" y="16926"/>
                    <a:pt x="1012" y="18632"/>
                  </a:cubicBezTo>
                  <a:cubicBezTo>
                    <a:pt x="-39" y="20337"/>
                    <a:pt x="-230" y="20968"/>
                    <a:pt x="248" y="21284"/>
                  </a:cubicBezTo>
                  <a:cubicBezTo>
                    <a:pt x="726" y="21600"/>
                    <a:pt x="1873" y="21600"/>
                    <a:pt x="5505" y="21221"/>
                  </a:cubicBezTo>
                  <a:cubicBezTo>
                    <a:pt x="9136" y="20842"/>
                    <a:pt x="15253" y="20084"/>
                    <a:pt x="21370" y="193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5" name="Line"/>
            <p:cNvSpPr/>
            <p:nvPr/>
          </p:nvSpPr>
          <p:spPr>
            <a:xfrm>
              <a:off x="2889250" y="3798136"/>
              <a:ext cx="204819" cy="598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1" h="21520" fill="norm" stroke="1" extrusionOk="0">
                  <a:moveTo>
                    <a:pt x="0" y="72"/>
                  </a:moveTo>
                  <a:cubicBezTo>
                    <a:pt x="1296" y="-4"/>
                    <a:pt x="2592" y="-80"/>
                    <a:pt x="4212" y="186"/>
                  </a:cubicBezTo>
                  <a:cubicBezTo>
                    <a:pt x="5832" y="452"/>
                    <a:pt x="7776" y="1061"/>
                    <a:pt x="10800" y="2506"/>
                  </a:cubicBezTo>
                  <a:cubicBezTo>
                    <a:pt x="13824" y="3951"/>
                    <a:pt x="17928" y="6233"/>
                    <a:pt x="19764" y="8666"/>
                  </a:cubicBezTo>
                  <a:cubicBezTo>
                    <a:pt x="21600" y="11100"/>
                    <a:pt x="21168" y="13686"/>
                    <a:pt x="18792" y="15854"/>
                  </a:cubicBezTo>
                  <a:cubicBezTo>
                    <a:pt x="16416" y="18021"/>
                    <a:pt x="12096" y="19771"/>
                    <a:pt x="7776" y="215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6" name="Line"/>
            <p:cNvSpPr/>
            <p:nvPr/>
          </p:nvSpPr>
          <p:spPr>
            <a:xfrm>
              <a:off x="749300" y="4549431"/>
              <a:ext cx="56515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55" y="18000"/>
                    <a:pt x="6310" y="14400"/>
                    <a:pt x="9425" y="11057"/>
                  </a:cubicBezTo>
                  <a:cubicBezTo>
                    <a:pt x="12539" y="7714"/>
                    <a:pt x="15613" y="4629"/>
                    <a:pt x="17636" y="2829"/>
                  </a:cubicBezTo>
                  <a:cubicBezTo>
                    <a:pt x="19658" y="1029"/>
                    <a:pt x="20629" y="5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7" name="Line"/>
            <p:cNvSpPr/>
            <p:nvPr/>
          </p:nvSpPr>
          <p:spPr>
            <a:xfrm>
              <a:off x="1670050" y="4594244"/>
              <a:ext cx="819413" cy="11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531" fill="norm" stroke="1" extrusionOk="0">
                  <a:moveTo>
                    <a:pt x="0" y="21531"/>
                  </a:moveTo>
                  <a:cubicBezTo>
                    <a:pt x="1837" y="19131"/>
                    <a:pt x="3674" y="16731"/>
                    <a:pt x="5706" y="14331"/>
                  </a:cubicBezTo>
                  <a:cubicBezTo>
                    <a:pt x="7738" y="11931"/>
                    <a:pt x="9965" y="9531"/>
                    <a:pt x="11969" y="7331"/>
                  </a:cubicBezTo>
                  <a:cubicBezTo>
                    <a:pt x="13973" y="5131"/>
                    <a:pt x="15755" y="3131"/>
                    <a:pt x="17230" y="1931"/>
                  </a:cubicBezTo>
                  <a:cubicBezTo>
                    <a:pt x="18705" y="731"/>
                    <a:pt x="19874" y="331"/>
                    <a:pt x="20598" y="131"/>
                  </a:cubicBezTo>
                  <a:cubicBezTo>
                    <a:pt x="21322" y="-69"/>
                    <a:pt x="21600" y="-69"/>
                    <a:pt x="21544" y="331"/>
                  </a:cubicBezTo>
                  <a:cubicBezTo>
                    <a:pt x="21489" y="731"/>
                    <a:pt x="21099" y="1531"/>
                    <a:pt x="20709" y="23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8" name="Line"/>
            <p:cNvSpPr/>
            <p:nvPr/>
          </p:nvSpPr>
          <p:spPr>
            <a:xfrm>
              <a:off x="3981450" y="4368175"/>
              <a:ext cx="260350" cy="9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5093" y="2735"/>
                    <a:pt x="10185" y="-1585"/>
                    <a:pt x="13785" y="575"/>
                  </a:cubicBezTo>
                  <a:cubicBezTo>
                    <a:pt x="17385" y="2735"/>
                    <a:pt x="19493" y="11375"/>
                    <a:pt x="21600" y="20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9" name="Line"/>
            <p:cNvSpPr/>
            <p:nvPr/>
          </p:nvSpPr>
          <p:spPr>
            <a:xfrm>
              <a:off x="3943350" y="4517681"/>
              <a:ext cx="24130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253" y="15120"/>
                    <a:pt x="12505" y="8640"/>
                    <a:pt x="16105" y="5040"/>
                  </a:cubicBezTo>
                  <a:cubicBezTo>
                    <a:pt x="19705" y="1440"/>
                    <a:pt x="20653" y="7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100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2584875" y="-12700"/>
              <a:ext cx="2672926" cy="3952532"/>
            </a:xfrm>
            <a:prstGeom prst="rect">
              <a:avLst/>
            </a:prstGeom>
            <a:effectLst/>
          </p:spPr>
        </p:pic>
        <p:pic>
          <p:nvPicPr>
            <p:cNvPr id="2102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4444484" y="3864530"/>
              <a:ext cx="343417" cy="119925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